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5"/>
  </p:notesMasterIdLst>
  <p:sldIdLst>
    <p:sldId id="264" r:id="rId4"/>
    <p:sldId id="267" r:id="rId6"/>
    <p:sldId id="270" r:id="rId7"/>
    <p:sldId id="265" r:id="rId8"/>
    <p:sldId id="289" r:id="rId9"/>
    <p:sldId id="290" r:id="rId10"/>
    <p:sldId id="291" r:id="rId11"/>
    <p:sldId id="271" r:id="rId12"/>
    <p:sldId id="292" r:id="rId13"/>
    <p:sldId id="296" r:id="rId14"/>
    <p:sldId id="294" r:id="rId15"/>
    <p:sldId id="295" r:id="rId16"/>
    <p:sldId id="272" r:id="rId17"/>
    <p:sldId id="297" r:id="rId18"/>
    <p:sldId id="293" r:id="rId19"/>
    <p:sldId id="298" r:id="rId20"/>
    <p:sldId id="299" r:id="rId21"/>
    <p:sldId id="273" r:id="rId22"/>
    <p:sldId id="302" r:id="rId23"/>
    <p:sldId id="300" r:id="rId24"/>
    <p:sldId id="301" r:id="rId25"/>
    <p:sldId id="303" r:id="rId26"/>
    <p:sldId id="269" r:id="rId27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B9B4"/>
    <a:srgbClr val="74C1D3"/>
    <a:srgbClr val="06A294"/>
    <a:srgbClr val="FBE984"/>
    <a:srgbClr val="E57E75"/>
    <a:srgbClr val="FBE8E4"/>
    <a:srgbClr val="394E83"/>
    <a:srgbClr val="073582"/>
    <a:srgbClr val="263B45"/>
    <a:srgbClr val="599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4660"/>
  </p:normalViewPr>
  <p:slideViewPr>
    <p:cSldViewPr snapToGrid="0">
      <p:cViewPr>
        <p:scale>
          <a:sx n="75" d="100"/>
          <a:sy n="75" d="100"/>
        </p:scale>
        <p:origin x="-1992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815505" y="67171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30055" y="1304358"/>
            <a:ext cx="7731888" cy="4271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半闭框 4"/>
          <p:cNvSpPr/>
          <p:nvPr/>
        </p:nvSpPr>
        <p:spPr>
          <a:xfrm>
            <a:off x="2575560" y="174824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半闭框 5"/>
          <p:cNvSpPr/>
          <p:nvPr/>
        </p:nvSpPr>
        <p:spPr>
          <a:xfrm rot="5400000">
            <a:off x="8849423" y="170252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半闭框 6"/>
          <p:cNvSpPr/>
          <p:nvPr/>
        </p:nvSpPr>
        <p:spPr>
          <a:xfrm rot="16200000">
            <a:off x="2621280" y="450668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半闭框 7"/>
          <p:cNvSpPr/>
          <p:nvPr/>
        </p:nvSpPr>
        <p:spPr>
          <a:xfrm rot="10800000">
            <a:off x="8803703" y="446096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46120" y="2305592"/>
            <a:ext cx="5806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dirty="0">
                <a:solidFill>
                  <a:srgbClr val="F0B9B4"/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遇见幸运</a:t>
            </a:r>
            <a:endParaRPr lang="zh-CN" altLang="en-US" sz="9600" dirty="0">
              <a:solidFill>
                <a:srgbClr val="F0B9B4"/>
              </a:solidFill>
              <a:latin typeface="汉仪中圆简" panose="02010609000101010101" pitchFamily="49" charset="-122"/>
              <a:ea typeface="汉仪中圆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4488180" y="4341914"/>
            <a:ext cx="3215640" cy="762001"/>
          </a:xfrm>
          <a:prstGeom prst="roundRect">
            <a:avLst>
              <a:gd name="adj" fmla="val 32543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22831" y="4460968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不如遇见你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汉仪中圆简" panose="02010609000101010101" pitchFamily="49" charset="-122"/>
              <a:ea typeface="汉仪中圆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77615" y="1554005"/>
            <a:ext cx="472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i="1" dirty="0" smtClean="0">
                <a:cs typeface="+mn-ea"/>
                <a:sym typeface="+mn-lt"/>
              </a:rPr>
              <a:t>20XX</a:t>
            </a:r>
            <a:endParaRPr lang="zh-CN" altLang="en-US" sz="3200" i="1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48153" y="3769745"/>
            <a:ext cx="4337341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Choose the only option to retain text.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 animBg="1"/>
      <p:bldP spid="11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06" y="464946"/>
            <a:ext cx="11196385" cy="594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5" name="直接连接符 4"/>
          <p:cNvCxnSpPr>
            <a:stCxn id="7" idx="3"/>
          </p:cNvCxnSpPr>
          <p:nvPr/>
        </p:nvCxnSpPr>
        <p:spPr>
          <a:xfrm>
            <a:off x="1848839" y="1652965"/>
            <a:ext cx="8966153" cy="0"/>
          </a:xfrm>
          <a:prstGeom prst="line">
            <a:avLst/>
          </a:prstGeom>
          <a:ln w="3175" cap="rnd">
            <a:solidFill>
              <a:srgbClr val="F0B9B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îSḻiḍé"/>
          <p:cNvGrpSpPr/>
          <p:nvPr/>
        </p:nvGrpSpPr>
        <p:grpSpPr>
          <a:xfrm>
            <a:off x="1114924" y="2781970"/>
            <a:ext cx="3444377" cy="2892861"/>
            <a:chOff x="1554163" y="1203325"/>
            <a:chExt cx="6840537" cy="5745163"/>
          </a:xfrm>
        </p:grpSpPr>
        <p:sp>
          <p:nvSpPr>
            <p:cNvPr id="43" name="iṣļiḋê"/>
            <p:cNvSpPr/>
            <p:nvPr/>
          </p:nvSpPr>
          <p:spPr bwMode="auto">
            <a:xfrm>
              <a:off x="3735388" y="6911975"/>
              <a:ext cx="2513012" cy="36513"/>
            </a:xfrm>
            <a:custGeom>
              <a:avLst/>
              <a:gdLst>
                <a:gd name="T0" fmla="*/ 6776 w 6981"/>
                <a:gd name="T1" fmla="*/ 0 h 103"/>
                <a:gd name="T2" fmla="*/ 6776 w 6981"/>
                <a:gd name="T3" fmla="*/ 0 h 103"/>
                <a:gd name="T4" fmla="*/ 203 w 6981"/>
                <a:gd name="T5" fmla="*/ 0 h 103"/>
                <a:gd name="T6" fmla="*/ 0 w 6981"/>
                <a:gd name="T7" fmla="*/ 46 h 103"/>
                <a:gd name="T8" fmla="*/ 0 w 6981"/>
                <a:gd name="T9" fmla="*/ 55 h 103"/>
                <a:gd name="T10" fmla="*/ 203 w 6981"/>
                <a:gd name="T11" fmla="*/ 102 h 103"/>
                <a:gd name="T12" fmla="*/ 6776 w 6981"/>
                <a:gd name="T13" fmla="*/ 102 h 103"/>
                <a:gd name="T14" fmla="*/ 6980 w 6981"/>
                <a:gd name="T15" fmla="*/ 55 h 103"/>
                <a:gd name="T16" fmla="*/ 6980 w 6981"/>
                <a:gd name="T17" fmla="*/ 46 h 103"/>
                <a:gd name="T18" fmla="*/ 6776 w 6981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81" h="103">
                  <a:moveTo>
                    <a:pt x="6776" y="0"/>
                  </a:moveTo>
                  <a:lnTo>
                    <a:pt x="6776" y="0"/>
                  </a:lnTo>
                  <a:cubicBezTo>
                    <a:pt x="203" y="0"/>
                    <a:pt x="203" y="0"/>
                    <a:pt x="203" y="0"/>
                  </a:cubicBezTo>
                  <a:cubicBezTo>
                    <a:pt x="92" y="0"/>
                    <a:pt x="0" y="18"/>
                    <a:pt x="0" y="4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83"/>
                    <a:pt x="92" y="102"/>
                    <a:pt x="203" y="102"/>
                  </a:cubicBezTo>
                  <a:cubicBezTo>
                    <a:pt x="6776" y="102"/>
                    <a:pt x="6776" y="102"/>
                    <a:pt x="6776" y="102"/>
                  </a:cubicBezTo>
                  <a:cubicBezTo>
                    <a:pt x="6887" y="102"/>
                    <a:pt x="6980" y="83"/>
                    <a:pt x="6980" y="55"/>
                  </a:cubicBezTo>
                  <a:cubicBezTo>
                    <a:pt x="6980" y="46"/>
                    <a:pt x="6980" y="46"/>
                    <a:pt x="6980" y="46"/>
                  </a:cubicBezTo>
                  <a:cubicBezTo>
                    <a:pt x="6980" y="18"/>
                    <a:pt x="6887" y="0"/>
                    <a:pt x="6776" y="0"/>
                  </a:cubicBezTo>
                </a:path>
              </a:pathLst>
            </a:custGeom>
            <a:solidFill>
              <a:srgbClr val="BCBD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i$ḻíḑe"/>
            <p:cNvSpPr/>
            <p:nvPr/>
          </p:nvSpPr>
          <p:spPr bwMode="auto">
            <a:xfrm>
              <a:off x="1554163" y="1203325"/>
              <a:ext cx="6840537" cy="4140200"/>
            </a:xfrm>
            <a:custGeom>
              <a:avLst/>
              <a:gdLst>
                <a:gd name="T0" fmla="*/ 18999 w 19000"/>
                <a:gd name="T1" fmla="*/ 11499 h 11500"/>
                <a:gd name="T2" fmla="*/ 18999 w 19000"/>
                <a:gd name="T3" fmla="*/ 11499 h 11500"/>
                <a:gd name="T4" fmla="*/ 18999 w 19000"/>
                <a:gd name="T5" fmla="*/ 630 h 11500"/>
                <a:gd name="T6" fmla="*/ 18369 w 19000"/>
                <a:gd name="T7" fmla="*/ 0 h 11500"/>
                <a:gd name="T8" fmla="*/ 630 w 19000"/>
                <a:gd name="T9" fmla="*/ 0 h 11500"/>
                <a:gd name="T10" fmla="*/ 0 w 19000"/>
                <a:gd name="T11" fmla="*/ 630 h 11500"/>
                <a:gd name="T12" fmla="*/ 0 w 19000"/>
                <a:gd name="T13" fmla="*/ 11499 h 11500"/>
                <a:gd name="T14" fmla="*/ 18999 w 19000"/>
                <a:gd name="T15" fmla="*/ 11499 h 1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00" h="11500">
                  <a:moveTo>
                    <a:pt x="18999" y="11499"/>
                  </a:moveTo>
                  <a:lnTo>
                    <a:pt x="18999" y="11499"/>
                  </a:lnTo>
                  <a:cubicBezTo>
                    <a:pt x="18999" y="630"/>
                    <a:pt x="18999" y="630"/>
                    <a:pt x="18999" y="630"/>
                  </a:cubicBezTo>
                  <a:cubicBezTo>
                    <a:pt x="18999" y="287"/>
                    <a:pt x="18712" y="0"/>
                    <a:pt x="18369" y="0"/>
                  </a:cubicBezTo>
                  <a:cubicBezTo>
                    <a:pt x="630" y="0"/>
                    <a:pt x="630" y="0"/>
                    <a:pt x="630" y="0"/>
                  </a:cubicBezTo>
                  <a:cubicBezTo>
                    <a:pt x="278" y="0"/>
                    <a:pt x="0" y="287"/>
                    <a:pt x="0" y="630"/>
                  </a:cubicBezTo>
                  <a:cubicBezTo>
                    <a:pt x="0" y="11499"/>
                    <a:pt x="0" y="11499"/>
                    <a:pt x="0" y="11499"/>
                  </a:cubicBezTo>
                  <a:lnTo>
                    <a:pt x="18999" y="11499"/>
                  </a:lnTo>
                </a:path>
              </a:pathLst>
            </a:custGeom>
            <a:solidFill>
              <a:srgbClr val="17191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îṧ1ïḓê"/>
            <p:cNvSpPr/>
            <p:nvPr/>
          </p:nvSpPr>
          <p:spPr bwMode="auto">
            <a:xfrm>
              <a:off x="3735388" y="6099175"/>
              <a:ext cx="2513012" cy="833438"/>
            </a:xfrm>
            <a:custGeom>
              <a:avLst/>
              <a:gdLst>
                <a:gd name="T0" fmla="*/ 6924 w 6981"/>
                <a:gd name="T1" fmla="*/ 2138 h 2315"/>
                <a:gd name="T2" fmla="*/ 6924 w 6981"/>
                <a:gd name="T3" fmla="*/ 2138 h 2315"/>
                <a:gd name="T4" fmla="*/ 6249 w 6981"/>
                <a:gd name="T5" fmla="*/ 2000 h 2315"/>
                <a:gd name="T6" fmla="*/ 6036 w 6981"/>
                <a:gd name="T7" fmla="*/ 1712 h 2315"/>
                <a:gd name="T8" fmla="*/ 5897 w 6981"/>
                <a:gd name="T9" fmla="*/ 0 h 2315"/>
                <a:gd name="T10" fmla="*/ 1074 w 6981"/>
                <a:gd name="T11" fmla="*/ 0 h 2315"/>
                <a:gd name="T12" fmla="*/ 944 w 6981"/>
                <a:gd name="T13" fmla="*/ 1712 h 2315"/>
                <a:gd name="T14" fmla="*/ 731 w 6981"/>
                <a:gd name="T15" fmla="*/ 2000 h 2315"/>
                <a:gd name="T16" fmla="*/ 37 w 6981"/>
                <a:gd name="T17" fmla="*/ 2148 h 2315"/>
                <a:gd name="T18" fmla="*/ 0 w 6981"/>
                <a:gd name="T19" fmla="*/ 2185 h 2315"/>
                <a:gd name="T20" fmla="*/ 0 w 6981"/>
                <a:gd name="T21" fmla="*/ 2314 h 2315"/>
                <a:gd name="T22" fmla="*/ 18 w 6981"/>
                <a:gd name="T23" fmla="*/ 2314 h 2315"/>
                <a:gd name="T24" fmla="*/ 6961 w 6981"/>
                <a:gd name="T25" fmla="*/ 2314 h 2315"/>
                <a:gd name="T26" fmla="*/ 6980 w 6981"/>
                <a:gd name="T27" fmla="*/ 2314 h 2315"/>
                <a:gd name="T28" fmla="*/ 6980 w 6981"/>
                <a:gd name="T29" fmla="*/ 2185 h 2315"/>
                <a:gd name="T30" fmla="*/ 6924 w 6981"/>
                <a:gd name="T31" fmla="*/ 2138 h 2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81" h="2315">
                  <a:moveTo>
                    <a:pt x="6924" y="2138"/>
                  </a:moveTo>
                  <a:lnTo>
                    <a:pt x="6924" y="2138"/>
                  </a:lnTo>
                  <a:cubicBezTo>
                    <a:pt x="6795" y="2111"/>
                    <a:pt x="6443" y="2037"/>
                    <a:pt x="6249" y="2000"/>
                  </a:cubicBezTo>
                  <a:cubicBezTo>
                    <a:pt x="6008" y="1944"/>
                    <a:pt x="6036" y="1712"/>
                    <a:pt x="6036" y="1712"/>
                  </a:cubicBezTo>
                  <a:cubicBezTo>
                    <a:pt x="5897" y="0"/>
                    <a:pt x="5897" y="0"/>
                    <a:pt x="5897" y="0"/>
                  </a:cubicBezTo>
                  <a:cubicBezTo>
                    <a:pt x="1074" y="0"/>
                    <a:pt x="1074" y="0"/>
                    <a:pt x="1074" y="0"/>
                  </a:cubicBezTo>
                  <a:cubicBezTo>
                    <a:pt x="944" y="1712"/>
                    <a:pt x="944" y="1712"/>
                    <a:pt x="944" y="1712"/>
                  </a:cubicBezTo>
                  <a:cubicBezTo>
                    <a:pt x="944" y="1712"/>
                    <a:pt x="972" y="1944"/>
                    <a:pt x="731" y="2000"/>
                  </a:cubicBezTo>
                  <a:cubicBezTo>
                    <a:pt x="527" y="2046"/>
                    <a:pt x="148" y="2120"/>
                    <a:pt x="37" y="2148"/>
                  </a:cubicBezTo>
                  <a:cubicBezTo>
                    <a:pt x="0" y="2157"/>
                    <a:pt x="0" y="2185"/>
                    <a:pt x="0" y="2185"/>
                  </a:cubicBezTo>
                  <a:cubicBezTo>
                    <a:pt x="0" y="2314"/>
                    <a:pt x="0" y="2314"/>
                    <a:pt x="0" y="2314"/>
                  </a:cubicBezTo>
                  <a:cubicBezTo>
                    <a:pt x="18" y="2314"/>
                    <a:pt x="18" y="2314"/>
                    <a:pt x="18" y="2314"/>
                  </a:cubicBezTo>
                  <a:cubicBezTo>
                    <a:pt x="6961" y="2314"/>
                    <a:pt x="6961" y="2314"/>
                    <a:pt x="6961" y="2314"/>
                  </a:cubicBezTo>
                  <a:cubicBezTo>
                    <a:pt x="6980" y="2314"/>
                    <a:pt x="6980" y="2314"/>
                    <a:pt x="6980" y="2314"/>
                  </a:cubicBezTo>
                  <a:cubicBezTo>
                    <a:pt x="6980" y="2185"/>
                    <a:pt x="6980" y="2185"/>
                    <a:pt x="6980" y="2185"/>
                  </a:cubicBezTo>
                  <a:cubicBezTo>
                    <a:pt x="6980" y="2185"/>
                    <a:pt x="6980" y="2157"/>
                    <a:pt x="6924" y="2138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iŝļíḑê"/>
            <p:cNvSpPr/>
            <p:nvPr/>
          </p:nvSpPr>
          <p:spPr bwMode="auto">
            <a:xfrm>
              <a:off x="1554163" y="5343525"/>
              <a:ext cx="6840537" cy="757238"/>
            </a:xfrm>
            <a:custGeom>
              <a:avLst/>
              <a:gdLst>
                <a:gd name="T0" fmla="*/ 0 w 19000"/>
                <a:gd name="T1" fmla="*/ 0 h 2103"/>
                <a:gd name="T2" fmla="*/ 0 w 19000"/>
                <a:gd name="T3" fmla="*/ 0 h 2103"/>
                <a:gd name="T4" fmla="*/ 0 w 19000"/>
                <a:gd name="T5" fmla="*/ 1472 h 2103"/>
                <a:gd name="T6" fmla="*/ 630 w 19000"/>
                <a:gd name="T7" fmla="*/ 2102 h 2103"/>
                <a:gd name="T8" fmla="*/ 18369 w 19000"/>
                <a:gd name="T9" fmla="*/ 2102 h 2103"/>
                <a:gd name="T10" fmla="*/ 18999 w 19000"/>
                <a:gd name="T11" fmla="*/ 1472 h 2103"/>
                <a:gd name="T12" fmla="*/ 18999 w 19000"/>
                <a:gd name="T13" fmla="*/ 0 h 2103"/>
                <a:gd name="T14" fmla="*/ 0 w 19000"/>
                <a:gd name="T15" fmla="*/ 0 h 2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00" h="2103">
                  <a:moveTo>
                    <a:pt x="0" y="0"/>
                  </a:moveTo>
                  <a:lnTo>
                    <a:pt x="0" y="0"/>
                  </a:lnTo>
                  <a:cubicBezTo>
                    <a:pt x="0" y="1472"/>
                    <a:pt x="0" y="1472"/>
                    <a:pt x="0" y="1472"/>
                  </a:cubicBezTo>
                  <a:cubicBezTo>
                    <a:pt x="0" y="1824"/>
                    <a:pt x="278" y="2102"/>
                    <a:pt x="630" y="2102"/>
                  </a:cubicBezTo>
                  <a:cubicBezTo>
                    <a:pt x="18369" y="2102"/>
                    <a:pt x="18369" y="2102"/>
                    <a:pt x="18369" y="2102"/>
                  </a:cubicBezTo>
                  <a:cubicBezTo>
                    <a:pt x="18712" y="2102"/>
                    <a:pt x="18999" y="1824"/>
                    <a:pt x="18999" y="1472"/>
                  </a:cubicBezTo>
                  <a:cubicBezTo>
                    <a:pt x="18999" y="0"/>
                    <a:pt x="18999" y="0"/>
                    <a:pt x="18999" y="0"/>
                  </a:cubicBezTo>
                  <a:lnTo>
                    <a:pt x="0" y="0"/>
                  </a:lnTo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işḷíḋê"/>
            <p:cNvSpPr/>
            <p:nvPr/>
          </p:nvSpPr>
          <p:spPr bwMode="auto">
            <a:xfrm>
              <a:off x="3735388" y="6872288"/>
              <a:ext cx="2513012" cy="60325"/>
            </a:xfrm>
            <a:custGeom>
              <a:avLst/>
              <a:gdLst>
                <a:gd name="T0" fmla="*/ 6943 w 6981"/>
                <a:gd name="T1" fmla="*/ 0 h 167"/>
                <a:gd name="T2" fmla="*/ 6943 w 6981"/>
                <a:gd name="T3" fmla="*/ 0 h 167"/>
                <a:gd name="T4" fmla="*/ 27 w 6981"/>
                <a:gd name="T5" fmla="*/ 0 h 167"/>
                <a:gd name="T6" fmla="*/ 0 w 6981"/>
                <a:gd name="T7" fmla="*/ 37 h 167"/>
                <a:gd name="T8" fmla="*/ 0 w 6981"/>
                <a:gd name="T9" fmla="*/ 166 h 167"/>
                <a:gd name="T10" fmla="*/ 18 w 6981"/>
                <a:gd name="T11" fmla="*/ 166 h 167"/>
                <a:gd name="T12" fmla="*/ 6961 w 6981"/>
                <a:gd name="T13" fmla="*/ 166 h 167"/>
                <a:gd name="T14" fmla="*/ 6980 w 6981"/>
                <a:gd name="T15" fmla="*/ 166 h 167"/>
                <a:gd name="T16" fmla="*/ 6980 w 6981"/>
                <a:gd name="T17" fmla="*/ 37 h 167"/>
                <a:gd name="T18" fmla="*/ 6943 w 6981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81" h="167">
                  <a:moveTo>
                    <a:pt x="6943" y="0"/>
                  </a:moveTo>
                  <a:lnTo>
                    <a:pt x="6943" y="0"/>
                  </a:lnTo>
                  <a:cubicBezTo>
                    <a:pt x="27" y="0"/>
                    <a:pt x="27" y="0"/>
                    <a:pt x="27" y="0"/>
                  </a:cubicBezTo>
                  <a:cubicBezTo>
                    <a:pt x="0" y="9"/>
                    <a:pt x="0" y="37"/>
                    <a:pt x="0" y="3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6961" y="166"/>
                    <a:pt x="6961" y="166"/>
                    <a:pt x="6961" y="166"/>
                  </a:cubicBezTo>
                  <a:cubicBezTo>
                    <a:pt x="6980" y="166"/>
                    <a:pt x="6980" y="166"/>
                    <a:pt x="6980" y="166"/>
                  </a:cubicBezTo>
                  <a:cubicBezTo>
                    <a:pt x="6980" y="37"/>
                    <a:pt x="6980" y="37"/>
                    <a:pt x="6980" y="37"/>
                  </a:cubicBezTo>
                  <a:cubicBezTo>
                    <a:pt x="6980" y="37"/>
                    <a:pt x="6980" y="18"/>
                    <a:pt x="6943" y="0"/>
                  </a:cubicBezTo>
                </a:path>
              </a:pathLst>
            </a:custGeom>
            <a:solidFill>
              <a:srgbClr val="D1D2D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iŝliḍe"/>
            <p:cNvSpPr/>
            <p:nvPr/>
          </p:nvSpPr>
          <p:spPr bwMode="auto">
            <a:xfrm>
              <a:off x="1874838" y="1503363"/>
              <a:ext cx="6196012" cy="3509962"/>
            </a:xfrm>
            <a:custGeom>
              <a:avLst/>
              <a:gdLst>
                <a:gd name="T0" fmla="*/ 17212 w 17213"/>
                <a:gd name="T1" fmla="*/ 9749 h 9750"/>
                <a:gd name="T2" fmla="*/ 0 w 17213"/>
                <a:gd name="T3" fmla="*/ 9749 h 9750"/>
                <a:gd name="T4" fmla="*/ 0 w 17213"/>
                <a:gd name="T5" fmla="*/ 0 h 9750"/>
                <a:gd name="T6" fmla="*/ 17212 w 17213"/>
                <a:gd name="T7" fmla="*/ 0 h 9750"/>
                <a:gd name="T8" fmla="*/ 17212 w 17213"/>
                <a:gd name="T9" fmla="*/ 9749 h 9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3" h="9750">
                  <a:moveTo>
                    <a:pt x="17212" y="9749"/>
                  </a:moveTo>
                  <a:lnTo>
                    <a:pt x="0" y="9749"/>
                  </a:lnTo>
                  <a:lnTo>
                    <a:pt x="0" y="0"/>
                  </a:lnTo>
                  <a:lnTo>
                    <a:pt x="17212" y="0"/>
                  </a:lnTo>
                  <a:lnTo>
                    <a:pt x="17212" y="9749"/>
                  </a:lnTo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íŝlîḓe"/>
          <p:cNvSpPr/>
          <p:nvPr/>
        </p:nvSpPr>
        <p:spPr>
          <a:xfrm>
            <a:off x="1114924" y="1347138"/>
            <a:ext cx="733915" cy="611654"/>
          </a:xfrm>
          <a:prstGeom prst="homePlate">
            <a:avLst/>
          </a:prstGeom>
          <a:solidFill>
            <a:srgbClr val="F0B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ïsḻiḋé"/>
          <p:cNvSpPr/>
          <p:nvPr/>
        </p:nvSpPr>
        <p:spPr>
          <a:xfrm>
            <a:off x="1172414" y="1347138"/>
            <a:ext cx="64385" cy="611654"/>
          </a:xfrm>
          <a:prstGeom prst="rect">
            <a:avLst/>
          </a:prstGeom>
          <a:solidFill>
            <a:srgbClr val="F0B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íşliḍè"/>
          <p:cNvGrpSpPr/>
          <p:nvPr/>
        </p:nvGrpSpPr>
        <p:grpSpPr>
          <a:xfrm>
            <a:off x="1910446" y="1183169"/>
            <a:ext cx="2648855" cy="961272"/>
            <a:chOff x="1562716" y="1123950"/>
            <a:chExt cx="2962160" cy="1074971"/>
          </a:xfrm>
          <a:solidFill>
            <a:schemeClr val="bg1"/>
          </a:solidFill>
        </p:grpSpPr>
        <p:sp>
          <p:nvSpPr>
            <p:cNvPr id="41" name="îṧlïḓè"/>
            <p:cNvSpPr/>
            <p:nvPr/>
          </p:nvSpPr>
          <p:spPr bwMode="auto">
            <a:xfrm>
              <a:off x="1562716" y="1645036"/>
              <a:ext cx="2962160" cy="5538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42" name="íş1îdè"/>
            <p:cNvSpPr txBox="1"/>
            <p:nvPr/>
          </p:nvSpPr>
          <p:spPr bwMode="auto">
            <a:xfrm>
              <a:off x="1562716" y="1123950"/>
              <a:ext cx="2962160" cy="5210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grpSp>
        <p:nvGrpSpPr>
          <p:cNvPr id="10" name="iṡľïḑé"/>
          <p:cNvGrpSpPr/>
          <p:nvPr/>
        </p:nvGrpSpPr>
        <p:grpSpPr>
          <a:xfrm>
            <a:off x="6545657" y="2138671"/>
            <a:ext cx="4269335" cy="330268"/>
            <a:chOff x="6746178" y="2192468"/>
            <a:chExt cx="4774310" cy="369332"/>
          </a:xfrm>
        </p:grpSpPr>
        <p:sp>
          <p:nvSpPr>
            <p:cNvPr id="39" name="iṧḻiḍê"/>
            <p:cNvSpPr txBox="1"/>
            <p:nvPr/>
          </p:nvSpPr>
          <p:spPr>
            <a:xfrm>
              <a:off x="6746178" y="2192468"/>
              <a:ext cx="1193468" cy="369332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40" name="ïṣľïḑe"/>
            <p:cNvSpPr/>
            <p:nvPr/>
          </p:nvSpPr>
          <p:spPr bwMode="auto">
            <a:xfrm>
              <a:off x="7939646" y="2192468"/>
              <a:ext cx="358084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1" name="íşľiḓé"/>
          <p:cNvGrpSpPr/>
          <p:nvPr/>
        </p:nvGrpSpPr>
        <p:grpSpPr>
          <a:xfrm>
            <a:off x="6545657" y="2866249"/>
            <a:ext cx="4269335" cy="330268"/>
            <a:chOff x="6746178" y="3006104"/>
            <a:chExt cx="4774310" cy="369332"/>
          </a:xfrm>
        </p:grpSpPr>
        <p:sp>
          <p:nvSpPr>
            <p:cNvPr id="37" name="ïṥ1íḋè"/>
            <p:cNvSpPr txBox="1"/>
            <p:nvPr/>
          </p:nvSpPr>
          <p:spPr>
            <a:xfrm>
              <a:off x="6746178" y="3006104"/>
              <a:ext cx="1193468" cy="369332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38" name="ïšḷiḓè"/>
            <p:cNvSpPr/>
            <p:nvPr/>
          </p:nvSpPr>
          <p:spPr bwMode="auto">
            <a:xfrm>
              <a:off x="7939646" y="3006104"/>
              <a:ext cx="358084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2" name="iṥlidè"/>
          <p:cNvGrpSpPr/>
          <p:nvPr/>
        </p:nvGrpSpPr>
        <p:grpSpPr>
          <a:xfrm>
            <a:off x="6545657" y="3593827"/>
            <a:ext cx="4269335" cy="330268"/>
            <a:chOff x="6746178" y="3819740"/>
            <a:chExt cx="4774310" cy="369332"/>
          </a:xfrm>
        </p:grpSpPr>
        <p:sp>
          <p:nvSpPr>
            <p:cNvPr id="35" name="îśḻïḓè"/>
            <p:cNvSpPr txBox="1"/>
            <p:nvPr/>
          </p:nvSpPr>
          <p:spPr>
            <a:xfrm>
              <a:off x="6746178" y="3819740"/>
              <a:ext cx="1193468" cy="369332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36" name="iṣļïḑê"/>
            <p:cNvSpPr/>
            <p:nvPr/>
          </p:nvSpPr>
          <p:spPr bwMode="auto">
            <a:xfrm>
              <a:off x="7939646" y="3819740"/>
              <a:ext cx="358084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3" name="íṧḻiḓe"/>
          <p:cNvGrpSpPr/>
          <p:nvPr/>
        </p:nvGrpSpPr>
        <p:grpSpPr>
          <a:xfrm>
            <a:off x="6545657" y="4321406"/>
            <a:ext cx="4269335" cy="330268"/>
            <a:chOff x="6746178" y="4633376"/>
            <a:chExt cx="4774310" cy="369332"/>
          </a:xfrm>
        </p:grpSpPr>
        <p:sp>
          <p:nvSpPr>
            <p:cNvPr id="33" name="işḷïḍé"/>
            <p:cNvSpPr txBox="1"/>
            <p:nvPr/>
          </p:nvSpPr>
          <p:spPr>
            <a:xfrm>
              <a:off x="6746178" y="4633376"/>
              <a:ext cx="1193468" cy="369332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34" name="íṣlidè"/>
            <p:cNvSpPr/>
            <p:nvPr/>
          </p:nvSpPr>
          <p:spPr bwMode="auto">
            <a:xfrm>
              <a:off x="7939646" y="4633376"/>
              <a:ext cx="358084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4" name="ïṣ1îḍè"/>
          <p:cNvGrpSpPr/>
          <p:nvPr/>
        </p:nvGrpSpPr>
        <p:grpSpPr>
          <a:xfrm>
            <a:off x="6545657" y="5048984"/>
            <a:ext cx="4269335" cy="330268"/>
            <a:chOff x="6746178" y="5447012"/>
            <a:chExt cx="4774310" cy="369332"/>
          </a:xfrm>
        </p:grpSpPr>
        <p:sp>
          <p:nvSpPr>
            <p:cNvPr id="31" name="íşḷîďe"/>
            <p:cNvSpPr txBox="1"/>
            <p:nvPr/>
          </p:nvSpPr>
          <p:spPr>
            <a:xfrm>
              <a:off x="6746178" y="5447012"/>
              <a:ext cx="1193468" cy="369332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32" name="îş1íḋe"/>
            <p:cNvSpPr/>
            <p:nvPr/>
          </p:nvSpPr>
          <p:spPr bwMode="auto">
            <a:xfrm>
              <a:off x="7939646" y="5447012"/>
              <a:ext cx="358084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sp>
        <p:nvSpPr>
          <p:cNvPr id="15" name="işḻïďê"/>
          <p:cNvSpPr/>
          <p:nvPr/>
        </p:nvSpPr>
        <p:spPr>
          <a:xfrm>
            <a:off x="1262752" y="1347138"/>
            <a:ext cx="64385" cy="611654"/>
          </a:xfrm>
          <a:prstGeom prst="rect">
            <a:avLst/>
          </a:prstGeom>
          <a:solidFill>
            <a:srgbClr val="F0B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302997" y="2524122"/>
            <a:ext cx="451199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302997" y="3251700"/>
            <a:ext cx="451199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302997" y="3979278"/>
            <a:ext cx="451199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302997" y="4706857"/>
            <a:ext cx="451199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302997" y="5434435"/>
            <a:ext cx="451199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îş1iḋè"/>
          <p:cNvSpPr/>
          <p:nvPr/>
        </p:nvSpPr>
        <p:spPr>
          <a:xfrm>
            <a:off x="5609308" y="2075392"/>
            <a:ext cx="920157" cy="456825"/>
          </a:xfrm>
          <a:prstGeom prst="homePlate">
            <a:avLst/>
          </a:prstGeom>
          <a:solidFill>
            <a:srgbClr val="F0B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/>
            <a:r>
              <a:rPr lang="en-US" altLang="zh-CN" sz="2400" b="1" i="1" dirty="0">
                <a:cs typeface="+mn-ea"/>
                <a:sym typeface="+mn-lt"/>
              </a:rPr>
              <a:t>1</a:t>
            </a:r>
            <a:endParaRPr lang="zh-CN" altLang="en-US" sz="2400" b="1" i="1" dirty="0">
              <a:cs typeface="+mn-ea"/>
              <a:sym typeface="+mn-lt"/>
            </a:endParaRPr>
          </a:p>
        </p:txBody>
      </p:sp>
      <p:sp>
        <p:nvSpPr>
          <p:cNvPr id="22" name="îşļiďe"/>
          <p:cNvSpPr/>
          <p:nvPr/>
        </p:nvSpPr>
        <p:spPr>
          <a:xfrm>
            <a:off x="5609308" y="2802971"/>
            <a:ext cx="920157" cy="456825"/>
          </a:xfrm>
          <a:prstGeom prst="homePlate">
            <a:avLst/>
          </a:prstGeom>
          <a:solidFill>
            <a:srgbClr val="06A2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/>
            <a:r>
              <a:rPr lang="en-US" altLang="zh-CN" sz="2400" b="1" i="1" dirty="0">
                <a:cs typeface="+mn-ea"/>
                <a:sym typeface="+mn-lt"/>
              </a:rPr>
              <a:t>2</a:t>
            </a:r>
            <a:endParaRPr lang="zh-CN" altLang="en-US" sz="2400" b="1" i="1" dirty="0">
              <a:cs typeface="+mn-ea"/>
              <a:sym typeface="+mn-lt"/>
            </a:endParaRPr>
          </a:p>
        </p:txBody>
      </p:sp>
      <p:sp>
        <p:nvSpPr>
          <p:cNvPr id="23" name="iŝlîḑé"/>
          <p:cNvSpPr/>
          <p:nvPr/>
        </p:nvSpPr>
        <p:spPr>
          <a:xfrm>
            <a:off x="5609308" y="3530549"/>
            <a:ext cx="920157" cy="456825"/>
          </a:xfrm>
          <a:prstGeom prst="homePlate">
            <a:avLst/>
          </a:prstGeom>
          <a:solidFill>
            <a:srgbClr val="F0B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/>
            <a:r>
              <a:rPr lang="en-US" altLang="zh-CN" sz="2400" b="1" i="1" dirty="0">
                <a:cs typeface="+mn-ea"/>
                <a:sym typeface="+mn-lt"/>
              </a:rPr>
              <a:t>3</a:t>
            </a:r>
            <a:endParaRPr lang="zh-CN" altLang="en-US" sz="2400" b="1" i="1" dirty="0">
              <a:cs typeface="+mn-ea"/>
              <a:sym typeface="+mn-lt"/>
            </a:endParaRPr>
          </a:p>
        </p:txBody>
      </p:sp>
      <p:sp>
        <p:nvSpPr>
          <p:cNvPr id="24" name="ïṡḷíḋé"/>
          <p:cNvSpPr/>
          <p:nvPr/>
        </p:nvSpPr>
        <p:spPr>
          <a:xfrm>
            <a:off x="5609308" y="4258127"/>
            <a:ext cx="920157" cy="456825"/>
          </a:xfrm>
          <a:prstGeom prst="homePlate">
            <a:avLst/>
          </a:prstGeom>
          <a:solidFill>
            <a:srgbClr val="06A2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/>
            <a:r>
              <a:rPr lang="en-US" altLang="zh-CN" sz="2400" b="1" i="1" dirty="0">
                <a:cs typeface="+mn-ea"/>
                <a:sym typeface="+mn-lt"/>
              </a:rPr>
              <a:t>4</a:t>
            </a:r>
            <a:endParaRPr lang="zh-CN" altLang="en-US" sz="2400" b="1" i="1" dirty="0">
              <a:cs typeface="+mn-ea"/>
              <a:sym typeface="+mn-lt"/>
            </a:endParaRPr>
          </a:p>
        </p:txBody>
      </p:sp>
      <p:sp>
        <p:nvSpPr>
          <p:cNvPr id="25" name="ïŝļîďè"/>
          <p:cNvSpPr/>
          <p:nvPr/>
        </p:nvSpPr>
        <p:spPr>
          <a:xfrm>
            <a:off x="5609308" y="4985705"/>
            <a:ext cx="920157" cy="456825"/>
          </a:xfrm>
          <a:prstGeom prst="homePlate">
            <a:avLst/>
          </a:prstGeom>
          <a:solidFill>
            <a:srgbClr val="F0B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altLang="zh-CN" sz="2400" b="1" i="1" dirty="0">
                <a:cs typeface="+mn-ea"/>
                <a:sym typeface="+mn-lt"/>
              </a:rPr>
              <a:t>5</a:t>
            </a:r>
            <a:endParaRPr lang="zh-CN" altLang="en-US" sz="2400" b="1" i="1" dirty="0">
              <a:cs typeface="+mn-ea"/>
              <a:sym typeface="+mn-lt"/>
            </a:endParaRPr>
          </a:p>
        </p:txBody>
      </p:sp>
      <p:sp>
        <p:nvSpPr>
          <p:cNvPr id="26" name="îṡḷíḍe"/>
          <p:cNvSpPr/>
          <p:nvPr/>
        </p:nvSpPr>
        <p:spPr>
          <a:xfrm>
            <a:off x="10090266" y="1508426"/>
            <a:ext cx="135208" cy="136444"/>
          </a:xfrm>
          <a:prstGeom prst="ellipse">
            <a:avLst/>
          </a:prstGeom>
          <a:solidFill>
            <a:srgbClr val="F0B9B4"/>
          </a:solidFill>
          <a:ln>
            <a:solidFill>
              <a:srgbClr val="F0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/>
            <a:endParaRPr lang="zh-CN" altLang="en-US" sz="2400" b="1" i="1" dirty="0">
              <a:cs typeface="+mn-ea"/>
              <a:sym typeface="+mn-lt"/>
            </a:endParaRPr>
          </a:p>
        </p:txBody>
      </p:sp>
      <p:sp>
        <p:nvSpPr>
          <p:cNvPr id="27" name="i$ḷídê"/>
          <p:cNvSpPr/>
          <p:nvPr/>
        </p:nvSpPr>
        <p:spPr>
          <a:xfrm>
            <a:off x="10238829" y="1508426"/>
            <a:ext cx="135208" cy="136444"/>
          </a:xfrm>
          <a:prstGeom prst="ellipse">
            <a:avLst/>
          </a:prstGeom>
          <a:solidFill>
            <a:srgbClr val="F0B9B4"/>
          </a:solidFill>
          <a:ln>
            <a:solidFill>
              <a:srgbClr val="F0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/>
            <a:endParaRPr lang="zh-CN" altLang="en-US" sz="2400" b="1" i="1" dirty="0">
              <a:cs typeface="+mn-ea"/>
              <a:sym typeface="+mn-lt"/>
            </a:endParaRPr>
          </a:p>
        </p:txBody>
      </p:sp>
      <p:sp>
        <p:nvSpPr>
          <p:cNvPr id="28" name="îṥ1ïḋé"/>
          <p:cNvSpPr/>
          <p:nvPr/>
        </p:nvSpPr>
        <p:spPr>
          <a:xfrm>
            <a:off x="10387392" y="1508426"/>
            <a:ext cx="135208" cy="136444"/>
          </a:xfrm>
          <a:prstGeom prst="ellipse">
            <a:avLst/>
          </a:prstGeom>
          <a:solidFill>
            <a:srgbClr val="F0B9B4"/>
          </a:solidFill>
          <a:ln>
            <a:solidFill>
              <a:srgbClr val="F0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/>
            <a:endParaRPr lang="zh-CN" altLang="en-US" sz="2400" b="1" i="1" dirty="0">
              <a:cs typeface="+mn-ea"/>
              <a:sym typeface="+mn-lt"/>
            </a:endParaRPr>
          </a:p>
        </p:txBody>
      </p:sp>
      <p:sp>
        <p:nvSpPr>
          <p:cNvPr id="29" name="ïṡľidé"/>
          <p:cNvSpPr/>
          <p:nvPr/>
        </p:nvSpPr>
        <p:spPr>
          <a:xfrm>
            <a:off x="10535955" y="1508426"/>
            <a:ext cx="135208" cy="136444"/>
          </a:xfrm>
          <a:prstGeom prst="ellipse">
            <a:avLst/>
          </a:prstGeom>
          <a:solidFill>
            <a:srgbClr val="F0B9B4"/>
          </a:solidFill>
          <a:ln>
            <a:solidFill>
              <a:srgbClr val="F0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/>
            <a:endParaRPr lang="zh-CN" altLang="en-US" sz="2400" b="1" i="1" dirty="0">
              <a:cs typeface="+mn-ea"/>
              <a:sym typeface="+mn-lt"/>
            </a:endParaRPr>
          </a:p>
        </p:txBody>
      </p:sp>
      <p:sp>
        <p:nvSpPr>
          <p:cNvPr id="30" name="i$ḷíḋé"/>
          <p:cNvSpPr/>
          <p:nvPr/>
        </p:nvSpPr>
        <p:spPr>
          <a:xfrm>
            <a:off x="10684518" y="1508426"/>
            <a:ext cx="135208" cy="136444"/>
          </a:xfrm>
          <a:prstGeom prst="ellipse">
            <a:avLst/>
          </a:prstGeom>
          <a:solidFill>
            <a:srgbClr val="F0B9B4"/>
          </a:solidFill>
          <a:ln>
            <a:solidFill>
              <a:srgbClr val="F0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/>
            <a:endParaRPr lang="zh-CN" altLang="en-US" sz="2400" b="1" i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06" y="464946"/>
            <a:ext cx="11196385" cy="594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íŝḷidê"/>
          <p:cNvSpPr/>
          <p:nvPr/>
        </p:nvSpPr>
        <p:spPr bwMode="auto">
          <a:xfrm>
            <a:off x="8677170" y="2358243"/>
            <a:ext cx="959072" cy="959072"/>
          </a:xfrm>
          <a:custGeom>
            <a:avLst/>
            <a:gdLst>
              <a:gd name="T0" fmla="*/ 1062003 w 21600"/>
              <a:gd name="T1" fmla="*/ 1061942 h 21600"/>
              <a:gd name="T2" fmla="*/ 1062003 w 21600"/>
              <a:gd name="T3" fmla="*/ 1061942 h 21600"/>
              <a:gd name="T4" fmla="*/ 1062003 w 21600"/>
              <a:gd name="T5" fmla="*/ 1061942 h 21600"/>
              <a:gd name="T6" fmla="*/ 1062003 w 21600"/>
              <a:gd name="T7" fmla="*/ 106194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892" y="0"/>
                </a:moveTo>
                <a:lnTo>
                  <a:pt x="9658" y="1796"/>
                </a:lnTo>
                <a:cubicBezTo>
                  <a:pt x="9228" y="1850"/>
                  <a:pt x="8799" y="1930"/>
                  <a:pt x="8378" y="2046"/>
                </a:cubicBezTo>
                <a:lnTo>
                  <a:pt x="7462" y="472"/>
                </a:lnTo>
                <a:lnTo>
                  <a:pt x="5791" y="1170"/>
                </a:lnTo>
                <a:lnTo>
                  <a:pt x="6272" y="2938"/>
                </a:lnTo>
                <a:cubicBezTo>
                  <a:pt x="5921" y="3140"/>
                  <a:pt x="5581" y="3366"/>
                  <a:pt x="5255" y="3620"/>
                </a:cubicBezTo>
                <a:lnTo>
                  <a:pt x="3806" y="2506"/>
                </a:lnTo>
                <a:lnTo>
                  <a:pt x="2522" y="3789"/>
                </a:lnTo>
                <a:lnTo>
                  <a:pt x="3636" y="5238"/>
                </a:lnTo>
                <a:cubicBezTo>
                  <a:pt x="3373" y="5577"/>
                  <a:pt x="3139" y="5930"/>
                  <a:pt x="2930" y="6295"/>
                </a:cubicBezTo>
                <a:lnTo>
                  <a:pt x="1162" y="5823"/>
                </a:lnTo>
                <a:lnTo>
                  <a:pt x="468" y="7501"/>
                </a:lnTo>
                <a:lnTo>
                  <a:pt x="2054" y="8409"/>
                </a:lnTo>
                <a:cubicBezTo>
                  <a:pt x="1945" y="8813"/>
                  <a:pt x="1865" y="9223"/>
                  <a:pt x="1812" y="9636"/>
                </a:cubicBezTo>
                <a:lnTo>
                  <a:pt x="0" y="9874"/>
                </a:lnTo>
                <a:lnTo>
                  <a:pt x="0" y="11690"/>
                </a:lnTo>
                <a:lnTo>
                  <a:pt x="1812" y="11928"/>
                </a:lnTo>
                <a:cubicBezTo>
                  <a:pt x="1867" y="12362"/>
                  <a:pt x="1948" y="12795"/>
                  <a:pt x="2066" y="13219"/>
                </a:cubicBezTo>
                <a:lnTo>
                  <a:pt x="492" y="14135"/>
                </a:lnTo>
                <a:lnTo>
                  <a:pt x="1195" y="15806"/>
                </a:lnTo>
                <a:lnTo>
                  <a:pt x="2962" y="15321"/>
                </a:lnTo>
                <a:cubicBezTo>
                  <a:pt x="3163" y="15667"/>
                  <a:pt x="3386" y="16003"/>
                  <a:pt x="3636" y="16326"/>
                </a:cubicBezTo>
                <a:lnTo>
                  <a:pt x="2522" y="17779"/>
                </a:lnTo>
                <a:lnTo>
                  <a:pt x="3806" y="19062"/>
                </a:lnTo>
                <a:lnTo>
                  <a:pt x="5255" y="17944"/>
                </a:lnTo>
                <a:cubicBezTo>
                  <a:pt x="5574" y="18192"/>
                  <a:pt x="5905" y="18415"/>
                  <a:pt x="6248" y="18614"/>
                </a:cubicBezTo>
                <a:lnTo>
                  <a:pt x="5763" y="20377"/>
                </a:lnTo>
                <a:lnTo>
                  <a:pt x="7434" y="21084"/>
                </a:lnTo>
                <a:lnTo>
                  <a:pt x="8354" y="19510"/>
                </a:lnTo>
                <a:cubicBezTo>
                  <a:pt x="8781" y="19629"/>
                  <a:pt x="9217" y="19713"/>
                  <a:pt x="9654" y="19768"/>
                </a:cubicBezTo>
                <a:lnTo>
                  <a:pt x="9892" y="21600"/>
                </a:lnTo>
                <a:lnTo>
                  <a:pt x="11708" y="21600"/>
                </a:lnTo>
                <a:lnTo>
                  <a:pt x="11946" y="19768"/>
                </a:lnTo>
                <a:cubicBezTo>
                  <a:pt x="12374" y="19714"/>
                  <a:pt x="12800" y="19633"/>
                  <a:pt x="13217" y="19518"/>
                </a:cubicBezTo>
                <a:lnTo>
                  <a:pt x="14138" y="21092"/>
                </a:lnTo>
                <a:lnTo>
                  <a:pt x="15809" y="20393"/>
                </a:lnTo>
                <a:lnTo>
                  <a:pt x="15328" y="18626"/>
                </a:lnTo>
                <a:cubicBezTo>
                  <a:pt x="15679" y="18423"/>
                  <a:pt x="16019" y="18198"/>
                  <a:pt x="16345" y="17944"/>
                </a:cubicBezTo>
                <a:lnTo>
                  <a:pt x="17794" y="19062"/>
                </a:lnTo>
                <a:lnTo>
                  <a:pt x="19078" y="17779"/>
                </a:lnTo>
                <a:lnTo>
                  <a:pt x="17964" y="16326"/>
                </a:lnTo>
                <a:cubicBezTo>
                  <a:pt x="18227" y="15987"/>
                  <a:pt x="18461" y="15634"/>
                  <a:pt x="18670" y="15269"/>
                </a:cubicBezTo>
                <a:lnTo>
                  <a:pt x="20438" y="15741"/>
                </a:lnTo>
                <a:lnTo>
                  <a:pt x="21132" y="14066"/>
                </a:lnTo>
                <a:lnTo>
                  <a:pt x="19546" y="13154"/>
                </a:lnTo>
                <a:cubicBezTo>
                  <a:pt x="19655" y="12751"/>
                  <a:pt x="19735" y="12340"/>
                  <a:pt x="19788" y="11928"/>
                </a:cubicBezTo>
                <a:lnTo>
                  <a:pt x="21600" y="11690"/>
                </a:lnTo>
                <a:lnTo>
                  <a:pt x="21600" y="9874"/>
                </a:lnTo>
                <a:lnTo>
                  <a:pt x="19788" y="9636"/>
                </a:lnTo>
                <a:cubicBezTo>
                  <a:pt x="19733" y="9203"/>
                  <a:pt x="19651" y="8772"/>
                  <a:pt x="19534" y="8349"/>
                </a:cubicBezTo>
                <a:lnTo>
                  <a:pt x="21108" y="7429"/>
                </a:lnTo>
                <a:lnTo>
                  <a:pt x="20405" y="5758"/>
                </a:lnTo>
                <a:lnTo>
                  <a:pt x="18638" y="6242"/>
                </a:lnTo>
                <a:cubicBezTo>
                  <a:pt x="18437" y="5896"/>
                  <a:pt x="18214" y="5560"/>
                  <a:pt x="17964" y="5238"/>
                </a:cubicBezTo>
                <a:lnTo>
                  <a:pt x="19078" y="3789"/>
                </a:lnTo>
                <a:lnTo>
                  <a:pt x="17794" y="2506"/>
                </a:lnTo>
                <a:lnTo>
                  <a:pt x="16345" y="3620"/>
                </a:lnTo>
                <a:cubicBezTo>
                  <a:pt x="16026" y="3372"/>
                  <a:pt x="15695" y="3149"/>
                  <a:pt x="15352" y="2950"/>
                </a:cubicBezTo>
                <a:lnTo>
                  <a:pt x="15837" y="1186"/>
                </a:lnTo>
                <a:lnTo>
                  <a:pt x="14166" y="480"/>
                </a:lnTo>
                <a:lnTo>
                  <a:pt x="13246" y="2054"/>
                </a:lnTo>
                <a:cubicBezTo>
                  <a:pt x="12818" y="1934"/>
                  <a:pt x="12381" y="1851"/>
                  <a:pt x="11942" y="1796"/>
                </a:cubicBezTo>
                <a:lnTo>
                  <a:pt x="11708" y="0"/>
                </a:lnTo>
                <a:lnTo>
                  <a:pt x="9892" y="0"/>
                </a:lnTo>
                <a:close/>
                <a:moveTo>
                  <a:pt x="10800" y="3551"/>
                </a:moveTo>
                <a:cubicBezTo>
                  <a:pt x="12651" y="3551"/>
                  <a:pt x="14501" y="4257"/>
                  <a:pt x="15913" y="5669"/>
                </a:cubicBezTo>
                <a:cubicBezTo>
                  <a:pt x="18738" y="8493"/>
                  <a:pt x="18738" y="13070"/>
                  <a:pt x="15913" y="15894"/>
                </a:cubicBezTo>
                <a:cubicBezTo>
                  <a:pt x="13089" y="18718"/>
                  <a:pt x="8511" y="18718"/>
                  <a:pt x="5687" y="15894"/>
                </a:cubicBezTo>
                <a:cubicBezTo>
                  <a:pt x="2862" y="13070"/>
                  <a:pt x="2862" y="8493"/>
                  <a:pt x="5687" y="5669"/>
                </a:cubicBezTo>
                <a:cubicBezTo>
                  <a:pt x="7099" y="4257"/>
                  <a:pt x="8949" y="3551"/>
                  <a:pt x="10800" y="355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5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" name="íṡľíďè"/>
          <p:cNvSpPr/>
          <p:nvPr/>
        </p:nvSpPr>
        <p:spPr bwMode="auto">
          <a:xfrm rot="21376337">
            <a:off x="9018364" y="1430711"/>
            <a:ext cx="913914" cy="914630"/>
          </a:xfrm>
          <a:custGeom>
            <a:avLst/>
            <a:gdLst>
              <a:gd name="T0" fmla="*/ 1011998 w 21600"/>
              <a:gd name="T1" fmla="*/ 1012734 h 21600"/>
              <a:gd name="T2" fmla="*/ 1011998 w 21600"/>
              <a:gd name="T3" fmla="*/ 1012734 h 21600"/>
              <a:gd name="T4" fmla="*/ 1011998 w 21600"/>
              <a:gd name="T5" fmla="*/ 1012734 h 21600"/>
              <a:gd name="T6" fmla="*/ 1011998 w 21600"/>
              <a:gd name="T7" fmla="*/ 101273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892" y="0"/>
                </a:moveTo>
                <a:lnTo>
                  <a:pt x="9658" y="1796"/>
                </a:lnTo>
                <a:cubicBezTo>
                  <a:pt x="9228" y="1850"/>
                  <a:pt x="8799" y="1930"/>
                  <a:pt x="8378" y="2046"/>
                </a:cubicBezTo>
                <a:lnTo>
                  <a:pt x="7462" y="472"/>
                </a:lnTo>
                <a:lnTo>
                  <a:pt x="5791" y="1170"/>
                </a:lnTo>
                <a:lnTo>
                  <a:pt x="6272" y="2938"/>
                </a:lnTo>
                <a:cubicBezTo>
                  <a:pt x="5921" y="3140"/>
                  <a:pt x="5581" y="3366"/>
                  <a:pt x="5255" y="3620"/>
                </a:cubicBezTo>
                <a:lnTo>
                  <a:pt x="3806" y="2506"/>
                </a:lnTo>
                <a:lnTo>
                  <a:pt x="2522" y="3789"/>
                </a:lnTo>
                <a:lnTo>
                  <a:pt x="3636" y="5238"/>
                </a:lnTo>
                <a:cubicBezTo>
                  <a:pt x="3373" y="5577"/>
                  <a:pt x="3139" y="5930"/>
                  <a:pt x="2930" y="6295"/>
                </a:cubicBezTo>
                <a:lnTo>
                  <a:pt x="1162" y="5823"/>
                </a:lnTo>
                <a:lnTo>
                  <a:pt x="468" y="7501"/>
                </a:lnTo>
                <a:lnTo>
                  <a:pt x="2054" y="8409"/>
                </a:lnTo>
                <a:cubicBezTo>
                  <a:pt x="1945" y="8813"/>
                  <a:pt x="1865" y="9223"/>
                  <a:pt x="1812" y="9636"/>
                </a:cubicBezTo>
                <a:lnTo>
                  <a:pt x="0" y="9874"/>
                </a:lnTo>
                <a:lnTo>
                  <a:pt x="0" y="11690"/>
                </a:lnTo>
                <a:lnTo>
                  <a:pt x="1812" y="11928"/>
                </a:lnTo>
                <a:cubicBezTo>
                  <a:pt x="1867" y="12362"/>
                  <a:pt x="1948" y="12795"/>
                  <a:pt x="2066" y="13219"/>
                </a:cubicBezTo>
                <a:lnTo>
                  <a:pt x="492" y="14135"/>
                </a:lnTo>
                <a:lnTo>
                  <a:pt x="1195" y="15806"/>
                </a:lnTo>
                <a:lnTo>
                  <a:pt x="2962" y="15321"/>
                </a:lnTo>
                <a:cubicBezTo>
                  <a:pt x="3163" y="15667"/>
                  <a:pt x="3386" y="16003"/>
                  <a:pt x="3636" y="16326"/>
                </a:cubicBezTo>
                <a:lnTo>
                  <a:pt x="2522" y="17779"/>
                </a:lnTo>
                <a:lnTo>
                  <a:pt x="3806" y="19062"/>
                </a:lnTo>
                <a:lnTo>
                  <a:pt x="5255" y="17944"/>
                </a:lnTo>
                <a:cubicBezTo>
                  <a:pt x="5574" y="18192"/>
                  <a:pt x="5905" y="18415"/>
                  <a:pt x="6248" y="18614"/>
                </a:cubicBezTo>
                <a:lnTo>
                  <a:pt x="5763" y="20377"/>
                </a:lnTo>
                <a:lnTo>
                  <a:pt x="7434" y="21084"/>
                </a:lnTo>
                <a:lnTo>
                  <a:pt x="8354" y="19510"/>
                </a:lnTo>
                <a:cubicBezTo>
                  <a:pt x="8781" y="19629"/>
                  <a:pt x="9217" y="19713"/>
                  <a:pt x="9654" y="19768"/>
                </a:cubicBezTo>
                <a:lnTo>
                  <a:pt x="9892" y="21600"/>
                </a:lnTo>
                <a:lnTo>
                  <a:pt x="11708" y="21600"/>
                </a:lnTo>
                <a:lnTo>
                  <a:pt x="11946" y="19768"/>
                </a:lnTo>
                <a:cubicBezTo>
                  <a:pt x="12374" y="19714"/>
                  <a:pt x="12800" y="19633"/>
                  <a:pt x="13217" y="19518"/>
                </a:cubicBezTo>
                <a:lnTo>
                  <a:pt x="14138" y="21092"/>
                </a:lnTo>
                <a:lnTo>
                  <a:pt x="15809" y="20393"/>
                </a:lnTo>
                <a:lnTo>
                  <a:pt x="15328" y="18626"/>
                </a:lnTo>
                <a:cubicBezTo>
                  <a:pt x="15679" y="18423"/>
                  <a:pt x="16019" y="18198"/>
                  <a:pt x="16345" y="17944"/>
                </a:cubicBezTo>
                <a:lnTo>
                  <a:pt x="17794" y="19062"/>
                </a:lnTo>
                <a:lnTo>
                  <a:pt x="19078" y="17779"/>
                </a:lnTo>
                <a:lnTo>
                  <a:pt x="17964" y="16326"/>
                </a:lnTo>
                <a:cubicBezTo>
                  <a:pt x="18227" y="15987"/>
                  <a:pt x="18461" y="15634"/>
                  <a:pt x="18670" y="15269"/>
                </a:cubicBezTo>
                <a:lnTo>
                  <a:pt x="20438" y="15741"/>
                </a:lnTo>
                <a:lnTo>
                  <a:pt x="21132" y="14066"/>
                </a:lnTo>
                <a:lnTo>
                  <a:pt x="19546" y="13154"/>
                </a:lnTo>
                <a:cubicBezTo>
                  <a:pt x="19655" y="12751"/>
                  <a:pt x="19735" y="12340"/>
                  <a:pt x="19788" y="11928"/>
                </a:cubicBezTo>
                <a:lnTo>
                  <a:pt x="21600" y="11690"/>
                </a:lnTo>
                <a:lnTo>
                  <a:pt x="21600" y="9874"/>
                </a:lnTo>
                <a:lnTo>
                  <a:pt x="19788" y="9636"/>
                </a:lnTo>
                <a:cubicBezTo>
                  <a:pt x="19733" y="9203"/>
                  <a:pt x="19651" y="8772"/>
                  <a:pt x="19534" y="8349"/>
                </a:cubicBezTo>
                <a:lnTo>
                  <a:pt x="21108" y="7429"/>
                </a:lnTo>
                <a:lnTo>
                  <a:pt x="20405" y="5758"/>
                </a:lnTo>
                <a:lnTo>
                  <a:pt x="18638" y="6242"/>
                </a:lnTo>
                <a:cubicBezTo>
                  <a:pt x="18437" y="5896"/>
                  <a:pt x="18214" y="5560"/>
                  <a:pt x="17964" y="5238"/>
                </a:cubicBezTo>
                <a:lnTo>
                  <a:pt x="19078" y="3789"/>
                </a:lnTo>
                <a:lnTo>
                  <a:pt x="17794" y="2506"/>
                </a:lnTo>
                <a:lnTo>
                  <a:pt x="16345" y="3620"/>
                </a:lnTo>
                <a:cubicBezTo>
                  <a:pt x="16026" y="3372"/>
                  <a:pt x="15695" y="3149"/>
                  <a:pt x="15352" y="2950"/>
                </a:cubicBezTo>
                <a:lnTo>
                  <a:pt x="15837" y="1186"/>
                </a:lnTo>
                <a:lnTo>
                  <a:pt x="14166" y="480"/>
                </a:lnTo>
                <a:lnTo>
                  <a:pt x="13246" y="2054"/>
                </a:lnTo>
                <a:cubicBezTo>
                  <a:pt x="12818" y="1934"/>
                  <a:pt x="12381" y="1851"/>
                  <a:pt x="11942" y="1796"/>
                </a:cubicBezTo>
                <a:lnTo>
                  <a:pt x="11708" y="0"/>
                </a:lnTo>
                <a:lnTo>
                  <a:pt x="9892" y="0"/>
                </a:lnTo>
                <a:close/>
                <a:moveTo>
                  <a:pt x="10800" y="3551"/>
                </a:moveTo>
                <a:cubicBezTo>
                  <a:pt x="12651" y="3551"/>
                  <a:pt x="14501" y="4257"/>
                  <a:pt x="15913" y="5669"/>
                </a:cubicBezTo>
                <a:cubicBezTo>
                  <a:pt x="18738" y="8493"/>
                  <a:pt x="18738" y="13070"/>
                  <a:pt x="15913" y="15894"/>
                </a:cubicBezTo>
                <a:cubicBezTo>
                  <a:pt x="13089" y="18718"/>
                  <a:pt x="8511" y="18718"/>
                  <a:pt x="5687" y="15894"/>
                </a:cubicBezTo>
                <a:cubicBezTo>
                  <a:pt x="2862" y="13070"/>
                  <a:pt x="2862" y="8493"/>
                  <a:pt x="5687" y="5669"/>
                </a:cubicBezTo>
                <a:cubicBezTo>
                  <a:pt x="7099" y="4257"/>
                  <a:pt x="8949" y="3551"/>
                  <a:pt x="10800" y="3551"/>
                </a:cubicBezTo>
                <a:close/>
              </a:path>
            </a:pathLst>
          </a:custGeom>
          <a:solidFill>
            <a:srgbClr val="06A294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5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işḻíďé"/>
          <p:cNvSpPr/>
          <p:nvPr/>
        </p:nvSpPr>
        <p:spPr bwMode="auto">
          <a:xfrm rot="21376337">
            <a:off x="8049257" y="1648616"/>
            <a:ext cx="913914" cy="914630"/>
          </a:xfrm>
          <a:custGeom>
            <a:avLst/>
            <a:gdLst>
              <a:gd name="T0" fmla="*/ 1011998 w 21600"/>
              <a:gd name="T1" fmla="*/ 1012734 h 21600"/>
              <a:gd name="T2" fmla="*/ 1011998 w 21600"/>
              <a:gd name="T3" fmla="*/ 1012734 h 21600"/>
              <a:gd name="T4" fmla="*/ 1011998 w 21600"/>
              <a:gd name="T5" fmla="*/ 1012734 h 21600"/>
              <a:gd name="T6" fmla="*/ 1011998 w 21600"/>
              <a:gd name="T7" fmla="*/ 101273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892" y="0"/>
                </a:moveTo>
                <a:lnTo>
                  <a:pt x="9658" y="1796"/>
                </a:lnTo>
                <a:cubicBezTo>
                  <a:pt x="9228" y="1850"/>
                  <a:pt x="8799" y="1930"/>
                  <a:pt x="8378" y="2046"/>
                </a:cubicBezTo>
                <a:lnTo>
                  <a:pt x="7462" y="472"/>
                </a:lnTo>
                <a:lnTo>
                  <a:pt x="5791" y="1170"/>
                </a:lnTo>
                <a:lnTo>
                  <a:pt x="6272" y="2938"/>
                </a:lnTo>
                <a:cubicBezTo>
                  <a:pt x="5921" y="3140"/>
                  <a:pt x="5581" y="3366"/>
                  <a:pt x="5255" y="3620"/>
                </a:cubicBezTo>
                <a:lnTo>
                  <a:pt x="3806" y="2506"/>
                </a:lnTo>
                <a:lnTo>
                  <a:pt x="2522" y="3789"/>
                </a:lnTo>
                <a:lnTo>
                  <a:pt x="3636" y="5238"/>
                </a:lnTo>
                <a:cubicBezTo>
                  <a:pt x="3373" y="5577"/>
                  <a:pt x="3139" y="5930"/>
                  <a:pt x="2930" y="6295"/>
                </a:cubicBezTo>
                <a:lnTo>
                  <a:pt x="1162" y="5823"/>
                </a:lnTo>
                <a:lnTo>
                  <a:pt x="468" y="7501"/>
                </a:lnTo>
                <a:lnTo>
                  <a:pt x="2054" y="8409"/>
                </a:lnTo>
                <a:cubicBezTo>
                  <a:pt x="1945" y="8813"/>
                  <a:pt x="1865" y="9223"/>
                  <a:pt x="1812" y="9636"/>
                </a:cubicBezTo>
                <a:lnTo>
                  <a:pt x="0" y="9874"/>
                </a:lnTo>
                <a:lnTo>
                  <a:pt x="0" y="11690"/>
                </a:lnTo>
                <a:lnTo>
                  <a:pt x="1812" y="11928"/>
                </a:lnTo>
                <a:cubicBezTo>
                  <a:pt x="1867" y="12362"/>
                  <a:pt x="1948" y="12795"/>
                  <a:pt x="2066" y="13219"/>
                </a:cubicBezTo>
                <a:lnTo>
                  <a:pt x="492" y="14135"/>
                </a:lnTo>
                <a:lnTo>
                  <a:pt x="1195" y="15806"/>
                </a:lnTo>
                <a:lnTo>
                  <a:pt x="2962" y="15321"/>
                </a:lnTo>
                <a:cubicBezTo>
                  <a:pt x="3163" y="15667"/>
                  <a:pt x="3386" y="16003"/>
                  <a:pt x="3636" y="16326"/>
                </a:cubicBezTo>
                <a:lnTo>
                  <a:pt x="2522" y="17779"/>
                </a:lnTo>
                <a:lnTo>
                  <a:pt x="3806" y="19062"/>
                </a:lnTo>
                <a:lnTo>
                  <a:pt x="5255" y="17944"/>
                </a:lnTo>
                <a:cubicBezTo>
                  <a:pt x="5574" y="18192"/>
                  <a:pt x="5905" y="18415"/>
                  <a:pt x="6248" y="18614"/>
                </a:cubicBezTo>
                <a:lnTo>
                  <a:pt x="5763" y="20377"/>
                </a:lnTo>
                <a:lnTo>
                  <a:pt x="7434" y="21084"/>
                </a:lnTo>
                <a:lnTo>
                  <a:pt x="8354" y="19510"/>
                </a:lnTo>
                <a:cubicBezTo>
                  <a:pt x="8781" y="19629"/>
                  <a:pt x="9217" y="19713"/>
                  <a:pt x="9654" y="19768"/>
                </a:cubicBezTo>
                <a:lnTo>
                  <a:pt x="9892" y="21600"/>
                </a:lnTo>
                <a:lnTo>
                  <a:pt x="11708" y="21600"/>
                </a:lnTo>
                <a:lnTo>
                  <a:pt x="11946" y="19768"/>
                </a:lnTo>
                <a:cubicBezTo>
                  <a:pt x="12374" y="19714"/>
                  <a:pt x="12800" y="19633"/>
                  <a:pt x="13217" y="19518"/>
                </a:cubicBezTo>
                <a:lnTo>
                  <a:pt x="14138" y="21092"/>
                </a:lnTo>
                <a:lnTo>
                  <a:pt x="15809" y="20393"/>
                </a:lnTo>
                <a:lnTo>
                  <a:pt x="15328" y="18626"/>
                </a:lnTo>
                <a:cubicBezTo>
                  <a:pt x="15679" y="18423"/>
                  <a:pt x="16019" y="18198"/>
                  <a:pt x="16345" y="17944"/>
                </a:cubicBezTo>
                <a:lnTo>
                  <a:pt x="17794" y="19062"/>
                </a:lnTo>
                <a:lnTo>
                  <a:pt x="19078" y="17779"/>
                </a:lnTo>
                <a:lnTo>
                  <a:pt x="17964" y="16326"/>
                </a:lnTo>
                <a:cubicBezTo>
                  <a:pt x="18227" y="15987"/>
                  <a:pt x="18461" y="15634"/>
                  <a:pt x="18670" y="15269"/>
                </a:cubicBezTo>
                <a:lnTo>
                  <a:pt x="20438" y="15741"/>
                </a:lnTo>
                <a:lnTo>
                  <a:pt x="21132" y="14066"/>
                </a:lnTo>
                <a:lnTo>
                  <a:pt x="19546" y="13154"/>
                </a:lnTo>
                <a:cubicBezTo>
                  <a:pt x="19655" y="12751"/>
                  <a:pt x="19735" y="12340"/>
                  <a:pt x="19788" y="11928"/>
                </a:cubicBezTo>
                <a:lnTo>
                  <a:pt x="21600" y="11690"/>
                </a:lnTo>
                <a:lnTo>
                  <a:pt x="21600" y="9874"/>
                </a:lnTo>
                <a:lnTo>
                  <a:pt x="19788" y="9636"/>
                </a:lnTo>
                <a:cubicBezTo>
                  <a:pt x="19733" y="9203"/>
                  <a:pt x="19651" y="8772"/>
                  <a:pt x="19534" y="8349"/>
                </a:cubicBezTo>
                <a:lnTo>
                  <a:pt x="21108" y="7429"/>
                </a:lnTo>
                <a:lnTo>
                  <a:pt x="20405" y="5758"/>
                </a:lnTo>
                <a:lnTo>
                  <a:pt x="18638" y="6242"/>
                </a:lnTo>
                <a:cubicBezTo>
                  <a:pt x="18437" y="5896"/>
                  <a:pt x="18214" y="5560"/>
                  <a:pt x="17964" y="5238"/>
                </a:cubicBezTo>
                <a:lnTo>
                  <a:pt x="19078" y="3789"/>
                </a:lnTo>
                <a:lnTo>
                  <a:pt x="17794" y="2506"/>
                </a:lnTo>
                <a:lnTo>
                  <a:pt x="16345" y="3620"/>
                </a:lnTo>
                <a:cubicBezTo>
                  <a:pt x="16026" y="3372"/>
                  <a:pt x="15695" y="3149"/>
                  <a:pt x="15352" y="2950"/>
                </a:cubicBezTo>
                <a:lnTo>
                  <a:pt x="15837" y="1186"/>
                </a:lnTo>
                <a:lnTo>
                  <a:pt x="14166" y="480"/>
                </a:lnTo>
                <a:lnTo>
                  <a:pt x="13246" y="2054"/>
                </a:lnTo>
                <a:cubicBezTo>
                  <a:pt x="12818" y="1934"/>
                  <a:pt x="12381" y="1851"/>
                  <a:pt x="11942" y="1796"/>
                </a:cubicBezTo>
                <a:lnTo>
                  <a:pt x="11708" y="0"/>
                </a:lnTo>
                <a:lnTo>
                  <a:pt x="9892" y="0"/>
                </a:lnTo>
                <a:close/>
                <a:moveTo>
                  <a:pt x="10800" y="3551"/>
                </a:moveTo>
                <a:cubicBezTo>
                  <a:pt x="12651" y="3551"/>
                  <a:pt x="14501" y="4257"/>
                  <a:pt x="15913" y="5669"/>
                </a:cubicBezTo>
                <a:cubicBezTo>
                  <a:pt x="18738" y="8493"/>
                  <a:pt x="18738" y="13070"/>
                  <a:pt x="15913" y="15894"/>
                </a:cubicBezTo>
                <a:cubicBezTo>
                  <a:pt x="13089" y="18718"/>
                  <a:pt x="8511" y="18718"/>
                  <a:pt x="5687" y="15894"/>
                </a:cubicBezTo>
                <a:cubicBezTo>
                  <a:pt x="2862" y="13070"/>
                  <a:pt x="2862" y="8493"/>
                  <a:pt x="5687" y="5669"/>
                </a:cubicBezTo>
                <a:cubicBezTo>
                  <a:pt x="7099" y="4257"/>
                  <a:pt x="8949" y="3551"/>
                  <a:pt x="10800" y="355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5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ïşľíḋè"/>
          <p:cNvSpPr/>
          <p:nvPr/>
        </p:nvSpPr>
        <p:spPr bwMode="auto">
          <a:xfrm rot="21376337">
            <a:off x="7898017" y="2597651"/>
            <a:ext cx="691707" cy="691707"/>
          </a:xfrm>
          <a:custGeom>
            <a:avLst/>
            <a:gdLst>
              <a:gd name="T0" fmla="*/ 765944 w 21600"/>
              <a:gd name="T1" fmla="*/ 765900 h 21600"/>
              <a:gd name="T2" fmla="*/ 765944 w 21600"/>
              <a:gd name="T3" fmla="*/ 765900 h 21600"/>
              <a:gd name="T4" fmla="*/ 765944 w 21600"/>
              <a:gd name="T5" fmla="*/ 765900 h 21600"/>
              <a:gd name="T6" fmla="*/ 765944 w 21600"/>
              <a:gd name="T7" fmla="*/ 7659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892" y="0"/>
                </a:moveTo>
                <a:lnTo>
                  <a:pt x="9658" y="1796"/>
                </a:lnTo>
                <a:cubicBezTo>
                  <a:pt x="9228" y="1850"/>
                  <a:pt x="8799" y="1930"/>
                  <a:pt x="8378" y="2046"/>
                </a:cubicBezTo>
                <a:lnTo>
                  <a:pt x="7462" y="472"/>
                </a:lnTo>
                <a:lnTo>
                  <a:pt x="5791" y="1170"/>
                </a:lnTo>
                <a:lnTo>
                  <a:pt x="6272" y="2938"/>
                </a:lnTo>
                <a:cubicBezTo>
                  <a:pt x="5921" y="3140"/>
                  <a:pt x="5581" y="3366"/>
                  <a:pt x="5255" y="3620"/>
                </a:cubicBezTo>
                <a:lnTo>
                  <a:pt x="3806" y="2506"/>
                </a:lnTo>
                <a:lnTo>
                  <a:pt x="2522" y="3789"/>
                </a:lnTo>
                <a:lnTo>
                  <a:pt x="3636" y="5238"/>
                </a:lnTo>
                <a:cubicBezTo>
                  <a:pt x="3373" y="5577"/>
                  <a:pt x="3139" y="5930"/>
                  <a:pt x="2930" y="6295"/>
                </a:cubicBezTo>
                <a:lnTo>
                  <a:pt x="1162" y="5823"/>
                </a:lnTo>
                <a:lnTo>
                  <a:pt x="468" y="7501"/>
                </a:lnTo>
                <a:lnTo>
                  <a:pt x="2054" y="8409"/>
                </a:lnTo>
                <a:cubicBezTo>
                  <a:pt x="1945" y="8813"/>
                  <a:pt x="1865" y="9223"/>
                  <a:pt x="1812" y="9636"/>
                </a:cubicBezTo>
                <a:lnTo>
                  <a:pt x="0" y="9874"/>
                </a:lnTo>
                <a:lnTo>
                  <a:pt x="0" y="11690"/>
                </a:lnTo>
                <a:lnTo>
                  <a:pt x="1812" y="11928"/>
                </a:lnTo>
                <a:cubicBezTo>
                  <a:pt x="1867" y="12362"/>
                  <a:pt x="1948" y="12795"/>
                  <a:pt x="2066" y="13219"/>
                </a:cubicBezTo>
                <a:lnTo>
                  <a:pt x="492" y="14135"/>
                </a:lnTo>
                <a:lnTo>
                  <a:pt x="1195" y="15806"/>
                </a:lnTo>
                <a:lnTo>
                  <a:pt x="2962" y="15321"/>
                </a:lnTo>
                <a:cubicBezTo>
                  <a:pt x="3163" y="15667"/>
                  <a:pt x="3386" y="16003"/>
                  <a:pt x="3636" y="16326"/>
                </a:cubicBezTo>
                <a:lnTo>
                  <a:pt x="2522" y="17779"/>
                </a:lnTo>
                <a:lnTo>
                  <a:pt x="3806" y="19062"/>
                </a:lnTo>
                <a:lnTo>
                  <a:pt x="5255" y="17944"/>
                </a:lnTo>
                <a:cubicBezTo>
                  <a:pt x="5574" y="18192"/>
                  <a:pt x="5905" y="18415"/>
                  <a:pt x="6248" y="18614"/>
                </a:cubicBezTo>
                <a:lnTo>
                  <a:pt x="5763" y="20377"/>
                </a:lnTo>
                <a:lnTo>
                  <a:pt x="7434" y="21084"/>
                </a:lnTo>
                <a:lnTo>
                  <a:pt x="8354" y="19510"/>
                </a:lnTo>
                <a:cubicBezTo>
                  <a:pt x="8781" y="19629"/>
                  <a:pt x="9217" y="19713"/>
                  <a:pt x="9654" y="19768"/>
                </a:cubicBezTo>
                <a:lnTo>
                  <a:pt x="9892" y="21600"/>
                </a:lnTo>
                <a:lnTo>
                  <a:pt x="11708" y="21600"/>
                </a:lnTo>
                <a:lnTo>
                  <a:pt x="11946" y="19768"/>
                </a:lnTo>
                <a:cubicBezTo>
                  <a:pt x="12374" y="19714"/>
                  <a:pt x="12800" y="19633"/>
                  <a:pt x="13217" y="19518"/>
                </a:cubicBezTo>
                <a:lnTo>
                  <a:pt x="14138" y="21092"/>
                </a:lnTo>
                <a:lnTo>
                  <a:pt x="15809" y="20393"/>
                </a:lnTo>
                <a:lnTo>
                  <a:pt x="15328" y="18626"/>
                </a:lnTo>
                <a:cubicBezTo>
                  <a:pt x="15679" y="18423"/>
                  <a:pt x="16019" y="18198"/>
                  <a:pt x="16345" y="17944"/>
                </a:cubicBezTo>
                <a:lnTo>
                  <a:pt x="17794" y="19062"/>
                </a:lnTo>
                <a:lnTo>
                  <a:pt x="19078" y="17779"/>
                </a:lnTo>
                <a:lnTo>
                  <a:pt x="17964" y="16326"/>
                </a:lnTo>
                <a:cubicBezTo>
                  <a:pt x="18227" y="15987"/>
                  <a:pt x="18461" y="15634"/>
                  <a:pt x="18670" y="15269"/>
                </a:cubicBezTo>
                <a:lnTo>
                  <a:pt x="20438" y="15741"/>
                </a:lnTo>
                <a:lnTo>
                  <a:pt x="21132" y="14066"/>
                </a:lnTo>
                <a:lnTo>
                  <a:pt x="19546" y="13154"/>
                </a:lnTo>
                <a:cubicBezTo>
                  <a:pt x="19655" y="12751"/>
                  <a:pt x="19735" y="12340"/>
                  <a:pt x="19788" y="11928"/>
                </a:cubicBezTo>
                <a:lnTo>
                  <a:pt x="21600" y="11690"/>
                </a:lnTo>
                <a:lnTo>
                  <a:pt x="21600" y="9874"/>
                </a:lnTo>
                <a:lnTo>
                  <a:pt x="19788" y="9636"/>
                </a:lnTo>
                <a:cubicBezTo>
                  <a:pt x="19733" y="9203"/>
                  <a:pt x="19651" y="8772"/>
                  <a:pt x="19534" y="8349"/>
                </a:cubicBezTo>
                <a:lnTo>
                  <a:pt x="21108" y="7429"/>
                </a:lnTo>
                <a:lnTo>
                  <a:pt x="20405" y="5758"/>
                </a:lnTo>
                <a:lnTo>
                  <a:pt x="18638" y="6242"/>
                </a:lnTo>
                <a:cubicBezTo>
                  <a:pt x="18437" y="5896"/>
                  <a:pt x="18214" y="5560"/>
                  <a:pt x="17964" y="5238"/>
                </a:cubicBezTo>
                <a:lnTo>
                  <a:pt x="19078" y="3789"/>
                </a:lnTo>
                <a:lnTo>
                  <a:pt x="17794" y="2506"/>
                </a:lnTo>
                <a:lnTo>
                  <a:pt x="16345" y="3620"/>
                </a:lnTo>
                <a:cubicBezTo>
                  <a:pt x="16026" y="3372"/>
                  <a:pt x="15695" y="3149"/>
                  <a:pt x="15352" y="2950"/>
                </a:cubicBezTo>
                <a:lnTo>
                  <a:pt x="15837" y="1186"/>
                </a:lnTo>
                <a:lnTo>
                  <a:pt x="14166" y="480"/>
                </a:lnTo>
                <a:lnTo>
                  <a:pt x="13246" y="2054"/>
                </a:lnTo>
                <a:cubicBezTo>
                  <a:pt x="12818" y="1934"/>
                  <a:pt x="12381" y="1851"/>
                  <a:pt x="11942" y="1796"/>
                </a:cubicBezTo>
                <a:lnTo>
                  <a:pt x="11708" y="0"/>
                </a:lnTo>
                <a:lnTo>
                  <a:pt x="9892" y="0"/>
                </a:lnTo>
                <a:close/>
                <a:moveTo>
                  <a:pt x="10800" y="3551"/>
                </a:moveTo>
                <a:cubicBezTo>
                  <a:pt x="12651" y="3551"/>
                  <a:pt x="14501" y="4257"/>
                  <a:pt x="15913" y="5669"/>
                </a:cubicBezTo>
                <a:cubicBezTo>
                  <a:pt x="18738" y="8493"/>
                  <a:pt x="18738" y="13070"/>
                  <a:pt x="15913" y="15894"/>
                </a:cubicBezTo>
                <a:cubicBezTo>
                  <a:pt x="13089" y="18718"/>
                  <a:pt x="8511" y="18718"/>
                  <a:pt x="5687" y="15894"/>
                </a:cubicBezTo>
                <a:cubicBezTo>
                  <a:pt x="2862" y="13070"/>
                  <a:pt x="2862" y="8493"/>
                  <a:pt x="5687" y="5669"/>
                </a:cubicBezTo>
                <a:cubicBezTo>
                  <a:pt x="7099" y="4257"/>
                  <a:pt x="8949" y="3551"/>
                  <a:pt x="10800" y="3551"/>
                </a:cubicBezTo>
                <a:close/>
              </a:path>
            </a:pathLst>
          </a:custGeom>
          <a:solidFill>
            <a:srgbClr val="F0B9B4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5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îṩḻîḑe"/>
          <p:cNvSpPr/>
          <p:nvPr/>
        </p:nvSpPr>
        <p:spPr bwMode="auto">
          <a:xfrm rot="21376337">
            <a:off x="10000373" y="1500239"/>
            <a:ext cx="795643" cy="795642"/>
          </a:xfrm>
          <a:custGeom>
            <a:avLst/>
            <a:gdLst>
              <a:gd name="T0" fmla="*/ 881034 w 21600"/>
              <a:gd name="T1" fmla="*/ 880983 h 21600"/>
              <a:gd name="T2" fmla="*/ 881034 w 21600"/>
              <a:gd name="T3" fmla="*/ 880983 h 21600"/>
              <a:gd name="T4" fmla="*/ 881034 w 21600"/>
              <a:gd name="T5" fmla="*/ 880983 h 21600"/>
              <a:gd name="T6" fmla="*/ 881034 w 21600"/>
              <a:gd name="T7" fmla="*/ 88098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892" y="0"/>
                </a:moveTo>
                <a:lnTo>
                  <a:pt x="9658" y="1796"/>
                </a:lnTo>
                <a:cubicBezTo>
                  <a:pt x="9228" y="1850"/>
                  <a:pt x="8799" y="1930"/>
                  <a:pt x="8378" y="2046"/>
                </a:cubicBezTo>
                <a:lnTo>
                  <a:pt x="7462" y="472"/>
                </a:lnTo>
                <a:lnTo>
                  <a:pt x="5791" y="1170"/>
                </a:lnTo>
                <a:lnTo>
                  <a:pt x="6272" y="2938"/>
                </a:lnTo>
                <a:cubicBezTo>
                  <a:pt x="5921" y="3140"/>
                  <a:pt x="5581" y="3366"/>
                  <a:pt x="5255" y="3620"/>
                </a:cubicBezTo>
                <a:lnTo>
                  <a:pt x="3806" y="2506"/>
                </a:lnTo>
                <a:lnTo>
                  <a:pt x="2522" y="3789"/>
                </a:lnTo>
                <a:lnTo>
                  <a:pt x="3636" y="5238"/>
                </a:lnTo>
                <a:cubicBezTo>
                  <a:pt x="3373" y="5577"/>
                  <a:pt x="3139" y="5930"/>
                  <a:pt x="2930" y="6295"/>
                </a:cubicBezTo>
                <a:lnTo>
                  <a:pt x="1162" y="5823"/>
                </a:lnTo>
                <a:lnTo>
                  <a:pt x="468" y="7501"/>
                </a:lnTo>
                <a:lnTo>
                  <a:pt x="2054" y="8409"/>
                </a:lnTo>
                <a:cubicBezTo>
                  <a:pt x="1945" y="8813"/>
                  <a:pt x="1865" y="9223"/>
                  <a:pt x="1812" y="9636"/>
                </a:cubicBezTo>
                <a:lnTo>
                  <a:pt x="0" y="9874"/>
                </a:lnTo>
                <a:lnTo>
                  <a:pt x="0" y="11690"/>
                </a:lnTo>
                <a:lnTo>
                  <a:pt x="1812" y="11928"/>
                </a:lnTo>
                <a:cubicBezTo>
                  <a:pt x="1867" y="12362"/>
                  <a:pt x="1948" y="12795"/>
                  <a:pt x="2066" y="13219"/>
                </a:cubicBezTo>
                <a:lnTo>
                  <a:pt x="492" y="14135"/>
                </a:lnTo>
                <a:lnTo>
                  <a:pt x="1195" y="15806"/>
                </a:lnTo>
                <a:lnTo>
                  <a:pt x="2962" y="15321"/>
                </a:lnTo>
                <a:cubicBezTo>
                  <a:pt x="3163" y="15667"/>
                  <a:pt x="3386" y="16003"/>
                  <a:pt x="3636" y="16326"/>
                </a:cubicBezTo>
                <a:lnTo>
                  <a:pt x="2522" y="17779"/>
                </a:lnTo>
                <a:lnTo>
                  <a:pt x="3806" y="19062"/>
                </a:lnTo>
                <a:lnTo>
                  <a:pt x="5255" y="17944"/>
                </a:lnTo>
                <a:cubicBezTo>
                  <a:pt x="5574" y="18192"/>
                  <a:pt x="5905" y="18415"/>
                  <a:pt x="6248" y="18614"/>
                </a:cubicBezTo>
                <a:lnTo>
                  <a:pt x="5763" y="20377"/>
                </a:lnTo>
                <a:lnTo>
                  <a:pt x="7434" y="21084"/>
                </a:lnTo>
                <a:lnTo>
                  <a:pt x="8354" y="19510"/>
                </a:lnTo>
                <a:cubicBezTo>
                  <a:pt x="8781" y="19629"/>
                  <a:pt x="9217" y="19713"/>
                  <a:pt x="9654" y="19768"/>
                </a:cubicBezTo>
                <a:lnTo>
                  <a:pt x="9892" y="21600"/>
                </a:lnTo>
                <a:lnTo>
                  <a:pt x="11708" y="21600"/>
                </a:lnTo>
                <a:lnTo>
                  <a:pt x="11946" y="19768"/>
                </a:lnTo>
                <a:cubicBezTo>
                  <a:pt x="12374" y="19714"/>
                  <a:pt x="12800" y="19633"/>
                  <a:pt x="13217" y="19518"/>
                </a:cubicBezTo>
                <a:lnTo>
                  <a:pt x="14138" y="21092"/>
                </a:lnTo>
                <a:lnTo>
                  <a:pt x="15809" y="20393"/>
                </a:lnTo>
                <a:lnTo>
                  <a:pt x="15328" y="18626"/>
                </a:lnTo>
                <a:cubicBezTo>
                  <a:pt x="15679" y="18423"/>
                  <a:pt x="16019" y="18198"/>
                  <a:pt x="16345" y="17944"/>
                </a:cubicBezTo>
                <a:lnTo>
                  <a:pt x="17794" y="19062"/>
                </a:lnTo>
                <a:lnTo>
                  <a:pt x="19078" y="17779"/>
                </a:lnTo>
                <a:lnTo>
                  <a:pt x="17964" y="16326"/>
                </a:lnTo>
                <a:cubicBezTo>
                  <a:pt x="18227" y="15987"/>
                  <a:pt x="18461" y="15634"/>
                  <a:pt x="18670" y="15269"/>
                </a:cubicBezTo>
                <a:lnTo>
                  <a:pt x="20438" y="15741"/>
                </a:lnTo>
                <a:lnTo>
                  <a:pt x="21132" y="14066"/>
                </a:lnTo>
                <a:lnTo>
                  <a:pt x="19546" y="13154"/>
                </a:lnTo>
                <a:cubicBezTo>
                  <a:pt x="19655" y="12751"/>
                  <a:pt x="19735" y="12340"/>
                  <a:pt x="19788" y="11928"/>
                </a:cubicBezTo>
                <a:lnTo>
                  <a:pt x="21600" y="11690"/>
                </a:lnTo>
                <a:lnTo>
                  <a:pt x="21600" y="9874"/>
                </a:lnTo>
                <a:lnTo>
                  <a:pt x="19788" y="9636"/>
                </a:lnTo>
                <a:cubicBezTo>
                  <a:pt x="19733" y="9203"/>
                  <a:pt x="19651" y="8772"/>
                  <a:pt x="19534" y="8349"/>
                </a:cubicBezTo>
                <a:lnTo>
                  <a:pt x="21108" y="7429"/>
                </a:lnTo>
                <a:lnTo>
                  <a:pt x="20405" y="5758"/>
                </a:lnTo>
                <a:lnTo>
                  <a:pt x="18638" y="6242"/>
                </a:lnTo>
                <a:cubicBezTo>
                  <a:pt x="18437" y="5896"/>
                  <a:pt x="18214" y="5560"/>
                  <a:pt x="17964" y="5238"/>
                </a:cubicBezTo>
                <a:lnTo>
                  <a:pt x="19078" y="3789"/>
                </a:lnTo>
                <a:lnTo>
                  <a:pt x="17794" y="2506"/>
                </a:lnTo>
                <a:lnTo>
                  <a:pt x="16345" y="3620"/>
                </a:lnTo>
                <a:cubicBezTo>
                  <a:pt x="16026" y="3372"/>
                  <a:pt x="15695" y="3149"/>
                  <a:pt x="15352" y="2950"/>
                </a:cubicBezTo>
                <a:lnTo>
                  <a:pt x="15837" y="1186"/>
                </a:lnTo>
                <a:lnTo>
                  <a:pt x="14166" y="480"/>
                </a:lnTo>
                <a:lnTo>
                  <a:pt x="13246" y="2054"/>
                </a:lnTo>
                <a:cubicBezTo>
                  <a:pt x="12818" y="1934"/>
                  <a:pt x="12381" y="1851"/>
                  <a:pt x="11942" y="1796"/>
                </a:cubicBezTo>
                <a:lnTo>
                  <a:pt x="11708" y="0"/>
                </a:lnTo>
                <a:lnTo>
                  <a:pt x="9892" y="0"/>
                </a:lnTo>
                <a:close/>
                <a:moveTo>
                  <a:pt x="10800" y="3551"/>
                </a:moveTo>
                <a:cubicBezTo>
                  <a:pt x="12651" y="3551"/>
                  <a:pt x="14501" y="4257"/>
                  <a:pt x="15913" y="5669"/>
                </a:cubicBezTo>
                <a:cubicBezTo>
                  <a:pt x="18738" y="8493"/>
                  <a:pt x="18738" y="13070"/>
                  <a:pt x="15913" y="15894"/>
                </a:cubicBezTo>
                <a:cubicBezTo>
                  <a:pt x="13089" y="18718"/>
                  <a:pt x="8511" y="18718"/>
                  <a:pt x="5687" y="15894"/>
                </a:cubicBezTo>
                <a:cubicBezTo>
                  <a:pt x="2862" y="13070"/>
                  <a:pt x="2862" y="8493"/>
                  <a:pt x="5687" y="5669"/>
                </a:cubicBezTo>
                <a:cubicBezTo>
                  <a:pt x="7099" y="4257"/>
                  <a:pt x="8949" y="3551"/>
                  <a:pt x="10800" y="355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5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íSļídè"/>
          <p:cNvSpPr/>
          <p:nvPr/>
        </p:nvSpPr>
        <p:spPr bwMode="auto">
          <a:xfrm rot="21376337">
            <a:off x="10352320" y="2320253"/>
            <a:ext cx="416457" cy="417175"/>
          </a:xfrm>
          <a:custGeom>
            <a:avLst/>
            <a:gdLst>
              <a:gd name="T0" fmla="*/ 461153 w 21600"/>
              <a:gd name="T1" fmla="*/ 461921 h 21600"/>
              <a:gd name="T2" fmla="*/ 461153 w 21600"/>
              <a:gd name="T3" fmla="*/ 461921 h 21600"/>
              <a:gd name="T4" fmla="*/ 461153 w 21600"/>
              <a:gd name="T5" fmla="*/ 461921 h 21600"/>
              <a:gd name="T6" fmla="*/ 461153 w 21600"/>
              <a:gd name="T7" fmla="*/ 46192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892" y="0"/>
                </a:moveTo>
                <a:lnTo>
                  <a:pt x="9658" y="1796"/>
                </a:lnTo>
                <a:cubicBezTo>
                  <a:pt x="9228" y="1850"/>
                  <a:pt x="8799" y="1930"/>
                  <a:pt x="8378" y="2046"/>
                </a:cubicBezTo>
                <a:lnTo>
                  <a:pt x="7462" y="472"/>
                </a:lnTo>
                <a:lnTo>
                  <a:pt x="5791" y="1170"/>
                </a:lnTo>
                <a:lnTo>
                  <a:pt x="6272" y="2938"/>
                </a:lnTo>
                <a:cubicBezTo>
                  <a:pt x="5921" y="3140"/>
                  <a:pt x="5581" y="3366"/>
                  <a:pt x="5255" y="3620"/>
                </a:cubicBezTo>
                <a:lnTo>
                  <a:pt x="3806" y="2506"/>
                </a:lnTo>
                <a:lnTo>
                  <a:pt x="2522" y="3789"/>
                </a:lnTo>
                <a:lnTo>
                  <a:pt x="3636" y="5238"/>
                </a:lnTo>
                <a:cubicBezTo>
                  <a:pt x="3373" y="5577"/>
                  <a:pt x="3139" y="5930"/>
                  <a:pt x="2930" y="6295"/>
                </a:cubicBezTo>
                <a:lnTo>
                  <a:pt x="1162" y="5823"/>
                </a:lnTo>
                <a:lnTo>
                  <a:pt x="468" y="7501"/>
                </a:lnTo>
                <a:lnTo>
                  <a:pt x="2054" y="8409"/>
                </a:lnTo>
                <a:cubicBezTo>
                  <a:pt x="1945" y="8813"/>
                  <a:pt x="1865" y="9223"/>
                  <a:pt x="1812" y="9636"/>
                </a:cubicBezTo>
                <a:lnTo>
                  <a:pt x="0" y="9874"/>
                </a:lnTo>
                <a:lnTo>
                  <a:pt x="0" y="11690"/>
                </a:lnTo>
                <a:lnTo>
                  <a:pt x="1812" y="11928"/>
                </a:lnTo>
                <a:cubicBezTo>
                  <a:pt x="1867" y="12362"/>
                  <a:pt x="1948" y="12795"/>
                  <a:pt x="2066" y="13219"/>
                </a:cubicBezTo>
                <a:lnTo>
                  <a:pt x="492" y="14135"/>
                </a:lnTo>
                <a:lnTo>
                  <a:pt x="1195" y="15806"/>
                </a:lnTo>
                <a:lnTo>
                  <a:pt x="2962" y="15321"/>
                </a:lnTo>
                <a:cubicBezTo>
                  <a:pt x="3163" y="15667"/>
                  <a:pt x="3386" y="16003"/>
                  <a:pt x="3636" y="16326"/>
                </a:cubicBezTo>
                <a:lnTo>
                  <a:pt x="2522" y="17779"/>
                </a:lnTo>
                <a:lnTo>
                  <a:pt x="3806" y="19062"/>
                </a:lnTo>
                <a:lnTo>
                  <a:pt x="5255" y="17944"/>
                </a:lnTo>
                <a:cubicBezTo>
                  <a:pt x="5574" y="18192"/>
                  <a:pt x="5905" y="18415"/>
                  <a:pt x="6248" y="18614"/>
                </a:cubicBezTo>
                <a:lnTo>
                  <a:pt x="5763" y="20377"/>
                </a:lnTo>
                <a:lnTo>
                  <a:pt x="7434" y="21084"/>
                </a:lnTo>
                <a:lnTo>
                  <a:pt x="8354" y="19510"/>
                </a:lnTo>
                <a:cubicBezTo>
                  <a:pt x="8781" y="19629"/>
                  <a:pt x="9217" y="19713"/>
                  <a:pt x="9654" y="19768"/>
                </a:cubicBezTo>
                <a:lnTo>
                  <a:pt x="9892" y="21600"/>
                </a:lnTo>
                <a:lnTo>
                  <a:pt x="11708" y="21600"/>
                </a:lnTo>
                <a:lnTo>
                  <a:pt x="11946" y="19768"/>
                </a:lnTo>
                <a:cubicBezTo>
                  <a:pt x="12374" y="19714"/>
                  <a:pt x="12800" y="19633"/>
                  <a:pt x="13217" y="19518"/>
                </a:cubicBezTo>
                <a:lnTo>
                  <a:pt x="14138" y="21092"/>
                </a:lnTo>
                <a:lnTo>
                  <a:pt x="15809" y="20393"/>
                </a:lnTo>
                <a:lnTo>
                  <a:pt x="15328" y="18626"/>
                </a:lnTo>
                <a:cubicBezTo>
                  <a:pt x="15679" y="18423"/>
                  <a:pt x="16019" y="18198"/>
                  <a:pt x="16345" y="17944"/>
                </a:cubicBezTo>
                <a:lnTo>
                  <a:pt x="17794" y="19062"/>
                </a:lnTo>
                <a:lnTo>
                  <a:pt x="19078" y="17779"/>
                </a:lnTo>
                <a:lnTo>
                  <a:pt x="17964" y="16326"/>
                </a:lnTo>
                <a:cubicBezTo>
                  <a:pt x="18227" y="15987"/>
                  <a:pt x="18461" y="15634"/>
                  <a:pt x="18670" y="15269"/>
                </a:cubicBezTo>
                <a:lnTo>
                  <a:pt x="20438" y="15741"/>
                </a:lnTo>
                <a:lnTo>
                  <a:pt x="21132" y="14066"/>
                </a:lnTo>
                <a:lnTo>
                  <a:pt x="19546" y="13154"/>
                </a:lnTo>
                <a:cubicBezTo>
                  <a:pt x="19655" y="12751"/>
                  <a:pt x="19735" y="12340"/>
                  <a:pt x="19788" y="11928"/>
                </a:cubicBezTo>
                <a:lnTo>
                  <a:pt x="21600" y="11690"/>
                </a:lnTo>
                <a:lnTo>
                  <a:pt x="21600" y="9874"/>
                </a:lnTo>
                <a:lnTo>
                  <a:pt x="19788" y="9636"/>
                </a:lnTo>
                <a:cubicBezTo>
                  <a:pt x="19733" y="9203"/>
                  <a:pt x="19651" y="8772"/>
                  <a:pt x="19534" y="8349"/>
                </a:cubicBezTo>
                <a:lnTo>
                  <a:pt x="21108" y="7429"/>
                </a:lnTo>
                <a:lnTo>
                  <a:pt x="20405" y="5758"/>
                </a:lnTo>
                <a:lnTo>
                  <a:pt x="18638" y="6242"/>
                </a:lnTo>
                <a:cubicBezTo>
                  <a:pt x="18437" y="5896"/>
                  <a:pt x="18214" y="5560"/>
                  <a:pt x="17964" y="5238"/>
                </a:cubicBezTo>
                <a:lnTo>
                  <a:pt x="19078" y="3789"/>
                </a:lnTo>
                <a:lnTo>
                  <a:pt x="17794" y="2506"/>
                </a:lnTo>
                <a:lnTo>
                  <a:pt x="16345" y="3620"/>
                </a:lnTo>
                <a:cubicBezTo>
                  <a:pt x="16026" y="3372"/>
                  <a:pt x="15695" y="3149"/>
                  <a:pt x="15352" y="2950"/>
                </a:cubicBezTo>
                <a:lnTo>
                  <a:pt x="15837" y="1186"/>
                </a:lnTo>
                <a:lnTo>
                  <a:pt x="14166" y="480"/>
                </a:lnTo>
                <a:lnTo>
                  <a:pt x="13246" y="2054"/>
                </a:lnTo>
                <a:cubicBezTo>
                  <a:pt x="12818" y="1934"/>
                  <a:pt x="12381" y="1851"/>
                  <a:pt x="11942" y="1796"/>
                </a:cubicBezTo>
                <a:lnTo>
                  <a:pt x="11708" y="0"/>
                </a:lnTo>
                <a:lnTo>
                  <a:pt x="9892" y="0"/>
                </a:lnTo>
                <a:close/>
                <a:moveTo>
                  <a:pt x="10800" y="3551"/>
                </a:moveTo>
                <a:cubicBezTo>
                  <a:pt x="12651" y="3551"/>
                  <a:pt x="14501" y="4257"/>
                  <a:pt x="15913" y="5669"/>
                </a:cubicBezTo>
                <a:cubicBezTo>
                  <a:pt x="18738" y="8493"/>
                  <a:pt x="18738" y="13070"/>
                  <a:pt x="15913" y="15894"/>
                </a:cubicBezTo>
                <a:cubicBezTo>
                  <a:pt x="13089" y="18718"/>
                  <a:pt x="8511" y="18718"/>
                  <a:pt x="5687" y="15894"/>
                </a:cubicBezTo>
                <a:cubicBezTo>
                  <a:pt x="2862" y="13070"/>
                  <a:pt x="2862" y="8493"/>
                  <a:pt x="5687" y="5669"/>
                </a:cubicBezTo>
                <a:cubicBezTo>
                  <a:pt x="7099" y="4257"/>
                  <a:pt x="8949" y="3551"/>
                  <a:pt x="10800" y="355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5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" name="ïś1ïḓé"/>
          <p:cNvSpPr/>
          <p:nvPr/>
        </p:nvSpPr>
        <p:spPr bwMode="auto">
          <a:xfrm rot="21376337">
            <a:off x="9700752" y="2481532"/>
            <a:ext cx="466634" cy="466633"/>
          </a:xfrm>
          <a:custGeom>
            <a:avLst/>
            <a:gdLst>
              <a:gd name="T0" fmla="*/ 516715 w 21600"/>
              <a:gd name="T1" fmla="*/ 516685 h 21600"/>
              <a:gd name="T2" fmla="*/ 516715 w 21600"/>
              <a:gd name="T3" fmla="*/ 516685 h 21600"/>
              <a:gd name="T4" fmla="*/ 516715 w 21600"/>
              <a:gd name="T5" fmla="*/ 516685 h 21600"/>
              <a:gd name="T6" fmla="*/ 516715 w 21600"/>
              <a:gd name="T7" fmla="*/ 51668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892" y="0"/>
                </a:moveTo>
                <a:lnTo>
                  <a:pt x="9658" y="1796"/>
                </a:lnTo>
                <a:cubicBezTo>
                  <a:pt x="9228" y="1850"/>
                  <a:pt x="8799" y="1930"/>
                  <a:pt x="8378" y="2046"/>
                </a:cubicBezTo>
                <a:lnTo>
                  <a:pt x="7462" y="472"/>
                </a:lnTo>
                <a:lnTo>
                  <a:pt x="5791" y="1170"/>
                </a:lnTo>
                <a:lnTo>
                  <a:pt x="6272" y="2938"/>
                </a:lnTo>
                <a:cubicBezTo>
                  <a:pt x="5921" y="3140"/>
                  <a:pt x="5581" y="3366"/>
                  <a:pt x="5255" y="3620"/>
                </a:cubicBezTo>
                <a:lnTo>
                  <a:pt x="3806" y="2506"/>
                </a:lnTo>
                <a:lnTo>
                  <a:pt x="2522" y="3789"/>
                </a:lnTo>
                <a:lnTo>
                  <a:pt x="3636" y="5238"/>
                </a:lnTo>
                <a:cubicBezTo>
                  <a:pt x="3373" y="5577"/>
                  <a:pt x="3139" y="5930"/>
                  <a:pt x="2930" y="6295"/>
                </a:cubicBezTo>
                <a:lnTo>
                  <a:pt x="1162" y="5823"/>
                </a:lnTo>
                <a:lnTo>
                  <a:pt x="468" y="7501"/>
                </a:lnTo>
                <a:lnTo>
                  <a:pt x="2054" y="8409"/>
                </a:lnTo>
                <a:cubicBezTo>
                  <a:pt x="1945" y="8813"/>
                  <a:pt x="1865" y="9223"/>
                  <a:pt x="1812" y="9636"/>
                </a:cubicBezTo>
                <a:lnTo>
                  <a:pt x="0" y="9874"/>
                </a:lnTo>
                <a:lnTo>
                  <a:pt x="0" y="11690"/>
                </a:lnTo>
                <a:lnTo>
                  <a:pt x="1812" y="11928"/>
                </a:lnTo>
                <a:cubicBezTo>
                  <a:pt x="1867" y="12362"/>
                  <a:pt x="1948" y="12795"/>
                  <a:pt x="2066" y="13219"/>
                </a:cubicBezTo>
                <a:lnTo>
                  <a:pt x="492" y="14135"/>
                </a:lnTo>
                <a:lnTo>
                  <a:pt x="1195" y="15806"/>
                </a:lnTo>
                <a:lnTo>
                  <a:pt x="2962" y="15321"/>
                </a:lnTo>
                <a:cubicBezTo>
                  <a:pt x="3163" y="15667"/>
                  <a:pt x="3386" y="16003"/>
                  <a:pt x="3636" y="16326"/>
                </a:cubicBezTo>
                <a:lnTo>
                  <a:pt x="2522" y="17779"/>
                </a:lnTo>
                <a:lnTo>
                  <a:pt x="3806" y="19062"/>
                </a:lnTo>
                <a:lnTo>
                  <a:pt x="5255" y="17944"/>
                </a:lnTo>
                <a:cubicBezTo>
                  <a:pt x="5574" y="18192"/>
                  <a:pt x="5905" y="18415"/>
                  <a:pt x="6248" y="18614"/>
                </a:cubicBezTo>
                <a:lnTo>
                  <a:pt x="5763" y="20377"/>
                </a:lnTo>
                <a:lnTo>
                  <a:pt x="7434" y="21084"/>
                </a:lnTo>
                <a:lnTo>
                  <a:pt x="8354" y="19510"/>
                </a:lnTo>
                <a:cubicBezTo>
                  <a:pt x="8781" y="19629"/>
                  <a:pt x="9217" y="19713"/>
                  <a:pt x="9654" y="19768"/>
                </a:cubicBezTo>
                <a:lnTo>
                  <a:pt x="9892" y="21600"/>
                </a:lnTo>
                <a:lnTo>
                  <a:pt x="11708" y="21600"/>
                </a:lnTo>
                <a:lnTo>
                  <a:pt x="11946" y="19768"/>
                </a:lnTo>
                <a:cubicBezTo>
                  <a:pt x="12374" y="19714"/>
                  <a:pt x="12800" y="19633"/>
                  <a:pt x="13217" y="19518"/>
                </a:cubicBezTo>
                <a:lnTo>
                  <a:pt x="14138" y="21092"/>
                </a:lnTo>
                <a:lnTo>
                  <a:pt x="15809" y="20393"/>
                </a:lnTo>
                <a:lnTo>
                  <a:pt x="15328" y="18626"/>
                </a:lnTo>
                <a:cubicBezTo>
                  <a:pt x="15679" y="18423"/>
                  <a:pt x="16019" y="18198"/>
                  <a:pt x="16345" y="17944"/>
                </a:cubicBezTo>
                <a:lnTo>
                  <a:pt x="17794" y="19062"/>
                </a:lnTo>
                <a:lnTo>
                  <a:pt x="19078" y="17779"/>
                </a:lnTo>
                <a:lnTo>
                  <a:pt x="17964" y="16326"/>
                </a:lnTo>
                <a:cubicBezTo>
                  <a:pt x="18227" y="15987"/>
                  <a:pt x="18461" y="15634"/>
                  <a:pt x="18670" y="15269"/>
                </a:cubicBezTo>
                <a:lnTo>
                  <a:pt x="20438" y="15741"/>
                </a:lnTo>
                <a:lnTo>
                  <a:pt x="21132" y="14066"/>
                </a:lnTo>
                <a:lnTo>
                  <a:pt x="19546" y="13154"/>
                </a:lnTo>
                <a:cubicBezTo>
                  <a:pt x="19655" y="12751"/>
                  <a:pt x="19735" y="12340"/>
                  <a:pt x="19788" y="11928"/>
                </a:cubicBezTo>
                <a:lnTo>
                  <a:pt x="21600" y="11690"/>
                </a:lnTo>
                <a:lnTo>
                  <a:pt x="21600" y="9874"/>
                </a:lnTo>
                <a:lnTo>
                  <a:pt x="19788" y="9636"/>
                </a:lnTo>
                <a:cubicBezTo>
                  <a:pt x="19733" y="9203"/>
                  <a:pt x="19651" y="8772"/>
                  <a:pt x="19534" y="8349"/>
                </a:cubicBezTo>
                <a:lnTo>
                  <a:pt x="21108" y="7429"/>
                </a:lnTo>
                <a:lnTo>
                  <a:pt x="20405" y="5758"/>
                </a:lnTo>
                <a:lnTo>
                  <a:pt x="18638" y="6242"/>
                </a:lnTo>
                <a:cubicBezTo>
                  <a:pt x="18437" y="5896"/>
                  <a:pt x="18214" y="5560"/>
                  <a:pt x="17964" y="5238"/>
                </a:cubicBezTo>
                <a:lnTo>
                  <a:pt x="19078" y="3789"/>
                </a:lnTo>
                <a:lnTo>
                  <a:pt x="17794" y="2506"/>
                </a:lnTo>
                <a:lnTo>
                  <a:pt x="16345" y="3620"/>
                </a:lnTo>
                <a:cubicBezTo>
                  <a:pt x="16026" y="3372"/>
                  <a:pt x="15695" y="3149"/>
                  <a:pt x="15352" y="2950"/>
                </a:cubicBezTo>
                <a:lnTo>
                  <a:pt x="15837" y="1186"/>
                </a:lnTo>
                <a:lnTo>
                  <a:pt x="14166" y="480"/>
                </a:lnTo>
                <a:lnTo>
                  <a:pt x="13246" y="2054"/>
                </a:lnTo>
                <a:cubicBezTo>
                  <a:pt x="12818" y="1934"/>
                  <a:pt x="12381" y="1851"/>
                  <a:pt x="11942" y="1796"/>
                </a:cubicBezTo>
                <a:lnTo>
                  <a:pt x="11708" y="0"/>
                </a:lnTo>
                <a:lnTo>
                  <a:pt x="9892" y="0"/>
                </a:lnTo>
                <a:close/>
                <a:moveTo>
                  <a:pt x="10800" y="3551"/>
                </a:moveTo>
                <a:cubicBezTo>
                  <a:pt x="12651" y="3551"/>
                  <a:pt x="14501" y="4257"/>
                  <a:pt x="15913" y="5669"/>
                </a:cubicBezTo>
                <a:cubicBezTo>
                  <a:pt x="18738" y="8493"/>
                  <a:pt x="18738" y="13070"/>
                  <a:pt x="15913" y="15894"/>
                </a:cubicBezTo>
                <a:cubicBezTo>
                  <a:pt x="13089" y="18718"/>
                  <a:pt x="8511" y="18718"/>
                  <a:pt x="5687" y="15894"/>
                </a:cubicBezTo>
                <a:cubicBezTo>
                  <a:pt x="2862" y="13070"/>
                  <a:pt x="2862" y="8493"/>
                  <a:pt x="5687" y="5669"/>
                </a:cubicBezTo>
                <a:cubicBezTo>
                  <a:pt x="7099" y="4257"/>
                  <a:pt x="8949" y="3551"/>
                  <a:pt x="10800" y="355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squar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5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i$ḻíḍè"/>
          <p:cNvSpPr/>
          <p:nvPr/>
        </p:nvSpPr>
        <p:spPr bwMode="auto">
          <a:xfrm rot="888860">
            <a:off x="8680036" y="1290935"/>
            <a:ext cx="401405" cy="402122"/>
          </a:xfrm>
          <a:custGeom>
            <a:avLst/>
            <a:gdLst>
              <a:gd name="T0" fmla="*/ 444485 w 21600"/>
              <a:gd name="T1" fmla="*/ 445254 h 21600"/>
              <a:gd name="T2" fmla="*/ 444485 w 21600"/>
              <a:gd name="T3" fmla="*/ 445254 h 21600"/>
              <a:gd name="T4" fmla="*/ 444485 w 21600"/>
              <a:gd name="T5" fmla="*/ 445254 h 21600"/>
              <a:gd name="T6" fmla="*/ 444485 w 21600"/>
              <a:gd name="T7" fmla="*/ 44525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892" y="0"/>
                </a:moveTo>
                <a:lnTo>
                  <a:pt x="9658" y="1796"/>
                </a:lnTo>
                <a:cubicBezTo>
                  <a:pt x="9228" y="1850"/>
                  <a:pt x="8799" y="1930"/>
                  <a:pt x="8378" y="2046"/>
                </a:cubicBezTo>
                <a:lnTo>
                  <a:pt x="7462" y="472"/>
                </a:lnTo>
                <a:lnTo>
                  <a:pt x="5791" y="1170"/>
                </a:lnTo>
                <a:lnTo>
                  <a:pt x="6272" y="2938"/>
                </a:lnTo>
                <a:cubicBezTo>
                  <a:pt x="5921" y="3140"/>
                  <a:pt x="5581" y="3366"/>
                  <a:pt x="5255" y="3620"/>
                </a:cubicBezTo>
                <a:lnTo>
                  <a:pt x="3806" y="2506"/>
                </a:lnTo>
                <a:lnTo>
                  <a:pt x="2522" y="3789"/>
                </a:lnTo>
                <a:lnTo>
                  <a:pt x="3636" y="5238"/>
                </a:lnTo>
                <a:cubicBezTo>
                  <a:pt x="3373" y="5577"/>
                  <a:pt x="3139" y="5930"/>
                  <a:pt x="2930" y="6295"/>
                </a:cubicBezTo>
                <a:lnTo>
                  <a:pt x="1162" y="5823"/>
                </a:lnTo>
                <a:lnTo>
                  <a:pt x="468" y="7501"/>
                </a:lnTo>
                <a:lnTo>
                  <a:pt x="2054" y="8409"/>
                </a:lnTo>
                <a:cubicBezTo>
                  <a:pt x="1945" y="8813"/>
                  <a:pt x="1865" y="9223"/>
                  <a:pt x="1812" y="9636"/>
                </a:cubicBezTo>
                <a:lnTo>
                  <a:pt x="0" y="9874"/>
                </a:lnTo>
                <a:lnTo>
                  <a:pt x="0" y="11690"/>
                </a:lnTo>
                <a:lnTo>
                  <a:pt x="1812" y="11928"/>
                </a:lnTo>
                <a:cubicBezTo>
                  <a:pt x="1867" y="12362"/>
                  <a:pt x="1948" y="12795"/>
                  <a:pt x="2066" y="13219"/>
                </a:cubicBezTo>
                <a:lnTo>
                  <a:pt x="492" y="14135"/>
                </a:lnTo>
                <a:lnTo>
                  <a:pt x="1195" y="15806"/>
                </a:lnTo>
                <a:lnTo>
                  <a:pt x="2962" y="15321"/>
                </a:lnTo>
                <a:cubicBezTo>
                  <a:pt x="3163" y="15667"/>
                  <a:pt x="3386" y="16003"/>
                  <a:pt x="3636" y="16326"/>
                </a:cubicBezTo>
                <a:lnTo>
                  <a:pt x="2522" y="17779"/>
                </a:lnTo>
                <a:lnTo>
                  <a:pt x="3806" y="19062"/>
                </a:lnTo>
                <a:lnTo>
                  <a:pt x="5255" y="17944"/>
                </a:lnTo>
                <a:cubicBezTo>
                  <a:pt x="5574" y="18192"/>
                  <a:pt x="5905" y="18415"/>
                  <a:pt x="6248" y="18614"/>
                </a:cubicBezTo>
                <a:lnTo>
                  <a:pt x="5763" y="20377"/>
                </a:lnTo>
                <a:lnTo>
                  <a:pt x="7434" y="21084"/>
                </a:lnTo>
                <a:lnTo>
                  <a:pt x="8354" y="19510"/>
                </a:lnTo>
                <a:cubicBezTo>
                  <a:pt x="8781" y="19629"/>
                  <a:pt x="9217" y="19713"/>
                  <a:pt x="9654" y="19768"/>
                </a:cubicBezTo>
                <a:lnTo>
                  <a:pt x="9892" y="21600"/>
                </a:lnTo>
                <a:lnTo>
                  <a:pt x="11708" y="21600"/>
                </a:lnTo>
                <a:lnTo>
                  <a:pt x="11946" y="19768"/>
                </a:lnTo>
                <a:cubicBezTo>
                  <a:pt x="12374" y="19714"/>
                  <a:pt x="12800" y="19633"/>
                  <a:pt x="13217" y="19518"/>
                </a:cubicBezTo>
                <a:lnTo>
                  <a:pt x="14138" y="21092"/>
                </a:lnTo>
                <a:lnTo>
                  <a:pt x="15809" y="20393"/>
                </a:lnTo>
                <a:lnTo>
                  <a:pt x="15328" y="18626"/>
                </a:lnTo>
                <a:cubicBezTo>
                  <a:pt x="15679" y="18423"/>
                  <a:pt x="16019" y="18198"/>
                  <a:pt x="16345" y="17944"/>
                </a:cubicBezTo>
                <a:lnTo>
                  <a:pt x="17794" y="19062"/>
                </a:lnTo>
                <a:lnTo>
                  <a:pt x="19078" y="17779"/>
                </a:lnTo>
                <a:lnTo>
                  <a:pt x="17964" y="16326"/>
                </a:lnTo>
                <a:cubicBezTo>
                  <a:pt x="18227" y="15987"/>
                  <a:pt x="18461" y="15634"/>
                  <a:pt x="18670" y="15269"/>
                </a:cubicBezTo>
                <a:lnTo>
                  <a:pt x="20438" y="15741"/>
                </a:lnTo>
                <a:lnTo>
                  <a:pt x="21132" y="14066"/>
                </a:lnTo>
                <a:lnTo>
                  <a:pt x="19546" y="13154"/>
                </a:lnTo>
                <a:cubicBezTo>
                  <a:pt x="19655" y="12751"/>
                  <a:pt x="19735" y="12340"/>
                  <a:pt x="19788" y="11928"/>
                </a:cubicBezTo>
                <a:lnTo>
                  <a:pt x="21600" y="11690"/>
                </a:lnTo>
                <a:lnTo>
                  <a:pt x="21600" y="9874"/>
                </a:lnTo>
                <a:lnTo>
                  <a:pt x="19788" y="9636"/>
                </a:lnTo>
                <a:cubicBezTo>
                  <a:pt x="19733" y="9203"/>
                  <a:pt x="19651" y="8772"/>
                  <a:pt x="19534" y="8349"/>
                </a:cubicBezTo>
                <a:lnTo>
                  <a:pt x="21108" y="7429"/>
                </a:lnTo>
                <a:lnTo>
                  <a:pt x="20405" y="5758"/>
                </a:lnTo>
                <a:lnTo>
                  <a:pt x="18638" y="6242"/>
                </a:lnTo>
                <a:cubicBezTo>
                  <a:pt x="18437" y="5896"/>
                  <a:pt x="18214" y="5560"/>
                  <a:pt x="17964" y="5238"/>
                </a:cubicBezTo>
                <a:lnTo>
                  <a:pt x="19078" y="3789"/>
                </a:lnTo>
                <a:lnTo>
                  <a:pt x="17794" y="2506"/>
                </a:lnTo>
                <a:lnTo>
                  <a:pt x="16345" y="3620"/>
                </a:lnTo>
                <a:cubicBezTo>
                  <a:pt x="16026" y="3372"/>
                  <a:pt x="15695" y="3149"/>
                  <a:pt x="15352" y="2950"/>
                </a:cubicBezTo>
                <a:lnTo>
                  <a:pt x="15837" y="1186"/>
                </a:lnTo>
                <a:lnTo>
                  <a:pt x="14166" y="480"/>
                </a:lnTo>
                <a:lnTo>
                  <a:pt x="13246" y="2054"/>
                </a:lnTo>
                <a:cubicBezTo>
                  <a:pt x="12818" y="1934"/>
                  <a:pt x="12381" y="1851"/>
                  <a:pt x="11942" y="1796"/>
                </a:cubicBezTo>
                <a:lnTo>
                  <a:pt x="11708" y="0"/>
                </a:lnTo>
                <a:lnTo>
                  <a:pt x="9892" y="0"/>
                </a:lnTo>
                <a:close/>
                <a:moveTo>
                  <a:pt x="10800" y="3551"/>
                </a:moveTo>
                <a:cubicBezTo>
                  <a:pt x="12651" y="3551"/>
                  <a:pt x="14501" y="4257"/>
                  <a:pt x="15913" y="5669"/>
                </a:cubicBezTo>
                <a:cubicBezTo>
                  <a:pt x="18738" y="8493"/>
                  <a:pt x="18738" y="13070"/>
                  <a:pt x="15913" y="15894"/>
                </a:cubicBezTo>
                <a:cubicBezTo>
                  <a:pt x="13089" y="18718"/>
                  <a:pt x="8511" y="18718"/>
                  <a:pt x="5687" y="15894"/>
                </a:cubicBezTo>
                <a:cubicBezTo>
                  <a:pt x="2862" y="13070"/>
                  <a:pt x="2862" y="8493"/>
                  <a:pt x="5687" y="5669"/>
                </a:cubicBezTo>
                <a:cubicBezTo>
                  <a:pt x="7099" y="4257"/>
                  <a:pt x="8949" y="3551"/>
                  <a:pt x="10800" y="355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square" lIns="91440" tIns="45720" rIns="91440" bIns="45720" anchor="ctr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5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3" name="iṧḻíďè"/>
          <p:cNvSpPr/>
          <p:nvPr/>
        </p:nvSpPr>
        <p:spPr bwMode="auto">
          <a:xfrm>
            <a:off x="1101363" y="972678"/>
            <a:ext cx="10253036" cy="4934418"/>
          </a:xfrm>
          <a:custGeom>
            <a:avLst/>
            <a:gdLst>
              <a:gd name="T0" fmla="*/ 11352897 w 21565"/>
              <a:gd name="T1" fmla="*/ 5464695 h 21598"/>
              <a:gd name="T2" fmla="*/ 11352897 w 21565"/>
              <a:gd name="T3" fmla="*/ 5464695 h 21598"/>
              <a:gd name="T4" fmla="*/ 11352897 w 21565"/>
              <a:gd name="T5" fmla="*/ 5464695 h 21598"/>
              <a:gd name="T6" fmla="*/ 11352897 w 21565"/>
              <a:gd name="T7" fmla="*/ 5464695 h 215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65" h="21598">
                <a:moveTo>
                  <a:pt x="18082" y="1"/>
                </a:moveTo>
                <a:cubicBezTo>
                  <a:pt x="18036" y="-2"/>
                  <a:pt x="17990" y="0"/>
                  <a:pt x="17943" y="9"/>
                </a:cubicBezTo>
                <a:cubicBezTo>
                  <a:pt x="17617" y="68"/>
                  <a:pt x="17317" y="408"/>
                  <a:pt x="17116" y="946"/>
                </a:cubicBezTo>
                <a:cubicBezTo>
                  <a:pt x="16815" y="530"/>
                  <a:pt x="16438" y="423"/>
                  <a:pt x="16093" y="657"/>
                </a:cubicBezTo>
                <a:cubicBezTo>
                  <a:pt x="15785" y="866"/>
                  <a:pt x="15532" y="1332"/>
                  <a:pt x="15393" y="1942"/>
                </a:cubicBezTo>
                <a:cubicBezTo>
                  <a:pt x="15067" y="1939"/>
                  <a:pt x="14755" y="2216"/>
                  <a:pt x="14530" y="2708"/>
                </a:cubicBezTo>
                <a:cubicBezTo>
                  <a:pt x="14287" y="3239"/>
                  <a:pt x="14170" y="3967"/>
                  <a:pt x="14211" y="4696"/>
                </a:cubicBezTo>
                <a:cubicBezTo>
                  <a:pt x="14071" y="4834"/>
                  <a:pt x="13968" y="5092"/>
                  <a:pt x="13927" y="5402"/>
                </a:cubicBezTo>
                <a:cubicBezTo>
                  <a:pt x="13882" y="5745"/>
                  <a:pt x="13919" y="6113"/>
                  <a:pt x="14026" y="6390"/>
                </a:cubicBezTo>
                <a:cubicBezTo>
                  <a:pt x="13734" y="7103"/>
                  <a:pt x="13631" y="8072"/>
                  <a:pt x="13753" y="8974"/>
                </a:cubicBezTo>
                <a:cubicBezTo>
                  <a:pt x="13901" y="10064"/>
                  <a:pt x="14344" y="10869"/>
                  <a:pt x="14882" y="11027"/>
                </a:cubicBezTo>
                <a:cubicBezTo>
                  <a:pt x="15017" y="11411"/>
                  <a:pt x="15212" y="11685"/>
                  <a:pt x="15434" y="11801"/>
                </a:cubicBezTo>
                <a:cubicBezTo>
                  <a:pt x="15683" y="11931"/>
                  <a:pt x="15947" y="11853"/>
                  <a:pt x="16168" y="11582"/>
                </a:cubicBezTo>
                <a:cubicBezTo>
                  <a:pt x="16267" y="11654"/>
                  <a:pt x="16370" y="11692"/>
                  <a:pt x="16473" y="11698"/>
                </a:cubicBezTo>
                <a:cubicBezTo>
                  <a:pt x="16576" y="11703"/>
                  <a:pt x="16680" y="11676"/>
                  <a:pt x="16780" y="11618"/>
                </a:cubicBezTo>
                <a:lnTo>
                  <a:pt x="16780" y="14944"/>
                </a:lnTo>
                <a:cubicBezTo>
                  <a:pt x="16638" y="14359"/>
                  <a:pt x="16419" y="13871"/>
                  <a:pt x="16148" y="13536"/>
                </a:cubicBezTo>
                <a:cubicBezTo>
                  <a:pt x="15848" y="13164"/>
                  <a:pt x="15501" y="12998"/>
                  <a:pt x="15153" y="13057"/>
                </a:cubicBezTo>
                <a:cubicBezTo>
                  <a:pt x="15009" y="13081"/>
                  <a:pt x="14868" y="13144"/>
                  <a:pt x="14732" y="13244"/>
                </a:cubicBezTo>
                <a:cubicBezTo>
                  <a:pt x="14608" y="13335"/>
                  <a:pt x="14489" y="13456"/>
                  <a:pt x="14378" y="13606"/>
                </a:cubicBezTo>
                <a:cubicBezTo>
                  <a:pt x="13929" y="13961"/>
                  <a:pt x="13576" y="14703"/>
                  <a:pt x="13410" y="15640"/>
                </a:cubicBezTo>
                <a:cubicBezTo>
                  <a:pt x="13256" y="16514"/>
                  <a:pt x="13278" y="17481"/>
                  <a:pt x="13469" y="18324"/>
                </a:cubicBezTo>
                <a:cubicBezTo>
                  <a:pt x="13542" y="18648"/>
                  <a:pt x="13639" y="18946"/>
                  <a:pt x="13754" y="19213"/>
                </a:cubicBezTo>
                <a:cubicBezTo>
                  <a:pt x="13886" y="19519"/>
                  <a:pt x="14040" y="19781"/>
                  <a:pt x="14211" y="19989"/>
                </a:cubicBezTo>
                <a:lnTo>
                  <a:pt x="1523" y="19989"/>
                </a:lnTo>
                <a:cubicBezTo>
                  <a:pt x="1491" y="19588"/>
                  <a:pt x="1381" y="19232"/>
                  <a:pt x="1218" y="19006"/>
                </a:cubicBezTo>
                <a:cubicBezTo>
                  <a:pt x="1094" y="18833"/>
                  <a:pt x="946" y="18747"/>
                  <a:pt x="797" y="18761"/>
                </a:cubicBezTo>
                <a:cubicBezTo>
                  <a:pt x="776" y="18777"/>
                  <a:pt x="756" y="18798"/>
                  <a:pt x="737" y="18821"/>
                </a:cubicBezTo>
                <a:cubicBezTo>
                  <a:pt x="635" y="18943"/>
                  <a:pt x="569" y="19133"/>
                  <a:pt x="526" y="19352"/>
                </a:cubicBezTo>
                <a:lnTo>
                  <a:pt x="86" y="19352"/>
                </a:lnTo>
                <a:cubicBezTo>
                  <a:pt x="38" y="19352"/>
                  <a:pt x="0" y="19432"/>
                  <a:pt x="0" y="19531"/>
                </a:cubicBezTo>
                <a:cubicBezTo>
                  <a:pt x="0" y="19630"/>
                  <a:pt x="38" y="19710"/>
                  <a:pt x="86" y="19710"/>
                </a:cubicBezTo>
                <a:lnTo>
                  <a:pt x="478" y="19710"/>
                </a:lnTo>
                <a:cubicBezTo>
                  <a:pt x="466" y="19844"/>
                  <a:pt x="460" y="19982"/>
                  <a:pt x="459" y="20119"/>
                </a:cubicBezTo>
                <a:cubicBezTo>
                  <a:pt x="458" y="20265"/>
                  <a:pt x="462" y="20413"/>
                  <a:pt x="472" y="20557"/>
                </a:cubicBezTo>
                <a:lnTo>
                  <a:pt x="86" y="20557"/>
                </a:lnTo>
                <a:cubicBezTo>
                  <a:pt x="38" y="20557"/>
                  <a:pt x="0" y="20637"/>
                  <a:pt x="0" y="20736"/>
                </a:cubicBezTo>
                <a:cubicBezTo>
                  <a:pt x="0" y="20835"/>
                  <a:pt x="38" y="20915"/>
                  <a:pt x="86" y="20915"/>
                </a:cubicBezTo>
                <a:lnTo>
                  <a:pt x="512" y="20915"/>
                </a:lnTo>
                <a:cubicBezTo>
                  <a:pt x="553" y="21163"/>
                  <a:pt x="622" y="21379"/>
                  <a:pt x="731" y="21525"/>
                </a:cubicBezTo>
                <a:cubicBezTo>
                  <a:pt x="752" y="21553"/>
                  <a:pt x="774" y="21578"/>
                  <a:pt x="797" y="21598"/>
                </a:cubicBezTo>
                <a:cubicBezTo>
                  <a:pt x="958" y="21591"/>
                  <a:pt x="1114" y="21478"/>
                  <a:pt x="1243" y="21275"/>
                </a:cubicBezTo>
                <a:cubicBezTo>
                  <a:pt x="1386" y="21048"/>
                  <a:pt x="1486" y="20724"/>
                  <a:pt x="1526" y="20359"/>
                </a:cubicBezTo>
                <a:lnTo>
                  <a:pt x="15141" y="20359"/>
                </a:lnTo>
                <a:cubicBezTo>
                  <a:pt x="15287" y="20352"/>
                  <a:pt x="15432" y="20292"/>
                  <a:pt x="15568" y="20182"/>
                </a:cubicBezTo>
                <a:cubicBezTo>
                  <a:pt x="15683" y="20090"/>
                  <a:pt x="15790" y="19965"/>
                  <a:pt x="15887" y="19809"/>
                </a:cubicBezTo>
                <a:cubicBezTo>
                  <a:pt x="16229" y="19564"/>
                  <a:pt x="16522" y="19085"/>
                  <a:pt x="16717" y="18450"/>
                </a:cubicBezTo>
                <a:cubicBezTo>
                  <a:pt x="16896" y="17868"/>
                  <a:pt x="16984" y="17184"/>
                  <a:pt x="16969" y="16494"/>
                </a:cubicBezTo>
                <a:lnTo>
                  <a:pt x="16969" y="11459"/>
                </a:lnTo>
                <a:cubicBezTo>
                  <a:pt x="17039" y="11383"/>
                  <a:pt x="17105" y="11292"/>
                  <a:pt x="17166" y="11186"/>
                </a:cubicBezTo>
                <a:cubicBezTo>
                  <a:pt x="17226" y="11080"/>
                  <a:pt x="17280" y="10959"/>
                  <a:pt x="17326" y="10825"/>
                </a:cubicBezTo>
                <a:cubicBezTo>
                  <a:pt x="17550" y="10814"/>
                  <a:pt x="17765" y="10648"/>
                  <a:pt x="17937" y="10352"/>
                </a:cubicBezTo>
                <a:cubicBezTo>
                  <a:pt x="18084" y="10097"/>
                  <a:pt x="18193" y="9759"/>
                  <a:pt x="18250" y="9379"/>
                </a:cubicBezTo>
                <a:cubicBezTo>
                  <a:pt x="18464" y="9501"/>
                  <a:pt x="18692" y="9472"/>
                  <a:pt x="18898" y="9298"/>
                </a:cubicBezTo>
                <a:cubicBezTo>
                  <a:pt x="19116" y="9114"/>
                  <a:pt x="19296" y="8779"/>
                  <a:pt x="19408" y="8350"/>
                </a:cubicBezTo>
                <a:cubicBezTo>
                  <a:pt x="19645" y="8569"/>
                  <a:pt x="19914" y="8592"/>
                  <a:pt x="20159" y="8412"/>
                </a:cubicBezTo>
                <a:cubicBezTo>
                  <a:pt x="20396" y="8237"/>
                  <a:pt x="20594" y="7886"/>
                  <a:pt x="20714" y="7426"/>
                </a:cubicBezTo>
                <a:cubicBezTo>
                  <a:pt x="21173" y="7272"/>
                  <a:pt x="21524" y="6486"/>
                  <a:pt x="21562" y="5520"/>
                </a:cubicBezTo>
                <a:cubicBezTo>
                  <a:pt x="21600" y="4552"/>
                  <a:pt x="21315" y="3655"/>
                  <a:pt x="20872" y="3350"/>
                </a:cubicBezTo>
                <a:cubicBezTo>
                  <a:pt x="20819" y="2715"/>
                  <a:pt x="20648" y="2149"/>
                  <a:pt x="20395" y="1776"/>
                </a:cubicBezTo>
                <a:cubicBezTo>
                  <a:pt x="20146" y="1408"/>
                  <a:pt x="19839" y="1257"/>
                  <a:pt x="19537" y="1353"/>
                </a:cubicBezTo>
                <a:cubicBezTo>
                  <a:pt x="19463" y="1130"/>
                  <a:pt x="19357" y="962"/>
                  <a:pt x="19234" y="875"/>
                </a:cubicBezTo>
                <a:cubicBezTo>
                  <a:pt x="19137" y="806"/>
                  <a:pt x="19034" y="789"/>
                  <a:pt x="18934" y="826"/>
                </a:cubicBezTo>
                <a:cubicBezTo>
                  <a:pt x="18715" y="316"/>
                  <a:pt x="18407" y="21"/>
                  <a:pt x="18082" y="1"/>
                </a:cubicBezTo>
                <a:close/>
                <a:moveTo>
                  <a:pt x="18070" y="399"/>
                </a:moveTo>
                <a:cubicBezTo>
                  <a:pt x="18388" y="412"/>
                  <a:pt x="18690" y="733"/>
                  <a:pt x="18880" y="1278"/>
                </a:cubicBezTo>
                <a:cubicBezTo>
                  <a:pt x="18959" y="1203"/>
                  <a:pt x="19047" y="1183"/>
                  <a:pt x="19131" y="1222"/>
                </a:cubicBezTo>
                <a:cubicBezTo>
                  <a:pt x="19272" y="1288"/>
                  <a:pt x="19386" y="1509"/>
                  <a:pt x="19428" y="1798"/>
                </a:cubicBezTo>
                <a:cubicBezTo>
                  <a:pt x="19708" y="1643"/>
                  <a:pt x="20007" y="1740"/>
                  <a:pt x="20250" y="2065"/>
                </a:cubicBezTo>
                <a:cubicBezTo>
                  <a:pt x="20516" y="2421"/>
                  <a:pt x="20690" y="3009"/>
                  <a:pt x="20722" y="3663"/>
                </a:cubicBezTo>
                <a:cubicBezTo>
                  <a:pt x="21128" y="3839"/>
                  <a:pt x="21408" y="4617"/>
                  <a:pt x="21375" y="5479"/>
                </a:cubicBezTo>
                <a:cubicBezTo>
                  <a:pt x="21342" y="6327"/>
                  <a:pt x="21015" y="6997"/>
                  <a:pt x="20606" y="7049"/>
                </a:cubicBezTo>
                <a:cubicBezTo>
                  <a:pt x="20506" y="7565"/>
                  <a:pt x="20295" y="7951"/>
                  <a:pt x="20036" y="8090"/>
                </a:cubicBezTo>
                <a:cubicBezTo>
                  <a:pt x="19795" y="8219"/>
                  <a:pt x="19539" y="8118"/>
                  <a:pt x="19338" y="7815"/>
                </a:cubicBezTo>
                <a:cubicBezTo>
                  <a:pt x="19260" y="8332"/>
                  <a:pt x="19073" y="8746"/>
                  <a:pt x="18830" y="8940"/>
                </a:cubicBezTo>
                <a:cubicBezTo>
                  <a:pt x="18601" y="9124"/>
                  <a:pt x="18345" y="9093"/>
                  <a:pt x="18128" y="8856"/>
                </a:cubicBezTo>
                <a:cubicBezTo>
                  <a:pt x="18109" y="9289"/>
                  <a:pt x="18013" y="9692"/>
                  <a:pt x="17859" y="9985"/>
                </a:cubicBezTo>
                <a:cubicBezTo>
                  <a:pt x="17689" y="10309"/>
                  <a:pt x="17462" y="10474"/>
                  <a:pt x="17232" y="10440"/>
                </a:cubicBezTo>
                <a:cubicBezTo>
                  <a:pt x="17131" y="10816"/>
                  <a:pt x="16967" y="11101"/>
                  <a:pt x="16771" y="11240"/>
                </a:cubicBezTo>
                <a:cubicBezTo>
                  <a:pt x="16569" y="11384"/>
                  <a:pt x="16349" y="11363"/>
                  <a:pt x="16154" y="11183"/>
                </a:cubicBezTo>
                <a:cubicBezTo>
                  <a:pt x="15956" y="11483"/>
                  <a:pt x="15703" y="11577"/>
                  <a:pt x="15467" y="11437"/>
                </a:cubicBezTo>
                <a:cubicBezTo>
                  <a:pt x="15261" y="11315"/>
                  <a:pt x="15087" y="11024"/>
                  <a:pt x="14986" y="10631"/>
                </a:cubicBezTo>
                <a:cubicBezTo>
                  <a:pt x="14483" y="10562"/>
                  <a:pt x="14055" y="9837"/>
                  <a:pt x="13922" y="8825"/>
                </a:cubicBezTo>
                <a:cubicBezTo>
                  <a:pt x="13806" y="7946"/>
                  <a:pt x="13937" y="7005"/>
                  <a:pt x="14260" y="6390"/>
                </a:cubicBezTo>
                <a:cubicBezTo>
                  <a:pt x="14125" y="6186"/>
                  <a:pt x="14064" y="5829"/>
                  <a:pt x="14109" y="5494"/>
                </a:cubicBezTo>
                <a:cubicBezTo>
                  <a:pt x="14147" y="5205"/>
                  <a:pt x="14258" y="4981"/>
                  <a:pt x="14398" y="4911"/>
                </a:cubicBezTo>
                <a:cubicBezTo>
                  <a:pt x="14318" y="4175"/>
                  <a:pt x="14431" y="3406"/>
                  <a:pt x="14695" y="2888"/>
                </a:cubicBezTo>
                <a:cubicBezTo>
                  <a:pt x="14909" y="2467"/>
                  <a:pt x="15201" y="2262"/>
                  <a:pt x="15495" y="2327"/>
                </a:cubicBezTo>
                <a:cubicBezTo>
                  <a:pt x="15619" y="1630"/>
                  <a:pt x="15906" y="1117"/>
                  <a:pt x="16255" y="967"/>
                </a:cubicBezTo>
                <a:cubicBezTo>
                  <a:pt x="16579" y="828"/>
                  <a:pt x="16915" y="1020"/>
                  <a:pt x="17159" y="1486"/>
                </a:cubicBezTo>
                <a:cubicBezTo>
                  <a:pt x="17318" y="889"/>
                  <a:pt x="17606" y="490"/>
                  <a:pt x="17932" y="412"/>
                </a:cubicBezTo>
                <a:cubicBezTo>
                  <a:pt x="17978" y="401"/>
                  <a:pt x="18024" y="397"/>
                  <a:pt x="18070" y="399"/>
                </a:cubicBezTo>
                <a:close/>
                <a:moveTo>
                  <a:pt x="15421" y="13466"/>
                </a:moveTo>
                <a:cubicBezTo>
                  <a:pt x="15907" y="13539"/>
                  <a:pt x="16343" y="14106"/>
                  <a:pt x="16588" y="14982"/>
                </a:cubicBezTo>
                <a:cubicBezTo>
                  <a:pt x="16866" y="15979"/>
                  <a:pt x="16855" y="17216"/>
                  <a:pt x="16559" y="18190"/>
                </a:cubicBezTo>
                <a:cubicBezTo>
                  <a:pt x="16738" y="17267"/>
                  <a:pt x="16722" y="16229"/>
                  <a:pt x="16513" y="15333"/>
                </a:cubicBezTo>
                <a:cubicBezTo>
                  <a:pt x="16297" y="14410"/>
                  <a:pt x="15899" y="13727"/>
                  <a:pt x="15421" y="13466"/>
                </a:cubicBezTo>
                <a:close/>
                <a:moveTo>
                  <a:pt x="15020" y="13717"/>
                </a:moveTo>
                <a:cubicBezTo>
                  <a:pt x="15563" y="13727"/>
                  <a:pt x="16080" y="14354"/>
                  <a:pt x="16341" y="15414"/>
                </a:cubicBezTo>
                <a:cubicBezTo>
                  <a:pt x="16698" y="16865"/>
                  <a:pt x="16460" y="18644"/>
                  <a:pt x="15794" y="19504"/>
                </a:cubicBezTo>
                <a:cubicBezTo>
                  <a:pt x="15045" y="20050"/>
                  <a:pt x="14221" y="19298"/>
                  <a:pt x="13906" y="17782"/>
                </a:cubicBezTo>
                <a:cubicBezTo>
                  <a:pt x="13614" y="16377"/>
                  <a:pt x="13856" y="14740"/>
                  <a:pt x="14477" y="13919"/>
                </a:cubicBezTo>
                <a:cubicBezTo>
                  <a:pt x="14655" y="13779"/>
                  <a:pt x="14839" y="13713"/>
                  <a:pt x="15020" y="13717"/>
                </a:cubicBezTo>
                <a:close/>
                <a:moveTo>
                  <a:pt x="13712" y="15284"/>
                </a:moveTo>
                <a:cubicBezTo>
                  <a:pt x="13552" y="16166"/>
                  <a:pt x="13567" y="17144"/>
                  <a:pt x="13755" y="18003"/>
                </a:cubicBezTo>
                <a:cubicBezTo>
                  <a:pt x="13962" y="18953"/>
                  <a:pt x="14358" y="19667"/>
                  <a:pt x="14840" y="19957"/>
                </a:cubicBezTo>
                <a:cubicBezTo>
                  <a:pt x="14298" y="19853"/>
                  <a:pt x="13827" y="19140"/>
                  <a:pt x="13612" y="18099"/>
                </a:cubicBezTo>
                <a:cubicBezTo>
                  <a:pt x="13423" y="17183"/>
                  <a:pt x="13460" y="16132"/>
                  <a:pt x="13712" y="1528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5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4" name="îṩľîďê"/>
          <p:cNvGrpSpPr/>
          <p:nvPr/>
        </p:nvGrpSpPr>
        <p:grpSpPr>
          <a:xfrm>
            <a:off x="1101363" y="1246301"/>
            <a:ext cx="2414132" cy="3347696"/>
            <a:chOff x="673100" y="1574905"/>
            <a:chExt cx="2414132" cy="3347696"/>
          </a:xfrm>
        </p:grpSpPr>
        <p:grpSp>
          <p:nvGrpSpPr>
            <p:cNvPr id="28" name="îṣ1iḋé"/>
            <p:cNvGrpSpPr/>
            <p:nvPr/>
          </p:nvGrpSpPr>
          <p:grpSpPr>
            <a:xfrm>
              <a:off x="1478859" y="1574905"/>
              <a:ext cx="802614" cy="804738"/>
              <a:chOff x="1478859" y="1574905"/>
              <a:chExt cx="802614" cy="804738"/>
            </a:xfrm>
          </p:grpSpPr>
          <p:sp>
            <p:nvSpPr>
              <p:cNvPr id="32" name="ïšľíḍé"/>
              <p:cNvSpPr/>
              <p:nvPr/>
            </p:nvSpPr>
            <p:spPr bwMode="auto">
              <a:xfrm>
                <a:off x="1478859" y="1574905"/>
                <a:ext cx="802614" cy="80473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0B9B4"/>
                </a:solidFill>
              </a:ln>
            </p:spPr>
            <p:txBody>
              <a:bodyPr vert="horz" wrap="square" lIns="91440" tIns="45720" rIns="91440" bIns="45720" numCol="1" anchor="ctr" anchorCtr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ïšḷidê"/>
              <p:cNvSpPr/>
              <p:nvPr/>
            </p:nvSpPr>
            <p:spPr bwMode="auto">
              <a:xfrm>
                <a:off x="1634484" y="1772662"/>
                <a:ext cx="491364" cy="409224"/>
              </a:xfrm>
              <a:custGeom>
                <a:avLst/>
                <a:gdLst>
                  <a:gd name="connsiteX0" fmla="*/ 246781 w 608274"/>
                  <a:gd name="connsiteY0" fmla="*/ 438498 h 506589"/>
                  <a:gd name="connsiteX1" fmla="*/ 246781 w 608274"/>
                  <a:gd name="connsiteY1" fmla="*/ 467297 h 506589"/>
                  <a:gd name="connsiteX2" fmla="*/ 300340 w 608274"/>
                  <a:gd name="connsiteY2" fmla="*/ 446881 h 506589"/>
                  <a:gd name="connsiteX3" fmla="*/ 213321 w 608274"/>
                  <a:gd name="connsiteY3" fmla="*/ 304884 h 506589"/>
                  <a:gd name="connsiteX4" fmla="*/ 33460 w 608274"/>
                  <a:gd name="connsiteY4" fmla="*/ 322334 h 506589"/>
                  <a:gd name="connsiteX5" fmla="*/ 33460 w 608274"/>
                  <a:gd name="connsiteY5" fmla="*/ 454352 h 506589"/>
                  <a:gd name="connsiteX6" fmla="*/ 213321 w 608274"/>
                  <a:gd name="connsiteY6" fmla="*/ 471802 h 506589"/>
                  <a:gd name="connsiteX7" fmla="*/ 228395 w 608274"/>
                  <a:gd name="connsiteY7" fmla="*/ 270439 h 506589"/>
                  <a:gd name="connsiteX8" fmla="*/ 241243 w 608274"/>
                  <a:gd name="connsiteY8" fmla="*/ 274602 h 506589"/>
                  <a:gd name="connsiteX9" fmla="*/ 246781 w 608274"/>
                  <a:gd name="connsiteY9" fmla="*/ 286749 h 506589"/>
                  <a:gd name="connsiteX10" fmla="*/ 246781 w 608274"/>
                  <a:gd name="connsiteY10" fmla="*/ 405252 h 506589"/>
                  <a:gd name="connsiteX11" fmla="*/ 366689 w 608274"/>
                  <a:gd name="connsiteY11" fmla="*/ 423957 h 506589"/>
                  <a:gd name="connsiteX12" fmla="*/ 380678 w 608274"/>
                  <a:gd name="connsiteY12" fmla="*/ 438441 h 506589"/>
                  <a:gd name="connsiteX13" fmla="*/ 370115 w 608274"/>
                  <a:gd name="connsiteY13" fmla="*/ 455493 h 506589"/>
                  <a:gd name="connsiteX14" fmla="*/ 236104 w 608274"/>
                  <a:gd name="connsiteY14" fmla="*/ 506589 h 506589"/>
                  <a:gd name="connsiteX15" fmla="*/ 235590 w 608274"/>
                  <a:gd name="connsiteY15" fmla="*/ 505334 h 506589"/>
                  <a:gd name="connsiteX16" fmla="*/ 230051 w 608274"/>
                  <a:gd name="connsiteY16" fmla="*/ 506304 h 506589"/>
                  <a:gd name="connsiteX17" fmla="*/ 228395 w 608274"/>
                  <a:gd name="connsiteY17" fmla="*/ 506247 h 506589"/>
                  <a:gd name="connsiteX18" fmla="*/ 15074 w 608274"/>
                  <a:gd name="connsiteY18" fmla="*/ 485546 h 506589"/>
                  <a:gd name="connsiteX19" fmla="*/ 0 w 608274"/>
                  <a:gd name="connsiteY19" fmla="*/ 469236 h 506589"/>
                  <a:gd name="connsiteX20" fmla="*/ 0 w 608274"/>
                  <a:gd name="connsiteY20" fmla="*/ 307450 h 506589"/>
                  <a:gd name="connsiteX21" fmla="*/ 15074 w 608274"/>
                  <a:gd name="connsiteY21" fmla="*/ 291083 h 506589"/>
                  <a:gd name="connsiteX22" fmla="*/ 362895 w 608274"/>
                  <a:gd name="connsiteY22" fmla="*/ 0 h 506589"/>
                  <a:gd name="connsiteX23" fmla="*/ 468824 w 608274"/>
                  <a:gd name="connsiteY23" fmla="*/ 90151 h 506589"/>
                  <a:gd name="connsiteX24" fmla="*/ 463285 w 608274"/>
                  <a:gd name="connsiteY24" fmla="*/ 153046 h 506589"/>
                  <a:gd name="connsiteX25" fmla="*/ 429822 w 608274"/>
                  <a:gd name="connsiteY25" fmla="*/ 235157 h 506589"/>
                  <a:gd name="connsiteX26" fmla="*/ 485556 w 608274"/>
                  <a:gd name="connsiteY26" fmla="*/ 284366 h 506589"/>
                  <a:gd name="connsiteX27" fmla="*/ 580407 w 608274"/>
                  <a:gd name="connsiteY27" fmla="*/ 317210 h 506589"/>
                  <a:gd name="connsiteX28" fmla="*/ 608274 w 608274"/>
                  <a:gd name="connsiteY28" fmla="*/ 388316 h 506589"/>
                  <a:gd name="connsiteX29" fmla="*/ 608274 w 608274"/>
                  <a:gd name="connsiteY29" fmla="*/ 480691 h 506589"/>
                  <a:gd name="connsiteX30" fmla="*/ 391162 w 608274"/>
                  <a:gd name="connsiteY30" fmla="*/ 480691 h 506589"/>
                  <a:gd name="connsiteX31" fmla="*/ 412805 w 608274"/>
                  <a:gd name="connsiteY31" fmla="*/ 434960 h 506589"/>
                  <a:gd name="connsiteX32" fmla="*/ 370776 w 608274"/>
                  <a:gd name="connsiteY32" fmla="*/ 391566 h 506589"/>
                  <a:gd name="connsiteX33" fmla="*/ 279065 w 608274"/>
                  <a:gd name="connsiteY33" fmla="*/ 377254 h 506589"/>
                  <a:gd name="connsiteX34" fmla="*/ 279065 w 608274"/>
                  <a:gd name="connsiteY34" fmla="*/ 286761 h 506589"/>
                  <a:gd name="connsiteX35" fmla="*/ 275810 w 608274"/>
                  <a:gd name="connsiteY35" fmla="*/ 269997 h 506589"/>
                  <a:gd name="connsiteX36" fmla="*/ 295968 w 608274"/>
                  <a:gd name="connsiteY36" fmla="*/ 235157 h 506589"/>
                  <a:gd name="connsiteX37" fmla="*/ 262505 w 608274"/>
                  <a:gd name="connsiteY37" fmla="*/ 153046 h 506589"/>
                  <a:gd name="connsiteX38" fmla="*/ 256909 w 608274"/>
                  <a:gd name="connsiteY38" fmla="*/ 90151 h 506589"/>
                  <a:gd name="connsiteX39" fmla="*/ 362895 w 608274"/>
                  <a:gd name="connsiteY39" fmla="*/ 0 h 506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274" h="506589">
                    <a:moveTo>
                      <a:pt x="246781" y="438498"/>
                    </a:moveTo>
                    <a:lnTo>
                      <a:pt x="246781" y="467297"/>
                    </a:lnTo>
                    <a:lnTo>
                      <a:pt x="300340" y="446881"/>
                    </a:lnTo>
                    <a:close/>
                    <a:moveTo>
                      <a:pt x="213321" y="304884"/>
                    </a:moveTo>
                    <a:lnTo>
                      <a:pt x="33460" y="322334"/>
                    </a:lnTo>
                    <a:lnTo>
                      <a:pt x="33460" y="454352"/>
                    </a:lnTo>
                    <a:lnTo>
                      <a:pt x="213321" y="471802"/>
                    </a:lnTo>
                    <a:close/>
                    <a:moveTo>
                      <a:pt x="228395" y="270439"/>
                    </a:moveTo>
                    <a:cubicBezTo>
                      <a:pt x="233077" y="269983"/>
                      <a:pt x="237760" y="271466"/>
                      <a:pt x="241243" y="274602"/>
                    </a:cubicBezTo>
                    <a:cubicBezTo>
                      <a:pt x="244783" y="277739"/>
                      <a:pt x="246781" y="282130"/>
                      <a:pt x="246781" y="286749"/>
                    </a:cubicBezTo>
                    <a:lnTo>
                      <a:pt x="246781" y="405252"/>
                    </a:lnTo>
                    <a:lnTo>
                      <a:pt x="366689" y="423957"/>
                    </a:lnTo>
                    <a:cubicBezTo>
                      <a:pt x="374111" y="425154"/>
                      <a:pt x="379878" y="431085"/>
                      <a:pt x="380678" y="438441"/>
                    </a:cubicBezTo>
                    <a:cubicBezTo>
                      <a:pt x="381477" y="445798"/>
                      <a:pt x="377138" y="452812"/>
                      <a:pt x="370115" y="455493"/>
                    </a:cubicBezTo>
                    <a:lnTo>
                      <a:pt x="236104" y="506589"/>
                    </a:lnTo>
                    <a:lnTo>
                      <a:pt x="235590" y="505334"/>
                    </a:lnTo>
                    <a:cubicBezTo>
                      <a:pt x="233820" y="505962"/>
                      <a:pt x="231936" y="506304"/>
                      <a:pt x="230051" y="506304"/>
                    </a:cubicBezTo>
                    <a:cubicBezTo>
                      <a:pt x="229480" y="506304"/>
                      <a:pt x="228966" y="506304"/>
                      <a:pt x="228395" y="506247"/>
                    </a:cubicBezTo>
                    <a:lnTo>
                      <a:pt x="15074" y="485546"/>
                    </a:lnTo>
                    <a:cubicBezTo>
                      <a:pt x="6509" y="484748"/>
                      <a:pt x="0" y="477676"/>
                      <a:pt x="0" y="469236"/>
                    </a:cubicBezTo>
                    <a:lnTo>
                      <a:pt x="0" y="307450"/>
                    </a:lnTo>
                    <a:cubicBezTo>
                      <a:pt x="0" y="299010"/>
                      <a:pt x="6509" y="291938"/>
                      <a:pt x="15074" y="291083"/>
                    </a:cubicBezTo>
                    <a:close/>
                    <a:moveTo>
                      <a:pt x="362895" y="0"/>
                    </a:moveTo>
                    <a:cubicBezTo>
                      <a:pt x="454777" y="0"/>
                      <a:pt x="466369" y="64320"/>
                      <a:pt x="468824" y="90151"/>
                    </a:cubicBezTo>
                    <a:cubicBezTo>
                      <a:pt x="468824" y="90151"/>
                      <a:pt x="507884" y="131206"/>
                      <a:pt x="463285" y="153046"/>
                    </a:cubicBezTo>
                    <a:cubicBezTo>
                      <a:pt x="463285" y="153046"/>
                      <a:pt x="463285" y="205049"/>
                      <a:pt x="429822" y="235157"/>
                    </a:cubicBezTo>
                    <a:cubicBezTo>
                      <a:pt x="429822" y="235157"/>
                      <a:pt x="401898" y="257053"/>
                      <a:pt x="485556" y="284366"/>
                    </a:cubicBezTo>
                    <a:lnTo>
                      <a:pt x="580407" y="317210"/>
                    </a:lnTo>
                    <a:cubicBezTo>
                      <a:pt x="580407" y="317210"/>
                      <a:pt x="608274" y="317210"/>
                      <a:pt x="608274" y="388316"/>
                    </a:cubicBezTo>
                    <a:lnTo>
                      <a:pt x="608274" y="480691"/>
                    </a:lnTo>
                    <a:lnTo>
                      <a:pt x="391162" y="480691"/>
                    </a:lnTo>
                    <a:cubicBezTo>
                      <a:pt x="406123" y="470598"/>
                      <a:pt x="414803" y="453207"/>
                      <a:pt x="412805" y="434960"/>
                    </a:cubicBezTo>
                    <a:cubicBezTo>
                      <a:pt x="410406" y="412892"/>
                      <a:pt x="393161" y="395045"/>
                      <a:pt x="370776" y="391566"/>
                    </a:cubicBezTo>
                    <a:lnTo>
                      <a:pt x="279065" y="377254"/>
                    </a:lnTo>
                    <a:lnTo>
                      <a:pt x="279065" y="286761"/>
                    </a:lnTo>
                    <a:cubicBezTo>
                      <a:pt x="279065" y="280945"/>
                      <a:pt x="277809" y="275357"/>
                      <a:pt x="275810" y="269997"/>
                    </a:cubicBezTo>
                    <a:cubicBezTo>
                      <a:pt x="314470" y="249754"/>
                      <a:pt x="295968" y="235157"/>
                      <a:pt x="295968" y="235157"/>
                    </a:cubicBezTo>
                    <a:cubicBezTo>
                      <a:pt x="262505" y="205049"/>
                      <a:pt x="262505" y="153046"/>
                      <a:pt x="262505" y="153046"/>
                    </a:cubicBezTo>
                    <a:cubicBezTo>
                      <a:pt x="217906" y="131206"/>
                      <a:pt x="256909" y="90151"/>
                      <a:pt x="256909" y="90151"/>
                    </a:cubicBezTo>
                    <a:cubicBezTo>
                      <a:pt x="259421" y="64320"/>
                      <a:pt x="277010" y="0"/>
                      <a:pt x="362895" y="0"/>
                    </a:cubicBezTo>
                    <a:close/>
                  </a:path>
                </a:pathLst>
              </a:custGeom>
              <a:solidFill>
                <a:srgbClr val="F0B9B4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9" name="ïŝḷîḍé"/>
            <p:cNvSpPr/>
            <p:nvPr/>
          </p:nvSpPr>
          <p:spPr bwMode="auto">
            <a:xfrm>
              <a:off x="673100" y="3112414"/>
              <a:ext cx="2414132" cy="905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0" name="íS1ïḍe"/>
            <p:cNvSpPr txBox="1"/>
            <p:nvPr/>
          </p:nvSpPr>
          <p:spPr bwMode="auto">
            <a:xfrm>
              <a:off x="673100" y="2469542"/>
              <a:ext cx="2414132" cy="541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cs typeface="+mn-ea"/>
                  <a:sym typeface="+mn-lt"/>
                </a:rPr>
                <a:t>Text here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31" name="í$1îḑê"/>
            <p:cNvSpPr/>
            <p:nvPr/>
          </p:nvSpPr>
          <p:spPr bwMode="auto">
            <a:xfrm>
              <a:off x="673100" y="4017508"/>
              <a:ext cx="2414132" cy="905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5" name="îṧḷíḋê"/>
          <p:cNvGrpSpPr/>
          <p:nvPr/>
        </p:nvGrpSpPr>
        <p:grpSpPr>
          <a:xfrm>
            <a:off x="3756740" y="1246301"/>
            <a:ext cx="2414132" cy="3347696"/>
            <a:chOff x="673100" y="1574905"/>
            <a:chExt cx="2414132" cy="3347696"/>
          </a:xfrm>
        </p:grpSpPr>
        <p:grpSp>
          <p:nvGrpSpPr>
            <p:cNvPr id="22" name="ïsļiḑê"/>
            <p:cNvGrpSpPr/>
            <p:nvPr/>
          </p:nvGrpSpPr>
          <p:grpSpPr>
            <a:xfrm>
              <a:off x="1478859" y="1574905"/>
              <a:ext cx="802614" cy="804738"/>
              <a:chOff x="1478859" y="1574905"/>
              <a:chExt cx="802614" cy="804738"/>
            </a:xfrm>
          </p:grpSpPr>
          <p:sp>
            <p:nvSpPr>
              <p:cNvPr id="26" name="íş1iḑe"/>
              <p:cNvSpPr/>
              <p:nvPr/>
            </p:nvSpPr>
            <p:spPr bwMode="auto">
              <a:xfrm>
                <a:off x="1478859" y="1574905"/>
                <a:ext cx="802614" cy="80473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6A294"/>
                </a:solidFill>
              </a:ln>
            </p:spPr>
            <p:txBody>
              <a:bodyPr vert="horz" wrap="square" lIns="91440" tIns="45720" rIns="91440" bIns="45720" numCol="1" anchor="ctr" anchorCtr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ïṥḷídê"/>
              <p:cNvSpPr/>
              <p:nvPr/>
            </p:nvSpPr>
            <p:spPr bwMode="auto">
              <a:xfrm>
                <a:off x="1634484" y="1772662"/>
                <a:ext cx="491364" cy="409224"/>
              </a:xfrm>
              <a:custGeom>
                <a:avLst/>
                <a:gdLst>
                  <a:gd name="connsiteX0" fmla="*/ 246781 w 608274"/>
                  <a:gd name="connsiteY0" fmla="*/ 438498 h 506589"/>
                  <a:gd name="connsiteX1" fmla="*/ 246781 w 608274"/>
                  <a:gd name="connsiteY1" fmla="*/ 467297 h 506589"/>
                  <a:gd name="connsiteX2" fmla="*/ 300340 w 608274"/>
                  <a:gd name="connsiteY2" fmla="*/ 446881 h 506589"/>
                  <a:gd name="connsiteX3" fmla="*/ 213321 w 608274"/>
                  <a:gd name="connsiteY3" fmla="*/ 304884 h 506589"/>
                  <a:gd name="connsiteX4" fmla="*/ 33460 w 608274"/>
                  <a:gd name="connsiteY4" fmla="*/ 322334 h 506589"/>
                  <a:gd name="connsiteX5" fmla="*/ 33460 w 608274"/>
                  <a:gd name="connsiteY5" fmla="*/ 454352 h 506589"/>
                  <a:gd name="connsiteX6" fmla="*/ 213321 w 608274"/>
                  <a:gd name="connsiteY6" fmla="*/ 471802 h 506589"/>
                  <a:gd name="connsiteX7" fmla="*/ 228395 w 608274"/>
                  <a:gd name="connsiteY7" fmla="*/ 270439 h 506589"/>
                  <a:gd name="connsiteX8" fmla="*/ 241243 w 608274"/>
                  <a:gd name="connsiteY8" fmla="*/ 274602 h 506589"/>
                  <a:gd name="connsiteX9" fmla="*/ 246781 w 608274"/>
                  <a:gd name="connsiteY9" fmla="*/ 286749 h 506589"/>
                  <a:gd name="connsiteX10" fmla="*/ 246781 w 608274"/>
                  <a:gd name="connsiteY10" fmla="*/ 405252 h 506589"/>
                  <a:gd name="connsiteX11" fmla="*/ 366689 w 608274"/>
                  <a:gd name="connsiteY11" fmla="*/ 423957 h 506589"/>
                  <a:gd name="connsiteX12" fmla="*/ 380678 w 608274"/>
                  <a:gd name="connsiteY12" fmla="*/ 438441 h 506589"/>
                  <a:gd name="connsiteX13" fmla="*/ 370115 w 608274"/>
                  <a:gd name="connsiteY13" fmla="*/ 455493 h 506589"/>
                  <a:gd name="connsiteX14" fmla="*/ 236104 w 608274"/>
                  <a:gd name="connsiteY14" fmla="*/ 506589 h 506589"/>
                  <a:gd name="connsiteX15" fmla="*/ 235590 w 608274"/>
                  <a:gd name="connsiteY15" fmla="*/ 505334 h 506589"/>
                  <a:gd name="connsiteX16" fmla="*/ 230051 w 608274"/>
                  <a:gd name="connsiteY16" fmla="*/ 506304 h 506589"/>
                  <a:gd name="connsiteX17" fmla="*/ 228395 w 608274"/>
                  <a:gd name="connsiteY17" fmla="*/ 506247 h 506589"/>
                  <a:gd name="connsiteX18" fmla="*/ 15074 w 608274"/>
                  <a:gd name="connsiteY18" fmla="*/ 485546 h 506589"/>
                  <a:gd name="connsiteX19" fmla="*/ 0 w 608274"/>
                  <a:gd name="connsiteY19" fmla="*/ 469236 h 506589"/>
                  <a:gd name="connsiteX20" fmla="*/ 0 w 608274"/>
                  <a:gd name="connsiteY20" fmla="*/ 307450 h 506589"/>
                  <a:gd name="connsiteX21" fmla="*/ 15074 w 608274"/>
                  <a:gd name="connsiteY21" fmla="*/ 291083 h 506589"/>
                  <a:gd name="connsiteX22" fmla="*/ 362895 w 608274"/>
                  <a:gd name="connsiteY22" fmla="*/ 0 h 506589"/>
                  <a:gd name="connsiteX23" fmla="*/ 468824 w 608274"/>
                  <a:gd name="connsiteY23" fmla="*/ 90151 h 506589"/>
                  <a:gd name="connsiteX24" fmla="*/ 463285 w 608274"/>
                  <a:gd name="connsiteY24" fmla="*/ 153046 h 506589"/>
                  <a:gd name="connsiteX25" fmla="*/ 429822 w 608274"/>
                  <a:gd name="connsiteY25" fmla="*/ 235157 h 506589"/>
                  <a:gd name="connsiteX26" fmla="*/ 485556 w 608274"/>
                  <a:gd name="connsiteY26" fmla="*/ 284366 h 506589"/>
                  <a:gd name="connsiteX27" fmla="*/ 580407 w 608274"/>
                  <a:gd name="connsiteY27" fmla="*/ 317210 h 506589"/>
                  <a:gd name="connsiteX28" fmla="*/ 608274 w 608274"/>
                  <a:gd name="connsiteY28" fmla="*/ 388316 h 506589"/>
                  <a:gd name="connsiteX29" fmla="*/ 608274 w 608274"/>
                  <a:gd name="connsiteY29" fmla="*/ 480691 h 506589"/>
                  <a:gd name="connsiteX30" fmla="*/ 391162 w 608274"/>
                  <a:gd name="connsiteY30" fmla="*/ 480691 h 506589"/>
                  <a:gd name="connsiteX31" fmla="*/ 412805 w 608274"/>
                  <a:gd name="connsiteY31" fmla="*/ 434960 h 506589"/>
                  <a:gd name="connsiteX32" fmla="*/ 370776 w 608274"/>
                  <a:gd name="connsiteY32" fmla="*/ 391566 h 506589"/>
                  <a:gd name="connsiteX33" fmla="*/ 279065 w 608274"/>
                  <a:gd name="connsiteY33" fmla="*/ 377254 h 506589"/>
                  <a:gd name="connsiteX34" fmla="*/ 279065 w 608274"/>
                  <a:gd name="connsiteY34" fmla="*/ 286761 h 506589"/>
                  <a:gd name="connsiteX35" fmla="*/ 275810 w 608274"/>
                  <a:gd name="connsiteY35" fmla="*/ 269997 h 506589"/>
                  <a:gd name="connsiteX36" fmla="*/ 295968 w 608274"/>
                  <a:gd name="connsiteY36" fmla="*/ 235157 h 506589"/>
                  <a:gd name="connsiteX37" fmla="*/ 262505 w 608274"/>
                  <a:gd name="connsiteY37" fmla="*/ 153046 h 506589"/>
                  <a:gd name="connsiteX38" fmla="*/ 256909 w 608274"/>
                  <a:gd name="connsiteY38" fmla="*/ 90151 h 506589"/>
                  <a:gd name="connsiteX39" fmla="*/ 362895 w 608274"/>
                  <a:gd name="connsiteY39" fmla="*/ 0 h 506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274" h="506589">
                    <a:moveTo>
                      <a:pt x="246781" y="438498"/>
                    </a:moveTo>
                    <a:lnTo>
                      <a:pt x="246781" y="467297"/>
                    </a:lnTo>
                    <a:lnTo>
                      <a:pt x="300340" y="446881"/>
                    </a:lnTo>
                    <a:close/>
                    <a:moveTo>
                      <a:pt x="213321" y="304884"/>
                    </a:moveTo>
                    <a:lnTo>
                      <a:pt x="33460" y="322334"/>
                    </a:lnTo>
                    <a:lnTo>
                      <a:pt x="33460" y="454352"/>
                    </a:lnTo>
                    <a:lnTo>
                      <a:pt x="213321" y="471802"/>
                    </a:lnTo>
                    <a:close/>
                    <a:moveTo>
                      <a:pt x="228395" y="270439"/>
                    </a:moveTo>
                    <a:cubicBezTo>
                      <a:pt x="233077" y="269983"/>
                      <a:pt x="237760" y="271466"/>
                      <a:pt x="241243" y="274602"/>
                    </a:cubicBezTo>
                    <a:cubicBezTo>
                      <a:pt x="244783" y="277739"/>
                      <a:pt x="246781" y="282130"/>
                      <a:pt x="246781" y="286749"/>
                    </a:cubicBezTo>
                    <a:lnTo>
                      <a:pt x="246781" y="405252"/>
                    </a:lnTo>
                    <a:lnTo>
                      <a:pt x="366689" y="423957"/>
                    </a:lnTo>
                    <a:cubicBezTo>
                      <a:pt x="374111" y="425154"/>
                      <a:pt x="379878" y="431085"/>
                      <a:pt x="380678" y="438441"/>
                    </a:cubicBezTo>
                    <a:cubicBezTo>
                      <a:pt x="381477" y="445798"/>
                      <a:pt x="377138" y="452812"/>
                      <a:pt x="370115" y="455493"/>
                    </a:cubicBezTo>
                    <a:lnTo>
                      <a:pt x="236104" y="506589"/>
                    </a:lnTo>
                    <a:lnTo>
                      <a:pt x="235590" y="505334"/>
                    </a:lnTo>
                    <a:cubicBezTo>
                      <a:pt x="233820" y="505962"/>
                      <a:pt x="231936" y="506304"/>
                      <a:pt x="230051" y="506304"/>
                    </a:cubicBezTo>
                    <a:cubicBezTo>
                      <a:pt x="229480" y="506304"/>
                      <a:pt x="228966" y="506304"/>
                      <a:pt x="228395" y="506247"/>
                    </a:cubicBezTo>
                    <a:lnTo>
                      <a:pt x="15074" y="485546"/>
                    </a:lnTo>
                    <a:cubicBezTo>
                      <a:pt x="6509" y="484748"/>
                      <a:pt x="0" y="477676"/>
                      <a:pt x="0" y="469236"/>
                    </a:cubicBezTo>
                    <a:lnTo>
                      <a:pt x="0" y="307450"/>
                    </a:lnTo>
                    <a:cubicBezTo>
                      <a:pt x="0" y="299010"/>
                      <a:pt x="6509" y="291938"/>
                      <a:pt x="15074" y="291083"/>
                    </a:cubicBezTo>
                    <a:close/>
                    <a:moveTo>
                      <a:pt x="362895" y="0"/>
                    </a:moveTo>
                    <a:cubicBezTo>
                      <a:pt x="454777" y="0"/>
                      <a:pt x="466369" y="64320"/>
                      <a:pt x="468824" y="90151"/>
                    </a:cubicBezTo>
                    <a:cubicBezTo>
                      <a:pt x="468824" y="90151"/>
                      <a:pt x="507884" y="131206"/>
                      <a:pt x="463285" y="153046"/>
                    </a:cubicBezTo>
                    <a:cubicBezTo>
                      <a:pt x="463285" y="153046"/>
                      <a:pt x="463285" y="205049"/>
                      <a:pt x="429822" y="235157"/>
                    </a:cubicBezTo>
                    <a:cubicBezTo>
                      <a:pt x="429822" y="235157"/>
                      <a:pt x="401898" y="257053"/>
                      <a:pt x="485556" y="284366"/>
                    </a:cubicBezTo>
                    <a:lnTo>
                      <a:pt x="580407" y="317210"/>
                    </a:lnTo>
                    <a:cubicBezTo>
                      <a:pt x="580407" y="317210"/>
                      <a:pt x="608274" y="317210"/>
                      <a:pt x="608274" y="388316"/>
                    </a:cubicBezTo>
                    <a:lnTo>
                      <a:pt x="608274" y="480691"/>
                    </a:lnTo>
                    <a:lnTo>
                      <a:pt x="391162" y="480691"/>
                    </a:lnTo>
                    <a:cubicBezTo>
                      <a:pt x="406123" y="470598"/>
                      <a:pt x="414803" y="453207"/>
                      <a:pt x="412805" y="434960"/>
                    </a:cubicBezTo>
                    <a:cubicBezTo>
                      <a:pt x="410406" y="412892"/>
                      <a:pt x="393161" y="395045"/>
                      <a:pt x="370776" y="391566"/>
                    </a:cubicBezTo>
                    <a:lnTo>
                      <a:pt x="279065" y="377254"/>
                    </a:lnTo>
                    <a:lnTo>
                      <a:pt x="279065" y="286761"/>
                    </a:lnTo>
                    <a:cubicBezTo>
                      <a:pt x="279065" y="280945"/>
                      <a:pt x="277809" y="275357"/>
                      <a:pt x="275810" y="269997"/>
                    </a:cubicBezTo>
                    <a:cubicBezTo>
                      <a:pt x="314470" y="249754"/>
                      <a:pt x="295968" y="235157"/>
                      <a:pt x="295968" y="235157"/>
                    </a:cubicBezTo>
                    <a:cubicBezTo>
                      <a:pt x="262505" y="205049"/>
                      <a:pt x="262505" y="153046"/>
                      <a:pt x="262505" y="153046"/>
                    </a:cubicBezTo>
                    <a:cubicBezTo>
                      <a:pt x="217906" y="131206"/>
                      <a:pt x="256909" y="90151"/>
                      <a:pt x="256909" y="90151"/>
                    </a:cubicBezTo>
                    <a:cubicBezTo>
                      <a:pt x="259421" y="64320"/>
                      <a:pt x="277010" y="0"/>
                      <a:pt x="362895" y="0"/>
                    </a:cubicBezTo>
                    <a:close/>
                  </a:path>
                </a:pathLst>
              </a:custGeom>
              <a:solidFill>
                <a:srgbClr val="06A294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îš1iḍé"/>
            <p:cNvSpPr/>
            <p:nvPr/>
          </p:nvSpPr>
          <p:spPr bwMode="auto">
            <a:xfrm>
              <a:off x="673100" y="3112414"/>
              <a:ext cx="2414132" cy="905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4" name="íṩliďê"/>
            <p:cNvSpPr txBox="1"/>
            <p:nvPr/>
          </p:nvSpPr>
          <p:spPr bwMode="auto">
            <a:xfrm>
              <a:off x="673100" y="2469542"/>
              <a:ext cx="2414132" cy="541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cs typeface="+mn-ea"/>
                  <a:sym typeface="+mn-lt"/>
                </a:rPr>
                <a:t>Text here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25" name="íšļíde"/>
            <p:cNvSpPr/>
            <p:nvPr/>
          </p:nvSpPr>
          <p:spPr bwMode="auto">
            <a:xfrm>
              <a:off x="673100" y="4017508"/>
              <a:ext cx="2414132" cy="905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3636117" y="2248329"/>
            <a:ext cx="0" cy="238311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î$liḓe"/>
          <p:cNvSpPr/>
          <p:nvPr/>
        </p:nvSpPr>
        <p:spPr bwMode="auto">
          <a:xfrm rot="21376337">
            <a:off x="8413988" y="1963243"/>
            <a:ext cx="184454" cy="285376"/>
          </a:xfrm>
          <a:custGeom>
            <a:avLst/>
            <a:gdLst>
              <a:gd name="T0" fmla="*/ 2108 w 4216"/>
              <a:gd name="T1" fmla="*/ 0 h 6533"/>
              <a:gd name="T2" fmla="*/ 0 w 4216"/>
              <a:gd name="T3" fmla="*/ 2108 h 6533"/>
              <a:gd name="T4" fmla="*/ 76 w 4216"/>
              <a:gd name="T5" fmla="*/ 2671 h 6533"/>
              <a:gd name="T6" fmla="*/ 146 w 4216"/>
              <a:gd name="T7" fmla="*/ 2882 h 6533"/>
              <a:gd name="T8" fmla="*/ 210 w 4216"/>
              <a:gd name="T9" fmla="*/ 3027 h 6533"/>
              <a:gd name="T10" fmla="*/ 2108 w 4216"/>
              <a:gd name="T11" fmla="*/ 6533 h 6533"/>
              <a:gd name="T12" fmla="*/ 4007 w 4216"/>
              <a:gd name="T13" fmla="*/ 3022 h 6533"/>
              <a:gd name="T14" fmla="*/ 4065 w 4216"/>
              <a:gd name="T15" fmla="*/ 2892 h 6533"/>
              <a:gd name="T16" fmla="*/ 4139 w 4216"/>
              <a:gd name="T17" fmla="*/ 2671 h 6533"/>
              <a:gd name="T18" fmla="*/ 4216 w 4216"/>
              <a:gd name="T19" fmla="*/ 2108 h 6533"/>
              <a:gd name="T20" fmla="*/ 2108 w 4216"/>
              <a:gd name="T21" fmla="*/ 0 h 6533"/>
              <a:gd name="T22" fmla="*/ 2108 w 4216"/>
              <a:gd name="T23" fmla="*/ 3124 h 6533"/>
              <a:gd name="T24" fmla="*/ 1073 w 4216"/>
              <a:gd name="T25" fmla="*/ 2089 h 6533"/>
              <a:gd name="T26" fmla="*/ 2108 w 4216"/>
              <a:gd name="T27" fmla="*/ 1054 h 6533"/>
              <a:gd name="T28" fmla="*/ 3142 w 4216"/>
              <a:gd name="T29" fmla="*/ 2089 h 6533"/>
              <a:gd name="T30" fmla="*/ 2108 w 4216"/>
              <a:gd name="T31" fmla="*/ 3124 h 6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16" h="6533">
                <a:moveTo>
                  <a:pt x="2108" y="0"/>
                </a:moveTo>
                <a:cubicBezTo>
                  <a:pt x="943" y="0"/>
                  <a:pt x="0" y="944"/>
                  <a:pt x="0" y="2108"/>
                </a:cubicBezTo>
                <a:cubicBezTo>
                  <a:pt x="0" y="2303"/>
                  <a:pt x="26" y="2492"/>
                  <a:pt x="76" y="2671"/>
                </a:cubicBezTo>
                <a:cubicBezTo>
                  <a:pt x="96" y="2743"/>
                  <a:pt x="119" y="2814"/>
                  <a:pt x="146" y="2882"/>
                </a:cubicBezTo>
                <a:lnTo>
                  <a:pt x="210" y="3027"/>
                </a:lnTo>
                <a:lnTo>
                  <a:pt x="2108" y="6533"/>
                </a:lnTo>
                <a:lnTo>
                  <a:pt x="4007" y="3022"/>
                </a:lnTo>
                <a:lnTo>
                  <a:pt x="4065" y="2892"/>
                </a:lnTo>
                <a:cubicBezTo>
                  <a:pt x="4094" y="2820"/>
                  <a:pt x="4119" y="2747"/>
                  <a:pt x="4139" y="2671"/>
                </a:cubicBezTo>
                <a:cubicBezTo>
                  <a:pt x="4189" y="2492"/>
                  <a:pt x="4216" y="2303"/>
                  <a:pt x="4216" y="2108"/>
                </a:cubicBezTo>
                <a:cubicBezTo>
                  <a:pt x="4216" y="944"/>
                  <a:pt x="3272" y="0"/>
                  <a:pt x="2108" y="0"/>
                </a:cubicBezTo>
                <a:close/>
                <a:moveTo>
                  <a:pt x="2108" y="3124"/>
                </a:moveTo>
                <a:cubicBezTo>
                  <a:pt x="1537" y="3124"/>
                  <a:pt x="1073" y="2659"/>
                  <a:pt x="1073" y="2089"/>
                </a:cubicBezTo>
                <a:cubicBezTo>
                  <a:pt x="1073" y="1518"/>
                  <a:pt x="1537" y="1054"/>
                  <a:pt x="2108" y="1054"/>
                </a:cubicBezTo>
                <a:cubicBezTo>
                  <a:pt x="2678" y="1054"/>
                  <a:pt x="3142" y="1518"/>
                  <a:pt x="3142" y="2089"/>
                </a:cubicBezTo>
                <a:cubicBezTo>
                  <a:pt x="3142" y="2659"/>
                  <a:pt x="2678" y="3124"/>
                  <a:pt x="2108" y="312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square" lIns="91440" tIns="45720" rIns="91440" bIns="45720" anchor="ctr"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5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" name="ïṧ1îḑê"/>
          <p:cNvSpPr/>
          <p:nvPr/>
        </p:nvSpPr>
        <p:spPr bwMode="auto">
          <a:xfrm rot="21376337">
            <a:off x="8074475" y="2858508"/>
            <a:ext cx="239864" cy="169995"/>
          </a:xfrm>
          <a:custGeom>
            <a:avLst/>
            <a:gdLst>
              <a:gd name="connsiteX0" fmla="*/ 304032 w 608062"/>
              <a:gd name="connsiteY0" fmla="*/ 356779 h 430943"/>
              <a:gd name="connsiteX1" fmla="*/ 351777 w 608062"/>
              <a:gd name="connsiteY1" fmla="*/ 376570 h 430943"/>
              <a:gd name="connsiteX2" fmla="*/ 351777 w 608062"/>
              <a:gd name="connsiteY2" fmla="*/ 385965 h 430943"/>
              <a:gd name="connsiteX3" fmla="*/ 308736 w 608062"/>
              <a:gd name="connsiteY3" fmla="*/ 428944 h 430943"/>
              <a:gd name="connsiteX4" fmla="*/ 304032 w 608062"/>
              <a:gd name="connsiteY4" fmla="*/ 430943 h 430943"/>
              <a:gd name="connsiteX5" fmla="*/ 299327 w 608062"/>
              <a:gd name="connsiteY5" fmla="*/ 428944 h 430943"/>
              <a:gd name="connsiteX6" fmla="*/ 256286 w 608062"/>
              <a:gd name="connsiteY6" fmla="*/ 385965 h 430943"/>
              <a:gd name="connsiteX7" fmla="*/ 256286 w 608062"/>
              <a:gd name="connsiteY7" fmla="*/ 376570 h 430943"/>
              <a:gd name="connsiteX8" fmla="*/ 304032 w 608062"/>
              <a:gd name="connsiteY8" fmla="*/ 356779 h 430943"/>
              <a:gd name="connsiteX9" fmla="*/ 304013 w 608062"/>
              <a:gd name="connsiteY9" fmla="*/ 233219 h 430943"/>
              <a:gd name="connsiteX10" fmla="*/ 440761 w 608062"/>
              <a:gd name="connsiteY10" fmla="*/ 289982 h 430943"/>
              <a:gd name="connsiteX11" fmla="*/ 440761 w 608062"/>
              <a:gd name="connsiteY11" fmla="*/ 299376 h 430943"/>
              <a:gd name="connsiteX12" fmla="*/ 396746 w 608062"/>
              <a:gd name="connsiteY12" fmla="*/ 343348 h 430943"/>
              <a:gd name="connsiteX13" fmla="*/ 392044 w 608062"/>
              <a:gd name="connsiteY13" fmla="*/ 345347 h 430943"/>
              <a:gd name="connsiteX14" fmla="*/ 387342 w 608062"/>
              <a:gd name="connsiteY14" fmla="*/ 343348 h 430943"/>
              <a:gd name="connsiteX15" fmla="*/ 304013 w 608062"/>
              <a:gd name="connsiteY15" fmla="*/ 308770 h 430943"/>
              <a:gd name="connsiteX16" fmla="*/ 220684 w 608062"/>
              <a:gd name="connsiteY16" fmla="*/ 343348 h 430943"/>
              <a:gd name="connsiteX17" fmla="*/ 215982 w 608062"/>
              <a:gd name="connsiteY17" fmla="*/ 345347 h 430943"/>
              <a:gd name="connsiteX18" fmla="*/ 211280 w 608062"/>
              <a:gd name="connsiteY18" fmla="*/ 343348 h 430943"/>
              <a:gd name="connsiteX19" fmla="*/ 167165 w 608062"/>
              <a:gd name="connsiteY19" fmla="*/ 299376 h 430943"/>
              <a:gd name="connsiteX20" fmla="*/ 165264 w 608062"/>
              <a:gd name="connsiteY20" fmla="*/ 294679 h 430943"/>
              <a:gd name="connsiteX21" fmla="*/ 167165 w 608062"/>
              <a:gd name="connsiteY21" fmla="*/ 289982 h 430943"/>
              <a:gd name="connsiteX22" fmla="*/ 304013 w 608062"/>
              <a:gd name="connsiteY22" fmla="*/ 233219 h 430943"/>
              <a:gd name="connsiteX23" fmla="*/ 304064 w 608062"/>
              <a:gd name="connsiteY23" fmla="*/ 116645 h 430943"/>
              <a:gd name="connsiteX24" fmla="*/ 523459 w 608062"/>
              <a:gd name="connsiteY24" fmla="*/ 207446 h 430943"/>
              <a:gd name="connsiteX25" fmla="*/ 525360 w 608062"/>
              <a:gd name="connsiteY25" fmla="*/ 212141 h 430943"/>
              <a:gd name="connsiteX26" fmla="*/ 523459 w 608062"/>
              <a:gd name="connsiteY26" fmla="*/ 216936 h 430943"/>
              <a:gd name="connsiteX27" fmla="*/ 479440 w 608062"/>
              <a:gd name="connsiteY27" fmla="*/ 260888 h 430943"/>
              <a:gd name="connsiteX28" fmla="*/ 474638 w 608062"/>
              <a:gd name="connsiteY28" fmla="*/ 262786 h 430943"/>
              <a:gd name="connsiteX29" fmla="*/ 469936 w 608062"/>
              <a:gd name="connsiteY29" fmla="*/ 260888 h 430943"/>
              <a:gd name="connsiteX30" fmla="*/ 304064 w 608062"/>
              <a:gd name="connsiteY30" fmla="*/ 192163 h 430943"/>
              <a:gd name="connsiteX31" fmla="*/ 138192 w 608062"/>
              <a:gd name="connsiteY31" fmla="*/ 260888 h 430943"/>
              <a:gd name="connsiteX32" fmla="*/ 133390 w 608062"/>
              <a:gd name="connsiteY32" fmla="*/ 262786 h 430943"/>
              <a:gd name="connsiteX33" fmla="*/ 128688 w 608062"/>
              <a:gd name="connsiteY33" fmla="*/ 260888 h 430943"/>
              <a:gd name="connsiteX34" fmla="*/ 84669 w 608062"/>
              <a:gd name="connsiteY34" fmla="*/ 216936 h 430943"/>
              <a:gd name="connsiteX35" fmla="*/ 84669 w 608062"/>
              <a:gd name="connsiteY35" fmla="*/ 207446 h 430943"/>
              <a:gd name="connsiteX36" fmla="*/ 304064 w 608062"/>
              <a:gd name="connsiteY36" fmla="*/ 116645 h 430943"/>
              <a:gd name="connsiteX37" fmla="*/ 304031 w 608062"/>
              <a:gd name="connsiteY37" fmla="*/ 0 h 430943"/>
              <a:gd name="connsiteX38" fmla="*/ 606061 w 608062"/>
              <a:gd name="connsiteY38" fmla="*/ 124937 h 430943"/>
              <a:gd name="connsiteX39" fmla="*/ 606862 w 608062"/>
              <a:gd name="connsiteY39" fmla="*/ 125836 h 430943"/>
              <a:gd name="connsiteX40" fmla="*/ 608062 w 608062"/>
              <a:gd name="connsiteY40" fmla="*/ 129631 h 430943"/>
              <a:gd name="connsiteX41" fmla="*/ 606061 w 608062"/>
              <a:gd name="connsiteY41" fmla="*/ 134325 h 430943"/>
              <a:gd name="connsiteX42" fmla="*/ 561942 w 608062"/>
              <a:gd name="connsiteY42" fmla="*/ 178367 h 430943"/>
              <a:gd name="connsiteX43" fmla="*/ 557240 w 608062"/>
              <a:gd name="connsiteY43" fmla="*/ 180365 h 430943"/>
              <a:gd name="connsiteX44" fmla="*/ 552538 w 608062"/>
              <a:gd name="connsiteY44" fmla="*/ 178367 h 430943"/>
              <a:gd name="connsiteX45" fmla="*/ 304031 w 608062"/>
              <a:gd name="connsiteY45" fmla="*/ 75501 h 430943"/>
              <a:gd name="connsiteX46" fmla="*/ 55524 w 608062"/>
              <a:gd name="connsiteY46" fmla="*/ 178367 h 430943"/>
              <a:gd name="connsiteX47" fmla="*/ 50822 w 608062"/>
              <a:gd name="connsiteY47" fmla="*/ 180365 h 430943"/>
              <a:gd name="connsiteX48" fmla="*/ 46120 w 608062"/>
              <a:gd name="connsiteY48" fmla="*/ 178367 h 430943"/>
              <a:gd name="connsiteX49" fmla="*/ 2001 w 608062"/>
              <a:gd name="connsiteY49" fmla="*/ 134325 h 430943"/>
              <a:gd name="connsiteX50" fmla="*/ 0 w 608062"/>
              <a:gd name="connsiteY50" fmla="*/ 129631 h 430943"/>
              <a:gd name="connsiteX51" fmla="*/ 2001 w 608062"/>
              <a:gd name="connsiteY51" fmla="*/ 124837 h 430943"/>
              <a:gd name="connsiteX52" fmla="*/ 304031 w 608062"/>
              <a:gd name="connsiteY52" fmla="*/ 0 h 430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08062" h="430943">
                <a:moveTo>
                  <a:pt x="304032" y="356779"/>
                </a:moveTo>
                <a:cubicBezTo>
                  <a:pt x="322049" y="356779"/>
                  <a:pt x="339065" y="363876"/>
                  <a:pt x="351777" y="376570"/>
                </a:cubicBezTo>
                <a:cubicBezTo>
                  <a:pt x="354380" y="379168"/>
                  <a:pt x="354380" y="383366"/>
                  <a:pt x="351777" y="385965"/>
                </a:cubicBezTo>
                <a:lnTo>
                  <a:pt x="308736" y="428944"/>
                </a:lnTo>
                <a:cubicBezTo>
                  <a:pt x="307535" y="430244"/>
                  <a:pt x="305833" y="430943"/>
                  <a:pt x="304032" y="430943"/>
                </a:cubicBezTo>
                <a:cubicBezTo>
                  <a:pt x="302230" y="430943"/>
                  <a:pt x="300528" y="430244"/>
                  <a:pt x="299327" y="428944"/>
                </a:cubicBezTo>
                <a:lnTo>
                  <a:pt x="256286" y="385965"/>
                </a:lnTo>
                <a:cubicBezTo>
                  <a:pt x="253683" y="383366"/>
                  <a:pt x="253683" y="379168"/>
                  <a:pt x="256286" y="376570"/>
                </a:cubicBezTo>
                <a:cubicBezTo>
                  <a:pt x="268998" y="363876"/>
                  <a:pt x="286014" y="356779"/>
                  <a:pt x="304032" y="356779"/>
                </a:cubicBezTo>
                <a:close/>
                <a:moveTo>
                  <a:pt x="304013" y="233219"/>
                </a:moveTo>
                <a:cubicBezTo>
                  <a:pt x="355631" y="233219"/>
                  <a:pt x="404248" y="253406"/>
                  <a:pt x="440761" y="289982"/>
                </a:cubicBezTo>
                <a:cubicBezTo>
                  <a:pt x="443362" y="292581"/>
                  <a:pt x="443362" y="296778"/>
                  <a:pt x="440761" y="299376"/>
                </a:cubicBezTo>
                <a:lnTo>
                  <a:pt x="396746" y="343348"/>
                </a:lnTo>
                <a:cubicBezTo>
                  <a:pt x="395545" y="344547"/>
                  <a:pt x="393845" y="345347"/>
                  <a:pt x="392044" y="345347"/>
                </a:cubicBezTo>
                <a:cubicBezTo>
                  <a:pt x="390343" y="345347"/>
                  <a:pt x="388643" y="344547"/>
                  <a:pt x="387342" y="343348"/>
                </a:cubicBezTo>
                <a:cubicBezTo>
                  <a:pt x="365034" y="321062"/>
                  <a:pt x="335424" y="308770"/>
                  <a:pt x="304013" y="308770"/>
                </a:cubicBezTo>
                <a:cubicBezTo>
                  <a:pt x="272602" y="308770"/>
                  <a:pt x="242991" y="321062"/>
                  <a:pt x="220684" y="343348"/>
                </a:cubicBezTo>
                <a:cubicBezTo>
                  <a:pt x="219383" y="344547"/>
                  <a:pt x="217682" y="345347"/>
                  <a:pt x="215982" y="345347"/>
                </a:cubicBezTo>
                <a:cubicBezTo>
                  <a:pt x="214181" y="345347"/>
                  <a:pt x="212481" y="344547"/>
                  <a:pt x="211280" y="343348"/>
                </a:cubicBezTo>
                <a:lnTo>
                  <a:pt x="167165" y="299376"/>
                </a:lnTo>
                <a:cubicBezTo>
                  <a:pt x="165964" y="298077"/>
                  <a:pt x="165264" y="296378"/>
                  <a:pt x="165264" y="294679"/>
                </a:cubicBezTo>
                <a:cubicBezTo>
                  <a:pt x="165264" y="292880"/>
                  <a:pt x="165964" y="291182"/>
                  <a:pt x="167165" y="289982"/>
                </a:cubicBezTo>
                <a:cubicBezTo>
                  <a:pt x="203778" y="253406"/>
                  <a:pt x="252395" y="233219"/>
                  <a:pt x="304013" y="233219"/>
                </a:cubicBezTo>
                <a:close/>
                <a:moveTo>
                  <a:pt x="304064" y="116645"/>
                </a:moveTo>
                <a:cubicBezTo>
                  <a:pt x="386800" y="116645"/>
                  <a:pt x="464734" y="148910"/>
                  <a:pt x="523459" y="207446"/>
                </a:cubicBezTo>
                <a:cubicBezTo>
                  <a:pt x="524660" y="208745"/>
                  <a:pt x="525360" y="210443"/>
                  <a:pt x="525360" y="212141"/>
                </a:cubicBezTo>
                <a:cubicBezTo>
                  <a:pt x="525360" y="213939"/>
                  <a:pt x="524660" y="215637"/>
                  <a:pt x="523459" y="216936"/>
                </a:cubicBezTo>
                <a:lnTo>
                  <a:pt x="479440" y="260888"/>
                </a:lnTo>
                <a:cubicBezTo>
                  <a:pt x="478140" y="262087"/>
                  <a:pt x="476439" y="262786"/>
                  <a:pt x="474638" y="262786"/>
                </a:cubicBezTo>
                <a:cubicBezTo>
                  <a:pt x="472937" y="262786"/>
                  <a:pt x="471237" y="262087"/>
                  <a:pt x="469936" y="260888"/>
                </a:cubicBezTo>
                <a:cubicBezTo>
                  <a:pt x="425617" y="216536"/>
                  <a:pt x="366691" y="192163"/>
                  <a:pt x="304064" y="192163"/>
                </a:cubicBezTo>
                <a:cubicBezTo>
                  <a:pt x="241437" y="192163"/>
                  <a:pt x="182512" y="216536"/>
                  <a:pt x="138192" y="260888"/>
                </a:cubicBezTo>
                <a:cubicBezTo>
                  <a:pt x="136892" y="262087"/>
                  <a:pt x="135191" y="262786"/>
                  <a:pt x="133390" y="262786"/>
                </a:cubicBezTo>
                <a:cubicBezTo>
                  <a:pt x="131689" y="262786"/>
                  <a:pt x="129989" y="262087"/>
                  <a:pt x="128688" y="260888"/>
                </a:cubicBezTo>
                <a:lnTo>
                  <a:pt x="84669" y="216936"/>
                </a:lnTo>
                <a:cubicBezTo>
                  <a:pt x="82068" y="214338"/>
                  <a:pt x="82068" y="210043"/>
                  <a:pt x="84669" y="207446"/>
                </a:cubicBezTo>
                <a:cubicBezTo>
                  <a:pt x="143395" y="148910"/>
                  <a:pt x="221328" y="116645"/>
                  <a:pt x="304064" y="116645"/>
                </a:cubicBezTo>
                <a:close/>
                <a:moveTo>
                  <a:pt x="304031" y="0"/>
                </a:moveTo>
                <a:cubicBezTo>
                  <a:pt x="418080" y="0"/>
                  <a:pt x="525426" y="44342"/>
                  <a:pt x="606061" y="124937"/>
                </a:cubicBezTo>
                <a:cubicBezTo>
                  <a:pt x="606361" y="125237"/>
                  <a:pt x="606661" y="125536"/>
                  <a:pt x="606862" y="125836"/>
                </a:cubicBezTo>
                <a:cubicBezTo>
                  <a:pt x="607662" y="126934"/>
                  <a:pt x="608062" y="128233"/>
                  <a:pt x="608062" y="129631"/>
                </a:cubicBezTo>
                <a:cubicBezTo>
                  <a:pt x="608062" y="131429"/>
                  <a:pt x="607362" y="133026"/>
                  <a:pt x="606061" y="134325"/>
                </a:cubicBezTo>
                <a:lnTo>
                  <a:pt x="561942" y="178367"/>
                </a:lnTo>
                <a:cubicBezTo>
                  <a:pt x="560642" y="179666"/>
                  <a:pt x="558941" y="180365"/>
                  <a:pt x="557240" y="180365"/>
                </a:cubicBezTo>
                <a:cubicBezTo>
                  <a:pt x="555439" y="180365"/>
                  <a:pt x="553739" y="179666"/>
                  <a:pt x="552538" y="178367"/>
                </a:cubicBezTo>
                <a:cubicBezTo>
                  <a:pt x="486009" y="112054"/>
                  <a:pt x="397771" y="75501"/>
                  <a:pt x="304031" y="75501"/>
                </a:cubicBezTo>
                <a:cubicBezTo>
                  <a:pt x="210291" y="75501"/>
                  <a:pt x="122053" y="112054"/>
                  <a:pt x="55524" y="178367"/>
                </a:cubicBezTo>
                <a:cubicBezTo>
                  <a:pt x="54323" y="179666"/>
                  <a:pt x="52623" y="180365"/>
                  <a:pt x="50822" y="180365"/>
                </a:cubicBezTo>
                <a:cubicBezTo>
                  <a:pt x="49021" y="180365"/>
                  <a:pt x="47420" y="179666"/>
                  <a:pt x="46120" y="178367"/>
                </a:cubicBezTo>
                <a:lnTo>
                  <a:pt x="2001" y="134325"/>
                </a:lnTo>
                <a:cubicBezTo>
                  <a:pt x="700" y="133026"/>
                  <a:pt x="0" y="131429"/>
                  <a:pt x="0" y="129631"/>
                </a:cubicBezTo>
                <a:cubicBezTo>
                  <a:pt x="0" y="127833"/>
                  <a:pt x="700" y="126135"/>
                  <a:pt x="2001" y="124837"/>
                </a:cubicBezTo>
                <a:cubicBezTo>
                  <a:pt x="82636" y="44342"/>
                  <a:pt x="189882" y="0"/>
                  <a:pt x="304031" y="0"/>
                </a:cubicBezTo>
                <a:close/>
              </a:path>
            </a:pathLst>
          </a:custGeom>
          <a:solidFill>
            <a:srgbClr val="F0B9B4"/>
          </a:solidFill>
          <a:ln>
            <a:noFill/>
          </a:ln>
          <a:effectLst/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5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9" name="ïSḻiḋè"/>
          <p:cNvSpPr/>
          <p:nvPr/>
        </p:nvSpPr>
        <p:spPr bwMode="auto">
          <a:xfrm rot="21376337">
            <a:off x="9003640" y="2700792"/>
            <a:ext cx="306132" cy="273974"/>
          </a:xfrm>
          <a:custGeom>
            <a:avLst/>
            <a:gdLst>
              <a:gd name="T0" fmla="*/ 5350 w 8573"/>
              <a:gd name="T1" fmla="*/ 2522 h 7684"/>
              <a:gd name="T2" fmla="*/ 5107 w 8573"/>
              <a:gd name="T3" fmla="*/ 1849 h 7684"/>
              <a:gd name="T4" fmla="*/ 5410 w 8573"/>
              <a:gd name="T5" fmla="*/ 1202 h 7684"/>
              <a:gd name="T6" fmla="*/ 6459 w 8573"/>
              <a:gd name="T7" fmla="*/ 244 h 7684"/>
              <a:gd name="T8" fmla="*/ 7088 w 8573"/>
              <a:gd name="T9" fmla="*/ 0 h 7684"/>
              <a:gd name="T10" fmla="*/ 7778 w 8573"/>
              <a:gd name="T11" fmla="*/ 304 h 7684"/>
              <a:gd name="T12" fmla="*/ 7883 w 8573"/>
              <a:gd name="T13" fmla="*/ 419 h 7684"/>
              <a:gd name="T14" fmla="*/ 7925 w 8573"/>
              <a:gd name="T15" fmla="*/ 472 h 7684"/>
              <a:gd name="T16" fmla="*/ 5504 w 8573"/>
              <a:gd name="T17" fmla="*/ 2683 h 7684"/>
              <a:gd name="T18" fmla="*/ 5455 w 8573"/>
              <a:gd name="T19" fmla="*/ 2637 h 7684"/>
              <a:gd name="T20" fmla="*/ 5350 w 8573"/>
              <a:gd name="T21" fmla="*/ 2522 h 7684"/>
              <a:gd name="T22" fmla="*/ 452 w 8573"/>
              <a:gd name="T23" fmla="*/ 7205 h 7684"/>
              <a:gd name="T24" fmla="*/ 501 w 8573"/>
              <a:gd name="T25" fmla="*/ 7251 h 7684"/>
              <a:gd name="T26" fmla="*/ 2922 w 8573"/>
              <a:gd name="T27" fmla="*/ 5040 h 7684"/>
              <a:gd name="T28" fmla="*/ 2880 w 8573"/>
              <a:gd name="T29" fmla="*/ 4987 h 7684"/>
              <a:gd name="T30" fmla="*/ 2775 w 8573"/>
              <a:gd name="T31" fmla="*/ 4872 h 7684"/>
              <a:gd name="T32" fmla="*/ 2085 w 8573"/>
              <a:gd name="T33" fmla="*/ 4568 h 7684"/>
              <a:gd name="T34" fmla="*/ 1456 w 8573"/>
              <a:gd name="T35" fmla="*/ 4812 h 7684"/>
              <a:gd name="T36" fmla="*/ 407 w 8573"/>
              <a:gd name="T37" fmla="*/ 5770 h 7684"/>
              <a:gd name="T38" fmla="*/ 347 w 8573"/>
              <a:gd name="T39" fmla="*/ 7090 h 7684"/>
              <a:gd name="T40" fmla="*/ 452 w 8573"/>
              <a:gd name="T41" fmla="*/ 7205 h 7684"/>
              <a:gd name="T42" fmla="*/ 7996 w 8573"/>
              <a:gd name="T43" fmla="*/ 966 h 7684"/>
              <a:gd name="T44" fmla="*/ 5989 w 8573"/>
              <a:gd name="T45" fmla="*/ 2798 h 7684"/>
              <a:gd name="T46" fmla="*/ 6399 w 8573"/>
              <a:gd name="T47" fmla="*/ 3030 h 7684"/>
              <a:gd name="T48" fmla="*/ 5167 w 8573"/>
              <a:gd name="T49" fmla="*/ 4826 h 7684"/>
              <a:gd name="T50" fmla="*/ 3185 w 8573"/>
              <a:gd name="T51" fmla="*/ 5955 h 7684"/>
              <a:gd name="T52" fmla="*/ 2993 w 8573"/>
              <a:gd name="T53" fmla="*/ 5534 h 7684"/>
              <a:gd name="T54" fmla="*/ 986 w 8573"/>
              <a:gd name="T55" fmla="*/ 7366 h 7684"/>
              <a:gd name="T56" fmla="*/ 1629 w 8573"/>
              <a:gd name="T57" fmla="*/ 7657 h 7684"/>
              <a:gd name="T58" fmla="*/ 1631 w 8573"/>
              <a:gd name="T59" fmla="*/ 7657 h 7684"/>
              <a:gd name="T60" fmla="*/ 1662 w 8573"/>
              <a:gd name="T61" fmla="*/ 7662 h 7684"/>
              <a:gd name="T62" fmla="*/ 1667 w 8573"/>
              <a:gd name="T63" fmla="*/ 7662 h 7684"/>
              <a:gd name="T64" fmla="*/ 2040 w 8573"/>
              <a:gd name="T65" fmla="*/ 7684 h 7684"/>
              <a:gd name="T66" fmla="*/ 2040 w 8573"/>
              <a:gd name="T67" fmla="*/ 7684 h 7684"/>
              <a:gd name="T68" fmla="*/ 6241 w 8573"/>
              <a:gd name="T69" fmla="*/ 5814 h 7684"/>
              <a:gd name="T70" fmla="*/ 8226 w 8573"/>
              <a:gd name="T71" fmla="*/ 1621 h 7684"/>
              <a:gd name="T72" fmla="*/ 7996 w 8573"/>
              <a:gd name="T73" fmla="*/ 966 h 7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573" h="7684">
                <a:moveTo>
                  <a:pt x="5350" y="2522"/>
                </a:moveTo>
                <a:cubicBezTo>
                  <a:pt x="5182" y="2337"/>
                  <a:pt x="5095" y="2099"/>
                  <a:pt x="5107" y="1849"/>
                </a:cubicBezTo>
                <a:cubicBezTo>
                  <a:pt x="5118" y="1600"/>
                  <a:pt x="5226" y="1370"/>
                  <a:pt x="5410" y="1202"/>
                </a:cubicBezTo>
                <a:lnTo>
                  <a:pt x="6459" y="244"/>
                </a:lnTo>
                <a:cubicBezTo>
                  <a:pt x="6631" y="87"/>
                  <a:pt x="6855" y="0"/>
                  <a:pt x="7088" y="0"/>
                </a:cubicBezTo>
                <a:cubicBezTo>
                  <a:pt x="7350" y="0"/>
                  <a:pt x="7602" y="111"/>
                  <a:pt x="7778" y="304"/>
                </a:cubicBezTo>
                <a:lnTo>
                  <a:pt x="7883" y="419"/>
                </a:lnTo>
                <a:cubicBezTo>
                  <a:pt x="7899" y="436"/>
                  <a:pt x="7912" y="454"/>
                  <a:pt x="7925" y="472"/>
                </a:cubicBezTo>
                <a:lnTo>
                  <a:pt x="5504" y="2683"/>
                </a:lnTo>
                <a:cubicBezTo>
                  <a:pt x="5487" y="2668"/>
                  <a:pt x="5470" y="2653"/>
                  <a:pt x="5455" y="2637"/>
                </a:cubicBezTo>
                <a:lnTo>
                  <a:pt x="5350" y="2522"/>
                </a:lnTo>
                <a:close/>
                <a:moveTo>
                  <a:pt x="452" y="7205"/>
                </a:moveTo>
                <a:cubicBezTo>
                  <a:pt x="467" y="7221"/>
                  <a:pt x="484" y="7236"/>
                  <a:pt x="501" y="7251"/>
                </a:cubicBezTo>
                <a:lnTo>
                  <a:pt x="2922" y="5040"/>
                </a:lnTo>
                <a:cubicBezTo>
                  <a:pt x="2909" y="5022"/>
                  <a:pt x="2896" y="5004"/>
                  <a:pt x="2880" y="4987"/>
                </a:cubicBezTo>
                <a:lnTo>
                  <a:pt x="2775" y="4872"/>
                </a:lnTo>
                <a:cubicBezTo>
                  <a:pt x="2599" y="4679"/>
                  <a:pt x="2347" y="4568"/>
                  <a:pt x="2085" y="4568"/>
                </a:cubicBezTo>
                <a:cubicBezTo>
                  <a:pt x="1852" y="4568"/>
                  <a:pt x="1628" y="4655"/>
                  <a:pt x="1456" y="4812"/>
                </a:cubicBezTo>
                <a:lnTo>
                  <a:pt x="407" y="5770"/>
                </a:lnTo>
                <a:cubicBezTo>
                  <a:pt x="26" y="6117"/>
                  <a:pt x="0" y="6709"/>
                  <a:pt x="347" y="7090"/>
                </a:cubicBezTo>
                <a:lnTo>
                  <a:pt x="452" y="7205"/>
                </a:lnTo>
                <a:close/>
                <a:moveTo>
                  <a:pt x="7996" y="966"/>
                </a:moveTo>
                <a:lnTo>
                  <a:pt x="5989" y="2798"/>
                </a:lnTo>
                <a:cubicBezTo>
                  <a:pt x="6111" y="2900"/>
                  <a:pt x="6249" y="2978"/>
                  <a:pt x="6399" y="3030"/>
                </a:cubicBezTo>
                <a:cubicBezTo>
                  <a:pt x="6256" y="3391"/>
                  <a:pt x="5888" y="4167"/>
                  <a:pt x="5167" y="4826"/>
                </a:cubicBezTo>
                <a:cubicBezTo>
                  <a:pt x="4440" y="5490"/>
                  <a:pt x="3578" y="5826"/>
                  <a:pt x="3185" y="5955"/>
                </a:cubicBezTo>
                <a:cubicBezTo>
                  <a:pt x="3146" y="5804"/>
                  <a:pt x="3081" y="5662"/>
                  <a:pt x="2993" y="5534"/>
                </a:cubicBezTo>
                <a:lnTo>
                  <a:pt x="986" y="7366"/>
                </a:lnTo>
                <a:cubicBezTo>
                  <a:pt x="1169" y="7518"/>
                  <a:pt x="1388" y="7618"/>
                  <a:pt x="1629" y="7657"/>
                </a:cubicBezTo>
                <a:cubicBezTo>
                  <a:pt x="1630" y="7657"/>
                  <a:pt x="1630" y="7657"/>
                  <a:pt x="1631" y="7657"/>
                </a:cubicBezTo>
                <a:cubicBezTo>
                  <a:pt x="1631" y="7657"/>
                  <a:pt x="1641" y="7659"/>
                  <a:pt x="1662" y="7662"/>
                </a:cubicBezTo>
                <a:lnTo>
                  <a:pt x="1667" y="7662"/>
                </a:lnTo>
                <a:cubicBezTo>
                  <a:pt x="1727" y="7670"/>
                  <a:pt x="1855" y="7684"/>
                  <a:pt x="2040" y="7684"/>
                </a:cubicBezTo>
                <a:lnTo>
                  <a:pt x="2040" y="7684"/>
                </a:lnTo>
                <a:cubicBezTo>
                  <a:pt x="2844" y="7684"/>
                  <a:pt x="4459" y="7441"/>
                  <a:pt x="6241" y="5814"/>
                </a:cubicBezTo>
                <a:cubicBezTo>
                  <a:pt x="8573" y="3685"/>
                  <a:pt x="8271" y="1839"/>
                  <a:pt x="8226" y="1621"/>
                </a:cubicBezTo>
                <a:cubicBezTo>
                  <a:pt x="8208" y="1382"/>
                  <a:pt x="8129" y="1159"/>
                  <a:pt x="7996" y="96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square" lIns="91440" tIns="45720" rIns="91440" bIns="45720" anchor="ctr"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5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0" name="ïśḷíḋe"/>
          <p:cNvSpPr/>
          <p:nvPr/>
        </p:nvSpPr>
        <p:spPr bwMode="auto">
          <a:xfrm rot="21376337">
            <a:off x="9341159" y="1753724"/>
            <a:ext cx="268324" cy="268604"/>
          </a:xfrm>
          <a:custGeom>
            <a:avLst/>
            <a:gdLst>
              <a:gd name="T0" fmla="*/ 2617 w 2741"/>
              <a:gd name="T1" fmla="*/ 124 h 2748"/>
              <a:gd name="T2" fmla="*/ 2156 w 2741"/>
              <a:gd name="T3" fmla="*/ 137 h 2748"/>
              <a:gd name="T4" fmla="*/ 1708 w 2741"/>
              <a:gd name="T5" fmla="*/ 617 h 2748"/>
              <a:gd name="T6" fmla="*/ 285 w 2741"/>
              <a:gd name="T7" fmla="*/ 191 h 2748"/>
              <a:gd name="T8" fmla="*/ 45 w 2741"/>
              <a:gd name="T9" fmla="*/ 431 h 2748"/>
              <a:gd name="T10" fmla="*/ 45 w 2741"/>
              <a:gd name="T11" fmla="*/ 526 h 2748"/>
              <a:gd name="T12" fmla="*/ 1198 w 2741"/>
              <a:gd name="T13" fmla="*/ 1161 h 2748"/>
              <a:gd name="T14" fmla="*/ 745 w 2741"/>
              <a:gd name="T15" fmla="*/ 1653 h 2748"/>
              <a:gd name="T16" fmla="*/ 651 w 2741"/>
              <a:gd name="T17" fmla="*/ 1784 h 2748"/>
              <a:gd name="T18" fmla="*/ 170 w 2741"/>
              <a:gd name="T19" fmla="*/ 1660 h 2748"/>
              <a:gd name="T20" fmla="*/ 20 w 2741"/>
              <a:gd name="T21" fmla="*/ 1809 h 2748"/>
              <a:gd name="T22" fmla="*/ 20 w 2741"/>
              <a:gd name="T23" fmla="*/ 1881 h 2748"/>
              <a:gd name="T24" fmla="*/ 550 w 2741"/>
              <a:gd name="T25" fmla="*/ 2150 h 2748"/>
              <a:gd name="T26" fmla="*/ 598 w 2741"/>
              <a:gd name="T27" fmla="*/ 2198 h 2748"/>
              <a:gd name="T28" fmla="*/ 867 w 2741"/>
              <a:gd name="T29" fmla="*/ 2728 h 2748"/>
              <a:gd name="T30" fmla="*/ 939 w 2741"/>
              <a:gd name="T31" fmla="*/ 2728 h 2748"/>
              <a:gd name="T32" fmla="*/ 1088 w 2741"/>
              <a:gd name="T33" fmla="*/ 2578 h 2748"/>
              <a:gd name="T34" fmla="*/ 962 w 2741"/>
              <a:gd name="T35" fmla="*/ 2088 h 2748"/>
              <a:gd name="T36" fmla="*/ 1089 w 2741"/>
              <a:gd name="T37" fmla="*/ 1996 h 2748"/>
              <a:gd name="T38" fmla="*/ 1583 w 2741"/>
              <a:gd name="T39" fmla="*/ 1541 h 2748"/>
              <a:gd name="T40" fmla="*/ 2222 w 2741"/>
              <a:gd name="T41" fmla="*/ 2703 h 2748"/>
              <a:gd name="T42" fmla="*/ 2317 w 2741"/>
              <a:gd name="T43" fmla="*/ 2703 h 2748"/>
              <a:gd name="T44" fmla="*/ 2557 w 2741"/>
              <a:gd name="T45" fmla="*/ 2463 h 2748"/>
              <a:gd name="T46" fmla="*/ 2129 w 2741"/>
              <a:gd name="T47" fmla="*/ 1031 h 2748"/>
              <a:gd name="T48" fmla="*/ 2605 w 2741"/>
              <a:gd name="T49" fmla="*/ 586 h 2748"/>
              <a:gd name="T50" fmla="*/ 2617 w 2741"/>
              <a:gd name="T51" fmla="*/ 124 h 2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741" h="2748">
                <a:moveTo>
                  <a:pt x="2617" y="124"/>
                </a:moveTo>
                <a:cubicBezTo>
                  <a:pt x="2494" y="0"/>
                  <a:pt x="2287" y="6"/>
                  <a:pt x="2156" y="137"/>
                </a:cubicBezTo>
                <a:lnTo>
                  <a:pt x="1708" y="617"/>
                </a:lnTo>
                <a:lnTo>
                  <a:pt x="285" y="191"/>
                </a:lnTo>
                <a:lnTo>
                  <a:pt x="45" y="431"/>
                </a:lnTo>
                <a:cubicBezTo>
                  <a:pt x="19" y="457"/>
                  <a:pt x="19" y="500"/>
                  <a:pt x="45" y="526"/>
                </a:cubicBezTo>
                <a:lnTo>
                  <a:pt x="1198" y="1161"/>
                </a:lnTo>
                <a:lnTo>
                  <a:pt x="745" y="1653"/>
                </a:lnTo>
                <a:cubicBezTo>
                  <a:pt x="705" y="1693"/>
                  <a:pt x="673" y="1738"/>
                  <a:pt x="651" y="1784"/>
                </a:cubicBezTo>
                <a:lnTo>
                  <a:pt x="170" y="1660"/>
                </a:lnTo>
                <a:lnTo>
                  <a:pt x="20" y="1809"/>
                </a:lnTo>
                <a:cubicBezTo>
                  <a:pt x="0" y="1829"/>
                  <a:pt x="0" y="1861"/>
                  <a:pt x="20" y="1881"/>
                </a:cubicBezTo>
                <a:lnTo>
                  <a:pt x="550" y="2150"/>
                </a:lnTo>
                <a:lnTo>
                  <a:pt x="598" y="2198"/>
                </a:lnTo>
                <a:lnTo>
                  <a:pt x="867" y="2728"/>
                </a:lnTo>
                <a:cubicBezTo>
                  <a:pt x="887" y="2748"/>
                  <a:pt x="919" y="2748"/>
                  <a:pt x="939" y="2728"/>
                </a:cubicBezTo>
                <a:lnTo>
                  <a:pt x="1088" y="2578"/>
                </a:lnTo>
                <a:lnTo>
                  <a:pt x="962" y="2088"/>
                </a:lnTo>
                <a:cubicBezTo>
                  <a:pt x="1006" y="2066"/>
                  <a:pt x="1050" y="2036"/>
                  <a:pt x="1089" y="1996"/>
                </a:cubicBezTo>
                <a:lnTo>
                  <a:pt x="1583" y="1541"/>
                </a:lnTo>
                <a:lnTo>
                  <a:pt x="2222" y="2703"/>
                </a:lnTo>
                <a:cubicBezTo>
                  <a:pt x="2248" y="2729"/>
                  <a:pt x="2291" y="2729"/>
                  <a:pt x="2317" y="2703"/>
                </a:cubicBezTo>
                <a:lnTo>
                  <a:pt x="2557" y="2463"/>
                </a:lnTo>
                <a:lnTo>
                  <a:pt x="2129" y="1031"/>
                </a:lnTo>
                <a:lnTo>
                  <a:pt x="2605" y="586"/>
                </a:lnTo>
                <a:cubicBezTo>
                  <a:pt x="2735" y="455"/>
                  <a:pt x="2741" y="248"/>
                  <a:pt x="2617" y="124"/>
                </a:cubicBezTo>
                <a:close/>
              </a:path>
            </a:pathLst>
          </a:custGeom>
          <a:solidFill>
            <a:srgbClr val="06A294"/>
          </a:solidFill>
          <a:ln>
            <a:noFill/>
          </a:ln>
          <a:effectLst/>
        </p:spPr>
        <p:txBody>
          <a:bodyPr wrap="square" lIns="91440" tIns="45720" rIns="91440" bIns="45720" anchor="ctr"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5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" name="í$1iḓê"/>
          <p:cNvSpPr/>
          <p:nvPr/>
        </p:nvSpPr>
        <p:spPr bwMode="auto">
          <a:xfrm rot="21376337">
            <a:off x="10262167" y="1762397"/>
            <a:ext cx="272056" cy="271326"/>
          </a:xfrm>
          <a:custGeom>
            <a:avLst/>
            <a:gdLst>
              <a:gd name="connsiteX0" fmla="*/ 121942 w 607639"/>
              <a:gd name="connsiteY0" fmla="*/ 253824 h 606016"/>
              <a:gd name="connsiteX1" fmla="*/ 234066 w 607639"/>
              <a:gd name="connsiteY1" fmla="*/ 253824 h 606016"/>
              <a:gd name="connsiteX2" fmla="*/ 234066 w 607639"/>
              <a:gd name="connsiteY2" fmla="*/ 369904 h 606016"/>
              <a:gd name="connsiteX3" fmla="*/ 121942 w 607639"/>
              <a:gd name="connsiteY3" fmla="*/ 369904 h 606016"/>
              <a:gd name="connsiteX4" fmla="*/ 69084 w 607639"/>
              <a:gd name="connsiteY4" fmla="*/ 311864 h 606016"/>
              <a:gd name="connsiteX5" fmla="*/ 373573 w 607639"/>
              <a:gd name="connsiteY5" fmla="*/ 133722 h 606016"/>
              <a:gd name="connsiteX6" fmla="*/ 543115 w 607639"/>
              <a:gd name="connsiteY6" fmla="*/ 133722 h 606016"/>
              <a:gd name="connsiteX7" fmla="*/ 607639 w 607639"/>
              <a:gd name="connsiteY7" fmla="*/ 204570 h 606016"/>
              <a:gd name="connsiteX8" fmla="*/ 543115 w 607639"/>
              <a:gd name="connsiteY8" fmla="*/ 275417 h 606016"/>
              <a:gd name="connsiteX9" fmla="*/ 373573 w 607639"/>
              <a:gd name="connsiteY9" fmla="*/ 275417 h 606016"/>
              <a:gd name="connsiteX10" fmla="*/ 64435 w 607639"/>
              <a:gd name="connsiteY10" fmla="*/ 73741 h 606016"/>
              <a:gd name="connsiteX11" fmla="*/ 234066 w 607639"/>
              <a:gd name="connsiteY11" fmla="*/ 73741 h 606016"/>
              <a:gd name="connsiteX12" fmla="*/ 234066 w 607639"/>
              <a:gd name="connsiteY12" fmla="*/ 215436 h 606016"/>
              <a:gd name="connsiteX13" fmla="*/ 64435 w 607639"/>
              <a:gd name="connsiteY13" fmla="*/ 215436 h 606016"/>
              <a:gd name="connsiteX14" fmla="*/ 0 w 607639"/>
              <a:gd name="connsiteY14" fmla="*/ 144589 h 606016"/>
              <a:gd name="connsiteX15" fmla="*/ 270125 w 607639"/>
              <a:gd name="connsiteY15" fmla="*/ 0 h 606016"/>
              <a:gd name="connsiteX16" fmla="*/ 337444 w 607639"/>
              <a:gd name="connsiteY16" fmla="*/ 0 h 606016"/>
              <a:gd name="connsiteX17" fmla="*/ 337444 w 607639"/>
              <a:gd name="connsiteY17" fmla="*/ 606016 h 606016"/>
              <a:gd name="connsiteX18" fmla="*/ 270125 w 607639"/>
              <a:gd name="connsiteY18" fmla="*/ 606016 h 60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07639" h="606016">
                <a:moveTo>
                  <a:pt x="121942" y="253824"/>
                </a:moveTo>
                <a:lnTo>
                  <a:pt x="234066" y="253824"/>
                </a:lnTo>
                <a:lnTo>
                  <a:pt x="234066" y="369904"/>
                </a:lnTo>
                <a:lnTo>
                  <a:pt x="121942" y="369904"/>
                </a:lnTo>
                <a:lnTo>
                  <a:pt x="69084" y="311864"/>
                </a:lnTo>
                <a:close/>
                <a:moveTo>
                  <a:pt x="373573" y="133722"/>
                </a:moveTo>
                <a:lnTo>
                  <a:pt x="543115" y="133722"/>
                </a:lnTo>
                <a:lnTo>
                  <a:pt x="607639" y="204570"/>
                </a:lnTo>
                <a:lnTo>
                  <a:pt x="543115" y="275417"/>
                </a:lnTo>
                <a:lnTo>
                  <a:pt x="373573" y="275417"/>
                </a:lnTo>
                <a:close/>
                <a:moveTo>
                  <a:pt x="64435" y="73741"/>
                </a:moveTo>
                <a:lnTo>
                  <a:pt x="234066" y="73741"/>
                </a:lnTo>
                <a:lnTo>
                  <a:pt x="234066" y="215436"/>
                </a:lnTo>
                <a:lnTo>
                  <a:pt x="64435" y="215436"/>
                </a:lnTo>
                <a:lnTo>
                  <a:pt x="0" y="144589"/>
                </a:lnTo>
                <a:close/>
                <a:moveTo>
                  <a:pt x="270125" y="0"/>
                </a:moveTo>
                <a:lnTo>
                  <a:pt x="337444" y="0"/>
                </a:lnTo>
                <a:lnTo>
                  <a:pt x="337444" y="606016"/>
                </a:lnTo>
                <a:lnTo>
                  <a:pt x="270125" y="60601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square" lIns="91440" tIns="45720" rIns="91440" bIns="45720" anchor="ctr"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50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06" y="464946"/>
            <a:ext cx="11196385" cy="594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íSḻiḑé"/>
          <p:cNvSpPr/>
          <p:nvPr/>
        </p:nvSpPr>
        <p:spPr>
          <a:xfrm>
            <a:off x="11621669" y="3198899"/>
            <a:ext cx="1073126" cy="460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+mn-ea"/>
              <a:sym typeface="+mn-lt"/>
            </a:endParaRPr>
          </a:p>
        </p:txBody>
      </p:sp>
      <p:sp>
        <p:nvSpPr>
          <p:cNvPr id="6" name="iŝḻíďe"/>
          <p:cNvSpPr/>
          <p:nvPr/>
        </p:nvSpPr>
        <p:spPr>
          <a:xfrm>
            <a:off x="497806" y="3198899"/>
            <a:ext cx="669925" cy="460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+mn-ea"/>
              <a:sym typeface="+mn-lt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5625507" y="2606699"/>
            <a:ext cx="0" cy="1644600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îṡ1iḍé"/>
          <p:cNvSpPr/>
          <p:nvPr/>
        </p:nvSpPr>
        <p:spPr>
          <a:xfrm>
            <a:off x="4185233" y="1390649"/>
            <a:ext cx="976800" cy="976800"/>
          </a:xfrm>
          <a:prstGeom prst="round2DiagRect">
            <a:avLst>
              <a:gd name="adj1" fmla="val 16667"/>
              <a:gd name="adj2" fmla="val 0"/>
            </a:avLst>
          </a:prstGeom>
          <a:noFill/>
          <a:ln w="9525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+mn-ea"/>
              <a:sym typeface="+mn-lt"/>
            </a:endParaRPr>
          </a:p>
        </p:txBody>
      </p:sp>
      <p:sp>
        <p:nvSpPr>
          <p:cNvPr id="9" name="íš1iḓè"/>
          <p:cNvSpPr/>
          <p:nvPr/>
        </p:nvSpPr>
        <p:spPr>
          <a:xfrm>
            <a:off x="4185233" y="2940599"/>
            <a:ext cx="976800" cy="976800"/>
          </a:xfrm>
          <a:prstGeom prst="round2DiagRect">
            <a:avLst>
              <a:gd name="adj1" fmla="val 16667"/>
              <a:gd name="adj2" fmla="val 0"/>
            </a:avLst>
          </a:prstGeom>
          <a:noFill/>
          <a:ln w="9525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+mn-ea"/>
              <a:sym typeface="+mn-lt"/>
            </a:endParaRPr>
          </a:p>
        </p:txBody>
      </p:sp>
      <p:sp>
        <p:nvSpPr>
          <p:cNvPr id="10" name="ísḻidé"/>
          <p:cNvSpPr/>
          <p:nvPr/>
        </p:nvSpPr>
        <p:spPr>
          <a:xfrm>
            <a:off x="4185233" y="4490549"/>
            <a:ext cx="976800" cy="976800"/>
          </a:xfrm>
          <a:prstGeom prst="round2DiagRect">
            <a:avLst>
              <a:gd name="adj1" fmla="val 16667"/>
              <a:gd name="adj2" fmla="val 0"/>
            </a:avLst>
          </a:prstGeom>
          <a:noFill/>
          <a:ln w="9525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+mn-ea"/>
              <a:sym typeface="+mn-lt"/>
            </a:endParaRPr>
          </a:p>
        </p:txBody>
      </p:sp>
      <p:sp>
        <p:nvSpPr>
          <p:cNvPr id="11" name="iŝḻîdê"/>
          <p:cNvSpPr/>
          <p:nvPr/>
        </p:nvSpPr>
        <p:spPr>
          <a:xfrm>
            <a:off x="7875591" y="-1"/>
            <a:ext cx="83970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+mn-ea"/>
              <a:sym typeface="+mn-lt"/>
            </a:endParaRPr>
          </a:p>
        </p:txBody>
      </p:sp>
      <p:sp>
        <p:nvSpPr>
          <p:cNvPr id="12" name="ïŝ1íďè"/>
          <p:cNvSpPr/>
          <p:nvPr/>
        </p:nvSpPr>
        <p:spPr>
          <a:xfrm>
            <a:off x="6088982" y="1390649"/>
            <a:ext cx="4410074" cy="4076700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îṡḻîďê"/>
          <p:cNvSpPr/>
          <p:nvPr/>
        </p:nvSpPr>
        <p:spPr bwMode="auto">
          <a:xfrm>
            <a:off x="4407682" y="1656720"/>
            <a:ext cx="531904" cy="444658"/>
          </a:xfrm>
          <a:custGeom>
            <a:avLst/>
            <a:gdLst>
              <a:gd name="T0" fmla="*/ 154 w 435"/>
              <a:gd name="T1" fmla="*/ 194 h 364"/>
              <a:gd name="T2" fmla="*/ 169 w 435"/>
              <a:gd name="T3" fmla="*/ 159 h 364"/>
              <a:gd name="T4" fmla="*/ 306 w 435"/>
              <a:gd name="T5" fmla="*/ 136 h 364"/>
              <a:gd name="T6" fmla="*/ 375 w 435"/>
              <a:gd name="T7" fmla="*/ 220 h 364"/>
              <a:gd name="T8" fmla="*/ 375 w 435"/>
              <a:gd name="T9" fmla="*/ 202 h 364"/>
              <a:gd name="T10" fmla="*/ 435 w 435"/>
              <a:gd name="T11" fmla="*/ 202 h 364"/>
              <a:gd name="T12" fmla="*/ 435 w 435"/>
              <a:gd name="T13" fmla="*/ 364 h 364"/>
              <a:gd name="T14" fmla="*/ 375 w 435"/>
              <a:gd name="T15" fmla="*/ 364 h 364"/>
              <a:gd name="T16" fmla="*/ 375 w 435"/>
              <a:gd name="T17" fmla="*/ 340 h 364"/>
              <a:gd name="T18" fmla="*/ 299 w 435"/>
              <a:gd name="T19" fmla="*/ 310 h 364"/>
              <a:gd name="T20" fmla="*/ 112 w 435"/>
              <a:gd name="T21" fmla="*/ 333 h 364"/>
              <a:gd name="T22" fmla="*/ 13 w 435"/>
              <a:gd name="T23" fmla="*/ 280 h 364"/>
              <a:gd name="T24" fmla="*/ 14 w 435"/>
              <a:gd name="T25" fmla="*/ 262 h 364"/>
              <a:gd name="T26" fmla="*/ 0 w 435"/>
              <a:gd name="T27" fmla="*/ 248 h 364"/>
              <a:gd name="T28" fmla="*/ 10 w 435"/>
              <a:gd name="T29" fmla="*/ 191 h 364"/>
              <a:gd name="T30" fmla="*/ 131 w 435"/>
              <a:gd name="T31" fmla="*/ 230 h 364"/>
              <a:gd name="T32" fmla="*/ 228 w 435"/>
              <a:gd name="T33" fmla="*/ 203 h 364"/>
              <a:gd name="T34" fmla="*/ 228 w 435"/>
              <a:gd name="T35" fmla="*/ 196 h 364"/>
              <a:gd name="T36" fmla="*/ 154 w 435"/>
              <a:gd name="T37" fmla="*/ 194 h 364"/>
              <a:gd name="T38" fmla="*/ 129 w 435"/>
              <a:gd name="T39" fmla="*/ 160 h 364"/>
              <a:gd name="T40" fmla="*/ 126 w 435"/>
              <a:gd name="T41" fmla="*/ 176 h 364"/>
              <a:gd name="T42" fmla="*/ 71 w 435"/>
              <a:gd name="T43" fmla="*/ 189 h 364"/>
              <a:gd name="T44" fmla="*/ 25 w 435"/>
              <a:gd name="T45" fmla="*/ 156 h 364"/>
              <a:gd name="T46" fmla="*/ 28 w 435"/>
              <a:gd name="T47" fmla="*/ 143 h 364"/>
              <a:gd name="T48" fmla="*/ 28 w 435"/>
              <a:gd name="T49" fmla="*/ 143 h 364"/>
              <a:gd name="T50" fmla="*/ 82 w 435"/>
              <a:gd name="T51" fmla="*/ 130 h 364"/>
              <a:gd name="T52" fmla="*/ 129 w 435"/>
              <a:gd name="T53" fmla="*/ 160 h 364"/>
              <a:gd name="T54" fmla="*/ 129 w 435"/>
              <a:gd name="T55" fmla="*/ 160 h 364"/>
              <a:gd name="T56" fmla="*/ 39 w 435"/>
              <a:gd name="T57" fmla="*/ 145 h 364"/>
              <a:gd name="T58" fmla="*/ 76 w 435"/>
              <a:gd name="T59" fmla="*/ 164 h 364"/>
              <a:gd name="T60" fmla="*/ 117 w 435"/>
              <a:gd name="T61" fmla="*/ 161 h 364"/>
              <a:gd name="T62" fmla="*/ 80 w 435"/>
              <a:gd name="T63" fmla="*/ 142 h 364"/>
              <a:gd name="T64" fmla="*/ 39 w 435"/>
              <a:gd name="T65" fmla="*/ 145 h 364"/>
              <a:gd name="T66" fmla="*/ 165 w 435"/>
              <a:gd name="T67" fmla="*/ 127 h 364"/>
              <a:gd name="T68" fmla="*/ 152 w 435"/>
              <a:gd name="T69" fmla="*/ 136 h 364"/>
              <a:gd name="T70" fmla="*/ 103 w 435"/>
              <a:gd name="T71" fmla="*/ 108 h 364"/>
              <a:gd name="T72" fmla="*/ 91 w 435"/>
              <a:gd name="T73" fmla="*/ 53 h 364"/>
              <a:gd name="T74" fmla="*/ 102 w 435"/>
              <a:gd name="T75" fmla="*/ 45 h 364"/>
              <a:gd name="T76" fmla="*/ 102 w 435"/>
              <a:gd name="T77" fmla="*/ 45 h 364"/>
              <a:gd name="T78" fmla="*/ 151 w 435"/>
              <a:gd name="T79" fmla="*/ 73 h 364"/>
              <a:gd name="T80" fmla="*/ 165 w 435"/>
              <a:gd name="T81" fmla="*/ 127 h 364"/>
              <a:gd name="T82" fmla="*/ 165 w 435"/>
              <a:gd name="T83" fmla="*/ 127 h 364"/>
              <a:gd name="T84" fmla="*/ 109 w 435"/>
              <a:gd name="T85" fmla="*/ 55 h 364"/>
              <a:gd name="T86" fmla="*/ 123 w 435"/>
              <a:gd name="T87" fmla="*/ 93 h 364"/>
              <a:gd name="T88" fmla="*/ 156 w 435"/>
              <a:gd name="T89" fmla="*/ 119 h 364"/>
              <a:gd name="T90" fmla="*/ 142 w 435"/>
              <a:gd name="T91" fmla="*/ 80 h 364"/>
              <a:gd name="T92" fmla="*/ 109 w 435"/>
              <a:gd name="T93" fmla="*/ 55 h 364"/>
              <a:gd name="T94" fmla="*/ 212 w 435"/>
              <a:gd name="T95" fmla="*/ 105 h 364"/>
              <a:gd name="T96" fmla="*/ 196 w 435"/>
              <a:gd name="T97" fmla="*/ 103 h 364"/>
              <a:gd name="T98" fmla="*/ 177 w 435"/>
              <a:gd name="T99" fmla="*/ 50 h 364"/>
              <a:gd name="T100" fmla="*/ 204 w 435"/>
              <a:gd name="T101" fmla="*/ 1 h 364"/>
              <a:gd name="T102" fmla="*/ 218 w 435"/>
              <a:gd name="T103" fmla="*/ 2 h 364"/>
              <a:gd name="T104" fmla="*/ 218 w 435"/>
              <a:gd name="T105" fmla="*/ 2 h 364"/>
              <a:gd name="T106" fmla="*/ 237 w 435"/>
              <a:gd name="T107" fmla="*/ 55 h 364"/>
              <a:gd name="T108" fmla="*/ 212 w 435"/>
              <a:gd name="T109" fmla="*/ 104 h 364"/>
              <a:gd name="T110" fmla="*/ 212 w 435"/>
              <a:gd name="T111" fmla="*/ 105 h 364"/>
              <a:gd name="T112" fmla="*/ 217 w 435"/>
              <a:gd name="T113" fmla="*/ 14 h 364"/>
              <a:gd name="T114" fmla="*/ 203 w 435"/>
              <a:gd name="T115" fmla="*/ 52 h 364"/>
              <a:gd name="T116" fmla="*/ 211 w 435"/>
              <a:gd name="T117" fmla="*/ 93 h 364"/>
              <a:gd name="T118" fmla="*/ 225 w 435"/>
              <a:gd name="T119" fmla="*/ 54 h 364"/>
              <a:gd name="T120" fmla="*/ 217 w 435"/>
              <a:gd name="T121" fmla="*/ 1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35" h="364">
                <a:moveTo>
                  <a:pt x="154" y="194"/>
                </a:moveTo>
                <a:lnTo>
                  <a:pt x="169" y="159"/>
                </a:lnTo>
                <a:lnTo>
                  <a:pt x="306" y="136"/>
                </a:lnTo>
                <a:lnTo>
                  <a:pt x="375" y="220"/>
                </a:lnTo>
                <a:lnTo>
                  <a:pt x="375" y="202"/>
                </a:lnTo>
                <a:lnTo>
                  <a:pt x="435" y="202"/>
                </a:lnTo>
                <a:lnTo>
                  <a:pt x="435" y="364"/>
                </a:lnTo>
                <a:lnTo>
                  <a:pt x="375" y="364"/>
                </a:lnTo>
                <a:lnTo>
                  <a:pt x="375" y="340"/>
                </a:lnTo>
                <a:lnTo>
                  <a:pt x="299" y="310"/>
                </a:lnTo>
                <a:lnTo>
                  <a:pt x="112" y="333"/>
                </a:lnTo>
                <a:lnTo>
                  <a:pt x="13" y="280"/>
                </a:lnTo>
                <a:lnTo>
                  <a:pt x="14" y="262"/>
                </a:lnTo>
                <a:lnTo>
                  <a:pt x="0" y="248"/>
                </a:lnTo>
                <a:lnTo>
                  <a:pt x="10" y="191"/>
                </a:lnTo>
                <a:lnTo>
                  <a:pt x="131" y="230"/>
                </a:lnTo>
                <a:lnTo>
                  <a:pt x="228" y="203"/>
                </a:lnTo>
                <a:lnTo>
                  <a:pt x="228" y="196"/>
                </a:lnTo>
                <a:lnTo>
                  <a:pt x="154" y="194"/>
                </a:lnTo>
                <a:close/>
                <a:moveTo>
                  <a:pt x="129" y="160"/>
                </a:moveTo>
                <a:lnTo>
                  <a:pt x="126" y="176"/>
                </a:lnTo>
                <a:cubicBezTo>
                  <a:pt x="123" y="191"/>
                  <a:pt x="96" y="194"/>
                  <a:pt x="71" y="189"/>
                </a:cubicBezTo>
                <a:cubicBezTo>
                  <a:pt x="46" y="184"/>
                  <a:pt x="22" y="171"/>
                  <a:pt x="25" y="156"/>
                </a:cubicBezTo>
                <a:lnTo>
                  <a:pt x="28" y="143"/>
                </a:lnTo>
                <a:lnTo>
                  <a:pt x="28" y="143"/>
                </a:lnTo>
                <a:cubicBezTo>
                  <a:pt x="31" y="128"/>
                  <a:pt x="58" y="126"/>
                  <a:pt x="82" y="130"/>
                </a:cubicBezTo>
                <a:cubicBezTo>
                  <a:pt x="106" y="135"/>
                  <a:pt x="129" y="147"/>
                  <a:pt x="129" y="160"/>
                </a:cubicBezTo>
                <a:lnTo>
                  <a:pt x="129" y="160"/>
                </a:lnTo>
                <a:close/>
                <a:moveTo>
                  <a:pt x="39" y="145"/>
                </a:moveTo>
                <a:cubicBezTo>
                  <a:pt x="38" y="149"/>
                  <a:pt x="51" y="159"/>
                  <a:pt x="76" y="164"/>
                </a:cubicBezTo>
                <a:cubicBezTo>
                  <a:pt x="101" y="169"/>
                  <a:pt x="116" y="164"/>
                  <a:pt x="117" y="161"/>
                </a:cubicBezTo>
                <a:cubicBezTo>
                  <a:pt x="117" y="157"/>
                  <a:pt x="105" y="147"/>
                  <a:pt x="80" y="142"/>
                </a:cubicBezTo>
                <a:cubicBezTo>
                  <a:pt x="55" y="137"/>
                  <a:pt x="40" y="142"/>
                  <a:pt x="39" y="145"/>
                </a:cubicBezTo>
                <a:close/>
                <a:moveTo>
                  <a:pt x="165" y="127"/>
                </a:moveTo>
                <a:lnTo>
                  <a:pt x="152" y="136"/>
                </a:lnTo>
                <a:cubicBezTo>
                  <a:pt x="140" y="145"/>
                  <a:pt x="118" y="129"/>
                  <a:pt x="103" y="108"/>
                </a:cubicBezTo>
                <a:cubicBezTo>
                  <a:pt x="88" y="88"/>
                  <a:pt x="79" y="62"/>
                  <a:pt x="91" y="53"/>
                </a:cubicBezTo>
                <a:lnTo>
                  <a:pt x="102" y="45"/>
                </a:lnTo>
                <a:lnTo>
                  <a:pt x="102" y="45"/>
                </a:lnTo>
                <a:cubicBezTo>
                  <a:pt x="115" y="37"/>
                  <a:pt x="136" y="53"/>
                  <a:pt x="151" y="73"/>
                </a:cubicBezTo>
                <a:cubicBezTo>
                  <a:pt x="165" y="93"/>
                  <a:pt x="174" y="116"/>
                  <a:pt x="165" y="127"/>
                </a:cubicBezTo>
                <a:lnTo>
                  <a:pt x="165" y="127"/>
                </a:lnTo>
                <a:close/>
                <a:moveTo>
                  <a:pt x="109" y="55"/>
                </a:moveTo>
                <a:cubicBezTo>
                  <a:pt x="106" y="57"/>
                  <a:pt x="108" y="73"/>
                  <a:pt x="123" y="93"/>
                </a:cubicBezTo>
                <a:cubicBezTo>
                  <a:pt x="139" y="114"/>
                  <a:pt x="153" y="121"/>
                  <a:pt x="156" y="119"/>
                </a:cubicBezTo>
                <a:cubicBezTo>
                  <a:pt x="159" y="117"/>
                  <a:pt x="157" y="101"/>
                  <a:pt x="142" y="80"/>
                </a:cubicBezTo>
                <a:cubicBezTo>
                  <a:pt x="126" y="59"/>
                  <a:pt x="112" y="53"/>
                  <a:pt x="109" y="55"/>
                </a:cubicBezTo>
                <a:close/>
                <a:moveTo>
                  <a:pt x="212" y="105"/>
                </a:moveTo>
                <a:lnTo>
                  <a:pt x="196" y="103"/>
                </a:lnTo>
                <a:cubicBezTo>
                  <a:pt x="181" y="102"/>
                  <a:pt x="175" y="76"/>
                  <a:pt x="177" y="50"/>
                </a:cubicBezTo>
                <a:cubicBezTo>
                  <a:pt x="179" y="25"/>
                  <a:pt x="189" y="0"/>
                  <a:pt x="204" y="1"/>
                </a:cubicBezTo>
                <a:lnTo>
                  <a:pt x="218" y="2"/>
                </a:lnTo>
                <a:lnTo>
                  <a:pt x="218" y="2"/>
                </a:lnTo>
                <a:cubicBezTo>
                  <a:pt x="233" y="4"/>
                  <a:pt x="239" y="30"/>
                  <a:pt x="237" y="55"/>
                </a:cubicBezTo>
                <a:cubicBezTo>
                  <a:pt x="235" y="79"/>
                  <a:pt x="226" y="103"/>
                  <a:pt x="212" y="104"/>
                </a:cubicBezTo>
                <a:lnTo>
                  <a:pt x="212" y="105"/>
                </a:lnTo>
                <a:close/>
                <a:moveTo>
                  <a:pt x="217" y="14"/>
                </a:moveTo>
                <a:cubicBezTo>
                  <a:pt x="214" y="13"/>
                  <a:pt x="205" y="27"/>
                  <a:pt x="203" y="52"/>
                </a:cubicBezTo>
                <a:cubicBezTo>
                  <a:pt x="201" y="78"/>
                  <a:pt x="208" y="92"/>
                  <a:pt x="211" y="93"/>
                </a:cubicBezTo>
                <a:cubicBezTo>
                  <a:pt x="214" y="93"/>
                  <a:pt x="223" y="80"/>
                  <a:pt x="225" y="54"/>
                </a:cubicBezTo>
                <a:cubicBezTo>
                  <a:pt x="227" y="28"/>
                  <a:pt x="220" y="14"/>
                  <a:pt x="217" y="14"/>
                </a:cubicBezTo>
                <a:close/>
              </a:path>
            </a:pathLst>
          </a:custGeom>
          <a:solidFill>
            <a:srgbClr val="06A294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ïŝḷïḑê"/>
          <p:cNvSpPr/>
          <p:nvPr/>
        </p:nvSpPr>
        <p:spPr bwMode="auto">
          <a:xfrm>
            <a:off x="4413868" y="4712998"/>
            <a:ext cx="519530" cy="531902"/>
          </a:xfrm>
          <a:custGeom>
            <a:avLst/>
            <a:gdLst>
              <a:gd name="connsiteX0" fmla="*/ 58756 w 590488"/>
              <a:gd name="connsiteY0" fmla="*/ 545434 h 604551"/>
              <a:gd name="connsiteX1" fmla="*/ 41673 w 590488"/>
              <a:gd name="connsiteY1" fmla="*/ 561840 h 604551"/>
              <a:gd name="connsiteX2" fmla="*/ 58756 w 590488"/>
              <a:gd name="connsiteY2" fmla="*/ 578340 h 604551"/>
              <a:gd name="connsiteX3" fmla="*/ 75840 w 590488"/>
              <a:gd name="connsiteY3" fmla="*/ 561840 h 604551"/>
              <a:gd name="connsiteX4" fmla="*/ 58756 w 590488"/>
              <a:gd name="connsiteY4" fmla="*/ 545434 h 604551"/>
              <a:gd name="connsiteX5" fmla="*/ 192914 w 590488"/>
              <a:gd name="connsiteY5" fmla="*/ 427234 h 604551"/>
              <a:gd name="connsiteX6" fmla="*/ 243237 w 590488"/>
              <a:gd name="connsiteY6" fmla="*/ 436518 h 604551"/>
              <a:gd name="connsiteX7" fmla="*/ 271462 w 590488"/>
              <a:gd name="connsiteY7" fmla="*/ 440874 h 604551"/>
              <a:gd name="connsiteX8" fmla="*/ 387795 w 590488"/>
              <a:gd name="connsiteY8" fmla="*/ 442358 h 604551"/>
              <a:gd name="connsiteX9" fmla="*/ 417784 w 590488"/>
              <a:gd name="connsiteY9" fmla="*/ 466922 h 604551"/>
              <a:gd name="connsiteX10" fmla="*/ 393459 w 590488"/>
              <a:gd name="connsiteY10" fmla="*/ 497140 h 604551"/>
              <a:gd name="connsiteX11" fmla="*/ 262642 w 590488"/>
              <a:gd name="connsiteY11" fmla="*/ 509561 h 604551"/>
              <a:gd name="connsiteX12" fmla="*/ 255957 w 590488"/>
              <a:gd name="connsiteY12" fmla="*/ 517903 h 604551"/>
              <a:gd name="connsiteX13" fmla="*/ 263849 w 590488"/>
              <a:gd name="connsiteY13" fmla="*/ 524021 h 604551"/>
              <a:gd name="connsiteX14" fmla="*/ 268955 w 590488"/>
              <a:gd name="connsiteY14" fmla="*/ 523836 h 604551"/>
              <a:gd name="connsiteX15" fmla="*/ 417227 w 590488"/>
              <a:gd name="connsiteY15" fmla="*/ 509561 h 604551"/>
              <a:gd name="connsiteX16" fmla="*/ 447494 w 590488"/>
              <a:gd name="connsiteY16" fmla="*/ 497233 h 604551"/>
              <a:gd name="connsiteX17" fmla="*/ 452322 w 590488"/>
              <a:gd name="connsiteY17" fmla="*/ 493988 h 604551"/>
              <a:gd name="connsiteX18" fmla="*/ 527433 w 590488"/>
              <a:gd name="connsiteY18" fmla="*/ 450422 h 604551"/>
              <a:gd name="connsiteX19" fmla="*/ 568377 w 590488"/>
              <a:gd name="connsiteY19" fmla="*/ 435313 h 604551"/>
              <a:gd name="connsiteX20" fmla="*/ 590474 w 590488"/>
              <a:gd name="connsiteY20" fmla="*/ 460062 h 604551"/>
              <a:gd name="connsiteX21" fmla="*/ 576083 w 590488"/>
              <a:gd name="connsiteY21" fmla="*/ 482309 h 604551"/>
              <a:gd name="connsiteX22" fmla="*/ 409428 w 590488"/>
              <a:gd name="connsiteY22" fmla="*/ 579545 h 604551"/>
              <a:gd name="connsiteX23" fmla="*/ 403115 w 590488"/>
              <a:gd name="connsiteY23" fmla="*/ 582882 h 604551"/>
              <a:gd name="connsiteX24" fmla="*/ 333946 w 590488"/>
              <a:gd name="connsiteY24" fmla="*/ 594654 h 604551"/>
              <a:gd name="connsiteX25" fmla="*/ 113627 w 590488"/>
              <a:gd name="connsiteY25" fmla="*/ 585107 h 604551"/>
              <a:gd name="connsiteX26" fmla="*/ 90602 w 590488"/>
              <a:gd name="connsiteY26" fmla="*/ 601143 h 604551"/>
              <a:gd name="connsiteX27" fmla="*/ 40466 w 590488"/>
              <a:gd name="connsiteY27" fmla="*/ 604480 h 604551"/>
              <a:gd name="connsiteX28" fmla="*/ 8156 w 590488"/>
              <a:gd name="connsiteY28" fmla="*/ 577413 h 604551"/>
              <a:gd name="connsiteX29" fmla="*/ 79 w 590488"/>
              <a:gd name="connsiteY29" fmla="*/ 466180 h 604551"/>
              <a:gd name="connsiteX30" fmla="*/ 28211 w 590488"/>
              <a:gd name="connsiteY30" fmla="*/ 435035 h 604551"/>
              <a:gd name="connsiteX31" fmla="*/ 78346 w 590488"/>
              <a:gd name="connsiteY31" fmla="*/ 431698 h 604551"/>
              <a:gd name="connsiteX32" fmla="*/ 103414 w 590488"/>
              <a:gd name="connsiteY32" fmla="*/ 444675 h 604551"/>
              <a:gd name="connsiteX33" fmla="*/ 192914 w 590488"/>
              <a:gd name="connsiteY33" fmla="*/ 427234 h 604551"/>
              <a:gd name="connsiteX34" fmla="*/ 526856 w 590488"/>
              <a:gd name="connsiteY34" fmla="*/ 416291 h 604551"/>
              <a:gd name="connsiteX35" fmla="*/ 540179 w 590488"/>
              <a:gd name="connsiteY35" fmla="*/ 420948 h 604551"/>
              <a:gd name="connsiteX36" fmla="*/ 521239 w 590488"/>
              <a:gd name="connsiteY36" fmla="*/ 429382 h 604551"/>
              <a:gd name="connsiteX37" fmla="*/ 449751 w 590488"/>
              <a:gd name="connsiteY37" fmla="*/ 470069 h 604551"/>
              <a:gd name="connsiteX38" fmla="*/ 444644 w 590488"/>
              <a:gd name="connsiteY38" fmla="*/ 473776 h 604551"/>
              <a:gd name="connsiteX39" fmla="*/ 444552 w 590488"/>
              <a:gd name="connsiteY39" fmla="*/ 464508 h 604551"/>
              <a:gd name="connsiteX40" fmla="*/ 441952 w 590488"/>
              <a:gd name="connsiteY40" fmla="*/ 453108 h 604551"/>
              <a:gd name="connsiteX41" fmla="*/ 442138 w 590488"/>
              <a:gd name="connsiteY41" fmla="*/ 452367 h 604551"/>
              <a:gd name="connsiteX42" fmla="*/ 512976 w 590488"/>
              <a:gd name="connsiteY42" fmla="*/ 418724 h 604551"/>
              <a:gd name="connsiteX43" fmla="*/ 526856 w 590488"/>
              <a:gd name="connsiteY43" fmla="*/ 416291 h 604551"/>
              <a:gd name="connsiteX44" fmla="*/ 481633 w 590488"/>
              <a:gd name="connsiteY44" fmla="*/ 403249 h 604551"/>
              <a:gd name="connsiteX45" fmla="*/ 494805 w 590488"/>
              <a:gd name="connsiteY45" fmla="*/ 407871 h 604551"/>
              <a:gd name="connsiteX46" fmla="*/ 442765 w 590488"/>
              <a:gd name="connsiteY46" fmla="*/ 429836 h 604551"/>
              <a:gd name="connsiteX47" fmla="*/ 434324 w 590488"/>
              <a:gd name="connsiteY47" fmla="*/ 434470 h 604551"/>
              <a:gd name="connsiteX48" fmla="*/ 432098 w 590488"/>
              <a:gd name="connsiteY48" fmla="*/ 435953 h 604551"/>
              <a:gd name="connsiteX49" fmla="*/ 419018 w 590488"/>
              <a:gd name="connsiteY49" fmla="*/ 424646 h 604551"/>
              <a:gd name="connsiteX50" fmla="*/ 467904 w 590488"/>
              <a:gd name="connsiteY50" fmla="*/ 405647 h 604551"/>
              <a:gd name="connsiteX51" fmla="*/ 481633 w 590488"/>
              <a:gd name="connsiteY51" fmla="*/ 403249 h 604551"/>
              <a:gd name="connsiteX52" fmla="*/ 280736 w 590488"/>
              <a:gd name="connsiteY52" fmla="*/ 283369 h 604551"/>
              <a:gd name="connsiteX53" fmla="*/ 255849 w 590488"/>
              <a:gd name="connsiteY53" fmla="*/ 284481 h 604551"/>
              <a:gd name="connsiteX54" fmla="*/ 296893 w 590488"/>
              <a:gd name="connsiteY54" fmla="*/ 338156 h 604551"/>
              <a:gd name="connsiteX55" fmla="*/ 363938 w 590488"/>
              <a:gd name="connsiteY55" fmla="*/ 340844 h 604551"/>
              <a:gd name="connsiteX56" fmla="*/ 350380 w 590488"/>
              <a:gd name="connsiteY56" fmla="*/ 319615 h 604551"/>
              <a:gd name="connsiteX57" fmla="*/ 308222 w 590488"/>
              <a:gd name="connsiteY57" fmla="*/ 315907 h 604551"/>
              <a:gd name="connsiteX58" fmla="*/ 280736 w 590488"/>
              <a:gd name="connsiteY58" fmla="*/ 283369 h 604551"/>
              <a:gd name="connsiteX59" fmla="*/ 325819 w 590488"/>
              <a:gd name="connsiteY59" fmla="*/ 240946 h 604551"/>
              <a:gd name="connsiteX60" fmla="*/ 310172 w 590488"/>
              <a:gd name="connsiteY60" fmla="*/ 254075 h 604551"/>
              <a:gd name="connsiteX61" fmla="*/ 321594 w 590488"/>
              <a:gd name="connsiteY61" fmla="*/ 290043 h 604551"/>
              <a:gd name="connsiteX62" fmla="*/ 357623 w 590488"/>
              <a:gd name="connsiteY62" fmla="*/ 278734 h 604551"/>
              <a:gd name="connsiteX63" fmla="*/ 346202 w 590488"/>
              <a:gd name="connsiteY63" fmla="*/ 242766 h 604551"/>
              <a:gd name="connsiteX64" fmla="*/ 325819 w 590488"/>
              <a:gd name="connsiteY64" fmla="*/ 240946 h 604551"/>
              <a:gd name="connsiteX65" fmla="*/ 122135 w 590488"/>
              <a:gd name="connsiteY65" fmla="*/ 226094 h 604551"/>
              <a:gd name="connsiteX66" fmla="*/ 92236 w 590488"/>
              <a:gd name="connsiteY66" fmla="*/ 243333 h 604551"/>
              <a:gd name="connsiteX67" fmla="*/ 109600 w 590488"/>
              <a:gd name="connsiteY67" fmla="*/ 273178 h 604551"/>
              <a:gd name="connsiteX68" fmla="*/ 139406 w 590488"/>
              <a:gd name="connsiteY68" fmla="*/ 255846 h 604551"/>
              <a:gd name="connsiteX69" fmla="*/ 122135 w 590488"/>
              <a:gd name="connsiteY69" fmla="*/ 226094 h 604551"/>
              <a:gd name="connsiteX70" fmla="*/ 382138 w 590488"/>
              <a:gd name="connsiteY70" fmla="*/ 205407 h 604551"/>
              <a:gd name="connsiteX71" fmla="*/ 371738 w 590488"/>
              <a:gd name="connsiteY71" fmla="*/ 225523 h 604551"/>
              <a:gd name="connsiteX72" fmla="*/ 383438 w 590488"/>
              <a:gd name="connsiteY72" fmla="*/ 292176 h 604551"/>
              <a:gd name="connsiteX73" fmla="*/ 375174 w 590488"/>
              <a:gd name="connsiteY73" fmla="*/ 304041 h 604551"/>
              <a:gd name="connsiteX74" fmla="*/ 388546 w 590488"/>
              <a:gd name="connsiteY74" fmla="*/ 324899 h 604551"/>
              <a:gd name="connsiteX75" fmla="*/ 403868 w 590488"/>
              <a:gd name="connsiteY75" fmla="*/ 304319 h 604551"/>
              <a:gd name="connsiteX76" fmla="*/ 382138 w 590488"/>
              <a:gd name="connsiteY76" fmla="*/ 205407 h 604551"/>
              <a:gd name="connsiteX77" fmla="*/ 328853 w 590488"/>
              <a:gd name="connsiteY77" fmla="*/ 188854 h 604551"/>
              <a:gd name="connsiteX78" fmla="*/ 262999 w 590488"/>
              <a:gd name="connsiteY78" fmla="*/ 231456 h 604551"/>
              <a:gd name="connsiteX79" fmla="*/ 255199 w 590488"/>
              <a:gd name="connsiteY79" fmla="*/ 255095 h 604551"/>
              <a:gd name="connsiteX80" fmla="*/ 279435 w 590488"/>
              <a:gd name="connsiteY80" fmla="*/ 254075 h 604551"/>
              <a:gd name="connsiteX81" fmla="*/ 284264 w 590488"/>
              <a:gd name="connsiteY81" fmla="*/ 240912 h 604551"/>
              <a:gd name="connsiteX82" fmla="*/ 345552 w 590488"/>
              <a:gd name="connsiteY82" fmla="*/ 212081 h 604551"/>
              <a:gd name="connsiteX83" fmla="*/ 355952 w 590488"/>
              <a:gd name="connsiteY83" fmla="*/ 192058 h 604551"/>
              <a:gd name="connsiteX84" fmla="*/ 328853 w 590488"/>
              <a:gd name="connsiteY84" fmla="*/ 188854 h 604551"/>
              <a:gd name="connsiteX85" fmla="*/ 127799 w 590488"/>
              <a:gd name="connsiteY85" fmla="*/ 186611 h 604551"/>
              <a:gd name="connsiteX86" fmla="*/ 136620 w 590488"/>
              <a:gd name="connsiteY86" fmla="*/ 189020 h 604551"/>
              <a:gd name="connsiteX87" fmla="*/ 140427 w 590488"/>
              <a:gd name="connsiteY87" fmla="*/ 195694 h 604551"/>
              <a:gd name="connsiteX88" fmla="*/ 138292 w 590488"/>
              <a:gd name="connsiteY88" fmla="*/ 203850 h 604551"/>
              <a:gd name="connsiteX89" fmla="*/ 154170 w 590488"/>
              <a:gd name="connsiteY89" fmla="*/ 215899 h 604551"/>
              <a:gd name="connsiteX90" fmla="*/ 161505 w 590488"/>
              <a:gd name="connsiteY90" fmla="*/ 211728 h 604551"/>
              <a:gd name="connsiteX91" fmla="*/ 168934 w 590488"/>
              <a:gd name="connsiteY91" fmla="*/ 213674 h 604551"/>
              <a:gd name="connsiteX92" fmla="*/ 173483 w 590488"/>
              <a:gd name="connsiteY92" fmla="*/ 221645 h 604551"/>
              <a:gd name="connsiteX93" fmla="*/ 171534 w 590488"/>
              <a:gd name="connsiteY93" fmla="*/ 229060 h 604551"/>
              <a:gd name="connsiteX94" fmla="*/ 164198 w 590488"/>
              <a:gd name="connsiteY94" fmla="*/ 233231 h 604551"/>
              <a:gd name="connsiteX95" fmla="*/ 166798 w 590488"/>
              <a:gd name="connsiteY95" fmla="*/ 252880 h 604551"/>
              <a:gd name="connsiteX96" fmla="*/ 174969 w 590488"/>
              <a:gd name="connsiteY96" fmla="*/ 255012 h 604551"/>
              <a:gd name="connsiteX97" fmla="*/ 178776 w 590488"/>
              <a:gd name="connsiteY97" fmla="*/ 261685 h 604551"/>
              <a:gd name="connsiteX98" fmla="*/ 176455 w 590488"/>
              <a:gd name="connsiteY98" fmla="*/ 270397 h 604551"/>
              <a:gd name="connsiteX99" fmla="*/ 169769 w 590488"/>
              <a:gd name="connsiteY99" fmla="*/ 274290 h 604551"/>
              <a:gd name="connsiteX100" fmla="*/ 161598 w 590488"/>
              <a:gd name="connsiteY100" fmla="*/ 272158 h 604551"/>
              <a:gd name="connsiteX101" fmla="*/ 149434 w 590488"/>
              <a:gd name="connsiteY101" fmla="*/ 288007 h 604551"/>
              <a:gd name="connsiteX102" fmla="*/ 153705 w 590488"/>
              <a:gd name="connsiteY102" fmla="*/ 295237 h 604551"/>
              <a:gd name="connsiteX103" fmla="*/ 151663 w 590488"/>
              <a:gd name="connsiteY103" fmla="*/ 302651 h 604551"/>
              <a:gd name="connsiteX104" fmla="*/ 143770 w 590488"/>
              <a:gd name="connsiteY104" fmla="*/ 307286 h 604551"/>
              <a:gd name="connsiteX105" fmla="*/ 136342 w 590488"/>
              <a:gd name="connsiteY105" fmla="*/ 305246 h 604551"/>
              <a:gd name="connsiteX106" fmla="*/ 132163 w 590488"/>
              <a:gd name="connsiteY106" fmla="*/ 298017 h 604551"/>
              <a:gd name="connsiteX107" fmla="*/ 112478 w 590488"/>
              <a:gd name="connsiteY107" fmla="*/ 300612 h 604551"/>
              <a:gd name="connsiteX108" fmla="*/ 110342 w 590488"/>
              <a:gd name="connsiteY108" fmla="*/ 308768 h 604551"/>
              <a:gd name="connsiteX109" fmla="*/ 103657 w 590488"/>
              <a:gd name="connsiteY109" fmla="*/ 312569 h 604551"/>
              <a:gd name="connsiteX110" fmla="*/ 94836 w 590488"/>
              <a:gd name="connsiteY110" fmla="*/ 310251 h 604551"/>
              <a:gd name="connsiteX111" fmla="*/ 91029 w 590488"/>
              <a:gd name="connsiteY111" fmla="*/ 303578 h 604551"/>
              <a:gd name="connsiteX112" fmla="*/ 93164 w 590488"/>
              <a:gd name="connsiteY112" fmla="*/ 295422 h 604551"/>
              <a:gd name="connsiteX113" fmla="*/ 77286 w 590488"/>
              <a:gd name="connsiteY113" fmla="*/ 283280 h 604551"/>
              <a:gd name="connsiteX114" fmla="*/ 69951 w 590488"/>
              <a:gd name="connsiteY114" fmla="*/ 287451 h 604551"/>
              <a:gd name="connsiteX115" fmla="*/ 62522 w 590488"/>
              <a:gd name="connsiteY115" fmla="*/ 285505 h 604551"/>
              <a:gd name="connsiteX116" fmla="*/ 57973 w 590488"/>
              <a:gd name="connsiteY116" fmla="*/ 277627 h 604551"/>
              <a:gd name="connsiteX117" fmla="*/ 59922 w 590488"/>
              <a:gd name="connsiteY117" fmla="*/ 270212 h 604551"/>
              <a:gd name="connsiteX118" fmla="*/ 67258 w 590488"/>
              <a:gd name="connsiteY118" fmla="*/ 265948 h 604551"/>
              <a:gd name="connsiteX119" fmla="*/ 64658 w 590488"/>
              <a:gd name="connsiteY119" fmla="*/ 246299 h 604551"/>
              <a:gd name="connsiteX120" fmla="*/ 56487 w 590488"/>
              <a:gd name="connsiteY120" fmla="*/ 244260 h 604551"/>
              <a:gd name="connsiteX121" fmla="*/ 52680 w 590488"/>
              <a:gd name="connsiteY121" fmla="*/ 237587 h 604551"/>
              <a:gd name="connsiteX122" fmla="*/ 55001 w 590488"/>
              <a:gd name="connsiteY122" fmla="*/ 228782 h 604551"/>
              <a:gd name="connsiteX123" fmla="*/ 61687 w 590488"/>
              <a:gd name="connsiteY123" fmla="*/ 224982 h 604551"/>
              <a:gd name="connsiteX124" fmla="*/ 69858 w 590488"/>
              <a:gd name="connsiteY124" fmla="*/ 227021 h 604551"/>
              <a:gd name="connsiteX125" fmla="*/ 82022 w 590488"/>
              <a:gd name="connsiteY125" fmla="*/ 211265 h 604551"/>
              <a:gd name="connsiteX126" fmla="*/ 77751 w 590488"/>
              <a:gd name="connsiteY126" fmla="*/ 203943 h 604551"/>
              <a:gd name="connsiteX127" fmla="*/ 79793 w 590488"/>
              <a:gd name="connsiteY127" fmla="*/ 196528 h 604551"/>
              <a:gd name="connsiteX128" fmla="*/ 87686 w 590488"/>
              <a:gd name="connsiteY128" fmla="*/ 191986 h 604551"/>
              <a:gd name="connsiteX129" fmla="*/ 95114 w 590488"/>
              <a:gd name="connsiteY129" fmla="*/ 193933 h 604551"/>
              <a:gd name="connsiteX130" fmla="*/ 99293 w 590488"/>
              <a:gd name="connsiteY130" fmla="*/ 201255 h 604551"/>
              <a:gd name="connsiteX131" fmla="*/ 118978 w 590488"/>
              <a:gd name="connsiteY131" fmla="*/ 198660 h 604551"/>
              <a:gd name="connsiteX132" fmla="*/ 121114 w 590488"/>
              <a:gd name="connsiteY132" fmla="*/ 190503 h 604551"/>
              <a:gd name="connsiteX133" fmla="*/ 127799 w 590488"/>
              <a:gd name="connsiteY133" fmla="*/ 186611 h 604551"/>
              <a:gd name="connsiteX134" fmla="*/ 298007 w 590488"/>
              <a:gd name="connsiteY134" fmla="*/ 125034 h 604551"/>
              <a:gd name="connsiteX135" fmla="*/ 313608 w 590488"/>
              <a:gd name="connsiteY135" fmla="*/ 133099 h 604551"/>
              <a:gd name="connsiteX136" fmla="*/ 319179 w 590488"/>
              <a:gd name="connsiteY136" fmla="*/ 150527 h 604551"/>
              <a:gd name="connsiteX137" fmla="*/ 367374 w 590488"/>
              <a:gd name="connsiteY137" fmla="*/ 154606 h 604551"/>
              <a:gd name="connsiteX138" fmla="*/ 375824 w 590488"/>
              <a:gd name="connsiteY138" fmla="*/ 138569 h 604551"/>
              <a:gd name="connsiteX139" fmla="*/ 392539 w 590488"/>
              <a:gd name="connsiteY139" fmla="*/ 133192 h 604551"/>
              <a:gd name="connsiteX140" fmla="*/ 409625 w 590488"/>
              <a:gd name="connsiteY140" fmla="*/ 141999 h 604551"/>
              <a:gd name="connsiteX141" fmla="*/ 414825 w 590488"/>
              <a:gd name="connsiteY141" fmla="*/ 158407 h 604551"/>
              <a:gd name="connsiteX142" fmla="*/ 406375 w 590488"/>
              <a:gd name="connsiteY142" fmla="*/ 174537 h 604551"/>
              <a:gd name="connsiteX143" fmla="*/ 437483 w 590488"/>
              <a:gd name="connsiteY143" fmla="*/ 211432 h 604551"/>
              <a:gd name="connsiteX144" fmla="*/ 454940 w 590488"/>
              <a:gd name="connsiteY144" fmla="*/ 205870 h 604551"/>
              <a:gd name="connsiteX145" fmla="*/ 470541 w 590488"/>
              <a:gd name="connsiteY145" fmla="*/ 213935 h 604551"/>
              <a:gd name="connsiteX146" fmla="*/ 476298 w 590488"/>
              <a:gd name="connsiteY146" fmla="*/ 232198 h 604551"/>
              <a:gd name="connsiteX147" fmla="*/ 468312 w 590488"/>
              <a:gd name="connsiteY147" fmla="*/ 247771 h 604551"/>
              <a:gd name="connsiteX148" fmla="*/ 450855 w 590488"/>
              <a:gd name="connsiteY148" fmla="*/ 253334 h 604551"/>
              <a:gd name="connsiteX149" fmla="*/ 446583 w 590488"/>
              <a:gd name="connsiteY149" fmla="*/ 301353 h 604551"/>
              <a:gd name="connsiteX150" fmla="*/ 463112 w 590488"/>
              <a:gd name="connsiteY150" fmla="*/ 309882 h 604551"/>
              <a:gd name="connsiteX151" fmla="*/ 468405 w 590488"/>
              <a:gd name="connsiteY151" fmla="*/ 326568 h 604551"/>
              <a:gd name="connsiteX152" fmla="*/ 459583 w 590488"/>
              <a:gd name="connsiteY152" fmla="*/ 343625 h 604551"/>
              <a:gd name="connsiteX153" fmla="*/ 442869 w 590488"/>
              <a:gd name="connsiteY153" fmla="*/ 348909 h 604551"/>
              <a:gd name="connsiteX154" fmla="*/ 426340 w 590488"/>
              <a:gd name="connsiteY154" fmla="*/ 340380 h 604551"/>
              <a:gd name="connsiteX155" fmla="*/ 389567 w 590488"/>
              <a:gd name="connsiteY155" fmla="*/ 371157 h 604551"/>
              <a:gd name="connsiteX156" fmla="*/ 395232 w 590488"/>
              <a:gd name="connsiteY156" fmla="*/ 389049 h 604551"/>
              <a:gd name="connsiteX157" fmla="*/ 387153 w 590488"/>
              <a:gd name="connsiteY157" fmla="*/ 404623 h 604551"/>
              <a:gd name="connsiteX158" fmla="*/ 368859 w 590488"/>
              <a:gd name="connsiteY158" fmla="*/ 410463 h 604551"/>
              <a:gd name="connsiteX159" fmla="*/ 353259 w 590488"/>
              <a:gd name="connsiteY159" fmla="*/ 402398 h 604551"/>
              <a:gd name="connsiteX160" fmla="*/ 347595 w 590488"/>
              <a:gd name="connsiteY160" fmla="*/ 384414 h 604551"/>
              <a:gd name="connsiteX161" fmla="*/ 299865 w 590488"/>
              <a:gd name="connsiteY161" fmla="*/ 380335 h 604551"/>
              <a:gd name="connsiteX162" fmla="*/ 291136 w 590488"/>
              <a:gd name="connsiteY162" fmla="*/ 397114 h 604551"/>
              <a:gd name="connsiteX163" fmla="*/ 274421 w 590488"/>
              <a:gd name="connsiteY163" fmla="*/ 402398 h 604551"/>
              <a:gd name="connsiteX164" fmla="*/ 257335 w 590488"/>
              <a:gd name="connsiteY164" fmla="*/ 393684 h 604551"/>
              <a:gd name="connsiteX165" fmla="*/ 251949 w 590488"/>
              <a:gd name="connsiteY165" fmla="*/ 376998 h 604551"/>
              <a:gd name="connsiteX166" fmla="*/ 260771 w 590488"/>
              <a:gd name="connsiteY166" fmla="*/ 360126 h 604551"/>
              <a:gd name="connsiteX167" fmla="*/ 229941 w 590488"/>
              <a:gd name="connsiteY167" fmla="*/ 323694 h 604551"/>
              <a:gd name="connsiteX168" fmla="*/ 211834 w 590488"/>
              <a:gd name="connsiteY168" fmla="*/ 329349 h 604551"/>
              <a:gd name="connsiteX169" fmla="*/ 196233 w 590488"/>
              <a:gd name="connsiteY169" fmla="*/ 321377 h 604551"/>
              <a:gd name="connsiteX170" fmla="*/ 190476 w 590488"/>
              <a:gd name="connsiteY170" fmla="*/ 303022 h 604551"/>
              <a:gd name="connsiteX171" fmla="*/ 198462 w 590488"/>
              <a:gd name="connsiteY171" fmla="*/ 287448 h 604551"/>
              <a:gd name="connsiteX172" fmla="*/ 216477 w 590488"/>
              <a:gd name="connsiteY172" fmla="*/ 281793 h 604551"/>
              <a:gd name="connsiteX173" fmla="*/ 220377 w 590488"/>
              <a:gd name="connsiteY173" fmla="*/ 234052 h 604551"/>
              <a:gd name="connsiteX174" fmla="*/ 203848 w 590488"/>
              <a:gd name="connsiteY174" fmla="*/ 225523 h 604551"/>
              <a:gd name="connsiteX175" fmla="*/ 198462 w 590488"/>
              <a:gd name="connsiteY175" fmla="*/ 208837 h 604551"/>
              <a:gd name="connsiteX176" fmla="*/ 207283 w 590488"/>
              <a:gd name="connsiteY176" fmla="*/ 191780 h 604551"/>
              <a:gd name="connsiteX177" fmla="*/ 223998 w 590488"/>
              <a:gd name="connsiteY177" fmla="*/ 186496 h 604551"/>
              <a:gd name="connsiteX178" fmla="*/ 240434 w 590488"/>
              <a:gd name="connsiteY178" fmla="*/ 195024 h 604551"/>
              <a:gd name="connsiteX179" fmla="*/ 277207 w 590488"/>
              <a:gd name="connsiteY179" fmla="*/ 163876 h 604551"/>
              <a:gd name="connsiteX180" fmla="*/ 271635 w 590488"/>
              <a:gd name="connsiteY180" fmla="*/ 146449 h 604551"/>
              <a:gd name="connsiteX181" fmla="*/ 279714 w 590488"/>
              <a:gd name="connsiteY181" fmla="*/ 130875 h 604551"/>
              <a:gd name="connsiteX182" fmla="*/ 171049 w 590488"/>
              <a:gd name="connsiteY182" fmla="*/ 56993 h 604551"/>
              <a:gd name="connsiteX183" fmla="*/ 146271 w 590488"/>
              <a:gd name="connsiteY183" fmla="*/ 67108 h 604551"/>
              <a:gd name="connsiteX184" fmla="*/ 145992 w 590488"/>
              <a:gd name="connsiteY184" fmla="*/ 116512 h 604551"/>
              <a:gd name="connsiteX185" fmla="*/ 195478 w 590488"/>
              <a:gd name="connsiteY185" fmla="*/ 116790 h 604551"/>
              <a:gd name="connsiteX186" fmla="*/ 195757 w 590488"/>
              <a:gd name="connsiteY186" fmla="*/ 67386 h 604551"/>
              <a:gd name="connsiteX187" fmla="*/ 171049 w 590488"/>
              <a:gd name="connsiteY187" fmla="*/ 56993 h 604551"/>
              <a:gd name="connsiteX188" fmla="*/ 164933 w 590488"/>
              <a:gd name="connsiteY188" fmla="*/ 0 h 604551"/>
              <a:gd name="connsiteX189" fmla="*/ 178023 w 590488"/>
              <a:gd name="connsiteY189" fmla="*/ 93 h 604551"/>
              <a:gd name="connsiteX190" fmla="*/ 185822 w 590488"/>
              <a:gd name="connsiteY190" fmla="*/ 8064 h 604551"/>
              <a:gd name="connsiteX191" fmla="*/ 185729 w 590488"/>
              <a:gd name="connsiteY191" fmla="*/ 20114 h 604551"/>
              <a:gd name="connsiteX192" fmla="*/ 212097 w 590488"/>
              <a:gd name="connsiteY192" fmla="*/ 31237 h 604551"/>
              <a:gd name="connsiteX193" fmla="*/ 220639 w 590488"/>
              <a:gd name="connsiteY193" fmla="*/ 22709 h 604551"/>
              <a:gd name="connsiteX194" fmla="*/ 231687 w 590488"/>
              <a:gd name="connsiteY194" fmla="*/ 22709 h 604551"/>
              <a:gd name="connsiteX195" fmla="*/ 240971 w 590488"/>
              <a:gd name="connsiteY195" fmla="*/ 32164 h 604551"/>
              <a:gd name="connsiteX196" fmla="*/ 240971 w 590488"/>
              <a:gd name="connsiteY196" fmla="*/ 43101 h 604551"/>
              <a:gd name="connsiteX197" fmla="*/ 232430 w 590488"/>
              <a:gd name="connsiteY197" fmla="*/ 51629 h 604551"/>
              <a:gd name="connsiteX198" fmla="*/ 243200 w 590488"/>
              <a:gd name="connsiteY198" fmla="*/ 78138 h 604551"/>
              <a:gd name="connsiteX199" fmla="*/ 255269 w 590488"/>
              <a:gd name="connsiteY199" fmla="*/ 78231 h 604551"/>
              <a:gd name="connsiteX200" fmla="*/ 263068 w 590488"/>
              <a:gd name="connsiteY200" fmla="*/ 86109 h 604551"/>
              <a:gd name="connsiteX201" fmla="*/ 262975 w 590488"/>
              <a:gd name="connsiteY201" fmla="*/ 99272 h 604551"/>
              <a:gd name="connsiteX202" fmla="*/ 255083 w 590488"/>
              <a:gd name="connsiteY202" fmla="*/ 107058 h 604551"/>
              <a:gd name="connsiteX203" fmla="*/ 242921 w 590488"/>
              <a:gd name="connsiteY203" fmla="*/ 106872 h 604551"/>
              <a:gd name="connsiteX204" fmla="*/ 231780 w 590488"/>
              <a:gd name="connsiteY204" fmla="*/ 133196 h 604551"/>
              <a:gd name="connsiteX205" fmla="*/ 240321 w 590488"/>
              <a:gd name="connsiteY205" fmla="*/ 141724 h 604551"/>
              <a:gd name="connsiteX206" fmla="*/ 240321 w 590488"/>
              <a:gd name="connsiteY206" fmla="*/ 152754 h 604551"/>
              <a:gd name="connsiteX207" fmla="*/ 230944 w 590488"/>
              <a:gd name="connsiteY207" fmla="*/ 162023 h 604551"/>
              <a:gd name="connsiteX208" fmla="*/ 219896 w 590488"/>
              <a:gd name="connsiteY208" fmla="*/ 162023 h 604551"/>
              <a:gd name="connsiteX209" fmla="*/ 211354 w 590488"/>
              <a:gd name="connsiteY209" fmla="*/ 153496 h 604551"/>
              <a:gd name="connsiteX210" fmla="*/ 184894 w 590488"/>
              <a:gd name="connsiteY210" fmla="*/ 164248 h 604551"/>
              <a:gd name="connsiteX211" fmla="*/ 184708 w 590488"/>
              <a:gd name="connsiteY211" fmla="*/ 176390 h 604551"/>
              <a:gd name="connsiteX212" fmla="*/ 176816 w 590488"/>
              <a:gd name="connsiteY212" fmla="*/ 184176 h 604551"/>
              <a:gd name="connsiteX213" fmla="*/ 163726 w 590488"/>
              <a:gd name="connsiteY213" fmla="*/ 183991 h 604551"/>
              <a:gd name="connsiteX214" fmla="*/ 155927 w 590488"/>
              <a:gd name="connsiteY214" fmla="*/ 176112 h 604551"/>
              <a:gd name="connsiteX215" fmla="*/ 156020 w 590488"/>
              <a:gd name="connsiteY215" fmla="*/ 163970 h 604551"/>
              <a:gd name="connsiteX216" fmla="*/ 129652 w 590488"/>
              <a:gd name="connsiteY216" fmla="*/ 152847 h 604551"/>
              <a:gd name="connsiteX217" fmla="*/ 121110 w 590488"/>
              <a:gd name="connsiteY217" fmla="*/ 161374 h 604551"/>
              <a:gd name="connsiteX218" fmla="*/ 110062 w 590488"/>
              <a:gd name="connsiteY218" fmla="*/ 161374 h 604551"/>
              <a:gd name="connsiteX219" fmla="*/ 100778 w 590488"/>
              <a:gd name="connsiteY219" fmla="*/ 152012 h 604551"/>
              <a:gd name="connsiteX220" fmla="*/ 100778 w 590488"/>
              <a:gd name="connsiteY220" fmla="*/ 140982 h 604551"/>
              <a:gd name="connsiteX221" fmla="*/ 109319 w 590488"/>
              <a:gd name="connsiteY221" fmla="*/ 132455 h 604551"/>
              <a:gd name="connsiteX222" fmla="*/ 98549 w 590488"/>
              <a:gd name="connsiteY222" fmla="*/ 106038 h 604551"/>
              <a:gd name="connsiteX223" fmla="*/ 86480 w 590488"/>
              <a:gd name="connsiteY223" fmla="*/ 105945 h 604551"/>
              <a:gd name="connsiteX224" fmla="*/ 78681 w 590488"/>
              <a:gd name="connsiteY224" fmla="*/ 97974 h 604551"/>
              <a:gd name="connsiteX225" fmla="*/ 78774 w 590488"/>
              <a:gd name="connsiteY225" fmla="*/ 84905 h 604551"/>
              <a:gd name="connsiteX226" fmla="*/ 86666 w 590488"/>
              <a:gd name="connsiteY226" fmla="*/ 77119 h 604551"/>
              <a:gd name="connsiteX227" fmla="*/ 98828 w 590488"/>
              <a:gd name="connsiteY227" fmla="*/ 77211 h 604551"/>
              <a:gd name="connsiteX228" fmla="*/ 109969 w 590488"/>
              <a:gd name="connsiteY228" fmla="*/ 50887 h 604551"/>
              <a:gd name="connsiteX229" fmla="*/ 101428 w 590488"/>
              <a:gd name="connsiteY229" fmla="*/ 42360 h 604551"/>
              <a:gd name="connsiteX230" fmla="*/ 101428 w 590488"/>
              <a:gd name="connsiteY230" fmla="*/ 31422 h 604551"/>
              <a:gd name="connsiteX231" fmla="*/ 110805 w 590488"/>
              <a:gd name="connsiteY231" fmla="*/ 22153 h 604551"/>
              <a:gd name="connsiteX232" fmla="*/ 121853 w 590488"/>
              <a:gd name="connsiteY232" fmla="*/ 22153 h 604551"/>
              <a:gd name="connsiteX233" fmla="*/ 130395 w 590488"/>
              <a:gd name="connsiteY233" fmla="*/ 30681 h 604551"/>
              <a:gd name="connsiteX234" fmla="*/ 156855 w 590488"/>
              <a:gd name="connsiteY234" fmla="*/ 19928 h 604551"/>
              <a:gd name="connsiteX235" fmla="*/ 157041 w 590488"/>
              <a:gd name="connsiteY235" fmla="*/ 7786 h 604551"/>
              <a:gd name="connsiteX236" fmla="*/ 164933 w 590488"/>
              <a:gd name="connsiteY236" fmla="*/ 0 h 60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590488" h="604551">
                <a:moveTo>
                  <a:pt x="58756" y="545434"/>
                </a:moveTo>
                <a:cubicBezTo>
                  <a:pt x="49379" y="545434"/>
                  <a:pt x="41673" y="552756"/>
                  <a:pt x="41673" y="561840"/>
                </a:cubicBezTo>
                <a:cubicBezTo>
                  <a:pt x="41673" y="570924"/>
                  <a:pt x="49379" y="578340"/>
                  <a:pt x="58756" y="578340"/>
                </a:cubicBezTo>
                <a:cubicBezTo>
                  <a:pt x="68134" y="578340"/>
                  <a:pt x="75840" y="570924"/>
                  <a:pt x="75840" y="561840"/>
                </a:cubicBezTo>
                <a:cubicBezTo>
                  <a:pt x="75840" y="552849"/>
                  <a:pt x="68134" y="545434"/>
                  <a:pt x="58756" y="545434"/>
                </a:cubicBezTo>
                <a:close/>
                <a:moveTo>
                  <a:pt x="192914" y="427234"/>
                </a:moveTo>
                <a:cubicBezTo>
                  <a:pt x="207776" y="428233"/>
                  <a:pt x="224483" y="431049"/>
                  <a:pt x="243237" y="436518"/>
                </a:cubicBezTo>
                <a:cubicBezTo>
                  <a:pt x="250850" y="438743"/>
                  <a:pt x="263477" y="440782"/>
                  <a:pt x="271462" y="440874"/>
                </a:cubicBezTo>
                <a:lnTo>
                  <a:pt x="387795" y="442358"/>
                </a:lnTo>
                <a:cubicBezTo>
                  <a:pt x="402186" y="440782"/>
                  <a:pt x="416113" y="451905"/>
                  <a:pt x="417784" y="466922"/>
                </a:cubicBezTo>
                <a:cubicBezTo>
                  <a:pt x="419362" y="482031"/>
                  <a:pt x="407850" y="495471"/>
                  <a:pt x="393459" y="497140"/>
                </a:cubicBezTo>
                <a:lnTo>
                  <a:pt x="262642" y="509561"/>
                </a:lnTo>
                <a:cubicBezTo>
                  <a:pt x="258464" y="509932"/>
                  <a:pt x="255307" y="513825"/>
                  <a:pt x="255957" y="517903"/>
                </a:cubicBezTo>
                <a:cubicBezTo>
                  <a:pt x="256607" y="521611"/>
                  <a:pt x="260042" y="524299"/>
                  <a:pt x="263849" y="524021"/>
                </a:cubicBezTo>
                <a:lnTo>
                  <a:pt x="268955" y="523836"/>
                </a:lnTo>
                <a:cubicBezTo>
                  <a:pt x="268955" y="523836"/>
                  <a:pt x="356878" y="522445"/>
                  <a:pt x="417227" y="509561"/>
                </a:cubicBezTo>
                <a:cubicBezTo>
                  <a:pt x="428275" y="507244"/>
                  <a:pt x="438210" y="503258"/>
                  <a:pt x="447494" y="497233"/>
                </a:cubicBezTo>
                <a:lnTo>
                  <a:pt x="452322" y="493988"/>
                </a:lnTo>
                <a:cubicBezTo>
                  <a:pt x="473119" y="479806"/>
                  <a:pt x="504686" y="461916"/>
                  <a:pt x="527433" y="450422"/>
                </a:cubicBezTo>
                <a:cubicBezTo>
                  <a:pt x="533746" y="447178"/>
                  <a:pt x="557143" y="434479"/>
                  <a:pt x="568377" y="435313"/>
                </a:cubicBezTo>
                <a:cubicBezTo>
                  <a:pt x="584346" y="436518"/>
                  <a:pt x="590845" y="448939"/>
                  <a:pt x="590474" y="460062"/>
                </a:cubicBezTo>
                <a:cubicBezTo>
                  <a:pt x="590102" y="469332"/>
                  <a:pt x="584253" y="477581"/>
                  <a:pt x="576083" y="482309"/>
                </a:cubicBezTo>
                <a:lnTo>
                  <a:pt x="409428" y="579545"/>
                </a:lnTo>
                <a:lnTo>
                  <a:pt x="403115" y="582882"/>
                </a:lnTo>
                <a:cubicBezTo>
                  <a:pt x="381482" y="594283"/>
                  <a:pt x="358457" y="597250"/>
                  <a:pt x="333946" y="594654"/>
                </a:cubicBezTo>
                <a:lnTo>
                  <a:pt x="113627" y="585107"/>
                </a:lnTo>
                <a:cubicBezTo>
                  <a:pt x="109728" y="593913"/>
                  <a:pt x="101186" y="600401"/>
                  <a:pt x="90602" y="601143"/>
                </a:cubicBezTo>
                <a:lnTo>
                  <a:pt x="40466" y="604480"/>
                </a:lnTo>
                <a:cubicBezTo>
                  <a:pt x="23754" y="605592"/>
                  <a:pt x="9271" y="593542"/>
                  <a:pt x="8156" y="577413"/>
                </a:cubicBezTo>
                <a:lnTo>
                  <a:pt x="79" y="466180"/>
                </a:lnTo>
                <a:cubicBezTo>
                  <a:pt x="-1128" y="450144"/>
                  <a:pt x="11499" y="436147"/>
                  <a:pt x="28211" y="435035"/>
                </a:cubicBezTo>
                <a:lnTo>
                  <a:pt x="78346" y="431698"/>
                </a:lnTo>
                <a:cubicBezTo>
                  <a:pt x="88931" y="430956"/>
                  <a:pt x="98494" y="436425"/>
                  <a:pt x="103414" y="444675"/>
                </a:cubicBezTo>
                <a:cubicBezTo>
                  <a:pt x="120335" y="437584"/>
                  <a:pt x="148327" y="424236"/>
                  <a:pt x="192914" y="427234"/>
                </a:cubicBezTo>
                <a:close/>
                <a:moveTo>
                  <a:pt x="526856" y="416291"/>
                </a:moveTo>
                <a:cubicBezTo>
                  <a:pt x="531406" y="416615"/>
                  <a:pt x="535862" y="418121"/>
                  <a:pt x="540179" y="420948"/>
                </a:cubicBezTo>
                <a:cubicBezTo>
                  <a:pt x="533494" y="423451"/>
                  <a:pt x="527181" y="426416"/>
                  <a:pt x="521239" y="429382"/>
                </a:cubicBezTo>
                <a:cubicBezTo>
                  <a:pt x="501464" y="439299"/>
                  <a:pt x="466648" y="458206"/>
                  <a:pt x="449751" y="470069"/>
                </a:cubicBezTo>
                <a:cubicBezTo>
                  <a:pt x="447987" y="471274"/>
                  <a:pt x="446223" y="472478"/>
                  <a:pt x="444644" y="473776"/>
                </a:cubicBezTo>
                <a:cubicBezTo>
                  <a:pt x="444737" y="470810"/>
                  <a:pt x="444923" y="467566"/>
                  <a:pt x="444552" y="464508"/>
                </a:cubicBezTo>
                <a:cubicBezTo>
                  <a:pt x="443995" y="460523"/>
                  <a:pt x="443159" y="456723"/>
                  <a:pt x="441952" y="453108"/>
                </a:cubicBezTo>
                <a:cubicBezTo>
                  <a:pt x="441952" y="452830"/>
                  <a:pt x="442045" y="452645"/>
                  <a:pt x="442138" y="452367"/>
                </a:cubicBezTo>
                <a:cubicBezTo>
                  <a:pt x="459778" y="442728"/>
                  <a:pt x="494315" y="426138"/>
                  <a:pt x="512976" y="418724"/>
                </a:cubicBezTo>
                <a:cubicBezTo>
                  <a:pt x="517665" y="416824"/>
                  <a:pt x="522307" y="415967"/>
                  <a:pt x="526856" y="416291"/>
                </a:cubicBezTo>
                <a:close/>
                <a:moveTo>
                  <a:pt x="481633" y="403249"/>
                </a:moveTo>
                <a:cubicBezTo>
                  <a:pt x="486132" y="403562"/>
                  <a:pt x="490538" y="405045"/>
                  <a:pt x="494805" y="407871"/>
                </a:cubicBezTo>
                <a:cubicBezTo>
                  <a:pt x="481262" y="413896"/>
                  <a:pt x="455103" y="423071"/>
                  <a:pt x="442765" y="429836"/>
                </a:cubicBezTo>
                <a:lnTo>
                  <a:pt x="434324" y="434470"/>
                </a:lnTo>
                <a:cubicBezTo>
                  <a:pt x="433582" y="434841"/>
                  <a:pt x="432840" y="435397"/>
                  <a:pt x="432098" y="435953"/>
                </a:cubicBezTo>
                <a:cubicBezTo>
                  <a:pt x="428294" y="431504"/>
                  <a:pt x="423934" y="427797"/>
                  <a:pt x="419018" y="424646"/>
                </a:cubicBezTo>
                <a:cubicBezTo>
                  <a:pt x="430521" y="418622"/>
                  <a:pt x="456401" y="410188"/>
                  <a:pt x="467904" y="405647"/>
                </a:cubicBezTo>
                <a:cubicBezTo>
                  <a:pt x="472542" y="403794"/>
                  <a:pt x="477134" y="402936"/>
                  <a:pt x="481633" y="403249"/>
                </a:cubicBezTo>
                <a:close/>
                <a:moveTo>
                  <a:pt x="280736" y="283369"/>
                </a:moveTo>
                <a:lnTo>
                  <a:pt x="255849" y="284481"/>
                </a:lnTo>
                <a:cubicBezTo>
                  <a:pt x="260678" y="306730"/>
                  <a:pt x="274978" y="326753"/>
                  <a:pt x="296893" y="338156"/>
                </a:cubicBezTo>
                <a:cubicBezTo>
                  <a:pt x="318622" y="349372"/>
                  <a:pt x="343137" y="349651"/>
                  <a:pt x="363938" y="340844"/>
                </a:cubicBezTo>
                <a:lnTo>
                  <a:pt x="350380" y="319615"/>
                </a:lnTo>
                <a:cubicBezTo>
                  <a:pt x="336823" y="323787"/>
                  <a:pt x="321687" y="322953"/>
                  <a:pt x="308222" y="315907"/>
                </a:cubicBezTo>
                <a:cubicBezTo>
                  <a:pt x="294572" y="308862"/>
                  <a:pt x="285007" y="296996"/>
                  <a:pt x="280736" y="283369"/>
                </a:cubicBezTo>
                <a:close/>
                <a:moveTo>
                  <a:pt x="325819" y="240946"/>
                </a:moveTo>
                <a:cubicBezTo>
                  <a:pt x="319296" y="242997"/>
                  <a:pt x="313562" y="247540"/>
                  <a:pt x="310172" y="254075"/>
                </a:cubicBezTo>
                <a:cubicBezTo>
                  <a:pt x="303393" y="267239"/>
                  <a:pt x="308408" y="283276"/>
                  <a:pt x="321594" y="290043"/>
                </a:cubicBezTo>
                <a:cubicBezTo>
                  <a:pt x="334687" y="296903"/>
                  <a:pt x="350752" y="291805"/>
                  <a:pt x="357623" y="278734"/>
                </a:cubicBezTo>
                <a:cubicBezTo>
                  <a:pt x="364402" y="265756"/>
                  <a:pt x="359295" y="249625"/>
                  <a:pt x="346202" y="242766"/>
                </a:cubicBezTo>
                <a:cubicBezTo>
                  <a:pt x="339655" y="239336"/>
                  <a:pt x="332342" y="238895"/>
                  <a:pt x="325819" y="240946"/>
                </a:cubicBezTo>
                <a:close/>
                <a:moveTo>
                  <a:pt x="122135" y="226094"/>
                </a:moveTo>
                <a:cubicBezTo>
                  <a:pt x="109135" y="222572"/>
                  <a:pt x="95764" y="230358"/>
                  <a:pt x="92236" y="243333"/>
                </a:cubicBezTo>
                <a:cubicBezTo>
                  <a:pt x="88800" y="256309"/>
                  <a:pt x="96507" y="269656"/>
                  <a:pt x="109600" y="273178"/>
                </a:cubicBezTo>
                <a:cubicBezTo>
                  <a:pt x="122599" y="276607"/>
                  <a:pt x="135970" y="268822"/>
                  <a:pt x="139406" y="255846"/>
                </a:cubicBezTo>
                <a:cubicBezTo>
                  <a:pt x="142934" y="242870"/>
                  <a:pt x="135135" y="229523"/>
                  <a:pt x="122135" y="226094"/>
                </a:cubicBezTo>
                <a:close/>
                <a:moveTo>
                  <a:pt x="382138" y="205407"/>
                </a:moveTo>
                <a:lnTo>
                  <a:pt x="371738" y="225523"/>
                </a:lnTo>
                <a:cubicBezTo>
                  <a:pt x="389753" y="242117"/>
                  <a:pt x="395232" y="269464"/>
                  <a:pt x="383438" y="292176"/>
                </a:cubicBezTo>
                <a:cubicBezTo>
                  <a:pt x="381117" y="296625"/>
                  <a:pt x="378424" y="300611"/>
                  <a:pt x="375174" y="304041"/>
                </a:cubicBezTo>
                <a:lnTo>
                  <a:pt x="388546" y="324899"/>
                </a:lnTo>
                <a:cubicBezTo>
                  <a:pt x="394582" y="318966"/>
                  <a:pt x="399782" y="312199"/>
                  <a:pt x="403868" y="304319"/>
                </a:cubicBezTo>
                <a:cubicBezTo>
                  <a:pt x="421697" y="269834"/>
                  <a:pt x="411854" y="228304"/>
                  <a:pt x="382138" y="205407"/>
                </a:cubicBezTo>
                <a:close/>
                <a:moveTo>
                  <a:pt x="328853" y="188854"/>
                </a:moveTo>
                <a:cubicBezTo>
                  <a:pt x="301861" y="190383"/>
                  <a:pt x="276371" y="205731"/>
                  <a:pt x="262999" y="231456"/>
                </a:cubicBezTo>
                <a:cubicBezTo>
                  <a:pt x="259006" y="239150"/>
                  <a:pt x="256406" y="247215"/>
                  <a:pt x="255199" y="255095"/>
                </a:cubicBezTo>
                <a:lnTo>
                  <a:pt x="279435" y="254075"/>
                </a:lnTo>
                <a:cubicBezTo>
                  <a:pt x="280457" y="249625"/>
                  <a:pt x="282036" y="245176"/>
                  <a:pt x="284264" y="240912"/>
                </a:cubicBezTo>
                <a:cubicBezTo>
                  <a:pt x="296057" y="218107"/>
                  <a:pt x="321594" y="206890"/>
                  <a:pt x="345552" y="212081"/>
                </a:cubicBezTo>
                <a:lnTo>
                  <a:pt x="355952" y="192058"/>
                </a:lnTo>
                <a:cubicBezTo>
                  <a:pt x="347014" y="189369"/>
                  <a:pt x="337850" y="188344"/>
                  <a:pt x="328853" y="188854"/>
                </a:cubicBezTo>
                <a:close/>
                <a:moveTo>
                  <a:pt x="127799" y="186611"/>
                </a:moveTo>
                <a:lnTo>
                  <a:pt x="136620" y="189020"/>
                </a:lnTo>
                <a:cubicBezTo>
                  <a:pt x="139406" y="189762"/>
                  <a:pt x="141170" y="192820"/>
                  <a:pt x="140427" y="195694"/>
                </a:cubicBezTo>
                <a:lnTo>
                  <a:pt x="138292" y="203850"/>
                </a:lnTo>
                <a:cubicBezTo>
                  <a:pt x="144513" y="206816"/>
                  <a:pt x="149806" y="210987"/>
                  <a:pt x="154170" y="215899"/>
                </a:cubicBezTo>
                <a:lnTo>
                  <a:pt x="161505" y="211728"/>
                </a:lnTo>
                <a:cubicBezTo>
                  <a:pt x="164105" y="210245"/>
                  <a:pt x="167448" y="211079"/>
                  <a:pt x="168934" y="213674"/>
                </a:cubicBezTo>
                <a:lnTo>
                  <a:pt x="173483" y="221645"/>
                </a:lnTo>
                <a:cubicBezTo>
                  <a:pt x="174969" y="224240"/>
                  <a:pt x="174133" y="227577"/>
                  <a:pt x="171534" y="229060"/>
                </a:cubicBezTo>
                <a:lnTo>
                  <a:pt x="164198" y="233231"/>
                </a:lnTo>
                <a:cubicBezTo>
                  <a:pt x="166334" y="239441"/>
                  <a:pt x="167262" y="246114"/>
                  <a:pt x="166798" y="252880"/>
                </a:cubicBezTo>
                <a:lnTo>
                  <a:pt x="174969" y="255012"/>
                </a:lnTo>
                <a:cubicBezTo>
                  <a:pt x="177848" y="255753"/>
                  <a:pt x="179519" y="258812"/>
                  <a:pt x="178776" y="261685"/>
                </a:cubicBezTo>
                <a:lnTo>
                  <a:pt x="176455" y="270397"/>
                </a:lnTo>
                <a:cubicBezTo>
                  <a:pt x="175712" y="273270"/>
                  <a:pt x="172648" y="275031"/>
                  <a:pt x="169769" y="274290"/>
                </a:cubicBezTo>
                <a:lnTo>
                  <a:pt x="161598" y="272158"/>
                </a:lnTo>
                <a:cubicBezTo>
                  <a:pt x="158627" y="278368"/>
                  <a:pt x="154448" y="283651"/>
                  <a:pt x="149434" y="288007"/>
                </a:cubicBezTo>
                <a:lnTo>
                  <a:pt x="153705" y="295237"/>
                </a:lnTo>
                <a:cubicBezTo>
                  <a:pt x="155191" y="297832"/>
                  <a:pt x="154263" y="301168"/>
                  <a:pt x="151663" y="302651"/>
                </a:cubicBezTo>
                <a:lnTo>
                  <a:pt x="143770" y="307286"/>
                </a:lnTo>
                <a:cubicBezTo>
                  <a:pt x="141170" y="308768"/>
                  <a:pt x="137827" y="307842"/>
                  <a:pt x="136342" y="305246"/>
                </a:cubicBezTo>
                <a:lnTo>
                  <a:pt x="132163" y="298017"/>
                </a:lnTo>
                <a:cubicBezTo>
                  <a:pt x="125942" y="300056"/>
                  <a:pt x="119256" y="301076"/>
                  <a:pt x="112478" y="300612"/>
                </a:cubicBezTo>
                <a:lnTo>
                  <a:pt x="110342" y="308768"/>
                </a:lnTo>
                <a:cubicBezTo>
                  <a:pt x="109600" y="311549"/>
                  <a:pt x="106535" y="313310"/>
                  <a:pt x="103657" y="312569"/>
                </a:cubicBezTo>
                <a:lnTo>
                  <a:pt x="94836" y="310251"/>
                </a:lnTo>
                <a:cubicBezTo>
                  <a:pt x="92050" y="309510"/>
                  <a:pt x="90286" y="306359"/>
                  <a:pt x="91029" y="303578"/>
                </a:cubicBezTo>
                <a:lnTo>
                  <a:pt x="93164" y="295422"/>
                </a:lnTo>
                <a:cubicBezTo>
                  <a:pt x="86943" y="292456"/>
                  <a:pt x="81650" y="288193"/>
                  <a:pt x="77286" y="283280"/>
                </a:cubicBezTo>
                <a:lnTo>
                  <a:pt x="69951" y="287451"/>
                </a:lnTo>
                <a:cubicBezTo>
                  <a:pt x="67351" y="288934"/>
                  <a:pt x="64008" y="288100"/>
                  <a:pt x="62522" y="285505"/>
                </a:cubicBezTo>
                <a:lnTo>
                  <a:pt x="57973" y="277627"/>
                </a:lnTo>
                <a:cubicBezTo>
                  <a:pt x="56487" y="275031"/>
                  <a:pt x="57323" y="271695"/>
                  <a:pt x="59922" y="270212"/>
                </a:cubicBezTo>
                <a:lnTo>
                  <a:pt x="67258" y="265948"/>
                </a:lnTo>
                <a:cubicBezTo>
                  <a:pt x="65122" y="259831"/>
                  <a:pt x="64194" y="253158"/>
                  <a:pt x="64658" y="246299"/>
                </a:cubicBezTo>
                <a:lnTo>
                  <a:pt x="56487" y="244260"/>
                </a:lnTo>
                <a:cubicBezTo>
                  <a:pt x="53608" y="243519"/>
                  <a:pt x="51937" y="240367"/>
                  <a:pt x="52680" y="237587"/>
                </a:cubicBezTo>
                <a:lnTo>
                  <a:pt x="55001" y="228782"/>
                </a:lnTo>
                <a:cubicBezTo>
                  <a:pt x="55744" y="225909"/>
                  <a:pt x="58808" y="224240"/>
                  <a:pt x="61687" y="224982"/>
                </a:cubicBezTo>
                <a:lnTo>
                  <a:pt x="69858" y="227021"/>
                </a:lnTo>
                <a:cubicBezTo>
                  <a:pt x="72829" y="220904"/>
                  <a:pt x="77008" y="215528"/>
                  <a:pt x="82022" y="211265"/>
                </a:cubicBezTo>
                <a:lnTo>
                  <a:pt x="77751" y="203943"/>
                </a:lnTo>
                <a:cubicBezTo>
                  <a:pt x="76265" y="201347"/>
                  <a:pt x="77193" y="198011"/>
                  <a:pt x="79793" y="196528"/>
                </a:cubicBezTo>
                <a:lnTo>
                  <a:pt x="87686" y="191986"/>
                </a:lnTo>
                <a:cubicBezTo>
                  <a:pt x="90286" y="190503"/>
                  <a:pt x="93629" y="191337"/>
                  <a:pt x="95114" y="193933"/>
                </a:cubicBezTo>
                <a:lnTo>
                  <a:pt x="99293" y="201255"/>
                </a:lnTo>
                <a:cubicBezTo>
                  <a:pt x="105514" y="199123"/>
                  <a:pt x="112200" y="198103"/>
                  <a:pt x="118978" y="198660"/>
                </a:cubicBezTo>
                <a:lnTo>
                  <a:pt x="121114" y="190503"/>
                </a:lnTo>
                <a:cubicBezTo>
                  <a:pt x="121856" y="187630"/>
                  <a:pt x="124921" y="185869"/>
                  <a:pt x="127799" y="186611"/>
                </a:cubicBezTo>
                <a:close/>
                <a:moveTo>
                  <a:pt x="298007" y="125034"/>
                </a:moveTo>
                <a:cubicBezTo>
                  <a:pt x="304600" y="122995"/>
                  <a:pt x="311565" y="126518"/>
                  <a:pt x="313608" y="133099"/>
                </a:cubicBezTo>
                <a:lnTo>
                  <a:pt x="319179" y="150527"/>
                </a:lnTo>
                <a:cubicBezTo>
                  <a:pt x="335058" y="148581"/>
                  <a:pt x="351495" y="149786"/>
                  <a:pt x="367374" y="154606"/>
                </a:cubicBezTo>
                <a:lnTo>
                  <a:pt x="375824" y="138569"/>
                </a:lnTo>
                <a:cubicBezTo>
                  <a:pt x="378888" y="132451"/>
                  <a:pt x="386410" y="130133"/>
                  <a:pt x="392539" y="133192"/>
                </a:cubicBezTo>
                <a:lnTo>
                  <a:pt x="409625" y="141999"/>
                </a:lnTo>
                <a:cubicBezTo>
                  <a:pt x="415661" y="145058"/>
                  <a:pt x="417982" y="152660"/>
                  <a:pt x="414825" y="158407"/>
                </a:cubicBezTo>
                <a:lnTo>
                  <a:pt x="406375" y="174537"/>
                </a:lnTo>
                <a:cubicBezTo>
                  <a:pt x="419375" y="184734"/>
                  <a:pt x="429868" y="197342"/>
                  <a:pt x="437483" y="211432"/>
                </a:cubicBezTo>
                <a:lnTo>
                  <a:pt x="454940" y="205870"/>
                </a:lnTo>
                <a:cubicBezTo>
                  <a:pt x="461441" y="203831"/>
                  <a:pt x="468405" y="207354"/>
                  <a:pt x="470541" y="213935"/>
                </a:cubicBezTo>
                <a:lnTo>
                  <a:pt x="476298" y="232198"/>
                </a:lnTo>
                <a:cubicBezTo>
                  <a:pt x="478434" y="238779"/>
                  <a:pt x="474812" y="245732"/>
                  <a:pt x="468312" y="247771"/>
                </a:cubicBezTo>
                <a:lnTo>
                  <a:pt x="450855" y="253334"/>
                </a:lnTo>
                <a:cubicBezTo>
                  <a:pt x="452712" y="269186"/>
                  <a:pt x="451412" y="285501"/>
                  <a:pt x="446583" y="301353"/>
                </a:cubicBezTo>
                <a:lnTo>
                  <a:pt x="463112" y="309882"/>
                </a:lnTo>
                <a:cubicBezTo>
                  <a:pt x="469148" y="312941"/>
                  <a:pt x="471470" y="320450"/>
                  <a:pt x="468405" y="326568"/>
                </a:cubicBezTo>
                <a:lnTo>
                  <a:pt x="459583" y="343625"/>
                </a:lnTo>
                <a:cubicBezTo>
                  <a:pt x="456519" y="349651"/>
                  <a:pt x="448997" y="351968"/>
                  <a:pt x="442869" y="348909"/>
                </a:cubicBezTo>
                <a:lnTo>
                  <a:pt x="426340" y="340380"/>
                </a:lnTo>
                <a:cubicBezTo>
                  <a:pt x="416125" y="353359"/>
                  <a:pt x="403496" y="363649"/>
                  <a:pt x="389567" y="371157"/>
                </a:cubicBezTo>
                <a:lnTo>
                  <a:pt x="395232" y="389049"/>
                </a:lnTo>
                <a:cubicBezTo>
                  <a:pt x="397367" y="395631"/>
                  <a:pt x="393746" y="402583"/>
                  <a:pt x="387153" y="404623"/>
                </a:cubicBezTo>
                <a:lnTo>
                  <a:pt x="368859" y="410463"/>
                </a:lnTo>
                <a:cubicBezTo>
                  <a:pt x="362266" y="412595"/>
                  <a:pt x="355395" y="408980"/>
                  <a:pt x="353259" y="402398"/>
                </a:cubicBezTo>
                <a:lnTo>
                  <a:pt x="347595" y="384414"/>
                </a:lnTo>
                <a:cubicBezTo>
                  <a:pt x="331808" y="386268"/>
                  <a:pt x="315651" y="384970"/>
                  <a:pt x="299865" y="380335"/>
                </a:cubicBezTo>
                <a:lnTo>
                  <a:pt x="291136" y="397114"/>
                </a:lnTo>
                <a:cubicBezTo>
                  <a:pt x="287979" y="403139"/>
                  <a:pt x="280457" y="405550"/>
                  <a:pt x="274421" y="402398"/>
                </a:cubicBezTo>
                <a:lnTo>
                  <a:pt x="257335" y="393684"/>
                </a:lnTo>
                <a:cubicBezTo>
                  <a:pt x="251206" y="390532"/>
                  <a:pt x="248885" y="383023"/>
                  <a:pt x="251949" y="376998"/>
                </a:cubicBezTo>
                <a:lnTo>
                  <a:pt x="260771" y="360126"/>
                </a:lnTo>
                <a:cubicBezTo>
                  <a:pt x="247863" y="350021"/>
                  <a:pt x="237463" y="337507"/>
                  <a:pt x="229941" y="323694"/>
                </a:cubicBezTo>
                <a:lnTo>
                  <a:pt x="211834" y="329349"/>
                </a:lnTo>
                <a:cubicBezTo>
                  <a:pt x="205333" y="331481"/>
                  <a:pt x="198369" y="327866"/>
                  <a:pt x="196233" y="321377"/>
                </a:cubicBezTo>
                <a:lnTo>
                  <a:pt x="190476" y="303022"/>
                </a:lnTo>
                <a:cubicBezTo>
                  <a:pt x="188340" y="296533"/>
                  <a:pt x="191962" y="289580"/>
                  <a:pt x="198462" y="287448"/>
                </a:cubicBezTo>
                <a:lnTo>
                  <a:pt x="216477" y="281793"/>
                </a:lnTo>
                <a:cubicBezTo>
                  <a:pt x="214434" y="266126"/>
                  <a:pt x="215734" y="249811"/>
                  <a:pt x="220377" y="234052"/>
                </a:cubicBezTo>
                <a:lnTo>
                  <a:pt x="203848" y="225523"/>
                </a:lnTo>
                <a:cubicBezTo>
                  <a:pt x="197719" y="222464"/>
                  <a:pt x="195397" y="214955"/>
                  <a:pt x="198462" y="208837"/>
                </a:cubicBezTo>
                <a:lnTo>
                  <a:pt x="207283" y="191780"/>
                </a:lnTo>
                <a:cubicBezTo>
                  <a:pt x="210348" y="185754"/>
                  <a:pt x="217962" y="183437"/>
                  <a:pt x="223998" y="186496"/>
                </a:cubicBezTo>
                <a:lnTo>
                  <a:pt x="240434" y="195024"/>
                </a:lnTo>
                <a:cubicBezTo>
                  <a:pt x="250649" y="181953"/>
                  <a:pt x="263278" y="171385"/>
                  <a:pt x="277207" y="163876"/>
                </a:cubicBezTo>
                <a:lnTo>
                  <a:pt x="271635" y="146449"/>
                </a:lnTo>
                <a:cubicBezTo>
                  <a:pt x="269592" y="139867"/>
                  <a:pt x="273121" y="133007"/>
                  <a:pt x="279714" y="130875"/>
                </a:cubicBezTo>
                <a:close/>
                <a:moveTo>
                  <a:pt x="171049" y="56993"/>
                </a:moveTo>
                <a:cubicBezTo>
                  <a:pt x="162101" y="56935"/>
                  <a:pt x="153142" y="60295"/>
                  <a:pt x="146271" y="67108"/>
                </a:cubicBezTo>
                <a:cubicBezTo>
                  <a:pt x="132530" y="80733"/>
                  <a:pt x="132344" y="102794"/>
                  <a:pt x="145992" y="116512"/>
                </a:cubicBezTo>
                <a:cubicBezTo>
                  <a:pt x="159640" y="130230"/>
                  <a:pt x="181737" y="130416"/>
                  <a:pt x="195478" y="116790"/>
                </a:cubicBezTo>
                <a:cubicBezTo>
                  <a:pt x="209219" y="103165"/>
                  <a:pt x="209405" y="81104"/>
                  <a:pt x="195757" y="67386"/>
                </a:cubicBezTo>
                <a:cubicBezTo>
                  <a:pt x="188933" y="60527"/>
                  <a:pt x="179997" y="57051"/>
                  <a:pt x="171049" y="56993"/>
                </a:cubicBezTo>
                <a:close/>
                <a:moveTo>
                  <a:pt x="164933" y="0"/>
                </a:moveTo>
                <a:lnTo>
                  <a:pt x="178023" y="93"/>
                </a:lnTo>
                <a:cubicBezTo>
                  <a:pt x="182387" y="278"/>
                  <a:pt x="185822" y="3708"/>
                  <a:pt x="185822" y="8064"/>
                </a:cubicBezTo>
                <a:lnTo>
                  <a:pt x="185729" y="20114"/>
                </a:lnTo>
                <a:cubicBezTo>
                  <a:pt x="195014" y="22153"/>
                  <a:pt x="203927" y="25861"/>
                  <a:pt x="212097" y="31237"/>
                </a:cubicBezTo>
                <a:lnTo>
                  <a:pt x="220639" y="22709"/>
                </a:lnTo>
                <a:cubicBezTo>
                  <a:pt x="223610" y="19650"/>
                  <a:pt x="228530" y="19650"/>
                  <a:pt x="231687" y="22709"/>
                </a:cubicBezTo>
                <a:lnTo>
                  <a:pt x="240971" y="32164"/>
                </a:lnTo>
                <a:cubicBezTo>
                  <a:pt x="244035" y="35130"/>
                  <a:pt x="244035" y="40042"/>
                  <a:pt x="240971" y="43101"/>
                </a:cubicBezTo>
                <a:lnTo>
                  <a:pt x="232430" y="51629"/>
                </a:lnTo>
                <a:cubicBezTo>
                  <a:pt x="237722" y="59785"/>
                  <a:pt x="241343" y="68869"/>
                  <a:pt x="243200" y="78138"/>
                </a:cubicBezTo>
                <a:lnTo>
                  <a:pt x="255269" y="78231"/>
                </a:lnTo>
                <a:cubicBezTo>
                  <a:pt x="259633" y="78323"/>
                  <a:pt x="263068" y="81846"/>
                  <a:pt x="263068" y="86109"/>
                </a:cubicBezTo>
                <a:lnTo>
                  <a:pt x="262975" y="99272"/>
                </a:lnTo>
                <a:cubicBezTo>
                  <a:pt x="262882" y="103535"/>
                  <a:pt x="259354" y="107058"/>
                  <a:pt x="255083" y="107058"/>
                </a:cubicBezTo>
                <a:lnTo>
                  <a:pt x="242921" y="106872"/>
                </a:lnTo>
                <a:cubicBezTo>
                  <a:pt x="240971" y="116141"/>
                  <a:pt x="237258" y="125040"/>
                  <a:pt x="231780" y="133196"/>
                </a:cubicBezTo>
                <a:lnTo>
                  <a:pt x="240321" y="141724"/>
                </a:lnTo>
                <a:cubicBezTo>
                  <a:pt x="243385" y="144690"/>
                  <a:pt x="243385" y="149695"/>
                  <a:pt x="240321" y="152754"/>
                </a:cubicBezTo>
                <a:lnTo>
                  <a:pt x="230944" y="162023"/>
                </a:lnTo>
                <a:cubicBezTo>
                  <a:pt x="227973" y="165082"/>
                  <a:pt x="222960" y="165082"/>
                  <a:pt x="219896" y="162023"/>
                </a:cubicBezTo>
                <a:lnTo>
                  <a:pt x="211354" y="153496"/>
                </a:lnTo>
                <a:cubicBezTo>
                  <a:pt x="203184" y="158779"/>
                  <a:pt x="194178" y="162394"/>
                  <a:pt x="184894" y="164248"/>
                </a:cubicBezTo>
                <a:lnTo>
                  <a:pt x="184708" y="176390"/>
                </a:lnTo>
                <a:cubicBezTo>
                  <a:pt x="184615" y="180654"/>
                  <a:pt x="181180" y="184176"/>
                  <a:pt x="176816" y="184176"/>
                </a:cubicBezTo>
                <a:lnTo>
                  <a:pt x="163726" y="183991"/>
                </a:lnTo>
                <a:cubicBezTo>
                  <a:pt x="159362" y="183898"/>
                  <a:pt x="155927" y="180468"/>
                  <a:pt x="155927" y="176112"/>
                </a:cubicBezTo>
                <a:lnTo>
                  <a:pt x="156020" y="163970"/>
                </a:lnTo>
                <a:cubicBezTo>
                  <a:pt x="146735" y="162023"/>
                  <a:pt x="137822" y="158315"/>
                  <a:pt x="129652" y="152847"/>
                </a:cubicBezTo>
                <a:lnTo>
                  <a:pt x="121110" y="161374"/>
                </a:lnTo>
                <a:cubicBezTo>
                  <a:pt x="118139" y="164526"/>
                  <a:pt x="113219" y="164526"/>
                  <a:pt x="110062" y="161374"/>
                </a:cubicBezTo>
                <a:lnTo>
                  <a:pt x="100778" y="152012"/>
                </a:lnTo>
                <a:cubicBezTo>
                  <a:pt x="97714" y="149046"/>
                  <a:pt x="97714" y="144134"/>
                  <a:pt x="100778" y="140982"/>
                </a:cubicBezTo>
                <a:lnTo>
                  <a:pt x="109319" y="132455"/>
                </a:lnTo>
                <a:cubicBezTo>
                  <a:pt x="104027" y="124298"/>
                  <a:pt x="100406" y="115307"/>
                  <a:pt x="98549" y="106038"/>
                </a:cubicBezTo>
                <a:lnTo>
                  <a:pt x="86480" y="105945"/>
                </a:lnTo>
                <a:cubicBezTo>
                  <a:pt x="82116" y="105760"/>
                  <a:pt x="78681" y="102330"/>
                  <a:pt x="78681" y="97974"/>
                </a:cubicBezTo>
                <a:lnTo>
                  <a:pt x="78774" y="84905"/>
                </a:lnTo>
                <a:cubicBezTo>
                  <a:pt x="78867" y="80548"/>
                  <a:pt x="82395" y="77119"/>
                  <a:pt x="86666" y="77119"/>
                </a:cubicBezTo>
                <a:lnTo>
                  <a:pt x="98828" y="77211"/>
                </a:lnTo>
                <a:cubicBezTo>
                  <a:pt x="100778" y="67942"/>
                  <a:pt x="104491" y="59044"/>
                  <a:pt x="109969" y="50887"/>
                </a:cubicBezTo>
                <a:lnTo>
                  <a:pt x="101428" y="42360"/>
                </a:lnTo>
                <a:cubicBezTo>
                  <a:pt x="98364" y="39393"/>
                  <a:pt x="98364" y="34481"/>
                  <a:pt x="101428" y="31422"/>
                </a:cubicBezTo>
                <a:lnTo>
                  <a:pt x="110805" y="22153"/>
                </a:lnTo>
                <a:cubicBezTo>
                  <a:pt x="113776" y="19002"/>
                  <a:pt x="118789" y="19002"/>
                  <a:pt x="121853" y="22153"/>
                </a:cubicBezTo>
                <a:lnTo>
                  <a:pt x="130395" y="30681"/>
                </a:lnTo>
                <a:cubicBezTo>
                  <a:pt x="138565" y="25305"/>
                  <a:pt x="147571" y="21782"/>
                  <a:pt x="156855" y="19928"/>
                </a:cubicBezTo>
                <a:lnTo>
                  <a:pt x="157041" y="7786"/>
                </a:lnTo>
                <a:cubicBezTo>
                  <a:pt x="157134" y="3430"/>
                  <a:pt x="160569" y="0"/>
                  <a:pt x="164933" y="0"/>
                </a:cubicBezTo>
                <a:close/>
              </a:path>
            </a:pathLst>
          </a:custGeom>
          <a:solidFill>
            <a:srgbClr val="06A294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î$lîḓè"/>
          <p:cNvSpPr/>
          <p:nvPr/>
        </p:nvSpPr>
        <p:spPr bwMode="auto">
          <a:xfrm>
            <a:off x="4407682" y="3257270"/>
            <a:ext cx="531904" cy="343458"/>
          </a:xfrm>
          <a:custGeom>
            <a:avLst/>
            <a:gdLst>
              <a:gd name="connsiteX0" fmla="*/ 400641 w 607941"/>
              <a:gd name="connsiteY0" fmla="*/ 122149 h 392556"/>
              <a:gd name="connsiteX1" fmla="*/ 607941 w 607941"/>
              <a:gd name="connsiteY1" fmla="*/ 122149 h 392556"/>
              <a:gd name="connsiteX2" fmla="*/ 607941 w 607941"/>
              <a:gd name="connsiteY2" fmla="*/ 263511 h 392556"/>
              <a:gd name="connsiteX3" fmla="*/ 489426 w 607941"/>
              <a:gd name="connsiteY3" fmla="*/ 267345 h 392556"/>
              <a:gd name="connsiteX4" fmla="*/ 321331 w 607941"/>
              <a:gd name="connsiteY4" fmla="*/ 392556 h 392556"/>
              <a:gd name="connsiteX5" fmla="*/ 171206 w 607941"/>
              <a:gd name="connsiteY5" fmla="*/ 392556 h 392556"/>
              <a:gd name="connsiteX6" fmla="*/ 24920 w 607941"/>
              <a:gd name="connsiteY6" fmla="*/ 340433 h 392556"/>
              <a:gd name="connsiteX7" fmla="*/ 1642 w 607941"/>
              <a:gd name="connsiteY7" fmla="*/ 308049 h 392556"/>
              <a:gd name="connsiteX8" fmla="*/ 37335 w 607941"/>
              <a:gd name="connsiteY8" fmla="*/ 296955 h 392556"/>
              <a:gd name="connsiteX9" fmla="*/ 176189 w 607941"/>
              <a:gd name="connsiteY9" fmla="*/ 322976 h 392556"/>
              <a:gd name="connsiteX10" fmla="*/ 259256 w 607941"/>
              <a:gd name="connsiteY10" fmla="*/ 277215 h 392556"/>
              <a:gd name="connsiteX11" fmla="*/ 276653 w 607941"/>
              <a:gd name="connsiteY11" fmla="*/ 253723 h 392556"/>
              <a:gd name="connsiteX12" fmla="*/ 250598 w 607941"/>
              <a:gd name="connsiteY12" fmla="*/ 253723 h 392556"/>
              <a:gd name="connsiteX13" fmla="*/ 178639 w 607941"/>
              <a:gd name="connsiteY13" fmla="*/ 277460 h 392556"/>
              <a:gd name="connsiteX14" fmla="*/ 146049 w 607941"/>
              <a:gd name="connsiteY14" fmla="*/ 264164 h 392556"/>
              <a:gd name="connsiteX15" fmla="*/ 158873 w 607941"/>
              <a:gd name="connsiteY15" fmla="*/ 232514 h 392556"/>
              <a:gd name="connsiteX16" fmla="*/ 95116 w 607941"/>
              <a:gd name="connsiteY16" fmla="*/ 0 h 392556"/>
              <a:gd name="connsiteX17" fmla="*/ 159004 w 607941"/>
              <a:gd name="connsiteY17" fmla="*/ 155142 h 392556"/>
              <a:gd name="connsiteX18" fmla="*/ 89233 w 607941"/>
              <a:gd name="connsiteY18" fmla="*/ 227003 h 392556"/>
              <a:gd name="connsiteX19" fmla="*/ 21668 w 607941"/>
              <a:gd name="connsiteY19" fmla="*/ 157181 h 392556"/>
              <a:gd name="connsiteX20" fmla="*/ 95116 w 607941"/>
              <a:gd name="connsiteY20" fmla="*/ 0 h 392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07941" h="392556">
                <a:moveTo>
                  <a:pt x="400641" y="122149"/>
                </a:moveTo>
                <a:lnTo>
                  <a:pt x="607941" y="122149"/>
                </a:lnTo>
                <a:lnTo>
                  <a:pt x="607941" y="263511"/>
                </a:lnTo>
                <a:lnTo>
                  <a:pt x="489426" y="267345"/>
                </a:lnTo>
                <a:lnTo>
                  <a:pt x="321331" y="392556"/>
                </a:lnTo>
                <a:lnTo>
                  <a:pt x="171206" y="392556"/>
                </a:lnTo>
                <a:cubicBezTo>
                  <a:pt x="171206" y="392556"/>
                  <a:pt x="49750" y="349079"/>
                  <a:pt x="24920" y="340433"/>
                </a:cubicBezTo>
                <a:cubicBezTo>
                  <a:pt x="1478" y="332031"/>
                  <a:pt x="-3014" y="321834"/>
                  <a:pt x="1642" y="308049"/>
                </a:cubicBezTo>
                <a:cubicBezTo>
                  <a:pt x="8748" y="288717"/>
                  <a:pt x="37335" y="296955"/>
                  <a:pt x="37335" y="296955"/>
                </a:cubicBezTo>
                <a:lnTo>
                  <a:pt x="176189" y="322976"/>
                </a:lnTo>
                <a:lnTo>
                  <a:pt x="259256" y="277215"/>
                </a:lnTo>
                <a:cubicBezTo>
                  <a:pt x="259256" y="277215"/>
                  <a:pt x="282861" y="266040"/>
                  <a:pt x="276653" y="253723"/>
                </a:cubicBezTo>
                <a:cubicBezTo>
                  <a:pt x="272406" y="245403"/>
                  <a:pt x="250598" y="253723"/>
                  <a:pt x="250598" y="253723"/>
                </a:cubicBezTo>
                <a:lnTo>
                  <a:pt x="178639" y="277460"/>
                </a:lnTo>
                <a:cubicBezTo>
                  <a:pt x="178639" y="277460"/>
                  <a:pt x="153482" y="286677"/>
                  <a:pt x="146049" y="264164"/>
                </a:cubicBezTo>
                <a:cubicBezTo>
                  <a:pt x="137881" y="239448"/>
                  <a:pt x="158873" y="232514"/>
                  <a:pt x="158873" y="232514"/>
                </a:cubicBezTo>
                <a:close/>
                <a:moveTo>
                  <a:pt x="95116" y="0"/>
                </a:moveTo>
                <a:cubicBezTo>
                  <a:pt x="95116" y="0"/>
                  <a:pt x="159004" y="96168"/>
                  <a:pt x="159004" y="155142"/>
                </a:cubicBezTo>
                <a:cubicBezTo>
                  <a:pt x="159004" y="227574"/>
                  <a:pt x="96504" y="227003"/>
                  <a:pt x="89233" y="227003"/>
                </a:cubicBezTo>
                <a:cubicBezTo>
                  <a:pt x="81962" y="226922"/>
                  <a:pt x="21260" y="215339"/>
                  <a:pt x="21668" y="157181"/>
                </a:cubicBezTo>
                <a:cubicBezTo>
                  <a:pt x="22077" y="99023"/>
                  <a:pt x="95116" y="0"/>
                  <a:pt x="95116" y="0"/>
                </a:cubicBezTo>
                <a:close/>
              </a:path>
            </a:pathLst>
          </a:custGeom>
          <a:solidFill>
            <a:srgbClr val="06A294"/>
          </a:solidFill>
          <a:ln>
            <a:noFill/>
          </a:ln>
        </p:spPr>
        <p:txBody>
          <a:bodyPr wrap="square" lIns="91440" tIns="45720" rIns="91440" bIns="4572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6" name="ïṩľïḋê"/>
          <p:cNvGrpSpPr/>
          <p:nvPr/>
        </p:nvGrpSpPr>
        <p:grpSpPr>
          <a:xfrm>
            <a:off x="1170907" y="1329597"/>
            <a:ext cx="2927349" cy="1037852"/>
            <a:chOff x="673101" y="1329598"/>
            <a:chExt cx="2645910" cy="1037852"/>
          </a:xfrm>
        </p:grpSpPr>
        <p:sp>
          <p:nvSpPr>
            <p:cNvPr id="23" name="îşļíde"/>
            <p:cNvSpPr/>
            <p:nvPr/>
          </p:nvSpPr>
          <p:spPr bwMode="auto">
            <a:xfrm>
              <a:off x="673101" y="1771403"/>
              <a:ext cx="2645910" cy="596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4" name="íšliḍé"/>
            <p:cNvSpPr txBox="1"/>
            <p:nvPr/>
          </p:nvSpPr>
          <p:spPr bwMode="auto">
            <a:xfrm>
              <a:off x="673101" y="1329598"/>
              <a:ext cx="264591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grpSp>
        <p:nvGrpSpPr>
          <p:cNvPr id="17" name="îṥľïḍé"/>
          <p:cNvGrpSpPr/>
          <p:nvPr/>
        </p:nvGrpSpPr>
        <p:grpSpPr>
          <a:xfrm>
            <a:off x="1170907" y="2910073"/>
            <a:ext cx="2927349" cy="1037852"/>
            <a:chOff x="673101" y="1329598"/>
            <a:chExt cx="2645910" cy="1037852"/>
          </a:xfrm>
        </p:grpSpPr>
        <p:sp>
          <p:nvSpPr>
            <p:cNvPr id="21" name="íşḻîḍè"/>
            <p:cNvSpPr/>
            <p:nvPr/>
          </p:nvSpPr>
          <p:spPr bwMode="auto">
            <a:xfrm>
              <a:off x="673101" y="1771403"/>
              <a:ext cx="2645910" cy="596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2" name="íṧliḍè"/>
            <p:cNvSpPr txBox="1"/>
            <p:nvPr/>
          </p:nvSpPr>
          <p:spPr bwMode="auto">
            <a:xfrm>
              <a:off x="673101" y="1329598"/>
              <a:ext cx="264591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grpSp>
        <p:nvGrpSpPr>
          <p:cNvPr id="18" name="ïSḷïdê"/>
          <p:cNvGrpSpPr/>
          <p:nvPr/>
        </p:nvGrpSpPr>
        <p:grpSpPr>
          <a:xfrm>
            <a:off x="1170907" y="4460023"/>
            <a:ext cx="2927349" cy="1037852"/>
            <a:chOff x="673101" y="1329598"/>
            <a:chExt cx="2645910" cy="1037852"/>
          </a:xfrm>
        </p:grpSpPr>
        <p:sp>
          <p:nvSpPr>
            <p:cNvPr id="19" name="ï$1iďê"/>
            <p:cNvSpPr/>
            <p:nvPr/>
          </p:nvSpPr>
          <p:spPr bwMode="auto">
            <a:xfrm>
              <a:off x="673101" y="1771403"/>
              <a:ext cx="2645910" cy="596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0" name="îś1îḓê"/>
            <p:cNvSpPr txBox="1"/>
            <p:nvPr/>
          </p:nvSpPr>
          <p:spPr bwMode="auto">
            <a:xfrm>
              <a:off x="673101" y="1329598"/>
              <a:ext cx="264591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30055" y="1304358"/>
            <a:ext cx="7731888" cy="4271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半闭框 4"/>
          <p:cNvSpPr/>
          <p:nvPr/>
        </p:nvSpPr>
        <p:spPr>
          <a:xfrm>
            <a:off x="2575560" y="174824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半闭框 5"/>
          <p:cNvSpPr/>
          <p:nvPr/>
        </p:nvSpPr>
        <p:spPr>
          <a:xfrm rot="5400000">
            <a:off x="8849423" y="170252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半闭框 6"/>
          <p:cNvSpPr/>
          <p:nvPr/>
        </p:nvSpPr>
        <p:spPr>
          <a:xfrm rot="16200000">
            <a:off x="2621280" y="450668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半闭框 7"/>
          <p:cNvSpPr/>
          <p:nvPr/>
        </p:nvSpPr>
        <p:spPr>
          <a:xfrm rot="10800000">
            <a:off x="8803703" y="446096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0593" y="2539418"/>
            <a:ext cx="59740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b="1" dirty="0">
                <a:solidFill>
                  <a:srgbClr val="E57E75"/>
                </a:solidFill>
                <a:cs typeface="+mn-ea"/>
                <a:sym typeface="+mn-lt"/>
              </a:rPr>
              <a:t>PART THREE</a:t>
            </a:r>
            <a:endParaRPr lang="zh-CN" altLang="en-US" sz="6600" b="1" dirty="0">
              <a:solidFill>
                <a:srgbClr val="E57E75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01415" y="1554005"/>
            <a:ext cx="472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i="1" dirty="0" smtClean="0">
                <a:cs typeface="+mn-ea"/>
                <a:sym typeface="+mn-lt"/>
              </a:rPr>
              <a:t>20XX</a:t>
            </a:r>
            <a:endParaRPr lang="zh-CN" altLang="en-US" sz="3200" b="1" i="1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62927" y="3872105"/>
            <a:ext cx="5466143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Theme color makes PPT more convenient to change.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buSzPct val="25000"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Adjust the spacing to adapt to Chinese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06" y="464946"/>
            <a:ext cx="11196385" cy="594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íṣḻïdé"/>
          <p:cNvSpPr/>
          <p:nvPr/>
        </p:nvSpPr>
        <p:spPr>
          <a:xfrm>
            <a:off x="1198864" y="1522359"/>
            <a:ext cx="2408258" cy="4171709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iśļïďè"/>
          <p:cNvSpPr/>
          <p:nvPr/>
        </p:nvSpPr>
        <p:spPr>
          <a:xfrm>
            <a:off x="3627011" y="1522359"/>
            <a:ext cx="2408258" cy="2081570"/>
          </a:xfrm>
          <a:prstGeom prst="rect">
            <a:avLst/>
          </a:prstGeom>
          <a:solidFill>
            <a:srgbClr val="F0B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iṣlídê"/>
          <p:cNvSpPr/>
          <p:nvPr/>
        </p:nvSpPr>
        <p:spPr>
          <a:xfrm>
            <a:off x="6056754" y="1522359"/>
            <a:ext cx="2408258" cy="2081570"/>
          </a:xfrm>
          <a:prstGeom prst="rect">
            <a:avLst/>
          </a:prstGeom>
          <a:solidFill>
            <a:srgbClr val="74C1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íśḻïďé"/>
          <p:cNvSpPr/>
          <p:nvPr/>
        </p:nvSpPr>
        <p:spPr>
          <a:xfrm>
            <a:off x="3829959" y="2177429"/>
            <a:ext cx="2002365" cy="4978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/>
          </a:bodyPr>
          <a:lstStyle/>
          <a:p>
            <a:pPr lvl="0" algn="ctr" defTabSz="1066800">
              <a:spcBef>
                <a:spcPct val="0"/>
              </a:spcBef>
              <a:spcAft>
                <a:spcPts val="600"/>
              </a:spcAft>
            </a:pP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îşḷíďe"/>
          <p:cNvSpPr txBox="1"/>
          <p:nvPr/>
        </p:nvSpPr>
        <p:spPr>
          <a:xfrm>
            <a:off x="3829959" y="2675261"/>
            <a:ext cx="2002365" cy="6852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fontScale="92500"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Copy paste fonts. Choose the only option to retain text.….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îşļiḑe"/>
          <p:cNvSpPr/>
          <p:nvPr/>
        </p:nvSpPr>
        <p:spPr>
          <a:xfrm>
            <a:off x="6259702" y="2137384"/>
            <a:ext cx="2002365" cy="4978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lvl="0" algn="ctr" defTabSz="1066800">
              <a:spcBef>
                <a:spcPct val="0"/>
              </a:spcBef>
              <a:spcAft>
                <a:spcPts val="600"/>
              </a:spcAft>
            </a:pP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îSľídê"/>
          <p:cNvSpPr txBox="1"/>
          <p:nvPr/>
        </p:nvSpPr>
        <p:spPr>
          <a:xfrm>
            <a:off x="6259702" y="2635216"/>
            <a:ext cx="2002365" cy="6852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4400">
              <a:lnSpc>
                <a:spcPct val="150000"/>
              </a:lnSpc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Copy paste fonts. Choose the only option to retain text.….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îṡḷíde"/>
          <p:cNvSpPr txBox="1"/>
          <p:nvPr/>
        </p:nvSpPr>
        <p:spPr>
          <a:xfrm>
            <a:off x="3829959" y="3993552"/>
            <a:ext cx="2002365" cy="6852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fontScale="92500"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text.….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3" name="ïṣļiḋe"/>
          <p:cNvSpPr txBox="1"/>
          <p:nvPr/>
        </p:nvSpPr>
        <p:spPr>
          <a:xfrm>
            <a:off x="6259702" y="3953506"/>
            <a:ext cx="2002365" cy="6852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4400">
              <a:lnSpc>
                <a:spcPct val="150000"/>
              </a:lnSpc>
              <a:defRPr/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text.….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4" name="íṩḷiḍe"/>
          <p:cNvSpPr txBox="1"/>
          <p:nvPr/>
        </p:nvSpPr>
        <p:spPr>
          <a:xfrm>
            <a:off x="3829959" y="5011676"/>
            <a:ext cx="2002365" cy="6852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fontScale="92500"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text.….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5" name="ïṧľîḋe"/>
          <p:cNvSpPr/>
          <p:nvPr/>
        </p:nvSpPr>
        <p:spPr>
          <a:xfrm>
            <a:off x="8584878" y="1522359"/>
            <a:ext cx="2408258" cy="2081570"/>
          </a:xfrm>
          <a:prstGeom prst="rect">
            <a:avLst/>
          </a:prstGeom>
          <a:solidFill>
            <a:srgbClr val="F0B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ïš1iḑe"/>
          <p:cNvSpPr/>
          <p:nvPr/>
        </p:nvSpPr>
        <p:spPr>
          <a:xfrm>
            <a:off x="8787825" y="2177429"/>
            <a:ext cx="2002365" cy="4978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/>
          </a:bodyPr>
          <a:lstStyle/>
          <a:p>
            <a:pPr lvl="0" algn="ctr" defTabSz="1066800">
              <a:spcBef>
                <a:spcPct val="0"/>
              </a:spcBef>
              <a:spcAft>
                <a:spcPts val="600"/>
              </a:spcAft>
            </a:pP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íṧliḋè"/>
          <p:cNvSpPr txBox="1"/>
          <p:nvPr/>
        </p:nvSpPr>
        <p:spPr>
          <a:xfrm>
            <a:off x="8787825" y="2675261"/>
            <a:ext cx="2002365" cy="6852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fontScale="92500"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Copy paste fonts. Choose the only option to retain text.….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ïSḻîḑè"/>
          <p:cNvSpPr txBox="1"/>
          <p:nvPr/>
        </p:nvSpPr>
        <p:spPr>
          <a:xfrm>
            <a:off x="8787825" y="3993552"/>
            <a:ext cx="2002365" cy="6852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fontScale="92500"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text.….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9" name="îṡļíḓe"/>
          <p:cNvSpPr txBox="1"/>
          <p:nvPr/>
        </p:nvSpPr>
        <p:spPr>
          <a:xfrm>
            <a:off x="8787825" y="5011676"/>
            <a:ext cx="2002365" cy="6852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fontScale="92500"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text.….</a:t>
            </a:r>
            <a:endParaRPr lang="en-US" altLang="zh-CN" sz="1100" dirty="0">
              <a:cs typeface="+mn-ea"/>
              <a:sym typeface="+mn-lt"/>
            </a:endParaRPr>
          </a:p>
        </p:txBody>
      </p:sp>
      <p:grpSp>
        <p:nvGrpSpPr>
          <p:cNvPr id="20" name="î$liḑê"/>
          <p:cNvGrpSpPr/>
          <p:nvPr/>
        </p:nvGrpSpPr>
        <p:grpSpPr>
          <a:xfrm>
            <a:off x="4449754" y="1161064"/>
            <a:ext cx="764366" cy="764366"/>
            <a:chOff x="3539186" y="1880"/>
            <a:chExt cx="846430" cy="846430"/>
          </a:xfrm>
        </p:grpSpPr>
        <p:sp>
          <p:nvSpPr>
            <p:cNvPr id="27" name="íṥļíḑè"/>
            <p:cNvSpPr/>
            <p:nvPr/>
          </p:nvSpPr>
          <p:spPr bwMode="auto">
            <a:xfrm>
              <a:off x="3539186" y="1880"/>
              <a:ext cx="846430" cy="846430"/>
            </a:xfrm>
            <a:prstGeom prst="ellipse">
              <a:avLst/>
            </a:prstGeom>
            <a:solidFill>
              <a:srgbClr val="F0B9B4"/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í$1ïḑe"/>
            <p:cNvSpPr/>
            <p:nvPr/>
          </p:nvSpPr>
          <p:spPr bwMode="auto">
            <a:xfrm>
              <a:off x="3695703" y="243842"/>
              <a:ext cx="533398" cy="362504"/>
            </a:xfrm>
            <a:custGeom>
              <a:avLst/>
              <a:gdLst>
                <a:gd name="connsiteX0" fmla="*/ 437011 w 604816"/>
                <a:gd name="connsiteY0" fmla="*/ 83550 h 411044"/>
                <a:gd name="connsiteX1" fmla="*/ 604816 w 604816"/>
                <a:gd name="connsiteY1" fmla="*/ 214450 h 411044"/>
                <a:gd name="connsiteX2" fmla="*/ 539177 w 604816"/>
                <a:gd name="connsiteY2" fmla="*/ 317799 h 411044"/>
                <a:gd name="connsiteX3" fmla="*/ 523523 w 604816"/>
                <a:gd name="connsiteY3" fmla="*/ 340690 h 411044"/>
                <a:gd name="connsiteX4" fmla="*/ 528878 w 604816"/>
                <a:gd name="connsiteY4" fmla="*/ 400177 h 411044"/>
                <a:gd name="connsiteX5" fmla="*/ 462004 w 604816"/>
                <a:gd name="connsiteY5" fmla="*/ 353300 h 411044"/>
                <a:gd name="connsiteX6" fmla="*/ 440033 w 604816"/>
                <a:gd name="connsiteY6" fmla="*/ 345213 h 411044"/>
                <a:gd name="connsiteX7" fmla="*/ 437011 w 604816"/>
                <a:gd name="connsiteY7" fmla="*/ 345350 h 411044"/>
                <a:gd name="connsiteX8" fmla="*/ 338279 w 604816"/>
                <a:gd name="connsiteY8" fmla="*/ 319992 h 411044"/>
                <a:gd name="connsiteX9" fmla="*/ 269207 w 604816"/>
                <a:gd name="connsiteY9" fmla="*/ 214450 h 411044"/>
                <a:gd name="connsiteX10" fmla="*/ 272091 w 604816"/>
                <a:gd name="connsiteY10" fmla="*/ 190189 h 411044"/>
                <a:gd name="connsiteX11" fmla="*/ 280467 w 604816"/>
                <a:gd name="connsiteY11" fmla="*/ 167299 h 411044"/>
                <a:gd name="connsiteX12" fmla="*/ 342948 w 604816"/>
                <a:gd name="connsiteY12" fmla="*/ 106166 h 411044"/>
                <a:gd name="connsiteX13" fmla="*/ 355581 w 604816"/>
                <a:gd name="connsiteY13" fmla="*/ 100135 h 411044"/>
                <a:gd name="connsiteX14" fmla="*/ 358602 w 604816"/>
                <a:gd name="connsiteY14" fmla="*/ 98765 h 411044"/>
                <a:gd name="connsiteX15" fmla="*/ 417375 w 604816"/>
                <a:gd name="connsiteY15" fmla="*/ 84509 h 411044"/>
                <a:gd name="connsiteX16" fmla="*/ 437011 w 604816"/>
                <a:gd name="connsiteY16" fmla="*/ 83550 h 411044"/>
                <a:gd name="connsiteX17" fmla="*/ 213353 w 604816"/>
                <a:gd name="connsiteY17" fmla="*/ 0 h 411044"/>
                <a:gd name="connsiteX18" fmla="*/ 340760 w 604816"/>
                <a:gd name="connsiteY18" fmla="*/ 33580 h 411044"/>
                <a:gd name="connsiteX19" fmla="*/ 331973 w 604816"/>
                <a:gd name="connsiteY19" fmla="*/ 37143 h 411044"/>
                <a:gd name="connsiteX20" fmla="*/ 327031 w 604816"/>
                <a:gd name="connsiteY20" fmla="*/ 39336 h 411044"/>
                <a:gd name="connsiteX21" fmla="*/ 310418 w 604816"/>
                <a:gd name="connsiteY21" fmla="*/ 47423 h 411044"/>
                <a:gd name="connsiteX22" fmla="*/ 306849 w 604816"/>
                <a:gd name="connsiteY22" fmla="*/ 49479 h 411044"/>
                <a:gd name="connsiteX23" fmla="*/ 294630 w 604816"/>
                <a:gd name="connsiteY23" fmla="*/ 56743 h 411044"/>
                <a:gd name="connsiteX24" fmla="*/ 289413 w 604816"/>
                <a:gd name="connsiteY24" fmla="*/ 60307 h 411044"/>
                <a:gd name="connsiteX25" fmla="*/ 279528 w 604816"/>
                <a:gd name="connsiteY25" fmla="*/ 67297 h 411044"/>
                <a:gd name="connsiteX26" fmla="*/ 274585 w 604816"/>
                <a:gd name="connsiteY26" fmla="*/ 71134 h 411044"/>
                <a:gd name="connsiteX27" fmla="*/ 264425 w 604816"/>
                <a:gd name="connsiteY27" fmla="*/ 79906 h 411044"/>
                <a:gd name="connsiteX28" fmla="*/ 261130 w 604816"/>
                <a:gd name="connsiteY28" fmla="*/ 82784 h 411044"/>
                <a:gd name="connsiteX29" fmla="*/ 249186 w 604816"/>
                <a:gd name="connsiteY29" fmla="*/ 95120 h 411044"/>
                <a:gd name="connsiteX30" fmla="*/ 246165 w 604816"/>
                <a:gd name="connsiteY30" fmla="*/ 98683 h 411044"/>
                <a:gd name="connsiteX31" fmla="*/ 238203 w 604816"/>
                <a:gd name="connsiteY31" fmla="*/ 108552 h 411044"/>
                <a:gd name="connsiteX32" fmla="*/ 234770 w 604816"/>
                <a:gd name="connsiteY32" fmla="*/ 113349 h 411044"/>
                <a:gd name="connsiteX33" fmla="*/ 228317 w 604816"/>
                <a:gd name="connsiteY33" fmla="*/ 123080 h 411044"/>
                <a:gd name="connsiteX34" fmla="*/ 225434 w 604816"/>
                <a:gd name="connsiteY34" fmla="*/ 127877 h 411044"/>
                <a:gd name="connsiteX35" fmla="*/ 218844 w 604816"/>
                <a:gd name="connsiteY35" fmla="*/ 140487 h 411044"/>
                <a:gd name="connsiteX36" fmla="*/ 217609 w 604816"/>
                <a:gd name="connsiteY36" fmla="*/ 142954 h 411044"/>
                <a:gd name="connsiteX37" fmla="*/ 211430 w 604816"/>
                <a:gd name="connsiteY37" fmla="*/ 158442 h 411044"/>
                <a:gd name="connsiteX38" fmla="*/ 209920 w 604816"/>
                <a:gd name="connsiteY38" fmla="*/ 163102 h 411044"/>
                <a:gd name="connsiteX39" fmla="*/ 206763 w 604816"/>
                <a:gd name="connsiteY39" fmla="*/ 174752 h 411044"/>
                <a:gd name="connsiteX40" fmla="*/ 205527 w 604816"/>
                <a:gd name="connsiteY40" fmla="*/ 180371 h 411044"/>
                <a:gd name="connsiteX41" fmla="*/ 203467 w 604816"/>
                <a:gd name="connsiteY41" fmla="*/ 192159 h 411044"/>
                <a:gd name="connsiteX42" fmla="*/ 202781 w 604816"/>
                <a:gd name="connsiteY42" fmla="*/ 197367 h 411044"/>
                <a:gd name="connsiteX43" fmla="*/ 201820 w 604816"/>
                <a:gd name="connsiteY43" fmla="*/ 214499 h 411044"/>
                <a:gd name="connsiteX44" fmla="*/ 203467 w 604816"/>
                <a:gd name="connsiteY44" fmla="*/ 236155 h 411044"/>
                <a:gd name="connsiteX45" fmla="*/ 204154 w 604816"/>
                <a:gd name="connsiteY45" fmla="*/ 241637 h 411044"/>
                <a:gd name="connsiteX46" fmla="*/ 208822 w 604816"/>
                <a:gd name="connsiteY46" fmla="*/ 262608 h 411044"/>
                <a:gd name="connsiteX47" fmla="*/ 208959 w 604816"/>
                <a:gd name="connsiteY47" fmla="*/ 263019 h 411044"/>
                <a:gd name="connsiteX48" fmla="*/ 216373 w 604816"/>
                <a:gd name="connsiteY48" fmla="*/ 282893 h 411044"/>
                <a:gd name="connsiteX49" fmla="*/ 218707 w 604816"/>
                <a:gd name="connsiteY49" fmla="*/ 287827 h 411044"/>
                <a:gd name="connsiteX50" fmla="*/ 229004 w 604816"/>
                <a:gd name="connsiteY50" fmla="*/ 307152 h 411044"/>
                <a:gd name="connsiteX51" fmla="*/ 229416 w 604816"/>
                <a:gd name="connsiteY51" fmla="*/ 307700 h 411044"/>
                <a:gd name="connsiteX52" fmla="*/ 242321 w 604816"/>
                <a:gd name="connsiteY52" fmla="*/ 325381 h 411044"/>
                <a:gd name="connsiteX53" fmla="*/ 245616 w 604816"/>
                <a:gd name="connsiteY53" fmla="*/ 329630 h 411044"/>
                <a:gd name="connsiteX54" fmla="*/ 249186 w 604816"/>
                <a:gd name="connsiteY54" fmla="*/ 333742 h 411044"/>
                <a:gd name="connsiteX55" fmla="*/ 213490 w 604816"/>
                <a:gd name="connsiteY55" fmla="*/ 336209 h 411044"/>
                <a:gd name="connsiteX56" fmla="*/ 213353 w 604816"/>
                <a:gd name="connsiteY56" fmla="*/ 336209 h 411044"/>
                <a:gd name="connsiteX57" fmla="*/ 187679 w 604816"/>
                <a:gd name="connsiteY57" fmla="*/ 344159 h 411044"/>
                <a:gd name="connsiteX58" fmla="*/ 87318 w 604816"/>
                <a:gd name="connsiteY58" fmla="*/ 411044 h 411044"/>
                <a:gd name="connsiteX59" fmla="*/ 99674 w 604816"/>
                <a:gd name="connsiteY59" fmla="*/ 324148 h 411044"/>
                <a:gd name="connsiteX60" fmla="*/ 84023 w 604816"/>
                <a:gd name="connsiteY60" fmla="*/ 301259 h 411044"/>
                <a:gd name="connsiteX61" fmla="*/ 0 w 604816"/>
                <a:gd name="connsiteY61" fmla="*/ 168036 h 411044"/>
                <a:gd name="connsiteX62" fmla="*/ 213353 w 604816"/>
                <a:gd name="connsiteY62" fmla="*/ 0 h 41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4816" h="411044">
                  <a:moveTo>
                    <a:pt x="437011" y="83550"/>
                  </a:moveTo>
                  <a:cubicBezTo>
                    <a:pt x="529565" y="83550"/>
                    <a:pt x="604816" y="142215"/>
                    <a:pt x="604816" y="214450"/>
                  </a:cubicBezTo>
                  <a:cubicBezTo>
                    <a:pt x="604816" y="254885"/>
                    <a:pt x="580922" y="292579"/>
                    <a:pt x="539177" y="317799"/>
                  </a:cubicBezTo>
                  <a:cubicBezTo>
                    <a:pt x="530938" y="322871"/>
                    <a:pt x="525308" y="331095"/>
                    <a:pt x="523523" y="340690"/>
                  </a:cubicBezTo>
                  <a:cubicBezTo>
                    <a:pt x="519953" y="360564"/>
                    <a:pt x="522974" y="381125"/>
                    <a:pt x="528878" y="400177"/>
                  </a:cubicBezTo>
                  <a:cubicBezTo>
                    <a:pt x="505122" y="387156"/>
                    <a:pt x="481366" y="370022"/>
                    <a:pt x="462004" y="353300"/>
                  </a:cubicBezTo>
                  <a:cubicBezTo>
                    <a:pt x="455824" y="348091"/>
                    <a:pt x="448134" y="345213"/>
                    <a:pt x="440033" y="345213"/>
                  </a:cubicBezTo>
                  <a:cubicBezTo>
                    <a:pt x="438934" y="345213"/>
                    <a:pt x="437835" y="345350"/>
                    <a:pt x="437011" y="345350"/>
                  </a:cubicBezTo>
                  <a:cubicBezTo>
                    <a:pt x="401308" y="345350"/>
                    <a:pt x="367253" y="336577"/>
                    <a:pt x="338279" y="319992"/>
                  </a:cubicBezTo>
                  <a:cubicBezTo>
                    <a:pt x="295023" y="295183"/>
                    <a:pt x="269207" y="255844"/>
                    <a:pt x="269207" y="214450"/>
                  </a:cubicBezTo>
                  <a:cubicBezTo>
                    <a:pt x="269207" y="206089"/>
                    <a:pt x="270168" y="198002"/>
                    <a:pt x="272091" y="190189"/>
                  </a:cubicBezTo>
                  <a:cubicBezTo>
                    <a:pt x="274013" y="182239"/>
                    <a:pt x="276760" y="174563"/>
                    <a:pt x="280467" y="167299"/>
                  </a:cubicBezTo>
                  <a:cubicBezTo>
                    <a:pt x="292826" y="142352"/>
                    <a:pt x="314797" y="121107"/>
                    <a:pt x="342948" y="106166"/>
                  </a:cubicBezTo>
                  <a:cubicBezTo>
                    <a:pt x="347067" y="103973"/>
                    <a:pt x="351187" y="102054"/>
                    <a:pt x="355581" y="100135"/>
                  </a:cubicBezTo>
                  <a:cubicBezTo>
                    <a:pt x="356542" y="99724"/>
                    <a:pt x="357503" y="99176"/>
                    <a:pt x="358602" y="98765"/>
                  </a:cubicBezTo>
                  <a:cubicBezTo>
                    <a:pt x="376454" y="91363"/>
                    <a:pt x="396228" y="86428"/>
                    <a:pt x="417375" y="84509"/>
                  </a:cubicBezTo>
                  <a:cubicBezTo>
                    <a:pt x="423829" y="83824"/>
                    <a:pt x="430283" y="83550"/>
                    <a:pt x="437011" y="83550"/>
                  </a:cubicBezTo>
                  <a:close/>
                  <a:moveTo>
                    <a:pt x="213353" y="0"/>
                  </a:moveTo>
                  <a:cubicBezTo>
                    <a:pt x="259757" y="0"/>
                    <a:pt x="304377" y="12061"/>
                    <a:pt x="340760" y="33580"/>
                  </a:cubicBezTo>
                  <a:cubicBezTo>
                    <a:pt x="337740" y="34676"/>
                    <a:pt x="334856" y="36047"/>
                    <a:pt x="331973" y="37143"/>
                  </a:cubicBezTo>
                  <a:cubicBezTo>
                    <a:pt x="330326" y="37966"/>
                    <a:pt x="328678" y="38514"/>
                    <a:pt x="327031" y="39336"/>
                  </a:cubicBezTo>
                  <a:cubicBezTo>
                    <a:pt x="321264" y="41803"/>
                    <a:pt x="315773" y="44545"/>
                    <a:pt x="310418" y="47423"/>
                  </a:cubicBezTo>
                  <a:cubicBezTo>
                    <a:pt x="309183" y="48108"/>
                    <a:pt x="308084" y="48793"/>
                    <a:pt x="306849" y="49479"/>
                  </a:cubicBezTo>
                  <a:cubicBezTo>
                    <a:pt x="302730" y="51809"/>
                    <a:pt x="298611" y="54139"/>
                    <a:pt x="294630" y="56743"/>
                  </a:cubicBezTo>
                  <a:cubicBezTo>
                    <a:pt x="292845" y="57839"/>
                    <a:pt x="291060" y="59073"/>
                    <a:pt x="289413" y="60307"/>
                  </a:cubicBezTo>
                  <a:cubicBezTo>
                    <a:pt x="285980" y="62500"/>
                    <a:pt x="282685" y="64830"/>
                    <a:pt x="279528" y="67297"/>
                  </a:cubicBezTo>
                  <a:cubicBezTo>
                    <a:pt x="277880" y="68530"/>
                    <a:pt x="276233" y="69901"/>
                    <a:pt x="274585" y="71134"/>
                  </a:cubicBezTo>
                  <a:cubicBezTo>
                    <a:pt x="271015" y="74013"/>
                    <a:pt x="267720" y="76891"/>
                    <a:pt x="264425" y="79906"/>
                  </a:cubicBezTo>
                  <a:cubicBezTo>
                    <a:pt x="263327" y="80866"/>
                    <a:pt x="262229" y="81825"/>
                    <a:pt x="261130" y="82784"/>
                  </a:cubicBezTo>
                  <a:cubicBezTo>
                    <a:pt x="257012" y="86759"/>
                    <a:pt x="253030" y="90871"/>
                    <a:pt x="249186" y="95120"/>
                  </a:cubicBezTo>
                  <a:cubicBezTo>
                    <a:pt x="248088" y="96216"/>
                    <a:pt x="247264" y="97450"/>
                    <a:pt x="246165" y="98683"/>
                  </a:cubicBezTo>
                  <a:cubicBezTo>
                    <a:pt x="243420" y="101836"/>
                    <a:pt x="240811" y="105125"/>
                    <a:pt x="238203" y="108552"/>
                  </a:cubicBezTo>
                  <a:cubicBezTo>
                    <a:pt x="237104" y="110197"/>
                    <a:pt x="235869" y="111704"/>
                    <a:pt x="234770" y="113349"/>
                  </a:cubicBezTo>
                  <a:cubicBezTo>
                    <a:pt x="232573" y="116501"/>
                    <a:pt x="230377" y="119791"/>
                    <a:pt x="228317" y="123080"/>
                  </a:cubicBezTo>
                  <a:cubicBezTo>
                    <a:pt x="227356" y="124725"/>
                    <a:pt x="226395" y="126233"/>
                    <a:pt x="225434" y="127877"/>
                  </a:cubicBezTo>
                  <a:cubicBezTo>
                    <a:pt x="223100" y="132126"/>
                    <a:pt x="220904" y="136238"/>
                    <a:pt x="218844" y="140487"/>
                  </a:cubicBezTo>
                  <a:cubicBezTo>
                    <a:pt x="218432" y="141309"/>
                    <a:pt x="218021" y="142132"/>
                    <a:pt x="217609" y="142954"/>
                  </a:cubicBezTo>
                  <a:cubicBezTo>
                    <a:pt x="215275" y="148025"/>
                    <a:pt x="213215" y="153233"/>
                    <a:pt x="211430" y="158442"/>
                  </a:cubicBezTo>
                  <a:cubicBezTo>
                    <a:pt x="210881" y="159949"/>
                    <a:pt x="210469" y="161457"/>
                    <a:pt x="209920" y="163102"/>
                  </a:cubicBezTo>
                  <a:cubicBezTo>
                    <a:pt x="208685" y="166940"/>
                    <a:pt x="207724" y="170777"/>
                    <a:pt x="206763" y="174752"/>
                  </a:cubicBezTo>
                  <a:cubicBezTo>
                    <a:pt x="206213" y="176671"/>
                    <a:pt x="205801" y="178453"/>
                    <a:pt x="205527" y="180371"/>
                  </a:cubicBezTo>
                  <a:cubicBezTo>
                    <a:pt x="204703" y="184209"/>
                    <a:pt x="204017" y="188184"/>
                    <a:pt x="203467" y="192159"/>
                  </a:cubicBezTo>
                  <a:cubicBezTo>
                    <a:pt x="203193" y="193940"/>
                    <a:pt x="202918" y="195585"/>
                    <a:pt x="202781" y="197367"/>
                  </a:cubicBezTo>
                  <a:cubicBezTo>
                    <a:pt x="202232" y="203123"/>
                    <a:pt x="201820" y="208743"/>
                    <a:pt x="201820" y="214499"/>
                  </a:cubicBezTo>
                  <a:cubicBezTo>
                    <a:pt x="201820" y="221901"/>
                    <a:pt x="202506" y="229028"/>
                    <a:pt x="203467" y="236155"/>
                  </a:cubicBezTo>
                  <a:cubicBezTo>
                    <a:pt x="203605" y="238074"/>
                    <a:pt x="203879" y="239719"/>
                    <a:pt x="204154" y="241637"/>
                  </a:cubicBezTo>
                  <a:cubicBezTo>
                    <a:pt x="205390" y="248627"/>
                    <a:pt x="206763" y="255755"/>
                    <a:pt x="208822" y="262608"/>
                  </a:cubicBezTo>
                  <a:cubicBezTo>
                    <a:pt x="208822" y="262745"/>
                    <a:pt x="208959" y="262882"/>
                    <a:pt x="208959" y="263019"/>
                  </a:cubicBezTo>
                  <a:cubicBezTo>
                    <a:pt x="211019" y="269735"/>
                    <a:pt x="213627" y="276451"/>
                    <a:pt x="216373" y="282893"/>
                  </a:cubicBezTo>
                  <a:cubicBezTo>
                    <a:pt x="217197" y="284537"/>
                    <a:pt x="217883" y="286182"/>
                    <a:pt x="218707" y="287827"/>
                  </a:cubicBezTo>
                  <a:cubicBezTo>
                    <a:pt x="221727" y="294406"/>
                    <a:pt x="225160" y="300847"/>
                    <a:pt x="229004" y="307152"/>
                  </a:cubicBezTo>
                  <a:cubicBezTo>
                    <a:pt x="229141" y="307289"/>
                    <a:pt x="229278" y="307563"/>
                    <a:pt x="229416" y="307700"/>
                  </a:cubicBezTo>
                  <a:cubicBezTo>
                    <a:pt x="233260" y="313731"/>
                    <a:pt x="237653" y="319625"/>
                    <a:pt x="242321" y="325381"/>
                  </a:cubicBezTo>
                  <a:cubicBezTo>
                    <a:pt x="243420" y="326752"/>
                    <a:pt x="244518" y="328122"/>
                    <a:pt x="245616" y="329630"/>
                  </a:cubicBezTo>
                  <a:cubicBezTo>
                    <a:pt x="246852" y="331001"/>
                    <a:pt x="247950" y="332371"/>
                    <a:pt x="249186" y="333742"/>
                  </a:cubicBezTo>
                  <a:cubicBezTo>
                    <a:pt x="237379" y="335387"/>
                    <a:pt x="225572" y="336209"/>
                    <a:pt x="213490" y="336209"/>
                  </a:cubicBezTo>
                  <a:lnTo>
                    <a:pt x="213353" y="336209"/>
                  </a:lnTo>
                  <a:cubicBezTo>
                    <a:pt x="204154" y="335661"/>
                    <a:pt x="194681" y="337991"/>
                    <a:pt x="187679" y="344159"/>
                  </a:cubicBezTo>
                  <a:cubicBezTo>
                    <a:pt x="158847" y="368692"/>
                    <a:pt x="122602" y="394323"/>
                    <a:pt x="87318" y="411044"/>
                  </a:cubicBezTo>
                  <a:cubicBezTo>
                    <a:pt x="97890" y="384317"/>
                    <a:pt x="105029" y="353479"/>
                    <a:pt x="99674" y="324148"/>
                  </a:cubicBezTo>
                  <a:cubicBezTo>
                    <a:pt x="98027" y="314691"/>
                    <a:pt x="92261" y="306330"/>
                    <a:pt x="84023" y="301259"/>
                  </a:cubicBezTo>
                  <a:cubicBezTo>
                    <a:pt x="30616" y="268912"/>
                    <a:pt x="0" y="220393"/>
                    <a:pt x="0" y="168036"/>
                  </a:cubicBezTo>
                  <a:cubicBezTo>
                    <a:pt x="0" y="75383"/>
                    <a:pt x="95693" y="0"/>
                    <a:pt x="21335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1" name="íSľîḓê"/>
          <p:cNvGrpSpPr/>
          <p:nvPr/>
        </p:nvGrpSpPr>
        <p:grpSpPr>
          <a:xfrm>
            <a:off x="6878700" y="1161064"/>
            <a:ext cx="764366" cy="764366"/>
            <a:chOff x="3539186" y="1880"/>
            <a:chExt cx="846430" cy="846430"/>
          </a:xfrm>
        </p:grpSpPr>
        <p:sp>
          <p:nvSpPr>
            <p:cNvPr id="25" name="ïṣ1íḓè"/>
            <p:cNvSpPr/>
            <p:nvPr/>
          </p:nvSpPr>
          <p:spPr bwMode="auto">
            <a:xfrm>
              <a:off x="3539186" y="1880"/>
              <a:ext cx="846430" cy="846430"/>
            </a:xfrm>
            <a:prstGeom prst="ellipse">
              <a:avLst/>
            </a:prstGeom>
            <a:solidFill>
              <a:srgbClr val="74C1D3"/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ïṡlíḍè"/>
            <p:cNvSpPr/>
            <p:nvPr/>
          </p:nvSpPr>
          <p:spPr bwMode="auto">
            <a:xfrm>
              <a:off x="3718143" y="158395"/>
              <a:ext cx="488517" cy="533398"/>
            </a:xfrm>
            <a:custGeom>
              <a:avLst/>
              <a:gdLst>
                <a:gd name="connsiteX0" fmla="*/ 481435 w 555334"/>
                <a:gd name="connsiteY0" fmla="*/ 482289 h 606353"/>
                <a:gd name="connsiteX1" fmla="*/ 448941 w 555334"/>
                <a:gd name="connsiteY1" fmla="*/ 514557 h 606353"/>
                <a:gd name="connsiteX2" fmla="*/ 440493 w 555334"/>
                <a:gd name="connsiteY2" fmla="*/ 506212 h 606353"/>
                <a:gd name="connsiteX3" fmla="*/ 422390 w 555334"/>
                <a:gd name="connsiteY3" fmla="*/ 506212 h 606353"/>
                <a:gd name="connsiteX4" fmla="*/ 422390 w 555334"/>
                <a:gd name="connsiteY4" fmla="*/ 524200 h 606353"/>
                <a:gd name="connsiteX5" fmla="*/ 439750 w 555334"/>
                <a:gd name="connsiteY5" fmla="*/ 541632 h 606353"/>
                <a:gd name="connsiteX6" fmla="*/ 448756 w 555334"/>
                <a:gd name="connsiteY6" fmla="*/ 545341 h 606353"/>
                <a:gd name="connsiteX7" fmla="*/ 457854 w 555334"/>
                <a:gd name="connsiteY7" fmla="*/ 541632 h 606353"/>
                <a:gd name="connsiteX8" fmla="*/ 499445 w 555334"/>
                <a:gd name="connsiteY8" fmla="*/ 500370 h 606353"/>
                <a:gd name="connsiteX9" fmla="*/ 499538 w 555334"/>
                <a:gd name="connsiteY9" fmla="*/ 482289 h 606353"/>
                <a:gd name="connsiteX10" fmla="*/ 481435 w 555334"/>
                <a:gd name="connsiteY10" fmla="*/ 482289 h 606353"/>
                <a:gd name="connsiteX11" fmla="*/ 460917 w 555334"/>
                <a:gd name="connsiteY11" fmla="*/ 417661 h 606353"/>
                <a:gd name="connsiteX12" fmla="*/ 555334 w 555334"/>
                <a:gd name="connsiteY12" fmla="*/ 511961 h 606353"/>
                <a:gd name="connsiteX13" fmla="*/ 460917 w 555334"/>
                <a:gd name="connsiteY13" fmla="*/ 606353 h 606353"/>
                <a:gd name="connsiteX14" fmla="*/ 366501 w 555334"/>
                <a:gd name="connsiteY14" fmla="*/ 511961 h 606353"/>
                <a:gd name="connsiteX15" fmla="*/ 460917 w 555334"/>
                <a:gd name="connsiteY15" fmla="*/ 417661 h 606353"/>
                <a:gd name="connsiteX16" fmla="*/ 151465 w 555334"/>
                <a:gd name="connsiteY16" fmla="*/ 315977 h 606353"/>
                <a:gd name="connsiteX17" fmla="*/ 188788 w 555334"/>
                <a:gd name="connsiteY17" fmla="*/ 433982 h 606353"/>
                <a:gd name="connsiteX18" fmla="*/ 195844 w 555334"/>
                <a:gd name="connsiteY18" fmla="*/ 456230 h 606353"/>
                <a:gd name="connsiteX19" fmla="*/ 196030 w 555334"/>
                <a:gd name="connsiteY19" fmla="*/ 455952 h 606353"/>
                <a:gd name="connsiteX20" fmla="*/ 202157 w 555334"/>
                <a:gd name="connsiteY20" fmla="*/ 474770 h 606353"/>
                <a:gd name="connsiteX21" fmla="*/ 222026 w 555334"/>
                <a:gd name="connsiteY21" fmla="*/ 419058 h 606353"/>
                <a:gd name="connsiteX22" fmla="*/ 235024 w 555334"/>
                <a:gd name="connsiteY22" fmla="*/ 352315 h 606353"/>
                <a:gd name="connsiteX23" fmla="*/ 248022 w 555334"/>
                <a:gd name="connsiteY23" fmla="*/ 419058 h 606353"/>
                <a:gd name="connsiteX24" fmla="*/ 267705 w 555334"/>
                <a:gd name="connsiteY24" fmla="*/ 474863 h 606353"/>
                <a:gd name="connsiteX25" fmla="*/ 273833 w 555334"/>
                <a:gd name="connsiteY25" fmla="*/ 456137 h 606353"/>
                <a:gd name="connsiteX26" fmla="*/ 274018 w 555334"/>
                <a:gd name="connsiteY26" fmla="*/ 456323 h 606353"/>
                <a:gd name="connsiteX27" fmla="*/ 281075 w 555334"/>
                <a:gd name="connsiteY27" fmla="*/ 434075 h 606353"/>
                <a:gd name="connsiteX28" fmla="*/ 318398 w 555334"/>
                <a:gd name="connsiteY28" fmla="*/ 315977 h 606353"/>
                <a:gd name="connsiteX29" fmla="*/ 425261 w 555334"/>
                <a:gd name="connsiteY29" fmla="*/ 364644 h 606353"/>
                <a:gd name="connsiteX30" fmla="*/ 440023 w 555334"/>
                <a:gd name="connsiteY30" fmla="*/ 370669 h 606353"/>
                <a:gd name="connsiteX31" fmla="*/ 437145 w 555334"/>
                <a:gd name="connsiteY31" fmla="*/ 385872 h 606353"/>
                <a:gd name="connsiteX32" fmla="*/ 332417 w 555334"/>
                <a:gd name="connsiteY32" fmla="*/ 511942 h 606353"/>
                <a:gd name="connsiteX33" fmla="*/ 337152 w 555334"/>
                <a:gd name="connsiteY33" fmla="*/ 546333 h 606353"/>
                <a:gd name="connsiteX34" fmla="*/ 235024 w 555334"/>
                <a:gd name="connsiteY34" fmla="*/ 556252 h 606353"/>
                <a:gd name="connsiteX35" fmla="*/ 5514 w 555334"/>
                <a:gd name="connsiteY35" fmla="*/ 500447 h 606353"/>
                <a:gd name="connsiteX36" fmla="*/ 408 w 555334"/>
                <a:gd name="connsiteY36" fmla="*/ 451502 h 606353"/>
                <a:gd name="connsiteX37" fmla="*/ 44602 w 555334"/>
                <a:gd name="connsiteY37" fmla="*/ 364644 h 606353"/>
                <a:gd name="connsiteX38" fmla="*/ 151465 w 555334"/>
                <a:gd name="connsiteY38" fmla="*/ 315977 h 606353"/>
                <a:gd name="connsiteX39" fmla="*/ 227577 w 555334"/>
                <a:gd name="connsiteY39" fmla="*/ 446 h 606353"/>
                <a:gd name="connsiteX40" fmla="*/ 287448 w 555334"/>
                <a:gd name="connsiteY40" fmla="*/ 13053 h 606353"/>
                <a:gd name="connsiteX41" fmla="*/ 316688 w 555334"/>
                <a:gd name="connsiteY41" fmla="*/ 40122 h 606353"/>
                <a:gd name="connsiteX42" fmla="*/ 348712 w 555334"/>
                <a:gd name="connsiteY42" fmla="*/ 141721 h 606353"/>
                <a:gd name="connsiteX43" fmla="*/ 344535 w 555334"/>
                <a:gd name="connsiteY43" fmla="*/ 157295 h 606353"/>
                <a:gd name="connsiteX44" fmla="*/ 354745 w 555334"/>
                <a:gd name="connsiteY44" fmla="*/ 199937 h 606353"/>
                <a:gd name="connsiteX45" fmla="*/ 334139 w 555334"/>
                <a:gd name="connsiteY45" fmla="*/ 235905 h 606353"/>
                <a:gd name="connsiteX46" fmla="*/ 261457 w 555334"/>
                <a:gd name="connsiteY46" fmla="*/ 325361 h 606353"/>
                <a:gd name="connsiteX47" fmla="*/ 208362 w 555334"/>
                <a:gd name="connsiteY47" fmla="*/ 325454 h 606353"/>
                <a:gd name="connsiteX48" fmla="*/ 135959 w 555334"/>
                <a:gd name="connsiteY48" fmla="*/ 235905 h 606353"/>
                <a:gd name="connsiteX49" fmla="*/ 115260 w 555334"/>
                <a:gd name="connsiteY49" fmla="*/ 199937 h 606353"/>
                <a:gd name="connsiteX50" fmla="*/ 125656 w 555334"/>
                <a:gd name="connsiteY50" fmla="*/ 157388 h 606353"/>
                <a:gd name="connsiteX51" fmla="*/ 121479 w 555334"/>
                <a:gd name="connsiteY51" fmla="*/ 141814 h 606353"/>
                <a:gd name="connsiteX52" fmla="*/ 121200 w 555334"/>
                <a:gd name="connsiteY52" fmla="*/ 91849 h 606353"/>
                <a:gd name="connsiteX53" fmla="*/ 150440 w 555334"/>
                <a:gd name="connsiteY53" fmla="*/ 40678 h 606353"/>
                <a:gd name="connsiteX54" fmla="*/ 177452 w 555334"/>
                <a:gd name="connsiteY54" fmla="*/ 18430 h 606353"/>
                <a:gd name="connsiteX55" fmla="*/ 203628 w 555334"/>
                <a:gd name="connsiteY55" fmla="*/ 4988 h 606353"/>
                <a:gd name="connsiteX56" fmla="*/ 227577 w 555334"/>
                <a:gd name="connsiteY56" fmla="*/ 446 h 606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55334" h="606353">
                  <a:moveTo>
                    <a:pt x="481435" y="482289"/>
                  </a:moveTo>
                  <a:lnTo>
                    <a:pt x="448941" y="514557"/>
                  </a:lnTo>
                  <a:lnTo>
                    <a:pt x="440493" y="506212"/>
                  </a:lnTo>
                  <a:cubicBezTo>
                    <a:pt x="435573" y="501205"/>
                    <a:pt x="427403" y="501205"/>
                    <a:pt x="422390" y="506212"/>
                  </a:cubicBezTo>
                  <a:cubicBezTo>
                    <a:pt x="417469" y="511126"/>
                    <a:pt x="417469" y="519286"/>
                    <a:pt x="422390" y="524200"/>
                  </a:cubicBezTo>
                  <a:lnTo>
                    <a:pt x="439750" y="541632"/>
                  </a:lnTo>
                  <a:cubicBezTo>
                    <a:pt x="442257" y="544043"/>
                    <a:pt x="445414" y="545341"/>
                    <a:pt x="448756" y="545341"/>
                  </a:cubicBezTo>
                  <a:cubicBezTo>
                    <a:pt x="452284" y="545341"/>
                    <a:pt x="455440" y="544043"/>
                    <a:pt x="457854" y="541632"/>
                  </a:cubicBezTo>
                  <a:lnTo>
                    <a:pt x="499445" y="500370"/>
                  </a:lnTo>
                  <a:cubicBezTo>
                    <a:pt x="504366" y="495456"/>
                    <a:pt x="504366" y="487389"/>
                    <a:pt x="499538" y="482289"/>
                  </a:cubicBezTo>
                  <a:cubicBezTo>
                    <a:pt x="494618" y="477375"/>
                    <a:pt x="486448" y="477375"/>
                    <a:pt x="481435" y="482289"/>
                  </a:cubicBezTo>
                  <a:close/>
                  <a:moveTo>
                    <a:pt x="460917" y="417661"/>
                  </a:moveTo>
                  <a:cubicBezTo>
                    <a:pt x="513185" y="417661"/>
                    <a:pt x="555334" y="459943"/>
                    <a:pt x="555334" y="511961"/>
                  </a:cubicBezTo>
                  <a:cubicBezTo>
                    <a:pt x="555334" y="564071"/>
                    <a:pt x="513000" y="606353"/>
                    <a:pt x="460917" y="606353"/>
                  </a:cubicBezTo>
                  <a:cubicBezTo>
                    <a:pt x="408835" y="606353"/>
                    <a:pt x="366501" y="564071"/>
                    <a:pt x="366501" y="511961"/>
                  </a:cubicBezTo>
                  <a:cubicBezTo>
                    <a:pt x="366501" y="459943"/>
                    <a:pt x="408835" y="417661"/>
                    <a:pt x="460917" y="417661"/>
                  </a:cubicBezTo>
                  <a:close/>
                  <a:moveTo>
                    <a:pt x="151465" y="315977"/>
                  </a:moveTo>
                  <a:lnTo>
                    <a:pt x="188788" y="433982"/>
                  </a:lnTo>
                  <a:lnTo>
                    <a:pt x="195844" y="456230"/>
                  </a:lnTo>
                  <a:lnTo>
                    <a:pt x="196030" y="455952"/>
                  </a:lnTo>
                  <a:lnTo>
                    <a:pt x="202157" y="474770"/>
                  </a:lnTo>
                  <a:lnTo>
                    <a:pt x="222026" y="419058"/>
                  </a:lnTo>
                  <a:cubicBezTo>
                    <a:pt x="173469" y="351573"/>
                    <a:pt x="231775" y="352129"/>
                    <a:pt x="235024" y="352315"/>
                  </a:cubicBezTo>
                  <a:cubicBezTo>
                    <a:pt x="238181" y="352129"/>
                    <a:pt x="296394" y="351573"/>
                    <a:pt x="248022" y="419058"/>
                  </a:cubicBezTo>
                  <a:lnTo>
                    <a:pt x="267705" y="474863"/>
                  </a:lnTo>
                  <a:lnTo>
                    <a:pt x="273833" y="456137"/>
                  </a:lnTo>
                  <a:lnTo>
                    <a:pt x="274018" y="456323"/>
                  </a:lnTo>
                  <a:lnTo>
                    <a:pt x="281075" y="434075"/>
                  </a:lnTo>
                  <a:lnTo>
                    <a:pt x="318398" y="315977"/>
                  </a:lnTo>
                  <a:cubicBezTo>
                    <a:pt x="318398" y="315977"/>
                    <a:pt x="366305" y="349719"/>
                    <a:pt x="425261" y="364644"/>
                  </a:cubicBezTo>
                  <a:cubicBezTo>
                    <a:pt x="430831" y="366127"/>
                    <a:pt x="435659" y="368074"/>
                    <a:pt x="440023" y="370669"/>
                  </a:cubicBezTo>
                  <a:cubicBezTo>
                    <a:pt x="446522" y="374563"/>
                    <a:pt x="444572" y="384574"/>
                    <a:pt x="437145" y="385872"/>
                  </a:cubicBezTo>
                  <a:cubicBezTo>
                    <a:pt x="377632" y="396996"/>
                    <a:pt x="332417" y="449278"/>
                    <a:pt x="332417" y="511942"/>
                  </a:cubicBezTo>
                  <a:cubicBezTo>
                    <a:pt x="332417" y="523807"/>
                    <a:pt x="333995" y="535302"/>
                    <a:pt x="337152" y="546333"/>
                  </a:cubicBezTo>
                  <a:cubicBezTo>
                    <a:pt x="307535" y="552266"/>
                    <a:pt x="273369" y="556252"/>
                    <a:pt x="235024" y="556252"/>
                  </a:cubicBezTo>
                  <a:cubicBezTo>
                    <a:pt x="91302" y="556067"/>
                    <a:pt x="5514" y="500447"/>
                    <a:pt x="5514" y="500447"/>
                  </a:cubicBezTo>
                  <a:cubicBezTo>
                    <a:pt x="3008" y="485523"/>
                    <a:pt x="408" y="451502"/>
                    <a:pt x="408" y="451502"/>
                  </a:cubicBezTo>
                  <a:cubicBezTo>
                    <a:pt x="-1356" y="426474"/>
                    <a:pt x="779" y="375860"/>
                    <a:pt x="44602" y="364644"/>
                  </a:cubicBezTo>
                  <a:cubicBezTo>
                    <a:pt x="103557" y="349534"/>
                    <a:pt x="151465" y="315977"/>
                    <a:pt x="151465" y="315977"/>
                  </a:cubicBezTo>
                  <a:close/>
                  <a:moveTo>
                    <a:pt x="227577" y="446"/>
                  </a:moveTo>
                  <a:cubicBezTo>
                    <a:pt x="253567" y="-1779"/>
                    <a:pt x="273339" y="4617"/>
                    <a:pt x="287448" y="13053"/>
                  </a:cubicBezTo>
                  <a:cubicBezTo>
                    <a:pt x="308612" y="24641"/>
                    <a:pt x="316688" y="40122"/>
                    <a:pt x="316688" y="40122"/>
                  </a:cubicBezTo>
                  <a:cubicBezTo>
                    <a:pt x="316688" y="40122"/>
                    <a:pt x="365049" y="43552"/>
                    <a:pt x="348712" y="141721"/>
                  </a:cubicBezTo>
                  <a:cubicBezTo>
                    <a:pt x="347691" y="146913"/>
                    <a:pt x="346391" y="152104"/>
                    <a:pt x="344535" y="157295"/>
                  </a:cubicBezTo>
                  <a:cubicBezTo>
                    <a:pt x="354188" y="156368"/>
                    <a:pt x="365513" y="161930"/>
                    <a:pt x="354745" y="199937"/>
                  </a:cubicBezTo>
                  <a:cubicBezTo>
                    <a:pt x="346948" y="227747"/>
                    <a:pt x="339708" y="235349"/>
                    <a:pt x="334139" y="235905"/>
                  </a:cubicBezTo>
                  <a:cubicBezTo>
                    <a:pt x="328940" y="268721"/>
                    <a:pt x="302671" y="310529"/>
                    <a:pt x="261457" y="325361"/>
                  </a:cubicBezTo>
                  <a:cubicBezTo>
                    <a:pt x="244378" y="331572"/>
                    <a:pt x="225534" y="331572"/>
                    <a:pt x="208362" y="325454"/>
                  </a:cubicBezTo>
                  <a:cubicBezTo>
                    <a:pt x="166498" y="310807"/>
                    <a:pt x="141065" y="268906"/>
                    <a:pt x="135959" y="235905"/>
                  </a:cubicBezTo>
                  <a:cubicBezTo>
                    <a:pt x="130390" y="235349"/>
                    <a:pt x="123057" y="227562"/>
                    <a:pt x="115260" y="199937"/>
                  </a:cubicBezTo>
                  <a:cubicBezTo>
                    <a:pt x="104492" y="161930"/>
                    <a:pt x="115909" y="156368"/>
                    <a:pt x="125656" y="157388"/>
                  </a:cubicBezTo>
                  <a:cubicBezTo>
                    <a:pt x="123799" y="152197"/>
                    <a:pt x="122500" y="147005"/>
                    <a:pt x="121479" y="141814"/>
                  </a:cubicBezTo>
                  <a:cubicBezTo>
                    <a:pt x="118044" y="124108"/>
                    <a:pt x="117116" y="107700"/>
                    <a:pt x="121200" y="91849"/>
                  </a:cubicBezTo>
                  <a:cubicBezTo>
                    <a:pt x="126213" y="70713"/>
                    <a:pt x="137537" y="53841"/>
                    <a:pt x="150440" y="40678"/>
                  </a:cubicBezTo>
                  <a:cubicBezTo>
                    <a:pt x="158516" y="32149"/>
                    <a:pt x="167612" y="24641"/>
                    <a:pt x="177452" y="18430"/>
                  </a:cubicBezTo>
                  <a:cubicBezTo>
                    <a:pt x="185342" y="12868"/>
                    <a:pt x="194160" y="8233"/>
                    <a:pt x="203628" y="4988"/>
                  </a:cubicBezTo>
                  <a:cubicBezTo>
                    <a:pt x="211240" y="2393"/>
                    <a:pt x="219130" y="817"/>
                    <a:pt x="227577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22" name="ísļiḑè"/>
          <p:cNvGrpSpPr/>
          <p:nvPr/>
        </p:nvGrpSpPr>
        <p:grpSpPr>
          <a:xfrm>
            <a:off x="9406824" y="1161064"/>
            <a:ext cx="764366" cy="764366"/>
            <a:chOff x="3539186" y="1880"/>
            <a:chExt cx="846430" cy="846430"/>
          </a:xfrm>
        </p:grpSpPr>
        <p:sp>
          <p:nvSpPr>
            <p:cNvPr id="23" name="íś1iďê"/>
            <p:cNvSpPr/>
            <p:nvPr/>
          </p:nvSpPr>
          <p:spPr bwMode="auto">
            <a:xfrm>
              <a:off x="3539186" y="1880"/>
              <a:ext cx="846430" cy="846430"/>
            </a:xfrm>
            <a:prstGeom prst="ellipse">
              <a:avLst/>
            </a:prstGeom>
            <a:solidFill>
              <a:srgbClr val="F0B9B4"/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" name="íṡ1ïḓe"/>
            <p:cNvSpPr/>
            <p:nvPr/>
          </p:nvSpPr>
          <p:spPr bwMode="auto">
            <a:xfrm>
              <a:off x="3695703" y="243842"/>
              <a:ext cx="533398" cy="362504"/>
            </a:xfrm>
            <a:custGeom>
              <a:avLst/>
              <a:gdLst>
                <a:gd name="connsiteX0" fmla="*/ 437011 w 604816"/>
                <a:gd name="connsiteY0" fmla="*/ 83550 h 411044"/>
                <a:gd name="connsiteX1" fmla="*/ 604816 w 604816"/>
                <a:gd name="connsiteY1" fmla="*/ 214450 h 411044"/>
                <a:gd name="connsiteX2" fmla="*/ 539177 w 604816"/>
                <a:gd name="connsiteY2" fmla="*/ 317799 h 411044"/>
                <a:gd name="connsiteX3" fmla="*/ 523523 w 604816"/>
                <a:gd name="connsiteY3" fmla="*/ 340690 h 411044"/>
                <a:gd name="connsiteX4" fmla="*/ 528878 w 604816"/>
                <a:gd name="connsiteY4" fmla="*/ 400177 h 411044"/>
                <a:gd name="connsiteX5" fmla="*/ 462004 w 604816"/>
                <a:gd name="connsiteY5" fmla="*/ 353300 h 411044"/>
                <a:gd name="connsiteX6" fmla="*/ 440033 w 604816"/>
                <a:gd name="connsiteY6" fmla="*/ 345213 h 411044"/>
                <a:gd name="connsiteX7" fmla="*/ 437011 w 604816"/>
                <a:gd name="connsiteY7" fmla="*/ 345350 h 411044"/>
                <a:gd name="connsiteX8" fmla="*/ 338279 w 604816"/>
                <a:gd name="connsiteY8" fmla="*/ 319992 h 411044"/>
                <a:gd name="connsiteX9" fmla="*/ 269207 w 604816"/>
                <a:gd name="connsiteY9" fmla="*/ 214450 h 411044"/>
                <a:gd name="connsiteX10" fmla="*/ 272091 w 604816"/>
                <a:gd name="connsiteY10" fmla="*/ 190189 h 411044"/>
                <a:gd name="connsiteX11" fmla="*/ 280467 w 604816"/>
                <a:gd name="connsiteY11" fmla="*/ 167299 h 411044"/>
                <a:gd name="connsiteX12" fmla="*/ 342948 w 604816"/>
                <a:gd name="connsiteY12" fmla="*/ 106166 h 411044"/>
                <a:gd name="connsiteX13" fmla="*/ 355581 w 604816"/>
                <a:gd name="connsiteY13" fmla="*/ 100135 h 411044"/>
                <a:gd name="connsiteX14" fmla="*/ 358602 w 604816"/>
                <a:gd name="connsiteY14" fmla="*/ 98765 h 411044"/>
                <a:gd name="connsiteX15" fmla="*/ 417375 w 604816"/>
                <a:gd name="connsiteY15" fmla="*/ 84509 h 411044"/>
                <a:gd name="connsiteX16" fmla="*/ 437011 w 604816"/>
                <a:gd name="connsiteY16" fmla="*/ 83550 h 411044"/>
                <a:gd name="connsiteX17" fmla="*/ 213353 w 604816"/>
                <a:gd name="connsiteY17" fmla="*/ 0 h 411044"/>
                <a:gd name="connsiteX18" fmla="*/ 340760 w 604816"/>
                <a:gd name="connsiteY18" fmla="*/ 33580 h 411044"/>
                <a:gd name="connsiteX19" fmla="*/ 331973 w 604816"/>
                <a:gd name="connsiteY19" fmla="*/ 37143 h 411044"/>
                <a:gd name="connsiteX20" fmla="*/ 327031 w 604816"/>
                <a:gd name="connsiteY20" fmla="*/ 39336 h 411044"/>
                <a:gd name="connsiteX21" fmla="*/ 310418 w 604816"/>
                <a:gd name="connsiteY21" fmla="*/ 47423 h 411044"/>
                <a:gd name="connsiteX22" fmla="*/ 306849 w 604816"/>
                <a:gd name="connsiteY22" fmla="*/ 49479 h 411044"/>
                <a:gd name="connsiteX23" fmla="*/ 294630 w 604816"/>
                <a:gd name="connsiteY23" fmla="*/ 56743 h 411044"/>
                <a:gd name="connsiteX24" fmla="*/ 289413 w 604816"/>
                <a:gd name="connsiteY24" fmla="*/ 60307 h 411044"/>
                <a:gd name="connsiteX25" fmla="*/ 279528 w 604816"/>
                <a:gd name="connsiteY25" fmla="*/ 67297 h 411044"/>
                <a:gd name="connsiteX26" fmla="*/ 274585 w 604816"/>
                <a:gd name="connsiteY26" fmla="*/ 71134 h 411044"/>
                <a:gd name="connsiteX27" fmla="*/ 264425 w 604816"/>
                <a:gd name="connsiteY27" fmla="*/ 79906 h 411044"/>
                <a:gd name="connsiteX28" fmla="*/ 261130 w 604816"/>
                <a:gd name="connsiteY28" fmla="*/ 82784 h 411044"/>
                <a:gd name="connsiteX29" fmla="*/ 249186 w 604816"/>
                <a:gd name="connsiteY29" fmla="*/ 95120 h 411044"/>
                <a:gd name="connsiteX30" fmla="*/ 246165 w 604816"/>
                <a:gd name="connsiteY30" fmla="*/ 98683 h 411044"/>
                <a:gd name="connsiteX31" fmla="*/ 238203 w 604816"/>
                <a:gd name="connsiteY31" fmla="*/ 108552 h 411044"/>
                <a:gd name="connsiteX32" fmla="*/ 234770 w 604816"/>
                <a:gd name="connsiteY32" fmla="*/ 113349 h 411044"/>
                <a:gd name="connsiteX33" fmla="*/ 228317 w 604816"/>
                <a:gd name="connsiteY33" fmla="*/ 123080 h 411044"/>
                <a:gd name="connsiteX34" fmla="*/ 225434 w 604816"/>
                <a:gd name="connsiteY34" fmla="*/ 127877 h 411044"/>
                <a:gd name="connsiteX35" fmla="*/ 218844 w 604816"/>
                <a:gd name="connsiteY35" fmla="*/ 140487 h 411044"/>
                <a:gd name="connsiteX36" fmla="*/ 217609 w 604816"/>
                <a:gd name="connsiteY36" fmla="*/ 142954 h 411044"/>
                <a:gd name="connsiteX37" fmla="*/ 211430 w 604816"/>
                <a:gd name="connsiteY37" fmla="*/ 158442 h 411044"/>
                <a:gd name="connsiteX38" fmla="*/ 209920 w 604816"/>
                <a:gd name="connsiteY38" fmla="*/ 163102 h 411044"/>
                <a:gd name="connsiteX39" fmla="*/ 206763 w 604816"/>
                <a:gd name="connsiteY39" fmla="*/ 174752 h 411044"/>
                <a:gd name="connsiteX40" fmla="*/ 205527 w 604816"/>
                <a:gd name="connsiteY40" fmla="*/ 180371 h 411044"/>
                <a:gd name="connsiteX41" fmla="*/ 203467 w 604816"/>
                <a:gd name="connsiteY41" fmla="*/ 192159 h 411044"/>
                <a:gd name="connsiteX42" fmla="*/ 202781 w 604816"/>
                <a:gd name="connsiteY42" fmla="*/ 197367 h 411044"/>
                <a:gd name="connsiteX43" fmla="*/ 201820 w 604816"/>
                <a:gd name="connsiteY43" fmla="*/ 214499 h 411044"/>
                <a:gd name="connsiteX44" fmla="*/ 203467 w 604816"/>
                <a:gd name="connsiteY44" fmla="*/ 236155 h 411044"/>
                <a:gd name="connsiteX45" fmla="*/ 204154 w 604816"/>
                <a:gd name="connsiteY45" fmla="*/ 241637 h 411044"/>
                <a:gd name="connsiteX46" fmla="*/ 208822 w 604816"/>
                <a:gd name="connsiteY46" fmla="*/ 262608 h 411044"/>
                <a:gd name="connsiteX47" fmla="*/ 208959 w 604816"/>
                <a:gd name="connsiteY47" fmla="*/ 263019 h 411044"/>
                <a:gd name="connsiteX48" fmla="*/ 216373 w 604816"/>
                <a:gd name="connsiteY48" fmla="*/ 282893 h 411044"/>
                <a:gd name="connsiteX49" fmla="*/ 218707 w 604816"/>
                <a:gd name="connsiteY49" fmla="*/ 287827 h 411044"/>
                <a:gd name="connsiteX50" fmla="*/ 229004 w 604816"/>
                <a:gd name="connsiteY50" fmla="*/ 307152 h 411044"/>
                <a:gd name="connsiteX51" fmla="*/ 229416 w 604816"/>
                <a:gd name="connsiteY51" fmla="*/ 307700 h 411044"/>
                <a:gd name="connsiteX52" fmla="*/ 242321 w 604816"/>
                <a:gd name="connsiteY52" fmla="*/ 325381 h 411044"/>
                <a:gd name="connsiteX53" fmla="*/ 245616 w 604816"/>
                <a:gd name="connsiteY53" fmla="*/ 329630 h 411044"/>
                <a:gd name="connsiteX54" fmla="*/ 249186 w 604816"/>
                <a:gd name="connsiteY54" fmla="*/ 333742 h 411044"/>
                <a:gd name="connsiteX55" fmla="*/ 213490 w 604816"/>
                <a:gd name="connsiteY55" fmla="*/ 336209 h 411044"/>
                <a:gd name="connsiteX56" fmla="*/ 213353 w 604816"/>
                <a:gd name="connsiteY56" fmla="*/ 336209 h 411044"/>
                <a:gd name="connsiteX57" fmla="*/ 187679 w 604816"/>
                <a:gd name="connsiteY57" fmla="*/ 344159 h 411044"/>
                <a:gd name="connsiteX58" fmla="*/ 87318 w 604816"/>
                <a:gd name="connsiteY58" fmla="*/ 411044 h 411044"/>
                <a:gd name="connsiteX59" fmla="*/ 99674 w 604816"/>
                <a:gd name="connsiteY59" fmla="*/ 324148 h 411044"/>
                <a:gd name="connsiteX60" fmla="*/ 84023 w 604816"/>
                <a:gd name="connsiteY60" fmla="*/ 301259 h 411044"/>
                <a:gd name="connsiteX61" fmla="*/ 0 w 604816"/>
                <a:gd name="connsiteY61" fmla="*/ 168036 h 411044"/>
                <a:gd name="connsiteX62" fmla="*/ 213353 w 604816"/>
                <a:gd name="connsiteY62" fmla="*/ 0 h 41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4816" h="411044">
                  <a:moveTo>
                    <a:pt x="437011" y="83550"/>
                  </a:moveTo>
                  <a:cubicBezTo>
                    <a:pt x="529565" y="83550"/>
                    <a:pt x="604816" y="142215"/>
                    <a:pt x="604816" y="214450"/>
                  </a:cubicBezTo>
                  <a:cubicBezTo>
                    <a:pt x="604816" y="254885"/>
                    <a:pt x="580922" y="292579"/>
                    <a:pt x="539177" y="317799"/>
                  </a:cubicBezTo>
                  <a:cubicBezTo>
                    <a:pt x="530938" y="322871"/>
                    <a:pt x="525308" y="331095"/>
                    <a:pt x="523523" y="340690"/>
                  </a:cubicBezTo>
                  <a:cubicBezTo>
                    <a:pt x="519953" y="360564"/>
                    <a:pt x="522974" y="381125"/>
                    <a:pt x="528878" y="400177"/>
                  </a:cubicBezTo>
                  <a:cubicBezTo>
                    <a:pt x="505122" y="387156"/>
                    <a:pt x="481366" y="370022"/>
                    <a:pt x="462004" y="353300"/>
                  </a:cubicBezTo>
                  <a:cubicBezTo>
                    <a:pt x="455824" y="348091"/>
                    <a:pt x="448134" y="345213"/>
                    <a:pt x="440033" y="345213"/>
                  </a:cubicBezTo>
                  <a:cubicBezTo>
                    <a:pt x="438934" y="345213"/>
                    <a:pt x="437835" y="345350"/>
                    <a:pt x="437011" y="345350"/>
                  </a:cubicBezTo>
                  <a:cubicBezTo>
                    <a:pt x="401308" y="345350"/>
                    <a:pt x="367253" y="336577"/>
                    <a:pt x="338279" y="319992"/>
                  </a:cubicBezTo>
                  <a:cubicBezTo>
                    <a:pt x="295023" y="295183"/>
                    <a:pt x="269207" y="255844"/>
                    <a:pt x="269207" y="214450"/>
                  </a:cubicBezTo>
                  <a:cubicBezTo>
                    <a:pt x="269207" y="206089"/>
                    <a:pt x="270168" y="198002"/>
                    <a:pt x="272091" y="190189"/>
                  </a:cubicBezTo>
                  <a:cubicBezTo>
                    <a:pt x="274013" y="182239"/>
                    <a:pt x="276760" y="174563"/>
                    <a:pt x="280467" y="167299"/>
                  </a:cubicBezTo>
                  <a:cubicBezTo>
                    <a:pt x="292826" y="142352"/>
                    <a:pt x="314797" y="121107"/>
                    <a:pt x="342948" y="106166"/>
                  </a:cubicBezTo>
                  <a:cubicBezTo>
                    <a:pt x="347067" y="103973"/>
                    <a:pt x="351187" y="102054"/>
                    <a:pt x="355581" y="100135"/>
                  </a:cubicBezTo>
                  <a:cubicBezTo>
                    <a:pt x="356542" y="99724"/>
                    <a:pt x="357503" y="99176"/>
                    <a:pt x="358602" y="98765"/>
                  </a:cubicBezTo>
                  <a:cubicBezTo>
                    <a:pt x="376454" y="91363"/>
                    <a:pt x="396228" y="86428"/>
                    <a:pt x="417375" y="84509"/>
                  </a:cubicBezTo>
                  <a:cubicBezTo>
                    <a:pt x="423829" y="83824"/>
                    <a:pt x="430283" y="83550"/>
                    <a:pt x="437011" y="83550"/>
                  </a:cubicBezTo>
                  <a:close/>
                  <a:moveTo>
                    <a:pt x="213353" y="0"/>
                  </a:moveTo>
                  <a:cubicBezTo>
                    <a:pt x="259757" y="0"/>
                    <a:pt x="304377" y="12061"/>
                    <a:pt x="340760" y="33580"/>
                  </a:cubicBezTo>
                  <a:cubicBezTo>
                    <a:pt x="337740" y="34676"/>
                    <a:pt x="334856" y="36047"/>
                    <a:pt x="331973" y="37143"/>
                  </a:cubicBezTo>
                  <a:cubicBezTo>
                    <a:pt x="330326" y="37966"/>
                    <a:pt x="328678" y="38514"/>
                    <a:pt x="327031" y="39336"/>
                  </a:cubicBezTo>
                  <a:cubicBezTo>
                    <a:pt x="321264" y="41803"/>
                    <a:pt x="315773" y="44545"/>
                    <a:pt x="310418" y="47423"/>
                  </a:cubicBezTo>
                  <a:cubicBezTo>
                    <a:pt x="309183" y="48108"/>
                    <a:pt x="308084" y="48793"/>
                    <a:pt x="306849" y="49479"/>
                  </a:cubicBezTo>
                  <a:cubicBezTo>
                    <a:pt x="302730" y="51809"/>
                    <a:pt x="298611" y="54139"/>
                    <a:pt x="294630" y="56743"/>
                  </a:cubicBezTo>
                  <a:cubicBezTo>
                    <a:pt x="292845" y="57839"/>
                    <a:pt x="291060" y="59073"/>
                    <a:pt x="289413" y="60307"/>
                  </a:cubicBezTo>
                  <a:cubicBezTo>
                    <a:pt x="285980" y="62500"/>
                    <a:pt x="282685" y="64830"/>
                    <a:pt x="279528" y="67297"/>
                  </a:cubicBezTo>
                  <a:cubicBezTo>
                    <a:pt x="277880" y="68530"/>
                    <a:pt x="276233" y="69901"/>
                    <a:pt x="274585" y="71134"/>
                  </a:cubicBezTo>
                  <a:cubicBezTo>
                    <a:pt x="271015" y="74013"/>
                    <a:pt x="267720" y="76891"/>
                    <a:pt x="264425" y="79906"/>
                  </a:cubicBezTo>
                  <a:cubicBezTo>
                    <a:pt x="263327" y="80866"/>
                    <a:pt x="262229" y="81825"/>
                    <a:pt x="261130" y="82784"/>
                  </a:cubicBezTo>
                  <a:cubicBezTo>
                    <a:pt x="257012" y="86759"/>
                    <a:pt x="253030" y="90871"/>
                    <a:pt x="249186" y="95120"/>
                  </a:cubicBezTo>
                  <a:cubicBezTo>
                    <a:pt x="248088" y="96216"/>
                    <a:pt x="247264" y="97450"/>
                    <a:pt x="246165" y="98683"/>
                  </a:cubicBezTo>
                  <a:cubicBezTo>
                    <a:pt x="243420" y="101836"/>
                    <a:pt x="240811" y="105125"/>
                    <a:pt x="238203" y="108552"/>
                  </a:cubicBezTo>
                  <a:cubicBezTo>
                    <a:pt x="237104" y="110197"/>
                    <a:pt x="235869" y="111704"/>
                    <a:pt x="234770" y="113349"/>
                  </a:cubicBezTo>
                  <a:cubicBezTo>
                    <a:pt x="232573" y="116501"/>
                    <a:pt x="230377" y="119791"/>
                    <a:pt x="228317" y="123080"/>
                  </a:cubicBezTo>
                  <a:cubicBezTo>
                    <a:pt x="227356" y="124725"/>
                    <a:pt x="226395" y="126233"/>
                    <a:pt x="225434" y="127877"/>
                  </a:cubicBezTo>
                  <a:cubicBezTo>
                    <a:pt x="223100" y="132126"/>
                    <a:pt x="220904" y="136238"/>
                    <a:pt x="218844" y="140487"/>
                  </a:cubicBezTo>
                  <a:cubicBezTo>
                    <a:pt x="218432" y="141309"/>
                    <a:pt x="218021" y="142132"/>
                    <a:pt x="217609" y="142954"/>
                  </a:cubicBezTo>
                  <a:cubicBezTo>
                    <a:pt x="215275" y="148025"/>
                    <a:pt x="213215" y="153233"/>
                    <a:pt x="211430" y="158442"/>
                  </a:cubicBezTo>
                  <a:cubicBezTo>
                    <a:pt x="210881" y="159949"/>
                    <a:pt x="210469" y="161457"/>
                    <a:pt x="209920" y="163102"/>
                  </a:cubicBezTo>
                  <a:cubicBezTo>
                    <a:pt x="208685" y="166940"/>
                    <a:pt x="207724" y="170777"/>
                    <a:pt x="206763" y="174752"/>
                  </a:cubicBezTo>
                  <a:cubicBezTo>
                    <a:pt x="206213" y="176671"/>
                    <a:pt x="205801" y="178453"/>
                    <a:pt x="205527" y="180371"/>
                  </a:cubicBezTo>
                  <a:cubicBezTo>
                    <a:pt x="204703" y="184209"/>
                    <a:pt x="204017" y="188184"/>
                    <a:pt x="203467" y="192159"/>
                  </a:cubicBezTo>
                  <a:cubicBezTo>
                    <a:pt x="203193" y="193940"/>
                    <a:pt x="202918" y="195585"/>
                    <a:pt x="202781" y="197367"/>
                  </a:cubicBezTo>
                  <a:cubicBezTo>
                    <a:pt x="202232" y="203123"/>
                    <a:pt x="201820" y="208743"/>
                    <a:pt x="201820" y="214499"/>
                  </a:cubicBezTo>
                  <a:cubicBezTo>
                    <a:pt x="201820" y="221901"/>
                    <a:pt x="202506" y="229028"/>
                    <a:pt x="203467" y="236155"/>
                  </a:cubicBezTo>
                  <a:cubicBezTo>
                    <a:pt x="203605" y="238074"/>
                    <a:pt x="203879" y="239719"/>
                    <a:pt x="204154" y="241637"/>
                  </a:cubicBezTo>
                  <a:cubicBezTo>
                    <a:pt x="205390" y="248627"/>
                    <a:pt x="206763" y="255755"/>
                    <a:pt x="208822" y="262608"/>
                  </a:cubicBezTo>
                  <a:cubicBezTo>
                    <a:pt x="208822" y="262745"/>
                    <a:pt x="208959" y="262882"/>
                    <a:pt x="208959" y="263019"/>
                  </a:cubicBezTo>
                  <a:cubicBezTo>
                    <a:pt x="211019" y="269735"/>
                    <a:pt x="213627" y="276451"/>
                    <a:pt x="216373" y="282893"/>
                  </a:cubicBezTo>
                  <a:cubicBezTo>
                    <a:pt x="217197" y="284537"/>
                    <a:pt x="217883" y="286182"/>
                    <a:pt x="218707" y="287827"/>
                  </a:cubicBezTo>
                  <a:cubicBezTo>
                    <a:pt x="221727" y="294406"/>
                    <a:pt x="225160" y="300847"/>
                    <a:pt x="229004" y="307152"/>
                  </a:cubicBezTo>
                  <a:cubicBezTo>
                    <a:pt x="229141" y="307289"/>
                    <a:pt x="229278" y="307563"/>
                    <a:pt x="229416" y="307700"/>
                  </a:cubicBezTo>
                  <a:cubicBezTo>
                    <a:pt x="233260" y="313731"/>
                    <a:pt x="237653" y="319625"/>
                    <a:pt x="242321" y="325381"/>
                  </a:cubicBezTo>
                  <a:cubicBezTo>
                    <a:pt x="243420" y="326752"/>
                    <a:pt x="244518" y="328122"/>
                    <a:pt x="245616" y="329630"/>
                  </a:cubicBezTo>
                  <a:cubicBezTo>
                    <a:pt x="246852" y="331001"/>
                    <a:pt x="247950" y="332371"/>
                    <a:pt x="249186" y="333742"/>
                  </a:cubicBezTo>
                  <a:cubicBezTo>
                    <a:pt x="237379" y="335387"/>
                    <a:pt x="225572" y="336209"/>
                    <a:pt x="213490" y="336209"/>
                  </a:cubicBezTo>
                  <a:lnTo>
                    <a:pt x="213353" y="336209"/>
                  </a:lnTo>
                  <a:cubicBezTo>
                    <a:pt x="204154" y="335661"/>
                    <a:pt x="194681" y="337991"/>
                    <a:pt x="187679" y="344159"/>
                  </a:cubicBezTo>
                  <a:cubicBezTo>
                    <a:pt x="158847" y="368692"/>
                    <a:pt x="122602" y="394323"/>
                    <a:pt x="87318" y="411044"/>
                  </a:cubicBezTo>
                  <a:cubicBezTo>
                    <a:pt x="97890" y="384317"/>
                    <a:pt x="105029" y="353479"/>
                    <a:pt x="99674" y="324148"/>
                  </a:cubicBezTo>
                  <a:cubicBezTo>
                    <a:pt x="98027" y="314691"/>
                    <a:pt x="92261" y="306330"/>
                    <a:pt x="84023" y="301259"/>
                  </a:cubicBezTo>
                  <a:cubicBezTo>
                    <a:pt x="30616" y="268912"/>
                    <a:pt x="0" y="220393"/>
                    <a:pt x="0" y="168036"/>
                  </a:cubicBezTo>
                  <a:cubicBezTo>
                    <a:pt x="0" y="75383"/>
                    <a:pt x="95693" y="0"/>
                    <a:pt x="21335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06" y="464946"/>
            <a:ext cx="11196385" cy="594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" name="íşľiďe"/>
          <p:cNvGrpSpPr/>
          <p:nvPr/>
        </p:nvGrpSpPr>
        <p:grpSpPr>
          <a:xfrm>
            <a:off x="782192" y="3930114"/>
            <a:ext cx="10911999" cy="2484714"/>
            <a:chOff x="0" y="3268879"/>
            <a:chExt cx="11953654" cy="2721904"/>
          </a:xfrm>
          <a:solidFill>
            <a:srgbClr val="F0B9B4"/>
          </a:solidFill>
        </p:grpSpPr>
        <p:sp>
          <p:nvSpPr>
            <p:cNvPr id="37" name="îśḷiḓe"/>
            <p:cNvSpPr/>
            <p:nvPr/>
          </p:nvSpPr>
          <p:spPr bwMode="auto">
            <a:xfrm>
              <a:off x="3123853" y="4465992"/>
              <a:ext cx="8738" cy="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ïṧļiḑe"/>
            <p:cNvSpPr/>
            <p:nvPr/>
          </p:nvSpPr>
          <p:spPr bwMode="auto">
            <a:xfrm>
              <a:off x="3123853" y="4444147"/>
              <a:ext cx="8738" cy="873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îṡlïďé"/>
            <p:cNvSpPr/>
            <p:nvPr/>
          </p:nvSpPr>
          <p:spPr bwMode="auto">
            <a:xfrm>
              <a:off x="3110746" y="4452885"/>
              <a:ext cx="30583" cy="13107"/>
            </a:xfrm>
            <a:custGeom>
              <a:avLst/>
              <a:gdLst>
                <a:gd name="T0" fmla="*/ 4 w 4"/>
                <a:gd name="T1" fmla="*/ 1 h 2"/>
                <a:gd name="T2" fmla="*/ 2 w 4"/>
                <a:gd name="T3" fmla="*/ 0 h 2"/>
                <a:gd name="T4" fmla="*/ 2 w 4"/>
                <a:gd name="T5" fmla="*/ 0 h 2"/>
                <a:gd name="T6" fmla="*/ 0 w 4"/>
                <a:gd name="T7" fmla="*/ 1 h 2"/>
                <a:gd name="T8" fmla="*/ 1 w 4"/>
                <a:gd name="T9" fmla="*/ 2 h 2"/>
                <a:gd name="T10" fmla="*/ 2 w 4"/>
                <a:gd name="T11" fmla="*/ 2 h 2"/>
                <a:gd name="T12" fmla="*/ 4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iş1îḋè"/>
            <p:cNvSpPr/>
            <p:nvPr/>
          </p:nvSpPr>
          <p:spPr bwMode="auto">
            <a:xfrm>
              <a:off x="3936492" y="4444147"/>
              <a:ext cx="4369" cy="873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isliḋê"/>
            <p:cNvSpPr/>
            <p:nvPr/>
          </p:nvSpPr>
          <p:spPr bwMode="auto">
            <a:xfrm>
              <a:off x="3936492" y="4426671"/>
              <a:ext cx="4369" cy="436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iṣliḓé"/>
            <p:cNvSpPr/>
            <p:nvPr/>
          </p:nvSpPr>
          <p:spPr bwMode="auto">
            <a:xfrm>
              <a:off x="3927754" y="4431040"/>
              <a:ext cx="21845" cy="13107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0 h 2"/>
                <a:gd name="T4" fmla="*/ 0 w 3"/>
                <a:gd name="T5" fmla="*/ 1 h 2"/>
                <a:gd name="T6" fmla="*/ 1 w 3"/>
                <a:gd name="T7" fmla="*/ 2 h 2"/>
                <a:gd name="T8" fmla="*/ 2 w 3"/>
                <a:gd name="T9" fmla="*/ 2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îslíḑe"/>
            <p:cNvSpPr/>
            <p:nvPr/>
          </p:nvSpPr>
          <p:spPr bwMode="auto">
            <a:xfrm>
              <a:off x="3119484" y="4426671"/>
              <a:ext cx="13107" cy="17476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0 h 3"/>
                <a:gd name="T4" fmla="*/ 0 w 2"/>
                <a:gd name="T5" fmla="*/ 2 h 3"/>
                <a:gd name="T6" fmla="*/ 1 w 2"/>
                <a:gd name="T7" fmla="*/ 3 h 3"/>
                <a:gd name="T8" fmla="*/ 1 w 2"/>
                <a:gd name="T9" fmla="*/ 3 h 3"/>
                <a:gd name="T10" fmla="*/ 2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îşḻïḋê"/>
            <p:cNvSpPr/>
            <p:nvPr/>
          </p:nvSpPr>
          <p:spPr bwMode="auto">
            <a:xfrm>
              <a:off x="3927754" y="4387350"/>
              <a:ext cx="21845" cy="39321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0 h 5"/>
                <a:gd name="T4" fmla="*/ 2 w 3"/>
                <a:gd name="T5" fmla="*/ 5 h 5"/>
                <a:gd name="T6" fmla="*/ 2 w 3"/>
                <a:gd name="T7" fmla="*/ 5 h 5"/>
                <a:gd name="T8" fmla="*/ 2 w 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0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íŝ1îḍé"/>
            <p:cNvSpPr/>
            <p:nvPr/>
          </p:nvSpPr>
          <p:spPr bwMode="auto">
            <a:xfrm>
              <a:off x="2669475" y="4601432"/>
              <a:ext cx="8738" cy="17476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2"/>
                    <a:pt x="1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îşḻídé"/>
            <p:cNvSpPr/>
            <p:nvPr/>
          </p:nvSpPr>
          <p:spPr bwMode="auto">
            <a:xfrm>
              <a:off x="3123853" y="4417933"/>
              <a:ext cx="8738" cy="873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ïṧļîďê"/>
            <p:cNvSpPr/>
            <p:nvPr/>
          </p:nvSpPr>
          <p:spPr bwMode="auto">
            <a:xfrm>
              <a:off x="2669475" y="4618908"/>
              <a:ext cx="8738" cy="436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ïṩḷîḍê"/>
            <p:cNvSpPr/>
            <p:nvPr/>
          </p:nvSpPr>
          <p:spPr bwMode="auto">
            <a:xfrm>
              <a:off x="2669475" y="4618908"/>
              <a:ext cx="8738" cy="43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íṣľïďè"/>
            <p:cNvSpPr/>
            <p:nvPr/>
          </p:nvSpPr>
          <p:spPr bwMode="auto">
            <a:xfrm>
              <a:off x="3927754" y="4452885"/>
              <a:ext cx="21845" cy="21845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0 h 3"/>
                <a:gd name="T4" fmla="*/ 1 w 3"/>
                <a:gd name="T5" fmla="*/ 0 h 3"/>
                <a:gd name="T6" fmla="*/ 0 w 3"/>
                <a:gd name="T7" fmla="*/ 1 h 3"/>
                <a:gd name="T8" fmla="*/ 1 w 3"/>
                <a:gd name="T9" fmla="*/ 3 h 3"/>
                <a:gd name="T10" fmla="*/ 2 w 3"/>
                <a:gd name="T11" fmla="*/ 3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3" y="3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îśḷíḓé"/>
            <p:cNvSpPr/>
            <p:nvPr/>
          </p:nvSpPr>
          <p:spPr bwMode="auto">
            <a:xfrm>
              <a:off x="2669475" y="4632016"/>
              <a:ext cx="8738" cy="873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ïṥ1îḍé"/>
            <p:cNvSpPr/>
            <p:nvPr/>
          </p:nvSpPr>
          <p:spPr bwMode="auto">
            <a:xfrm>
              <a:off x="3110746" y="4387350"/>
              <a:ext cx="21845" cy="3058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2 w 3"/>
                <a:gd name="T5" fmla="*/ 4 h 4"/>
                <a:gd name="T6" fmla="*/ 2 w 3"/>
                <a:gd name="T7" fmla="*/ 4 h 4"/>
                <a:gd name="T8" fmla="*/ 3 w 3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0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2" name="î$1îḑé"/>
            <p:cNvSpPr/>
            <p:nvPr/>
          </p:nvSpPr>
          <p:spPr bwMode="auto">
            <a:xfrm>
              <a:off x="2669475" y="4640754"/>
              <a:ext cx="873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îs1ïdê"/>
            <p:cNvSpPr/>
            <p:nvPr/>
          </p:nvSpPr>
          <p:spPr bwMode="auto">
            <a:xfrm>
              <a:off x="2669475" y="4623277"/>
              <a:ext cx="8738" cy="873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iṧlídê"/>
            <p:cNvSpPr/>
            <p:nvPr/>
          </p:nvSpPr>
          <p:spPr bwMode="auto">
            <a:xfrm>
              <a:off x="4928261" y="4103363"/>
              <a:ext cx="873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íŝ1îďê"/>
            <p:cNvSpPr/>
            <p:nvPr/>
          </p:nvSpPr>
          <p:spPr bwMode="auto">
            <a:xfrm>
              <a:off x="2132084" y="4059673"/>
              <a:ext cx="13107" cy="13107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2"/>
                    <a:pt x="1" y="2"/>
                  </a:cubicBezTo>
                  <a:cubicBezTo>
                    <a:pt x="2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ïṥ1ïḓè"/>
            <p:cNvSpPr/>
            <p:nvPr/>
          </p:nvSpPr>
          <p:spPr bwMode="auto">
            <a:xfrm>
              <a:off x="4923892" y="4103363"/>
              <a:ext cx="13107" cy="21845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1 h 3"/>
                <a:gd name="T4" fmla="*/ 1 w 2"/>
                <a:gd name="T5" fmla="*/ 0 h 3"/>
                <a:gd name="T6" fmla="*/ 1 w 2"/>
                <a:gd name="T7" fmla="*/ 0 h 3"/>
                <a:gd name="T8" fmla="*/ 0 w 2"/>
                <a:gd name="T9" fmla="*/ 1 h 3"/>
                <a:gd name="T10" fmla="*/ 1 w 2"/>
                <a:gd name="T11" fmla="*/ 2 h 3"/>
                <a:gd name="T12" fmla="*/ 1 w 2"/>
                <a:gd name="T13" fmla="*/ 2 h 3"/>
                <a:gd name="T14" fmla="*/ 1 w 2"/>
                <a:gd name="T15" fmla="*/ 3 h 3"/>
                <a:gd name="T16" fmla="*/ 1 w 2"/>
                <a:gd name="T17" fmla="*/ 3 h 3"/>
                <a:gd name="T18" fmla="*/ 2 w 2"/>
                <a:gd name="T19" fmla="*/ 2 h 3"/>
                <a:gd name="T20" fmla="*/ 1 w 2"/>
                <a:gd name="T2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ïṡḻïḓe"/>
            <p:cNvSpPr/>
            <p:nvPr/>
          </p:nvSpPr>
          <p:spPr bwMode="auto">
            <a:xfrm>
              <a:off x="4923892" y="4090256"/>
              <a:ext cx="13107" cy="13107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0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  <a:gd name="T10" fmla="*/ 1 w 2"/>
                <a:gd name="T11" fmla="*/ 2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ïŝ1îḍê"/>
            <p:cNvSpPr/>
            <p:nvPr/>
          </p:nvSpPr>
          <p:spPr bwMode="auto">
            <a:xfrm>
              <a:off x="2132084" y="4081518"/>
              <a:ext cx="13107" cy="8738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íṣlïḋê"/>
            <p:cNvSpPr/>
            <p:nvPr/>
          </p:nvSpPr>
          <p:spPr bwMode="auto">
            <a:xfrm>
              <a:off x="2136454" y="4072780"/>
              <a:ext cx="4369" cy="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iṥľíḋê"/>
            <p:cNvSpPr/>
            <p:nvPr/>
          </p:nvSpPr>
          <p:spPr bwMode="auto">
            <a:xfrm>
              <a:off x="2136454" y="4090256"/>
              <a:ext cx="0" cy="4369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  <a:gd name="T5" fmla="*/ 1 h 1"/>
                <a:gd name="T6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îSlíďe"/>
            <p:cNvSpPr/>
            <p:nvPr/>
          </p:nvSpPr>
          <p:spPr bwMode="auto">
            <a:xfrm>
              <a:off x="4928261" y="4090256"/>
              <a:ext cx="8738" cy="436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îṣľîdé"/>
            <p:cNvSpPr/>
            <p:nvPr/>
          </p:nvSpPr>
          <p:spPr bwMode="auto">
            <a:xfrm>
              <a:off x="4390871" y="46451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ï$ḻiḍè"/>
            <p:cNvSpPr/>
            <p:nvPr/>
          </p:nvSpPr>
          <p:spPr bwMode="auto">
            <a:xfrm>
              <a:off x="4390871" y="4623277"/>
              <a:ext cx="4369" cy="436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ïŝliḍè"/>
            <p:cNvSpPr/>
            <p:nvPr/>
          </p:nvSpPr>
          <p:spPr bwMode="auto">
            <a:xfrm>
              <a:off x="4390871" y="4632016"/>
              <a:ext cx="0" cy="873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1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îṧliḓe"/>
            <p:cNvSpPr/>
            <p:nvPr/>
          </p:nvSpPr>
          <p:spPr bwMode="auto">
            <a:xfrm>
              <a:off x="4390871" y="4623277"/>
              <a:ext cx="4369" cy="873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ïṩ1iḋê"/>
            <p:cNvSpPr/>
            <p:nvPr/>
          </p:nvSpPr>
          <p:spPr bwMode="auto">
            <a:xfrm>
              <a:off x="4382133" y="4610170"/>
              <a:ext cx="13107" cy="13107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2"/>
                    <a:pt x="1" y="2"/>
                  </a:cubicBezTo>
                  <a:cubicBezTo>
                    <a:pt x="2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7" name="ïṥḷïďé"/>
            <p:cNvSpPr/>
            <p:nvPr/>
          </p:nvSpPr>
          <p:spPr bwMode="auto">
            <a:xfrm>
              <a:off x="4923892" y="4068411"/>
              <a:ext cx="13107" cy="2184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3"/>
                    <a:pt x="1" y="3"/>
                  </a:cubicBezTo>
                  <a:cubicBezTo>
                    <a:pt x="2" y="3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íŝļîdê"/>
            <p:cNvSpPr/>
            <p:nvPr/>
          </p:nvSpPr>
          <p:spPr bwMode="auto">
            <a:xfrm>
              <a:off x="3936492" y="4474731"/>
              <a:ext cx="4369" cy="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ïS1iḑé"/>
            <p:cNvSpPr/>
            <p:nvPr/>
          </p:nvSpPr>
          <p:spPr bwMode="auto">
            <a:xfrm>
              <a:off x="4382133" y="4640754"/>
              <a:ext cx="13107" cy="4369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0 h 1"/>
                <a:gd name="T8" fmla="*/ 1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íṥḷïḓe"/>
            <p:cNvSpPr/>
            <p:nvPr/>
          </p:nvSpPr>
          <p:spPr bwMode="auto">
            <a:xfrm>
              <a:off x="8353577" y="4465992"/>
              <a:ext cx="1533528" cy="1494207"/>
            </a:xfrm>
            <a:custGeom>
              <a:avLst/>
              <a:gdLst>
                <a:gd name="T0" fmla="*/ 17 w 216"/>
                <a:gd name="T1" fmla="*/ 208 h 209"/>
                <a:gd name="T2" fmla="*/ 106 w 216"/>
                <a:gd name="T3" fmla="*/ 97 h 209"/>
                <a:gd name="T4" fmla="*/ 184 w 216"/>
                <a:gd name="T5" fmla="*/ 173 h 209"/>
                <a:gd name="T6" fmla="*/ 199 w 216"/>
                <a:gd name="T7" fmla="*/ 209 h 209"/>
                <a:gd name="T8" fmla="*/ 216 w 216"/>
                <a:gd name="T9" fmla="*/ 209 h 209"/>
                <a:gd name="T10" fmla="*/ 208 w 216"/>
                <a:gd name="T11" fmla="*/ 168 h 209"/>
                <a:gd name="T12" fmla="*/ 106 w 216"/>
                <a:gd name="T13" fmla="*/ 1 h 209"/>
                <a:gd name="T14" fmla="*/ 0 w 216"/>
                <a:gd name="T15" fmla="*/ 208 h 209"/>
                <a:gd name="T16" fmla="*/ 17 w 216"/>
                <a:gd name="T17" fmla="*/ 20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209">
                  <a:moveTo>
                    <a:pt x="17" y="208"/>
                  </a:moveTo>
                  <a:cubicBezTo>
                    <a:pt x="40" y="143"/>
                    <a:pt x="77" y="98"/>
                    <a:pt x="106" y="97"/>
                  </a:cubicBezTo>
                  <a:cubicBezTo>
                    <a:pt x="130" y="97"/>
                    <a:pt x="161" y="127"/>
                    <a:pt x="184" y="173"/>
                  </a:cubicBezTo>
                  <a:cubicBezTo>
                    <a:pt x="190" y="184"/>
                    <a:pt x="195" y="196"/>
                    <a:pt x="199" y="209"/>
                  </a:cubicBezTo>
                  <a:cubicBezTo>
                    <a:pt x="205" y="209"/>
                    <a:pt x="210" y="209"/>
                    <a:pt x="216" y="209"/>
                  </a:cubicBezTo>
                  <a:cubicBezTo>
                    <a:pt x="214" y="194"/>
                    <a:pt x="211" y="181"/>
                    <a:pt x="208" y="168"/>
                  </a:cubicBezTo>
                  <a:cubicBezTo>
                    <a:pt x="187" y="69"/>
                    <a:pt x="149" y="0"/>
                    <a:pt x="106" y="1"/>
                  </a:cubicBezTo>
                  <a:cubicBezTo>
                    <a:pt x="56" y="1"/>
                    <a:pt x="19" y="89"/>
                    <a:pt x="0" y="208"/>
                  </a:cubicBezTo>
                  <a:cubicBezTo>
                    <a:pt x="6" y="208"/>
                    <a:pt x="12" y="208"/>
                    <a:pt x="17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îṥḻiḑé"/>
            <p:cNvSpPr/>
            <p:nvPr/>
          </p:nvSpPr>
          <p:spPr bwMode="auto">
            <a:xfrm>
              <a:off x="0" y="3351891"/>
              <a:ext cx="1066042" cy="2638892"/>
            </a:xfrm>
            <a:custGeom>
              <a:avLst/>
              <a:gdLst>
                <a:gd name="T0" fmla="*/ 1 w 150"/>
                <a:gd name="T1" fmla="*/ 34 h 369"/>
                <a:gd name="T2" fmla="*/ 9 w 150"/>
                <a:gd name="T3" fmla="*/ 41 h 369"/>
                <a:gd name="T4" fmla="*/ 8 w 150"/>
                <a:gd name="T5" fmla="*/ 46 h 369"/>
                <a:gd name="T6" fmla="*/ 10 w 150"/>
                <a:gd name="T7" fmla="*/ 54 h 369"/>
                <a:gd name="T8" fmla="*/ 12 w 150"/>
                <a:gd name="T9" fmla="*/ 65 h 369"/>
                <a:gd name="T10" fmla="*/ 12 w 150"/>
                <a:gd name="T11" fmla="*/ 74 h 369"/>
                <a:gd name="T12" fmla="*/ 18 w 150"/>
                <a:gd name="T13" fmla="*/ 78 h 369"/>
                <a:gd name="T14" fmla="*/ 30 w 150"/>
                <a:gd name="T15" fmla="*/ 125 h 369"/>
                <a:gd name="T16" fmla="*/ 26 w 150"/>
                <a:gd name="T17" fmla="*/ 150 h 369"/>
                <a:gd name="T18" fmla="*/ 33 w 150"/>
                <a:gd name="T19" fmla="*/ 161 h 369"/>
                <a:gd name="T20" fmla="*/ 38 w 150"/>
                <a:gd name="T21" fmla="*/ 174 h 369"/>
                <a:gd name="T22" fmla="*/ 34 w 150"/>
                <a:gd name="T23" fmla="*/ 211 h 369"/>
                <a:gd name="T24" fmla="*/ 35 w 150"/>
                <a:gd name="T25" fmla="*/ 255 h 369"/>
                <a:gd name="T26" fmla="*/ 39 w 150"/>
                <a:gd name="T27" fmla="*/ 282 h 369"/>
                <a:gd name="T28" fmla="*/ 43 w 150"/>
                <a:gd name="T29" fmla="*/ 322 h 369"/>
                <a:gd name="T30" fmla="*/ 50 w 150"/>
                <a:gd name="T31" fmla="*/ 357 h 369"/>
                <a:gd name="T32" fmla="*/ 109 w 150"/>
                <a:gd name="T33" fmla="*/ 367 h 369"/>
                <a:gd name="T34" fmla="*/ 127 w 150"/>
                <a:gd name="T35" fmla="*/ 348 h 369"/>
                <a:gd name="T36" fmla="*/ 129 w 150"/>
                <a:gd name="T37" fmla="*/ 323 h 369"/>
                <a:gd name="T38" fmla="*/ 141 w 150"/>
                <a:gd name="T39" fmla="*/ 256 h 369"/>
                <a:gd name="T40" fmla="*/ 148 w 150"/>
                <a:gd name="T41" fmla="*/ 217 h 369"/>
                <a:gd name="T42" fmla="*/ 143 w 150"/>
                <a:gd name="T43" fmla="*/ 202 h 369"/>
                <a:gd name="T44" fmla="*/ 138 w 150"/>
                <a:gd name="T45" fmla="*/ 179 h 369"/>
                <a:gd name="T46" fmla="*/ 121 w 150"/>
                <a:gd name="T47" fmla="*/ 171 h 369"/>
                <a:gd name="T48" fmla="*/ 107 w 150"/>
                <a:gd name="T49" fmla="*/ 154 h 369"/>
                <a:gd name="T50" fmla="*/ 98 w 150"/>
                <a:gd name="T51" fmla="*/ 145 h 369"/>
                <a:gd name="T52" fmla="*/ 99 w 150"/>
                <a:gd name="T53" fmla="*/ 138 h 369"/>
                <a:gd name="T54" fmla="*/ 97 w 150"/>
                <a:gd name="T55" fmla="*/ 124 h 369"/>
                <a:gd name="T56" fmla="*/ 97 w 150"/>
                <a:gd name="T57" fmla="*/ 115 h 369"/>
                <a:gd name="T58" fmla="*/ 92 w 150"/>
                <a:gd name="T59" fmla="*/ 107 h 369"/>
                <a:gd name="T60" fmla="*/ 87 w 150"/>
                <a:gd name="T61" fmla="*/ 103 h 369"/>
                <a:gd name="T62" fmla="*/ 87 w 150"/>
                <a:gd name="T63" fmla="*/ 84 h 369"/>
                <a:gd name="T64" fmla="*/ 78 w 150"/>
                <a:gd name="T65" fmla="*/ 99 h 369"/>
                <a:gd name="T66" fmla="*/ 69 w 150"/>
                <a:gd name="T67" fmla="*/ 91 h 369"/>
                <a:gd name="T68" fmla="*/ 69 w 150"/>
                <a:gd name="T69" fmla="*/ 99 h 369"/>
                <a:gd name="T70" fmla="*/ 43 w 150"/>
                <a:gd name="T71" fmla="*/ 91 h 369"/>
                <a:gd name="T72" fmla="*/ 60 w 150"/>
                <a:gd name="T73" fmla="*/ 109 h 369"/>
                <a:gd name="T74" fmla="*/ 44 w 150"/>
                <a:gd name="T75" fmla="*/ 111 h 369"/>
                <a:gd name="T76" fmla="*/ 28 w 150"/>
                <a:gd name="T77" fmla="*/ 59 h 369"/>
                <a:gd name="T78" fmla="*/ 21 w 150"/>
                <a:gd name="T79" fmla="*/ 42 h 369"/>
                <a:gd name="T80" fmla="*/ 29 w 150"/>
                <a:gd name="T81" fmla="*/ 36 h 369"/>
                <a:gd name="T82" fmla="*/ 31 w 150"/>
                <a:gd name="T83" fmla="*/ 24 h 369"/>
                <a:gd name="T84" fmla="*/ 27 w 150"/>
                <a:gd name="T85" fmla="*/ 23 h 369"/>
                <a:gd name="T86" fmla="*/ 21 w 150"/>
                <a:gd name="T87" fmla="*/ 20 h 369"/>
                <a:gd name="T88" fmla="*/ 30 w 150"/>
                <a:gd name="T89" fmla="*/ 6 h 369"/>
                <a:gd name="T90" fmla="*/ 22 w 150"/>
                <a:gd name="T91" fmla="*/ 6 h 369"/>
                <a:gd name="T92" fmla="*/ 9 w 150"/>
                <a:gd name="T93" fmla="*/ 8 h 369"/>
                <a:gd name="T94" fmla="*/ 9 w 150"/>
                <a:gd name="T95" fmla="*/ 20 h 369"/>
                <a:gd name="T96" fmla="*/ 4 w 150"/>
                <a:gd name="T97" fmla="*/ 23 h 369"/>
                <a:gd name="T98" fmla="*/ 0 w 150"/>
                <a:gd name="T99" fmla="*/ 24 h 369"/>
                <a:gd name="T100" fmla="*/ 62 w 150"/>
                <a:gd name="T101" fmla="*/ 126 h 369"/>
                <a:gd name="T102" fmla="*/ 66 w 150"/>
                <a:gd name="T103" fmla="*/ 131 h 369"/>
                <a:gd name="T104" fmla="*/ 56 w 150"/>
                <a:gd name="T105" fmla="*/ 135 h 369"/>
                <a:gd name="T106" fmla="*/ 53 w 150"/>
                <a:gd name="T107" fmla="*/ 127 h 369"/>
                <a:gd name="T108" fmla="*/ 54 w 150"/>
                <a:gd name="T109" fmla="*/ 120 h 369"/>
                <a:gd name="T110" fmla="*/ 54 w 150"/>
                <a:gd name="T111" fmla="*/ 112 h 369"/>
                <a:gd name="T112" fmla="*/ 61 w 150"/>
                <a:gd name="T113" fmla="*/ 116 h 369"/>
                <a:gd name="T114" fmla="*/ 50 w 150"/>
                <a:gd name="T115" fmla="*/ 120 h 369"/>
                <a:gd name="T116" fmla="*/ 44 w 150"/>
                <a:gd name="T117" fmla="*/ 11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0" h="369">
                  <a:moveTo>
                    <a:pt x="2" y="28"/>
                  </a:moveTo>
                  <a:cubicBezTo>
                    <a:pt x="2" y="28"/>
                    <a:pt x="2" y="31"/>
                    <a:pt x="1" y="32"/>
                  </a:cubicBezTo>
                  <a:cubicBezTo>
                    <a:pt x="0" y="32"/>
                    <a:pt x="0" y="33"/>
                    <a:pt x="1" y="34"/>
                  </a:cubicBezTo>
                  <a:cubicBezTo>
                    <a:pt x="2" y="35"/>
                    <a:pt x="3" y="36"/>
                    <a:pt x="5" y="37"/>
                  </a:cubicBezTo>
                  <a:cubicBezTo>
                    <a:pt x="5" y="37"/>
                    <a:pt x="6" y="37"/>
                    <a:pt x="7" y="37"/>
                  </a:cubicBezTo>
                  <a:cubicBezTo>
                    <a:pt x="6" y="38"/>
                    <a:pt x="7" y="40"/>
                    <a:pt x="9" y="41"/>
                  </a:cubicBezTo>
                  <a:cubicBezTo>
                    <a:pt x="9" y="42"/>
                    <a:pt x="10" y="43"/>
                    <a:pt x="10" y="43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8" y="45"/>
                    <a:pt x="8" y="46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9" y="49"/>
                    <a:pt x="8" y="49"/>
                    <a:pt x="8" y="51"/>
                  </a:cubicBezTo>
                  <a:cubicBezTo>
                    <a:pt x="8" y="53"/>
                    <a:pt x="10" y="54"/>
                    <a:pt x="10" y="54"/>
                  </a:cubicBezTo>
                  <a:cubicBezTo>
                    <a:pt x="10" y="54"/>
                    <a:pt x="8" y="55"/>
                    <a:pt x="9" y="57"/>
                  </a:cubicBezTo>
                  <a:cubicBezTo>
                    <a:pt x="10" y="59"/>
                    <a:pt x="11" y="59"/>
                    <a:pt x="11" y="59"/>
                  </a:cubicBezTo>
                  <a:cubicBezTo>
                    <a:pt x="11" y="59"/>
                    <a:pt x="12" y="64"/>
                    <a:pt x="12" y="65"/>
                  </a:cubicBezTo>
                  <a:cubicBezTo>
                    <a:pt x="11" y="67"/>
                    <a:pt x="11" y="68"/>
                    <a:pt x="11" y="68"/>
                  </a:cubicBezTo>
                  <a:cubicBezTo>
                    <a:pt x="11" y="68"/>
                    <a:pt x="10" y="69"/>
                    <a:pt x="10" y="70"/>
                  </a:cubicBezTo>
                  <a:cubicBezTo>
                    <a:pt x="11" y="72"/>
                    <a:pt x="12" y="72"/>
                    <a:pt x="12" y="74"/>
                  </a:cubicBezTo>
                  <a:cubicBezTo>
                    <a:pt x="12" y="77"/>
                    <a:pt x="13" y="77"/>
                    <a:pt x="13" y="77"/>
                  </a:cubicBezTo>
                  <a:cubicBezTo>
                    <a:pt x="13" y="77"/>
                    <a:pt x="14" y="81"/>
                    <a:pt x="16" y="81"/>
                  </a:cubicBezTo>
                  <a:cubicBezTo>
                    <a:pt x="17" y="81"/>
                    <a:pt x="18" y="79"/>
                    <a:pt x="18" y="78"/>
                  </a:cubicBezTo>
                  <a:cubicBezTo>
                    <a:pt x="18" y="77"/>
                    <a:pt x="19" y="83"/>
                    <a:pt x="20" y="87"/>
                  </a:cubicBezTo>
                  <a:cubicBezTo>
                    <a:pt x="20" y="91"/>
                    <a:pt x="22" y="104"/>
                    <a:pt x="25" y="111"/>
                  </a:cubicBezTo>
                  <a:cubicBezTo>
                    <a:pt x="28" y="118"/>
                    <a:pt x="29" y="122"/>
                    <a:pt x="30" y="125"/>
                  </a:cubicBezTo>
                  <a:cubicBezTo>
                    <a:pt x="31" y="129"/>
                    <a:pt x="32" y="132"/>
                    <a:pt x="31" y="134"/>
                  </a:cubicBezTo>
                  <a:cubicBezTo>
                    <a:pt x="30" y="136"/>
                    <a:pt x="27" y="144"/>
                    <a:pt x="26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6" y="154"/>
                    <a:pt x="26" y="157"/>
                    <a:pt x="26" y="159"/>
                  </a:cubicBezTo>
                  <a:cubicBezTo>
                    <a:pt x="27" y="160"/>
                    <a:pt x="27" y="160"/>
                    <a:pt x="28" y="160"/>
                  </a:cubicBezTo>
                  <a:cubicBezTo>
                    <a:pt x="32" y="160"/>
                    <a:pt x="32" y="161"/>
                    <a:pt x="33" y="161"/>
                  </a:cubicBezTo>
                  <a:cubicBezTo>
                    <a:pt x="33" y="161"/>
                    <a:pt x="33" y="161"/>
                    <a:pt x="33" y="162"/>
                  </a:cubicBezTo>
                  <a:cubicBezTo>
                    <a:pt x="33" y="163"/>
                    <a:pt x="33" y="165"/>
                    <a:pt x="35" y="167"/>
                  </a:cubicBezTo>
                  <a:cubicBezTo>
                    <a:pt x="37" y="169"/>
                    <a:pt x="37" y="168"/>
                    <a:pt x="38" y="174"/>
                  </a:cubicBezTo>
                  <a:cubicBezTo>
                    <a:pt x="39" y="181"/>
                    <a:pt x="39" y="181"/>
                    <a:pt x="41" y="186"/>
                  </a:cubicBezTo>
                  <a:cubicBezTo>
                    <a:pt x="43" y="191"/>
                    <a:pt x="43" y="192"/>
                    <a:pt x="43" y="192"/>
                  </a:cubicBezTo>
                  <a:cubicBezTo>
                    <a:pt x="43" y="192"/>
                    <a:pt x="37" y="200"/>
                    <a:pt x="34" y="211"/>
                  </a:cubicBezTo>
                  <a:cubicBezTo>
                    <a:pt x="32" y="221"/>
                    <a:pt x="32" y="231"/>
                    <a:pt x="34" y="233"/>
                  </a:cubicBezTo>
                  <a:cubicBezTo>
                    <a:pt x="35" y="236"/>
                    <a:pt x="36" y="238"/>
                    <a:pt x="36" y="238"/>
                  </a:cubicBezTo>
                  <a:cubicBezTo>
                    <a:pt x="36" y="238"/>
                    <a:pt x="34" y="247"/>
                    <a:pt x="35" y="255"/>
                  </a:cubicBezTo>
                  <a:cubicBezTo>
                    <a:pt x="35" y="262"/>
                    <a:pt x="35" y="267"/>
                    <a:pt x="36" y="271"/>
                  </a:cubicBezTo>
                  <a:cubicBezTo>
                    <a:pt x="37" y="274"/>
                    <a:pt x="38" y="277"/>
                    <a:pt x="38" y="277"/>
                  </a:cubicBezTo>
                  <a:cubicBezTo>
                    <a:pt x="38" y="277"/>
                    <a:pt x="38" y="280"/>
                    <a:pt x="39" y="282"/>
                  </a:cubicBezTo>
                  <a:cubicBezTo>
                    <a:pt x="40" y="285"/>
                    <a:pt x="40" y="288"/>
                    <a:pt x="40" y="288"/>
                  </a:cubicBezTo>
                  <a:cubicBezTo>
                    <a:pt x="40" y="288"/>
                    <a:pt x="40" y="304"/>
                    <a:pt x="41" y="310"/>
                  </a:cubicBezTo>
                  <a:cubicBezTo>
                    <a:pt x="42" y="316"/>
                    <a:pt x="42" y="318"/>
                    <a:pt x="43" y="322"/>
                  </a:cubicBezTo>
                  <a:cubicBezTo>
                    <a:pt x="44" y="326"/>
                    <a:pt x="45" y="331"/>
                    <a:pt x="47" y="336"/>
                  </a:cubicBezTo>
                  <a:cubicBezTo>
                    <a:pt x="48" y="341"/>
                    <a:pt x="50" y="347"/>
                    <a:pt x="50" y="347"/>
                  </a:cubicBezTo>
                  <a:cubicBezTo>
                    <a:pt x="50" y="347"/>
                    <a:pt x="51" y="350"/>
                    <a:pt x="50" y="357"/>
                  </a:cubicBezTo>
                  <a:cubicBezTo>
                    <a:pt x="50" y="360"/>
                    <a:pt x="50" y="364"/>
                    <a:pt x="49" y="369"/>
                  </a:cubicBezTo>
                  <a:cubicBezTo>
                    <a:pt x="58" y="368"/>
                    <a:pt x="66" y="368"/>
                    <a:pt x="74" y="368"/>
                  </a:cubicBezTo>
                  <a:cubicBezTo>
                    <a:pt x="86" y="368"/>
                    <a:pt x="98" y="367"/>
                    <a:pt x="109" y="367"/>
                  </a:cubicBezTo>
                  <a:cubicBezTo>
                    <a:pt x="115" y="367"/>
                    <a:pt x="121" y="366"/>
                    <a:pt x="127" y="366"/>
                  </a:cubicBezTo>
                  <a:cubicBezTo>
                    <a:pt x="127" y="363"/>
                    <a:pt x="126" y="360"/>
                    <a:pt x="126" y="358"/>
                  </a:cubicBezTo>
                  <a:cubicBezTo>
                    <a:pt x="126" y="353"/>
                    <a:pt x="127" y="348"/>
                    <a:pt x="127" y="348"/>
                  </a:cubicBezTo>
                  <a:cubicBezTo>
                    <a:pt x="127" y="348"/>
                    <a:pt x="130" y="346"/>
                    <a:pt x="129" y="342"/>
                  </a:cubicBezTo>
                  <a:cubicBezTo>
                    <a:pt x="128" y="338"/>
                    <a:pt x="128" y="328"/>
                    <a:pt x="128" y="328"/>
                  </a:cubicBezTo>
                  <a:cubicBezTo>
                    <a:pt x="128" y="328"/>
                    <a:pt x="129" y="329"/>
                    <a:pt x="129" y="323"/>
                  </a:cubicBezTo>
                  <a:cubicBezTo>
                    <a:pt x="128" y="318"/>
                    <a:pt x="124" y="259"/>
                    <a:pt x="124" y="259"/>
                  </a:cubicBezTo>
                  <a:cubicBezTo>
                    <a:pt x="124" y="259"/>
                    <a:pt x="127" y="259"/>
                    <a:pt x="129" y="261"/>
                  </a:cubicBezTo>
                  <a:cubicBezTo>
                    <a:pt x="131" y="262"/>
                    <a:pt x="138" y="262"/>
                    <a:pt x="141" y="256"/>
                  </a:cubicBezTo>
                  <a:cubicBezTo>
                    <a:pt x="145" y="249"/>
                    <a:pt x="146" y="244"/>
                    <a:pt x="147" y="241"/>
                  </a:cubicBezTo>
                  <a:cubicBezTo>
                    <a:pt x="147" y="238"/>
                    <a:pt x="150" y="233"/>
                    <a:pt x="150" y="229"/>
                  </a:cubicBezTo>
                  <a:cubicBezTo>
                    <a:pt x="149" y="226"/>
                    <a:pt x="150" y="219"/>
                    <a:pt x="148" y="217"/>
                  </a:cubicBezTo>
                  <a:cubicBezTo>
                    <a:pt x="146" y="215"/>
                    <a:pt x="147" y="211"/>
                    <a:pt x="146" y="209"/>
                  </a:cubicBezTo>
                  <a:cubicBezTo>
                    <a:pt x="145" y="207"/>
                    <a:pt x="146" y="206"/>
                    <a:pt x="145" y="205"/>
                  </a:cubicBezTo>
                  <a:cubicBezTo>
                    <a:pt x="144" y="204"/>
                    <a:pt x="143" y="202"/>
                    <a:pt x="143" y="202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38" y="179"/>
                    <a:pt x="138" y="179"/>
                    <a:pt x="138" y="179"/>
                  </a:cubicBezTo>
                  <a:cubicBezTo>
                    <a:pt x="133" y="189"/>
                    <a:pt x="133" y="189"/>
                    <a:pt x="133" y="189"/>
                  </a:cubicBezTo>
                  <a:cubicBezTo>
                    <a:pt x="133" y="189"/>
                    <a:pt x="131" y="188"/>
                    <a:pt x="130" y="187"/>
                  </a:cubicBezTo>
                  <a:cubicBezTo>
                    <a:pt x="129" y="186"/>
                    <a:pt x="123" y="175"/>
                    <a:pt x="121" y="171"/>
                  </a:cubicBezTo>
                  <a:cubicBezTo>
                    <a:pt x="119" y="167"/>
                    <a:pt x="117" y="164"/>
                    <a:pt x="115" y="162"/>
                  </a:cubicBezTo>
                  <a:cubicBezTo>
                    <a:pt x="113" y="159"/>
                    <a:pt x="112" y="159"/>
                    <a:pt x="110" y="158"/>
                  </a:cubicBezTo>
                  <a:cubicBezTo>
                    <a:pt x="108" y="157"/>
                    <a:pt x="111" y="156"/>
                    <a:pt x="107" y="154"/>
                  </a:cubicBezTo>
                  <a:cubicBezTo>
                    <a:pt x="104" y="153"/>
                    <a:pt x="100" y="150"/>
                    <a:pt x="99" y="147"/>
                  </a:cubicBezTo>
                  <a:cubicBezTo>
                    <a:pt x="99" y="145"/>
                    <a:pt x="98" y="145"/>
                    <a:pt x="98" y="145"/>
                  </a:cubicBezTo>
                  <a:cubicBezTo>
                    <a:pt x="98" y="145"/>
                    <a:pt x="98" y="145"/>
                    <a:pt x="98" y="145"/>
                  </a:cubicBezTo>
                  <a:cubicBezTo>
                    <a:pt x="98" y="145"/>
                    <a:pt x="98" y="144"/>
                    <a:pt x="98" y="145"/>
                  </a:cubicBezTo>
                  <a:cubicBezTo>
                    <a:pt x="98" y="145"/>
                    <a:pt x="100" y="145"/>
                    <a:pt x="101" y="143"/>
                  </a:cubicBezTo>
                  <a:cubicBezTo>
                    <a:pt x="101" y="142"/>
                    <a:pt x="99" y="138"/>
                    <a:pt x="99" y="138"/>
                  </a:cubicBezTo>
                  <a:cubicBezTo>
                    <a:pt x="99" y="138"/>
                    <a:pt x="100" y="134"/>
                    <a:pt x="100" y="131"/>
                  </a:cubicBezTo>
                  <a:cubicBezTo>
                    <a:pt x="99" y="129"/>
                    <a:pt x="97" y="128"/>
                    <a:pt x="97" y="128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4"/>
                    <a:pt x="97" y="126"/>
                    <a:pt x="98" y="124"/>
                  </a:cubicBezTo>
                  <a:cubicBezTo>
                    <a:pt x="99" y="122"/>
                    <a:pt x="99" y="121"/>
                    <a:pt x="98" y="118"/>
                  </a:cubicBezTo>
                  <a:cubicBezTo>
                    <a:pt x="98" y="117"/>
                    <a:pt x="98" y="116"/>
                    <a:pt x="97" y="115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4" y="109"/>
                    <a:pt x="93" y="108"/>
                    <a:pt x="92" y="107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8" y="103"/>
                    <a:pt x="88" y="103"/>
                    <a:pt x="87" y="103"/>
                  </a:cubicBezTo>
                  <a:cubicBezTo>
                    <a:pt x="86" y="102"/>
                    <a:pt x="85" y="101"/>
                    <a:pt x="84" y="101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99"/>
                    <a:pt x="79" y="99"/>
                    <a:pt x="78" y="99"/>
                  </a:cubicBezTo>
                  <a:cubicBezTo>
                    <a:pt x="77" y="99"/>
                    <a:pt x="75" y="99"/>
                    <a:pt x="74" y="99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7" y="100"/>
                    <a:pt x="65" y="100"/>
                    <a:pt x="64" y="102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1" y="106"/>
                    <a:pt x="60" y="108"/>
                    <a:pt x="60" y="109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3" y="107"/>
                    <a:pt x="40" y="95"/>
                    <a:pt x="36" y="86"/>
                  </a:cubicBezTo>
                  <a:cubicBezTo>
                    <a:pt x="32" y="77"/>
                    <a:pt x="33" y="79"/>
                    <a:pt x="31" y="72"/>
                  </a:cubicBezTo>
                  <a:cubicBezTo>
                    <a:pt x="29" y="65"/>
                    <a:pt x="29" y="64"/>
                    <a:pt x="28" y="59"/>
                  </a:cubicBezTo>
                  <a:cubicBezTo>
                    <a:pt x="27" y="55"/>
                    <a:pt x="25" y="52"/>
                    <a:pt x="23" y="49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3" y="41"/>
                    <a:pt x="23" y="40"/>
                  </a:cubicBezTo>
                  <a:cubicBezTo>
                    <a:pt x="23" y="39"/>
                    <a:pt x="22" y="38"/>
                    <a:pt x="22" y="38"/>
                  </a:cubicBezTo>
                  <a:cubicBezTo>
                    <a:pt x="22" y="38"/>
                    <a:pt x="29" y="37"/>
                    <a:pt x="29" y="36"/>
                  </a:cubicBezTo>
                  <a:cubicBezTo>
                    <a:pt x="29" y="34"/>
                    <a:pt x="32" y="34"/>
                    <a:pt x="31" y="32"/>
                  </a:cubicBezTo>
                  <a:cubicBezTo>
                    <a:pt x="30" y="30"/>
                    <a:pt x="28" y="29"/>
                    <a:pt x="29" y="27"/>
                  </a:cubicBezTo>
                  <a:cubicBezTo>
                    <a:pt x="30" y="26"/>
                    <a:pt x="31" y="24"/>
                    <a:pt x="31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1" y="20"/>
                    <a:pt x="21" y="20"/>
                  </a:cubicBezTo>
                  <a:cubicBezTo>
                    <a:pt x="21" y="19"/>
                    <a:pt x="21" y="18"/>
                    <a:pt x="21" y="18"/>
                  </a:cubicBezTo>
                  <a:cubicBezTo>
                    <a:pt x="22" y="17"/>
                    <a:pt x="23" y="16"/>
                    <a:pt x="24" y="14"/>
                  </a:cubicBezTo>
                  <a:cubicBezTo>
                    <a:pt x="25" y="12"/>
                    <a:pt x="30" y="8"/>
                    <a:pt x="30" y="6"/>
                  </a:cubicBezTo>
                  <a:cubicBezTo>
                    <a:pt x="30" y="4"/>
                    <a:pt x="31" y="2"/>
                    <a:pt x="30" y="2"/>
                  </a:cubicBezTo>
                  <a:cubicBezTo>
                    <a:pt x="30" y="1"/>
                    <a:pt x="28" y="4"/>
                    <a:pt x="26" y="5"/>
                  </a:cubicBezTo>
                  <a:cubicBezTo>
                    <a:pt x="24" y="6"/>
                    <a:pt x="23" y="5"/>
                    <a:pt x="22" y="6"/>
                  </a:cubicBezTo>
                  <a:cubicBezTo>
                    <a:pt x="20" y="7"/>
                    <a:pt x="22" y="2"/>
                    <a:pt x="20" y="1"/>
                  </a:cubicBezTo>
                  <a:cubicBezTo>
                    <a:pt x="18" y="0"/>
                    <a:pt x="16" y="2"/>
                    <a:pt x="14" y="4"/>
                  </a:cubicBezTo>
                  <a:cubicBezTo>
                    <a:pt x="12" y="6"/>
                    <a:pt x="11" y="5"/>
                    <a:pt x="9" y="8"/>
                  </a:cubicBezTo>
                  <a:cubicBezTo>
                    <a:pt x="7" y="11"/>
                    <a:pt x="9" y="15"/>
                    <a:pt x="10" y="18"/>
                  </a:cubicBezTo>
                  <a:cubicBezTo>
                    <a:pt x="11" y="19"/>
                    <a:pt x="11" y="20"/>
                    <a:pt x="12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2" y="26"/>
                    <a:pt x="2" y="28"/>
                  </a:cubicBezTo>
                  <a:close/>
                  <a:moveTo>
                    <a:pt x="62" y="123"/>
                  </a:moveTo>
                  <a:cubicBezTo>
                    <a:pt x="62" y="124"/>
                    <a:pt x="62" y="125"/>
                    <a:pt x="62" y="126"/>
                  </a:cubicBezTo>
                  <a:cubicBezTo>
                    <a:pt x="62" y="128"/>
                    <a:pt x="63" y="129"/>
                    <a:pt x="64" y="130"/>
                  </a:cubicBezTo>
                  <a:cubicBezTo>
                    <a:pt x="65" y="130"/>
                    <a:pt x="66" y="129"/>
                    <a:pt x="66" y="129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1"/>
                    <a:pt x="65" y="133"/>
                    <a:pt x="64" y="135"/>
                  </a:cubicBezTo>
                  <a:cubicBezTo>
                    <a:pt x="63" y="137"/>
                    <a:pt x="62" y="139"/>
                    <a:pt x="62" y="139"/>
                  </a:cubicBezTo>
                  <a:cubicBezTo>
                    <a:pt x="62" y="139"/>
                    <a:pt x="58" y="137"/>
                    <a:pt x="56" y="135"/>
                  </a:cubicBezTo>
                  <a:cubicBezTo>
                    <a:pt x="55" y="134"/>
                    <a:pt x="55" y="134"/>
                    <a:pt x="54" y="133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3" y="130"/>
                    <a:pt x="54" y="129"/>
                    <a:pt x="53" y="127"/>
                  </a:cubicBezTo>
                  <a:cubicBezTo>
                    <a:pt x="52" y="126"/>
                    <a:pt x="52" y="125"/>
                    <a:pt x="52" y="124"/>
                  </a:cubicBezTo>
                  <a:cubicBezTo>
                    <a:pt x="51" y="123"/>
                    <a:pt x="51" y="122"/>
                    <a:pt x="50" y="120"/>
                  </a:cubicBezTo>
                  <a:cubicBezTo>
                    <a:pt x="54" y="120"/>
                    <a:pt x="54" y="120"/>
                    <a:pt x="54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61" y="121"/>
                    <a:pt x="61" y="122"/>
                    <a:pt x="62" y="123"/>
                  </a:cubicBezTo>
                  <a:close/>
                  <a:moveTo>
                    <a:pt x="54" y="112"/>
                  </a:move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59" y="113"/>
                    <a:pt x="60" y="113"/>
                  </a:cubicBezTo>
                  <a:cubicBezTo>
                    <a:pt x="60" y="115"/>
                    <a:pt x="61" y="116"/>
                    <a:pt x="61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50" y="119"/>
                    <a:pt x="49" y="119"/>
                    <a:pt x="49" y="119"/>
                  </a:cubicBezTo>
                  <a:cubicBezTo>
                    <a:pt x="48" y="117"/>
                    <a:pt x="47" y="115"/>
                    <a:pt x="47" y="115"/>
                  </a:cubicBezTo>
                  <a:cubicBezTo>
                    <a:pt x="46" y="115"/>
                    <a:pt x="44" y="114"/>
                    <a:pt x="44" y="112"/>
                  </a:cubicBezTo>
                  <a:lnTo>
                    <a:pt x="54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îŝ1iḋê"/>
            <p:cNvSpPr/>
            <p:nvPr/>
          </p:nvSpPr>
          <p:spPr bwMode="auto">
            <a:xfrm>
              <a:off x="1087887" y="3675199"/>
              <a:ext cx="7265690" cy="2293739"/>
            </a:xfrm>
            <a:custGeom>
              <a:avLst/>
              <a:gdLst>
                <a:gd name="T0" fmla="*/ 78 w 1023"/>
                <a:gd name="T1" fmla="*/ 316 h 321"/>
                <a:gd name="T2" fmla="*/ 601 w 1023"/>
                <a:gd name="T3" fmla="*/ 172 h 321"/>
                <a:gd name="T4" fmla="*/ 528 w 1023"/>
                <a:gd name="T5" fmla="*/ 92 h 321"/>
                <a:gd name="T6" fmla="*/ 473 w 1023"/>
                <a:gd name="T7" fmla="*/ 187 h 321"/>
                <a:gd name="T8" fmla="*/ 459 w 1023"/>
                <a:gd name="T9" fmla="*/ 183 h 321"/>
                <a:gd name="T10" fmla="*/ 447 w 1023"/>
                <a:gd name="T11" fmla="*/ 135 h 321"/>
                <a:gd name="T12" fmla="*/ 441 w 1023"/>
                <a:gd name="T13" fmla="*/ 126 h 321"/>
                <a:gd name="T14" fmla="*/ 432 w 1023"/>
                <a:gd name="T15" fmla="*/ 143 h 321"/>
                <a:gd name="T16" fmla="*/ 430 w 1023"/>
                <a:gd name="T17" fmla="*/ 148 h 321"/>
                <a:gd name="T18" fmla="*/ 423 w 1023"/>
                <a:gd name="T19" fmla="*/ 134 h 321"/>
                <a:gd name="T20" fmla="*/ 348 w 1023"/>
                <a:gd name="T21" fmla="*/ 44 h 321"/>
                <a:gd name="T22" fmla="*/ 346 w 1023"/>
                <a:gd name="T23" fmla="*/ 23 h 321"/>
                <a:gd name="T24" fmla="*/ 345 w 1023"/>
                <a:gd name="T25" fmla="*/ 32 h 321"/>
                <a:gd name="T26" fmla="*/ 296 w 1023"/>
                <a:gd name="T27" fmla="*/ 118 h 321"/>
                <a:gd name="T28" fmla="*/ 264 w 1023"/>
                <a:gd name="T29" fmla="*/ 131 h 321"/>
                <a:gd name="T30" fmla="*/ 258 w 1023"/>
                <a:gd name="T31" fmla="*/ 138 h 321"/>
                <a:gd name="T32" fmla="*/ 248 w 1023"/>
                <a:gd name="T33" fmla="*/ 124 h 321"/>
                <a:gd name="T34" fmla="*/ 242 w 1023"/>
                <a:gd name="T35" fmla="*/ 136 h 321"/>
                <a:gd name="T36" fmla="*/ 233 w 1023"/>
                <a:gd name="T37" fmla="*/ 211 h 321"/>
                <a:gd name="T38" fmla="*/ 218 w 1023"/>
                <a:gd name="T39" fmla="*/ 151 h 321"/>
                <a:gd name="T40" fmla="*/ 161 w 1023"/>
                <a:gd name="T41" fmla="*/ 128 h 321"/>
                <a:gd name="T42" fmla="*/ 96 w 1023"/>
                <a:gd name="T43" fmla="*/ 21 h 321"/>
                <a:gd name="T44" fmla="*/ 39 w 1023"/>
                <a:gd name="T45" fmla="*/ 175 h 321"/>
                <a:gd name="T46" fmla="*/ 631 w 1023"/>
                <a:gd name="T47" fmla="*/ 301 h 321"/>
                <a:gd name="T48" fmla="*/ 876 w 1023"/>
                <a:gd name="T49" fmla="*/ 265 h 321"/>
                <a:gd name="T50" fmla="*/ 712 w 1023"/>
                <a:gd name="T51" fmla="*/ 190 h 321"/>
                <a:gd name="T52" fmla="*/ 546 w 1023"/>
                <a:gd name="T53" fmla="*/ 88 h 321"/>
                <a:gd name="T54" fmla="*/ 463 w 1023"/>
                <a:gd name="T55" fmla="*/ 145 h 321"/>
                <a:gd name="T56" fmla="*/ 408 w 1023"/>
                <a:gd name="T57" fmla="*/ 138 h 321"/>
                <a:gd name="T58" fmla="*/ 278 w 1023"/>
                <a:gd name="T59" fmla="*/ 141 h 321"/>
                <a:gd name="T60" fmla="*/ 220 w 1023"/>
                <a:gd name="T61" fmla="*/ 146 h 321"/>
                <a:gd name="T62" fmla="*/ 34 w 1023"/>
                <a:gd name="T63" fmla="*/ 248 h 321"/>
                <a:gd name="T64" fmla="*/ 93 w 1023"/>
                <a:gd name="T65" fmla="*/ 146 h 321"/>
                <a:gd name="T66" fmla="*/ 99 w 1023"/>
                <a:gd name="T67" fmla="*/ 144 h 321"/>
                <a:gd name="T68" fmla="*/ 110 w 1023"/>
                <a:gd name="T69" fmla="*/ 178 h 321"/>
                <a:gd name="T70" fmla="*/ 96 w 1023"/>
                <a:gd name="T71" fmla="*/ 133 h 321"/>
                <a:gd name="T72" fmla="*/ 80 w 1023"/>
                <a:gd name="T73" fmla="*/ 113 h 321"/>
                <a:gd name="T74" fmla="*/ 66 w 1023"/>
                <a:gd name="T75" fmla="*/ 143 h 321"/>
                <a:gd name="T76" fmla="*/ 64 w 1023"/>
                <a:gd name="T77" fmla="*/ 214 h 321"/>
                <a:gd name="T78" fmla="*/ 92 w 1023"/>
                <a:gd name="T79" fmla="*/ 219 h 321"/>
                <a:gd name="T80" fmla="*/ 117 w 1023"/>
                <a:gd name="T81" fmla="*/ 228 h 321"/>
                <a:gd name="T82" fmla="*/ 126 w 1023"/>
                <a:gd name="T83" fmla="*/ 183 h 321"/>
                <a:gd name="T84" fmla="*/ 111 w 1023"/>
                <a:gd name="T85" fmla="*/ 92 h 321"/>
                <a:gd name="T86" fmla="*/ 88 w 1023"/>
                <a:gd name="T87" fmla="*/ 93 h 321"/>
                <a:gd name="T88" fmla="*/ 77 w 1023"/>
                <a:gd name="T89" fmla="*/ 81 h 321"/>
                <a:gd name="T90" fmla="*/ 54 w 1023"/>
                <a:gd name="T91" fmla="*/ 160 h 321"/>
                <a:gd name="T92" fmla="*/ 45 w 1023"/>
                <a:gd name="T93" fmla="*/ 245 h 321"/>
                <a:gd name="T94" fmla="*/ 73 w 1023"/>
                <a:gd name="T95" fmla="*/ 226 h 321"/>
                <a:gd name="T96" fmla="*/ 100 w 1023"/>
                <a:gd name="T97" fmla="*/ 256 h 321"/>
                <a:gd name="T98" fmla="*/ 123 w 1023"/>
                <a:gd name="T99" fmla="*/ 281 h 321"/>
                <a:gd name="T100" fmla="*/ 135 w 1023"/>
                <a:gd name="T101" fmla="*/ 183 h 321"/>
                <a:gd name="T102" fmla="*/ 135 w 1023"/>
                <a:gd name="T103" fmla="*/ 131 h 321"/>
                <a:gd name="T104" fmla="*/ 141 w 1023"/>
                <a:gd name="T105" fmla="*/ 87 h 321"/>
                <a:gd name="T106" fmla="*/ 155 w 1023"/>
                <a:gd name="T107" fmla="*/ 67 h 321"/>
                <a:gd name="T108" fmla="*/ 157 w 1023"/>
                <a:gd name="T109" fmla="*/ 105 h 321"/>
                <a:gd name="T110" fmla="*/ 160 w 1023"/>
                <a:gd name="T111" fmla="*/ 72 h 321"/>
                <a:gd name="T112" fmla="*/ 147 w 1023"/>
                <a:gd name="T113" fmla="*/ 60 h 321"/>
                <a:gd name="T114" fmla="*/ 143 w 1023"/>
                <a:gd name="T115" fmla="*/ 44 h 321"/>
                <a:gd name="T116" fmla="*/ 118 w 1023"/>
                <a:gd name="T117" fmla="*/ 34 h 321"/>
                <a:gd name="T118" fmla="*/ 88 w 1023"/>
                <a:gd name="T119" fmla="*/ 63 h 321"/>
                <a:gd name="T120" fmla="*/ 72 w 1023"/>
                <a:gd name="T121" fmla="*/ 88 h 321"/>
                <a:gd name="T122" fmla="*/ 36 w 1023"/>
                <a:gd name="T123" fmla="*/ 20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23" h="321">
                  <a:moveTo>
                    <a:pt x="6" y="319"/>
                  </a:moveTo>
                  <a:cubicBezTo>
                    <a:pt x="6" y="316"/>
                    <a:pt x="6" y="316"/>
                    <a:pt x="6" y="316"/>
                  </a:cubicBezTo>
                  <a:cubicBezTo>
                    <a:pt x="10" y="300"/>
                    <a:pt x="10" y="300"/>
                    <a:pt x="10" y="300"/>
                  </a:cubicBezTo>
                  <a:cubicBezTo>
                    <a:pt x="12" y="293"/>
                    <a:pt x="12" y="293"/>
                    <a:pt x="12" y="293"/>
                  </a:cubicBezTo>
                  <a:cubicBezTo>
                    <a:pt x="13" y="287"/>
                    <a:pt x="13" y="287"/>
                    <a:pt x="13" y="287"/>
                  </a:cubicBezTo>
                  <a:cubicBezTo>
                    <a:pt x="14" y="285"/>
                    <a:pt x="14" y="285"/>
                    <a:pt x="14" y="285"/>
                  </a:cubicBezTo>
                  <a:cubicBezTo>
                    <a:pt x="14" y="281"/>
                    <a:pt x="16" y="279"/>
                    <a:pt x="17" y="277"/>
                  </a:cubicBezTo>
                  <a:cubicBezTo>
                    <a:pt x="18" y="275"/>
                    <a:pt x="20" y="274"/>
                    <a:pt x="22" y="274"/>
                  </a:cubicBezTo>
                  <a:cubicBezTo>
                    <a:pt x="24" y="273"/>
                    <a:pt x="26" y="275"/>
                    <a:pt x="28" y="277"/>
                  </a:cubicBezTo>
                  <a:cubicBezTo>
                    <a:pt x="28" y="279"/>
                    <a:pt x="29" y="280"/>
                    <a:pt x="29" y="282"/>
                  </a:cubicBezTo>
                  <a:cubicBezTo>
                    <a:pt x="29" y="284"/>
                    <a:pt x="29" y="286"/>
                    <a:pt x="28" y="288"/>
                  </a:cubicBezTo>
                  <a:cubicBezTo>
                    <a:pt x="28" y="289"/>
                    <a:pt x="28" y="289"/>
                    <a:pt x="28" y="289"/>
                  </a:cubicBezTo>
                  <a:cubicBezTo>
                    <a:pt x="24" y="305"/>
                    <a:pt x="24" y="305"/>
                    <a:pt x="24" y="305"/>
                  </a:cubicBezTo>
                  <a:cubicBezTo>
                    <a:pt x="21" y="317"/>
                    <a:pt x="21" y="317"/>
                    <a:pt x="21" y="317"/>
                  </a:cubicBezTo>
                  <a:cubicBezTo>
                    <a:pt x="21" y="318"/>
                    <a:pt x="21" y="318"/>
                    <a:pt x="21" y="318"/>
                  </a:cubicBezTo>
                  <a:cubicBezTo>
                    <a:pt x="23" y="318"/>
                    <a:pt x="25" y="318"/>
                    <a:pt x="27" y="318"/>
                  </a:cubicBezTo>
                  <a:cubicBezTo>
                    <a:pt x="28" y="313"/>
                    <a:pt x="28" y="313"/>
                    <a:pt x="28" y="313"/>
                  </a:cubicBezTo>
                  <a:cubicBezTo>
                    <a:pt x="30" y="301"/>
                    <a:pt x="30" y="301"/>
                    <a:pt x="30" y="301"/>
                  </a:cubicBezTo>
                  <a:cubicBezTo>
                    <a:pt x="33" y="289"/>
                    <a:pt x="33" y="289"/>
                    <a:pt x="33" y="289"/>
                  </a:cubicBezTo>
                  <a:cubicBezTo>
                    <a:pt x="33" y="287"/>
                    <a:pt x="34" y="286"/>
                    <a:pt x="35" y="284"/>
                  </a:cubicBezTo>
                  <a:cubicBezTo>
                    <a:pt x="37" y="280"/>
                    <a:pt x="41" y="278"/>
                    <a:pt x="44" y="279"/>
                  </a:cubicBezTo>
                  <a:cubicBezTo>
                    <a:pt x="48" y="279"/>
                    <a:pt x="52" y="282"/>
                    <a:pt x="53" y="286"/>
                  </a:cubicBezTo>
                  <a:cubicBezTo>
                    <a:pt x="53" y="288"/>
                    <a:pt x="53" y="291"/>
                    <a:pt x="53" y="294"/>
                  </a:cubicBezTo>
                  <a:cubicBezTo>
                    <a:pt x="52" y="298"/>
                    <a:pt x="52" y="298"/>
                    <a:pt x="52" y="298"/>
                  </a:cubicBezTo>
                  <a:cubicBezTo>
                    <a:pt x="51" y="302"/>
                    <a:pt x="51" y="302"/>
                    <a:pt x="51" y="302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48" y="317"/>
                    <a:pt x="48" y="317"/>
                    <a:pt x="48" y="317"/>
                  </a:cubicBezTo>
                  <a:cubicBezTo>
                    <a:pt x="49" y="317"/>
                    <a:pt x="51" y="317"/>
                    <a:pt x="53" y="316"/>
                  </a:cubicBezTo>
                  <a:cubicBezTo>
                    <a:pt x="56" y="303"/>
                    <a:pt x="56" y="303"/>
                    <a:pt x="56" y="303"/>
                  </a:cubicBezTo>
                  <a:cubicBezTo>
                    <a:pt x="57" y="299"/>
                    <a:pt x="57" y="299"/>
                    <a:pt x="57" y="299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60" y="283"/>
                    <a:pt x="69" y="280"/>
                    <a:pt x="75" y="283"/>
                  </a:cubicBezTo>
                  <a:cubicBezTo>
                    <a:pt x="76" y="284"/>
                    <a:pt x="77" y="284"/>
                    <a:pt x="78" y="285"/>
                  </a:cubicBezTo>
                  <a:cubicBezTo>
                    <a:pt x="79" y="286"/>
                    <a:pt x="80" y="287"/>
                    <a:pt x="80" y="288"/>
                  </a:cubicBezTo>
                  <a:cubicBezTo>
                    <a:pt x="82" y="290"/>
                    <a:pt x="83" y="294"/>
                    <a:pt x="82" y="298"/>
                  </a:cubicBezTo>
                  <a:cubicBezTo>
                    <a:pt x="79" y="309"/>
                    <a:pt x="79" y="309"/>
                    <a:pt x="79" y="309"/>
                  </a:cubicBezTo>
                  <a:cubicBezTo>
                    <a:pt x="78" y="316"/>
                    <a:pt x="78" y="316"/>
                    <a:pt x="78" y="316"/>
                  </a:cubicBezTo>
                  <a:cubicBezTo>
                    <a:pt x="80" y="316"/>
                    <a:pt x="81" y="315"/>
                    <a:pt x="83" y="315"/>
                  </a:cubicBezTo>
                  <a:cubicBezTo>
                    <a:pt x="85" y="305"/>
                    <a:pt x="85" y="305"/>
                    <a:pt x="85" y="305"/>
                  </a:cubicBezTo>
                  <a:cubicBezTo>
                    <a:pt x="86" y="301"/>
                    <a:pt x="86" y="301"/>
                    <a:pt x="86" y="301"/>
                  </a:cubicBezTo>
                  <a:cubicBezTo>
                    <a:pt x="89" y="290"/>
                    <a:pt x="99" y="288"/>
                    <a:pt x="104" y="293"/>
                  </a:cubicBezTo>
                  <a:cubicBezTo>
                    <a:pt x="106" y="296"/>
                    <a:pt x="107" y="300"/>
                    <a:pt x="106" y="306"/>
                  </a:cubicBezTo>
                  <a:cubicBezTo>
                    <a:pt x="104" y="315"/>
                    <a:pt x="104" y="315"/>
                    <a:pt x="104" y="315"/>
                  </a:cubicBezTo>
                  <a:cubicBezTo>
                    <a:pt x="106" y="315"/>
                    <a:pt x="107" y="315"/>
                    <a:pt x="109" y="315"/>
                  </a:cubicBezTo>
                  <a:cubicBezTo>
                    <a:pt x="110" y="313"/>
                    <a:pt x="110" y="313"/>
                    <a:pt x="110" y="313"/>
                  </a:cubicBezTo>
                  <a:cubicBezTo>
                    <a:pt x="111" y="307"/>
                    <a:pt x="111" y="307"/>
                    <a:pt x="111" y="307"/>
                  </a:cubicBezTo>
                  <a:cubicBezTo>
                    <a:pt x="114" y="293"/>
                    <a:pt x="125" y="293"/>
                    <a:pt x="126" y="303"/>
                  </a:cubicBezTo>
                  <a:cubicBezTo>
                    <a:pt x="126" y="305"/>
                    <a:pt x="126" y="307"/>
                    <a:pt x="126" y="310"/>
                  </a:cubicBezTo>
                  <a:cubicBezTo>
                    <a:pt x="125" y="315"/>
                    <a:pt x="125" y="315"/>
                    <a:pt x="125" y="315"/>
                  </a:cubicBezTo>
                  <a:cubicBezTo>
                    <a:pt x="126" y="315"/>
                    <a:pt x="128" y="315"/>
                    <a:pt x="130" y="315"/>
                  </a:cubicBezTo>
                  <a:cubicBezTo>
                    <a:pt x="131" y="312"/>
                    <a:pt x="131" y="312"/>
                    <a:pt x="131" y="312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1" y="315"/>
                    <a:pt x="131" y="315"/>
                    <a:pt x="131" y="315"/>
                  </a:cubicBezTo>
                  <a:cubicBezTo>
                    <a:pt x="262" y="314"/>
                    <a:pt x="392" y="321"/>
                    <a:pt x="523" y="321"/>
                  </a:cubicBezTo>
                  <a:cubicBezTo>
                    <a:pt x="536" y="321"/>
                    <a:pt x="549" y="321"/>
                    <a:pt x="563" y="321"/>
                  </a:cubicBezTo>
                  <a:cubicBezTo>
                    <a:pt x="562" y="284"/>
                    <a:pt x="562" y="284"/>
                    <a:pt x="562" y="284"/>
                  </a:cubicBezTo>
                  <a:cubicBezTo>
                    <a:pt x="562" y="276"/>
                    <a:pt x="569" y="270"/>
                    <a:pt x="577" y="270"/>
                  </a:cubicBezTo>
                  <a:cubicBezTo>
                    <a:pt x="598" y="269"/>
                    <a:pt x="598" y="269"/>
                    <a:pt x="598" y="269"/>
                  </a:cubicBezTo>
                  <a:cubicBezTo>
                    <a:pt x="607" y="269"/>
                    <a:pt x="614" y="275"/>
                    <a:pt x="614" y="283"/>
                  </a:cubicBezTo>
                  <a:cubicBezTo>
                    <a:pt x="614" y="321"/>
                    <a:pt x="614" y="321"/>
                    <a:pt x="614" y="321"/>
                  </a:cubicBezTo>
                  <a:cubicBezTo>
                    <a:pt x="724" y="320"/>
                    <a:pt x="833" y="320"/>
                    <a:pt x="943" y="320"/>
                  </a:cubicBezTo>
                  <a:cubicBezTo>
                    <a:pt x="943" y="281"/>
                    <a:pt x="943" y="281"/>
                    <a:pt x="943" y="281"/>
                  </a:cubicBezTo>
                  <a:cubicBezTo>
                    <a:pt x="952" y="294"/>
                    <a:pt x="961" y="306"/>
                    <a:pt x="970" y="319"/>
                  </a:cubicBezTo>
                  <a:cubicBezTo>
                    <a:pt x="986" y="319"/>
                    <a:pt x="1001" y="319"/>
                    <a:pt x="1016" y="319"/>
                  </a:cubicBezTo>
                  <a:cubicBezTo>
                    <a:pt x="1018" y="297"/>
                    <a:pt x="1020" y="276"/>
                    <a:pt x="1023" y="256"/>
                  </a:cubicBezTo>
                  <a:cubicBezTo>
                    <a:pt x="979" y="239"/>
                    <a:pt x="941" y="218"/>
                    <a:pt x="912" y="201"/>
                  </a:cubicBezTo>
                  <a:cubicBezTo>
                    <a:pt x="912" y="196"/>
                    <a:pt x="912" y="196"/>
                    <a:pt x="912" y="196"/>
                  </a:cubicBezTo>
                  <a:cubicBezTo>
                    <a:pt x="911" y="180"/>
                    <a:pt x="897" y="167"/>
                    <a:pt x="879" y="168"/>
                  </a:cubicBezTo>
                  <a:cubicBezTo>
                    <a:pt x="844" y="168"/>
                    <a:pt x="844" y="168"/>
                    <a:pt x="844" y="168"/>
                  </a:cubicBezTo>
                  <a:cubicBezTo>
                    <a:pt x="808" y="169"/>
                    <a:pt x="808" y="169"/>
                    <a:pt x="808" y="169"/>
                  </a:cubicBezTo>
                  <a:cubicBezTo>
                    <a:pt x="768" y="169"/>
                    <a:pt x="768" y="169"/>
                    <a:pt x="768" y="169"/>
                  </a:cubicBezTo>
                  <a:cubicBezTo>
                    <a:pt x="705" y="170"/>
                    <a:pt x="705" y="170"/>
                    <a:pt x="705" y="170"/>
                  </a:cubicBezTo>
                  <a:cubicBezTo>
                    <a:pt x="670" y="171"/>
                    <a:pt x="670" y="171"/>
                    <a:pt x="670" y="171"/>
                  </a:cubicBezTo>
                  <a:cubicBezTo>
                    <a:pt x="636" y="171"/>
                    <a:pt x="636" y="171"/>
                    <a:pt x="636" y="171"/>
                  </a:cubicBezTo>
                  <a:cubicBezTo>
                    <a:pt x="601" y="172"/>
                    <a:pt x="601" y="172"/>
                    <a:pt x="601" y="172"/>
                  </a:cubicBezTo>
                  <a:cubicBezTo>
                    <a:pt x="574" y="172"/>
                    <a:pt x="574" y="172"/>
                    <a:pt x="574" y="172"/>
                  </a:cubicBezTo>
                  <a:cubicBezTo>
                    <a:pt x="571" y="172"/>
                    <a:pt x="567" y="173"/>
                    <a:pt x="564" y="174"/>
                  </a:cubicBezTo>
                  <a:cubicBezTo>
                    <a:pt x="559" y="175"/>
                    <a:pt x="555" y="178"/>
                    <a:pt x="552" y="181"/>
                  </a:cubicBezTo>
                  <a:cubicBezTo>
                    <a:pt x="551" y="148"/>
                    <a:pt x="551" y="148"/>
                    <a:pt x="551" y="148"/>
                  </a:cubicBezTo>
                  <a:cubicBezTo>
                    <a:pt x="554" y="145"/>
                    <a:pt x="554" y="145"/>
                    <a:pt x="554" y="145"/>
                  </a:cubicBezTo>
                  <a:cubicBezTo>
                    <a:pt x="554" y="142"/>
                    <a:pt x="554" y="142"/>
                    <a:pt x="554" y="142"/>
                  </a:cubicBezTo>
                  <a:cubicBezTo>
                    <a:pt x="554" y="141"/>
                    <a:pt x="553" y="140"/>
                    <a:pt x="551" y="139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4" y="95"/>
                    <a:pt x="554" y="95"/>
                    <a:pt x="554" y="95"/>
                  </a:cubicBezTo>
                  <a:cubicBezTo>
                    <a:pt x="554" y="92"/>
                    <a:pt x="554" y="92"/>
                    <a:pt x="554" y="92"/>
                  </a:cubicBezTo>
                  <a:cubicBezTo>
                    <a:pt x="554" y="91"/>
                    <a:pt x="552" y="90"/>
                    <a:pt x="549" y="89"/>
                  </a:cubicBezTo>
                  <a:cubicBezTo>
                    <a:pt x="549" y="79"/>
                    <a:pt x="549" y="79"/>
                    <a:pt x="549" y="79"/>
                  </a:cubicBezTo>
                  <a:cubicBezTo>
                    <a:pt x="551" y="79"/>
                    <a:pt x="551" y="79"/>
                    <a:pt x="551" y="79"/>
                  </a:cubicBezTo>
                  <a:cubicBezTo>
                    <a:pt x="554" y="76"/>
                    <a:pt x="554" y="76"/>
                    <a:pt x="554" y="76"/>
                  </a:cubicBezTo>
                  <a:cubicBezTo>
                    <a:pt x="550" y="74"/>
                    <a:pt x="550" y="74"/>
                    <a:pt x="550" y="74"/>
                  </a:cubicBezTo>
                  <a:cubicBezTo>
                    <a:pt x="550" y="72"/>
                    <a:pt x="550" y="72"/>
                    <a:pt x="550" y="72"/>
                  </a:cubicBezTo>
                  <a:cubicBezTo>
                    <a:pt x="549" y="72"/>
                    <a:pt x="549" y="72"/>
                    <a:pt x="549" y="72"/>
                  </a:cubicBezTo>
                  <a:cubicBezTo>
                    <a:pt x="549" y="72"/>
                    <a:pt x="549" y="72"/>
                    <a:pt x="549" y="72"/>
                  </a:cubicBezTo>
                  <a:cubicBezTo>
                    <a:pt x="549" y="71"/>
                    <a:pt x="549" y="70"/>
                    <a:pt x="549" y="70"/>
                  </a:cubicBezTo>
                  <a:cubicBezTo>
                    <a:pt x="548" y="68"/>
                    <a:pt x="547" y="67"/>
                    <a:pt x="546" y="66"/>
                  </a:cubicBezTo>
                  <a:cubicBezTo>
                    <a:pt x="546" y="66"/>
                    <a:pt x="545" y="65"/>
                    <a:pt x="544" y="65"/>
                  </a:cubicBezTo>
                  <a:cubicBezTo>
                    <a:pt x="544" y="64"/>
                    <a:pt x="543" y="64"/>
                    <a:pt x="542" y="63"/>
                  </a:cubicBezTo>
                  <a:cubicBezTo>
                    <a:pt x="542" y="63"/>
                    <a:pt x="542" y="63"/>
                    <a:pt x="542" y="63"/>
                  </a:cubicBezTo>
                  <a:cubicBezTo>
                    <a:pt x="542" y="63"/>
                    <a:pt x="542" y="63"/>
                    <a:pt x="541" y="63"/>
                  </a:cubicBezTo>
                  <a:cubicBezTo>
                    <a:pt x="541" y="63"/>
                    <a:pt x="541" y="63"/>
                    <a:pt x="541" y="63"/>
                  </a:cubicBezTo>
                  <a:cubicBezTo>
                    <a:pt x="541" y="63"/>
                    <a:pt x="540" y="63"/>
                    <a:pt x="540" y="63"/>
                  </a:cubicBezTo>
                  <a:cubicBezTo>
                    <a:pt x="540" y="63"/>
                    <a:pt x="540" y="63"/>
                    <a:pt x="540" y="63"/>
                  </a:cubicBezTo>
                  <a:cubicBezTo>
                    <a:pt x="539" y="64"/>
                    <a:pt x="538" y="64"/>
                    <a:pt x="538" y="65"/>
                  </a:cubicBezTo>
                  <a:cubicBezTo>
                    <a:pt x="538" y="65"/>
                    <a:pt x="538" y="65"/>
                    <a:pt x="538" y="65"/>
                  </a:cubicBezTo>
                  <a:cubicBezTo>
                    <a:pt x="538" y="65"/>
                    <a:pt x="537" y="65"/>
                    <a:pt x="537" y="65"/>
                  </a:cubicBezTo>
                  <a:cubicBezTo>
                    <a:pt x="535" y="67"/>
                    <a:pt x="533" y="69"/>
                    <a:pt x="533" y="71"/>
                  </a:cubicBezTo>
                  <a:cubicBezTo>
                    <a:pt x="532" y="72"/>
                    <a:pt x="532" y="72"/>
                    <a:pt x="532" y="72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28" y="76"/>
                    <a:pt x="528" y="76"/>
                    <a:pt x="528" y="76"/>
                  </a:cubicBezTo>
                  <a:cubicBezTo>
                    <a:pt x="531" y="79"/>
                    <a:pt x="531" y="79"/>
                    <a:pt x="531" y="79"/>
                  </a:cubicBezTo>
                  <a:cubicBezTo>
                    <a:pt x="533" y="79"/>
                    <a:pt x="533" y="79"/>
                    <a:pt x="533" y="79"/>
                  </a:cubicBezTo>
                  <a:cubicBezTo>
                    <a:pt x="533" y="89"/>
                    <a:pt x="533" y="89"/>
                    <a:pt x="533" y="89"/>
                  </a:cubicBezTo>
                  <a:cubicBezTo>
                    <a:pt x="530" y="90"/>
                    <a:pt x="529" y="91"/>
                    <a:pt x="528" y="92"/>
                  </a:cubicBezTo>
                  <a:cubicBezTo>
                    <a:pt x="528" y="92"/>
                    <a:pt x="528" y="92"/>
                    <a:pt x="528" y="92"/>
                  </a:cubicBezTo>
                  <a:cubicBezTo>
                    <a:pt x="528" y="95"/>
                    <a:pt x="528" y="95"/>
                    <a:pt x="528" y="95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32" y="100"/>
                    <a:pt x="532" y="100"/>
                    <a:pt x="532" y="100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31" y="135"/>
                    <a:pt x="531" y="135"/>
                    <a:pt x="531" y="135"/>
                  </a:cubicBezTo>
                  <a:cubicBezTo>
                    <a:pt x="531" y="139"/>
                    <a:pt x="531" y="139"/>
                    <a:pt x="531" y="139"/>
                  </a:cubicBezTo>
                  <a:cubicBezTo>
                    <a:pt x="531" y="139"/>
                    <a:pt x="531" y="139"/>
                    <a:pt x="531" y="139"/>
                  </a:cubicBezTo>
                  <a:cubicBezTo>
                    <a:pt x="530" y="139"/>
                    <a:pt x="528" y="140"/>
                    <a:pt x="528" y="141"/>
                  </a:cubicBezTo>
                  <a:cubicBezTo>
                    <a:pt x="528" y="141"/>
                    <a:pt x="528" y="141"/>
                    <a:pt x="528" y="142"/>
                  </a:cubicBezTo>
                  <a:cubicBezTo>
                    <a:pt x="527" y="142"/>
                    <a:pt x="527" y="142"/>
                    <a:pt x="527" y="142"/>
                  </a:cubicBezTo>
                  <a:cubicBezTo>
                    <a:pt x="527" y="145"/>
                    <a:pt x="527" y="145"/>
                    <a:pt x="527" y="145"/>
                  </a:cubicBezTo>
                  <a:cubicBezTo>
                    <a:pt x="527" y="145"/>
                    <a:pt x="527" y="145"/>
                    <a:pt x="527" y="145"/>
                  </a:cubicBezTo>
                  <a:cubicBezTo>
                    <a:pt x="530" y="147"/>
                    <a:pt x="530" y="147"/>
                    <a:pt x="530" y="147"/>
                  </a:cubicBezTo>
                  <a:cubicBezTo>
                    <a:pt x="531" y="148"/>
                    <a:pt x="531" y="148"/>
                    <a:pt x="531" y="148"/>
                  </a:cubicBezTo>
                  <a:cubicBezTo>
                    <a:pt x="530" y="183"/>
                    <a:pt x="530" y="183"/>
                    <a:pt x="530" y="183"/>
                  </a:cubicBezTo>
                  <a:cubicBezTo>
                    <a:pt x="528" y="184"/>
                    <a:pt x="526" y="185"/>
                    <a:pt x="526" y="186"/>
                  </a:cubicBezTo>
                  <a:cubicBezTo>
                    <a:pt x="526" y="186"/>
                    <a:pt x="526" y="186"/>
                    <a:pt x="526" y="186"/>
                  </a:cubicBezTo>
                  <a:cubicBezTo>
                    <a:pt x="526" y="186"/>
                    <a:pt x="526" y="186"/>
                    <a:pt x="526" y="186"/>
                  </a:cubicBezTo>
                  <a:cubicBezTo>
                    <a:pt x="526" y="189"/>
                    <a:pt x="526" y="189"/>
                    <a:pt x="526" y="189"/>
                  </a:cubicBezTo>
                  <a:cubicBezTo>
                    <a:pt x="530" y="192"/>
                    <a:pt x="530" y="192"/>
                    <a:pt x="530" y="192"/>
                  </a:cubicBezTo>
                  <a:cubicBezTo>
                    <a:pt x="530" y="192"/>
                    <a:pt x="530" y="192"/>
                    <a:pt x="530" y="192"/>
                  </a:cubicBezTo>
                  <a:cubicBezTo>
                    <a:pt x="529" y="216"/>
                    <a:pt x="529" y="216"/>
                    <a:pt x="529" y="216"/>
                  </a:cubicBezTo>
                  <a:cubicBezTo>
                    <a:pt x="529" y="227"/>
                    <a:pt x="529" y="227"/>
                    <a:pt x="529" y="227"/>
                  </a:cubicBezTo>
                  <a:cubicBezTo>
                    <a:pt x="529" y="231"/>
                    <a:pt x="529" y="231"/>
                    <a:pt x="529" y="231"/>
                  </a:cubicBezTo>
                  <a:cubicBezTo>
                    <a:pt x="528" y="231"/>
                    <a:pt x="528" y="231"/>
                    <a:pt x="528" y="231"/>
                  </a:cubicBezTo>
                  <a:cubicBezTo>
                    <a:pt x="527" y="231"/>
                    <a:pt x="527" y="231"/>
                    <a:pt x="527" y="231"/>
                  </a:cubicBezTo>
                  <a:cubicBezTo>
                    <a:pt x="524" y="231"/>
                    <a:pt x="524" y="231"/>
                    <a:pt x="524" y="231"/>
                  </a:cubicBezTo>
                  <a:cubicBezTo>
                    <a:pt x="519" y="231"/>
                    <a:pt x="519" y="231"/>
                    <a:pt x="519" y="231"/>
                  </a:cubicBezTo>
                  <a:cubicBezTo>
                    <a:pt x="516" y="231"/>
                    <a:pt x="516" y="231"/>
                    <a:pt x="516" y="231"/>
                  </a:cubicBezTo>
                  <a:cubicBezTo>
                    <a:pt x="515" y="231"/>
                    <a:pt x="515" y="231"/>
                    <a:pt x="515" y="231"/>
                  </a:cubicBezTo>
                  <a:cubicBezTo>
                    <a:pt x="472" y="230"/>
                    <a:pt x="472" y="230"/>
                    <a:pt x="472" y="230"/>
                  </a:cubicBezTo>
                  <a:cubicBezTo>
                    <a:pt x="472" y="216"/>
                    <a:pt x="472" y="216"/>
                    <a:pt x="472" y="216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4" y="211"/>
                    <a:pt x="473" y="211"/>
                    <a:pt x="471" y="210"/>
                  </a:cubicBezTo>
                  <a:cubicBezTo>
                    <a:pt x="471" y="188"/>
                    <a:pt x="471" y="188"/>
                    <a:pt x="471" y="188"/>
                  </a:cubicBezTo>
                  <a:cubicBezTo>
                    <a:pt x="473" y="187"/>
                    <a:pt x="473" y="187"/>
                    <a:pt x="473" y="187"/>
                  </a:cubicBezTo>
                  <a:cubicBezTo>
                    <a:pt x="473" y="185"/>
                    <a:pt x="473" y="185"/>
                    <a:pt x="473" y="185"/>
                  </a:cubicBezTo>
                  <a:cubicBezTo>
                    <a:pt x="473" y="184"/>
                    <a:pt x="472" y="183"/>
                    <a:pt x="471" y="183"/>
                  </a:cubicBezTo>
                  <a:cubicBezTo>
                    <a:pt x="470" y="158"/>
                    <a:pt x="470" y="158"/>
                    <a:pt x="470" y="158"/>
                  </a:cubicBezTo>
                  <a:cubicBezTo>
                    <a:pt x="473" y="156"/>
                    <a:pt x="473" y="156"/>
                    <a:pt x="473" y="156"/>
                  </a:cubicBezTo>
                  <a:cubicBezTo>
                    <a:pt x="473" y="154"/>
                    <a:pt x="473" y="154"/>
                    <a:pt x="473" y="154"/>
                  </a:cubicBezTo>
                  <a:cubicBezTo>
                    <a:pt x="473" y="153"/>
                    <a:pt x="472" y="153"/>
                    <a:pt x="470" y="152"/>
                  </a:cubicBezTo>
                  <a:cubicBezTo>
                    <a:pt x="470" y="146"/>
                    <a:pt x="470" y="146"/>
                    <a:pt x="470" y="146"/>
                  </a:cubicBezTo>
                  <a:cubicBezTo>
                    <a:pt x="471" y="146"/>
                    <a:pt x="471" y="146"/>
                    <a:pt x="471" y="146"/>
                  </a:cubicBezTo>
                  <a:cubicBezTo>
                    <a:pt x="473" y="144"/>
                    <a:pt x="473" y="144"/>
                    <a:pt x="473" y="144"/>
                  </a:cubicBezTo>
                  <a:cubicBezTo>
                    <a:pt x="470" y="143"/>
                    <a:pt x="470" y="143"/>
                    <a:pt x="470" y="143"/>
                  </a:cubicBezTo>
                  <a:cubicBezTo>
                    <a:pt x="470" y="142"/>
                    <a:pt x="470" y="142"/>
                    <a:pt x="470" y="142"/>
                  </a:cubicBezTo>
                  <a:cubicBezTo>
                    <a:pt x="470" y="142"/>
                    <a:pt x="470" y="142"/>
                    <a:pt x="470" y="142"/>
                  </a:cubicBezTo>
                  <a:cubicBezTo>
                    <a:pt x="470" y="141"/>
                    <a:pt x="470" y="141"/>
                    <a:pt x="470" y="141"/>
                  </a:cubicBezTo>
                  <a:cubicBezTo>
                    <a:pt x="470" y="141"/>
                    <a:pt x="470" y="141"/>
                    <a:pt x="470" y="140"/>
                  </a:cubicBezTo>
                  <a:cubicBezTo>
                    <a:pt x="469" y="139"/>
                    <a:pt x="469" y="139"/>
                    <a:pt x="468" y="138"/>
                  </a:cubicBezTo>
                  <a:cubicBezTo>
                    <a:pt x="468" y="138"/>
                    <a:pt x="467" y="138"/>
                    <a:pt x="467" y="137"/>
                  </a:cubicBezTo>
                  <a:cubicBezTo>
                    <a:pt x="467" y="137"/>
                    <a:pt x="466" y="137"/>
                    <a:pt x="466" y="136"/>
                  </a:cubicBezTo>
                  <a:cubicBezTo>
                    <a:pt x="466" y="136"/>
                    <a:pt x="466" y="136"/>
                    <a:pt x="466" y="136"/>
                  </a:cubicBezTo>
                  <a:cubicBezTo>
                    <a:pt x="466" y="136"/>
                    <a:pt x="465" y="136"/>
                    <a:pt x="465" y="136"/>
                  </a:cubicBezTo>
                  <a:cubicBezTo>
                    <a:pt x="465" y="136"/>
                    <a:pt x="465" y="136"/>
                    <a:pt x="465" y="136"/>
                  </a:cubicBezTo>
                  <a:cubicBezTo>
                    <a:pt x="465" y="136"/>
                    <a:pt x="465" y="136"/>
                    <a:pt x="465" y="136"/>
                  </a:cubicBezTo>
                  <a:cubicBezTo>
                    <a:pt x="465" y="136"/>
                    <a:pt x="465" y="136"/>
                    <a:pt x="465" y="136"/>
                  </a:cubicBezTo>
                  <a:cubicBezTo>
                    <a:pt x="464" y="137"/>
                    <a:pt x="463" y="137"/>
                    <a:pt x="463" y="137"/>
                  </a:cubicBezTo>
                  <a:cubicBezTo>
                    <a:pt x="463" y="137"/>
                    <a:pt x="463" y="137"/>
                    <a:pt x="463" y="137"/>
                  </a:cubicBezTo>
                  <a:cubicBezTo>
                    <a:pt x="462" y="138"/>
                    <a:pt x="460" y="140"/>
                    <a:pt x="460" y="141"/>
                  </a:cubicBezTo>
                  <a:cubicBezTo>
                    <a:pt x="460" y="142"/>
                    <a:pt x="460" y="142"/>
                    <a:pt x="460" y="142"/>
                  </a:cubicBezTo>
                  <a:cubicBezTo>
                    <a:pt x="460" y="143"/>
                    <a:pt x="460" y="143"/>
                    <a:pt x="460" y="143"/>
                  </a:cubicBezTo>
                  <a:cubicBezTo>
                    <a:pt x="457" y="144"/>
                    <a:pt x="457" y="144"/>
                    <a:pt x="457" y="144"/>
                  </a:cubicBezTo>
                  <a:cubicBezTo>
                    <a:pt x="459" y="146"/>
                    <a:pt x="459" y="146"/>
                    <a:pt x="459" y="146"/>
                  </a:cubicBezTo>
                  <a:cubicBezTo>
                    <a:pt x="460" y="146"/>
                    <a:pt x="460" y="146"/>
                    <a:pt x="460" y="146"/>
                  </a:cubicBezTo>
                  <a:cubicBezTo>
                    <a:pt x="460" y="152"/>
                    <a:pt x="460" y="152"/>
                    <a:pt x="460" y="152"/>
                  </a:cubicBezTo>
                  <a:cubicBezTo>
                    <a:pt x="458" y="153"/>
                    <a:pt x="457" y="153"/>
                    <a:pt x="457" y="154"/>
                  </a:cubicBezTo>
                  <a:cubicBezTo>
                    <a:pt x="457" y="154"/>
                    <a:pt x="457" y="154"/>
                    <a:pt x="457" y="154"/>
                  </a:cubicBezTo>
                  <a:cubicBezTo>
                    <a:pt x="457" y="156"/>
                    <a:pt x="457" y="156"/>
                    <a:pt x="457" y="156"/>
                  </a:cubicBezTo>
                  <a:cubicBezTo>
                    <a:pt x="460" y="158"/>
                    <a:pt x="460" y="158"/>
                    <a:pt x="460" y="158"/>
                  </a:cubicBezTo>
                  <a:cubicBezTo>
                    <a:pt x="459" y="165"/>
                    <a:pt x="459" y="165"/>
                    <a:pt x="459" y="165"/>
                  </a:cubicBezTo>
                  <a:cubicBezTo>
                    <a:pt x="459" y="181"/>
                    <a:pt x="459" y="181"/>
                    <a:pt x="459" y="181"/>
                  </a:cubicBezTo>
                  <a:cubicBezTo>
                    <a:pt x="459" y="183"/>
                    <a:pt x="459" y="183"/>
                    <a:pt x="459" y="183"/>
                  </a:cubicBezTo>
                  <a:cubicBezTo>
                    <a:pt x="459" y="183"/>
                    <a:pt x="459" y="183"/>
                    <a:pt x="459" y="183"/>
                  </a:cubicBezTo>
                  <a:cubicBezTo>
                    <a:pt x="458" y="183"/>
                    <a:pt x="457" y="184"/>
                    <a:pt x="457" y="184"/>
                  </a:cubicBezTo>
                  <a:cubicBezTo>
                    <a:pt x="457" y="184"/>
                    <a:pt x="457" y="184"/>
                    <a:pt x="457" y="185"/>
                  </a:cubicBezTo>
                  <a:cubicBezTo>
                    <a:pt x="457" y="185"/>
                    <a:pt x="457" y="185"/>
                    <a:pt x="457" y="185"/>
                  </a:cubicBezTo>
                  <a:cubicBezTo>
                    <a:pt x="457" y="185"/>
                    <a:pt x="457" y="185"/>
                    <a:pt x="457" y="185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58" y="188"/>
                    <a:pt x="458" y="188"/>
                    <a:pt x="458" y="188"/>
                  </a:cubicBezTo>
                  <a:cubicBezTo>
                    <a:pt x="459" y="188"/>
                    <a:pt x="459" y="188"/>
                    <a:pt x="459" y="188"/>
                  </a:cubicBezTo>
                  <a:cubicBezTo>
                    <a:pt x="458" y="210"/>
                    <a:pt x="458" y="210"/>
                    <a:pt x="458" y="210"/>
                  </a:cubicBezTo>
                  <a:cubicBezTo>
                    <a:pt x="457" y="211"/>
                    <a:pt x="456" y="211"/>
                    <a:pt x="455" y="212"/>
                  </a:cubicBezTo>
                  <a:cubicBezTo>
                    <a:pt x="455" y="212"/>
                    <a:pt x="455" y="212"/>
                    <a:pt x="455" y="212"/>
                  </a:cubicBezTo>
                  <a:cubicBezTo>
                    <a:pt x="455" y="214"/>
                    <a:pt x="455" y="214"/>
                    <a:pt x="455" y="214"/>
                  </a:cubicBezTo>
                  <a:cubicBezTo>
                    <a:pt x="458" y="216"/>
                    <a:pt x="458" y="216"/>
                    <a:pt x="458" y="216"/>
                  </a:cubicBezTo>
                  <a:cubicBezTo>
                    <a:pt x="458" y="216"/>
                    <a:pt x="458" y="216"/>
                    <a:pt x="458" y="216"/>
                  </a:cubicBezTo>
                  <a:cubicBezTo>
                    <a:pt x="458" y="230"/>
                    <a:pt x="458" y="230"/>
                    <a:pt x="458" y="230"/>
                  </a:cubicBezTo>
                  <a:cubicBezTo>
                    <a:pt x="456" y="230"/>
                    <a:pt x="456" y="230"/>
                    <a:pt x="456" y="230"/>
                  </a:cubicBezTo>
                  <a:cubicBezTo>
                    <a:pt x="452" y="230"/>
                    <a:pt x="452" y="230"/>
                    <a:pt x="452" y="230"/>
                  </a:cubicBezTo>
                  <a:cubicBezTo>
                    <a:pt x="451" y="230"/>
                    <a:pt x="451" y="230"/>
                    <a:pt x="451" y="230"/>
                  </a:cubicBezTo>
                  <a:cubicBezTo>
                    <a:pt x="447" y="230"/>
                    <a:pt x="447" y="230"/>
                    <a:pt x="447" y="230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48" y="142"/>
                    <a:pt x="448" y="142"/>
                    <a:pt x="448" y="142"/>
                  </a:cubicBezTo>
                  <a:cubicBezTo>
                    <a:pt x="448" y="142"/>
                    <a:pt x="448" y="142"/>
                    <a:pt x="448" y="142"/>
                  </a:cubicBezTo>
                  <a:cubicBezTo>
                    <a:pt x="448" y="142"/>
                    <a:pt x="448" y="142"/>
                    <a:pt x="448" y="142"/>
                  </a:cubicBezTo>
                  <a:cubicBezTo>
                    <a:pt x="448" y="141"/>
                    <a:pt x="448" y="141"/>
                    <a:pt x="448" y="141"/>
                  </a:cubicBezTo>
                  <a:cubicBezTo>
                    <a:pt x="448" y="139"/>
                    <a:pt x="449" y="140"/>
                    <a:pt x="449" y="139"/>
                  </a:cubicBezTo>
                  <a:cubicBezTo>
                    <a:pt x="449" y="139"/>
                    <a:pt x="449" y="139"/>
                    <a:pt x="448" y="139"/>
                  </a:cubicBezTo>
                  <a:cubicBezTo>
                    <a:pt x="448" y="139"/>
                    <a:pt x="448" y="139"/>
                    <a:pt x="448" y="139"/>
                  </a:cubicBezTo>
                  <a:cubicBezTo>
                    <a:pt x="448" y="138"/>
                    <a:pt x="448" y="137"/>
                    <a:pt x="447" y="137"/>
                  </a:cubicBezTo>
                  <a:cubicBezTo>
                    <a:pt x="447" y="137"/>
                    <a:pt x="447" y="137"/>
                    <a:pt x="447" y="137"/>
                  </a:cubicBezTo>
                  <a:cubicBezTo>
                    <a:pt x="447" y="137"/>
                    <a:pt x="447" y="137"/>
                    <a:pt x="447" y="137"/>
                  </a:cubicBezTo>
                  <a:cubicBezTo>
                    <a:pt x="447" y="137"/>
                    <a:pt x="447" y="137"/>
                    <a:pt x="447" y="137"/>
                  </a:cubicBezTo>
                  <a:cubicBezTo>
                    <a:pt x="447" y="137"/>
                    <a:pt x="447" y="136"/>
                    <a:pt x="447" y="136"/>
                  </a:cubicBezTo>
                  <a:cubicBezTo>
                    <a:pt x="447" y="136"/>
                    <a:pt x="447" y="136"/>
                    <a:pt x="447" y="136"/>
                  </a:cubicBezTo>
                  <a:cubicBezTo>
                    <a:pt x="447" y="136"/>
                    <a:pt x="447" y="136"/>
                    <a:pt x="447" y="136"/>
                  </a:cubicBezTo>
                  <a:cubicBezTo>
                    <a:pt x="447" y="136"/>
                    <a:pt x="447" y="136"/>
                    <a:pt x="447" y="136"/>
                  </a:cubicBezTo>
                  <a:cubicBezTo>
                    <a:pt x="447" y="136"/>
                    <a:pt x="447" y="135"/>
                    <a:pt x="447" y="135"/>
                  </a:cubicBezTo>
                  <a:cubicBezTo>
                    <a:pt x="447" y="135"/>
                    <a:pt x="447" y="135"/>
                    <a:pt x="447" y="135"/>
                  </a:cubicBezTo>
                  <a:cubicBezTo>
                    <a:pt x="447" y="135"/>
                    <a:pt x="447" y="135"/>
                    <a:pt x="447" y="135"/>
                  </a:cubicBezTo>
                  <a:cubicBezTo>
                    <a:pt x="447" y="135"/>
                    <a:pt x="447" y="135"/>
                    <a:pt x="447" y="135"/>
                  </a:cubicBezTo>
                  <a:cubicBezTo>
                    <a:pt x="447" y="135"/>
                    <a:pt x="447" y="135"/>
                    <a:pt x="447" y="135"/>
                  </a:cubicBezTo>
                  <a:cubicBezTo>
                    <a:pt x="447" y="134"/>
                    <a:pt x="447" y="133"/>
                    <a:pt x="447" y="133"/>
                  </a:cubicBezTo>
                  <a:cubicBezTo>
                    <a:pt x="447" y="133"/>
                    <a:pt x="446" y="134"/>
                    <a:pt x="446" y="135"/>
                  </a:cubicBezTo>
                  <a:cubicBezTo>
                    <a:pt x="446" y="135"/>
                    <a:pt x="447" y="135"/>
                    <a:pt x="447" y="135"/>
                  </a:cubicBezTo>
                  <a:cubicBezTo>
                    <a:pt x="446" y="135"/>
                    <a:pt x="446" y="135"/>
                    <a:pt x="446" y="135"/>
                  </a:cubicBezTo>
                  <a:cubicBezTo>
                    <a:pt x="446" y="135"/>
                    <a:pt x="447" y="135"/>
                    <a:pt x="447" y="135"/>
                  </a:cubicBezTo>
                  <a:cubicBezTo>
                    <a:pt x="446" y="135"/>
                    <a:pt x="446" y="135"/>
                    <a:pt x="446" y="135"/>
                  </a:cubicBezTo>
                  <a:cubicBezTo>
                    <a:pt x="446" y="135"/>
                    <a:pt x="446" y="136"/>
                    <a:pt x="447" y="136"/>
                  </a:cubicBezTo>
                  <a:cubicBezTo>
                    <a:pt x="446" y="136"/>
                    <a:pt x="446" y="136"/>
                    <a:pt x="446" y="136"/>
                  </a:cubicBezTo>
                  <a:cubicBezTo>
                    <a:pt x="446" y="136"/>
                    <a:pt x="446" y="136"/>
                    <a:pt x="446" y="136"/>
                  </a:cubicBezTo>
                  <a:cubicBezTo>
                    <a:pt x="446" y="136"/>
                    <a:pt x="446" y="136"/>
                    <a:pt x="446" y="136"/>
                  </a:cubicBezTo>
                  <a:cubicBezTo>
                    <a:pt x="446" y="136"/>
                    <a:pt x="446" y="137"/>
                    <a:pt x="447" y="137"/>
                  </a:cubicBezTo>
                  <a:cubicBezTo>
                    <a:pt x="446" y="137"/>
                    <a:pt x="446" y="137"/>
                    <a:pt x="446" y="137"/>
                  </a:cubicBezTo>
                  <a:cubicBezTo>
                    <a:pt x="446" y="137"/>
                    <a:pt x="446" y="137"/>
                    <a:pt x="447" y="137"/>
                  </a:cubicBezTo>
                  <a:cubicBezTo>
                    <a:pt x="446" y="137"/>
                    <a:pt x="446" y="137"/>
                    <a:pt x="446" y="137"/>
                  </a:cubicBezTo>
                  <a:cubicBezTo>
                    <a:pt x="446" y="137"/>
                    <a:pt x="445" y="138"/>
                    <a:pt x="445" y="139"/>
                  </a:cubicBezTo>
                  <a:cubicBezTo>
                    <a:pt x="445" y="139"/>
                    <a:pt x="445" y="139"/>
                    <a:pt x="445" y="139"/>
                  </a:cubicBezTo>
                  <a:cubicBezTo>
                    <a:pt x="445" y="139"/>
                    <a:pt x="444" y="139"/>
                    <a:pt x="444" y="139"/>
                  </a:cubicBezTo>
                  <a:cubicBezTo>
                    <a:pt x="444" y="140"/>
                    <a:pt x="445" y="139"/>
                    <a:pt x="445" y="141"/>
                  </a:cubicBezTo>
                  <a:cubicBezTo>
                    <a:pt x="445" y="141"/>
                    <a:pt x="445" y="141"/>
                    <a:pt x="446" y="142"/>
                  </a:cubicBezTo>
                  <a:cubicBezTo>
                    <a:pt x="445" y="142"/>
                    <a:pt x="445" y="142"/>
                    <a:pt x="445" y="142"/>
                  </a:cubicBezTo>
                  <a:cubicBezTo>
                    <a:pt x="445" y="142"/>
                    <a:pt x="445" y="142"/>
                    <a:pt x="446" y="142"/>
                  </a:cubicBezTo>
                  <a:cubicBezTo>
                    <a:pt x="446" y="153"/>
                    <a:pt x="446" y="153"/>
                    <a:pt x="446" y="153"/>
                  </a:cubicBezTo>
                  <a:cubicBezTo>
                    <a:pt x="442" y="153"/>
                    <a:pt x="442" y="153"/>
                    <a:pt x="442" y="153"/>
                  </a:cubicBezTo>
                  <a:cubicBezTo>
                    <a:pt x="442" y="132"/>
                    <a:pt x="442" y="132"/>
                    <a:pt x="442" y="132"/>
                  </a:cubicBezTo>
                  <a:cubicBezTo>
                    <a:pt x="442" y="132"/>
                    <a:pt x="442" y="132"/>
                    <a:pt x="442" y="131"/>
                  </a:cubicBezTo>
                  <a:cubicBezTo>
                    <a:pt x="442" y="131"/>
                    <a:pt x="442" y="131"/>
                    <a:pt x="442" y="131"/>
                  </a:cubicBezTo>
                  <a:cubicBezTo>
                    <a:pt x="442" y="131"/>
                    <a:pt x="442" y="130"/>
                    <a:pt x="442" y="130"/>
                  </a:cubicBezTo>
                  <a:cubicBezTo>
                    <a:pt x="443" y="128"/>
                    <a:pt x="444" y="129"/>
                    <a:pt x="444" y="129"/>
                  </a:cubicBezTo>
                  <a:cubicBezTo>
                    <a:pt x="444" y="129"/>
                    <a:pt x="443" y="128"/>
                    <a:pt x="443" y="128"/>
                  </a:cubicBezTo>
                  <a:cubicBezTo>
                    <a:pt x="443" y="128"/>
                    <a:pt x="443" y="128"/>
                    <a:pt x="443" y="128"/>
                  </a:cubicBezTo>
                  <a:cubicBezTo>
                    <a:pt x="443" y="127"/>
                    <a:pt x="442" y="127"/>
                    <a:pt x="441" y="127"/>
                  </a:cubicBezTo>
                  <a:cubicBezTo>
                    <a:pt x="441" y="127"/>
                    <a:pt x="441" y="127"/>
                    <a:pt x="441" y="126"/>
                  </a:cubicBezTo>
                  <a:cubicBezTo>
                    <a:pt x="441" y="126"/>
                    <a:pt x="441" y="126"/>
                    <a:pt x="441" y="126"/>
                  </a:cubicBezTo>
                  <a:cubicBezTo>
                    <a:pt x="441" y="126"/>
                    <a:pt x="441" y="126"/>
                    <a:pt x="441" y="126"/>
                  </a:cubicBezTo>
                  <a:cubicBezTo>
                    <a:pt x="441" y="126"/>
                    <a:pt x="442" y="126"/>
                    <a:pt x="442" y="126"/>
                  </a:cubicBezTo>
                  <a:cubicBezTo>
                    <a:pt x="442" y="126"/>
                    <a:pt x="441" y="126"/>
                    <a:pt x="441" y="125"/>
                  </a:cubicBezTo>
                  <a:cubicBezTo>
                    <a:pt x="441" y="125"/>
                    <a:pt x="441" y="125"/>
                    <a:pt x="441" y="125"/>
                  </a:cubicBezTo>
                  <a:cubicBezTo>
                    <a:pt x="441" y="125"/>
                    <a:pt x="441" y="125"/>
                    <a:pt x="441" y="125"/>
                  </a:cubicBezTo>
                  <a:cubicBezTo>
                    <a:pt x="441" y="125"/>
                    <a:pt x="442" y="125"/>
                    <a:pt x="442" y="125"/>
                  </a:cubicBezTo>
                  <a:cubicBezTo>
                    <a:pt x="442" y="125"/>
                    <a:pt x="441" y="125"/>
                    <a:pt x="441" y="125"/>
                  </a:cubicBezTo>
                  <a:cubicBezTo>
                    <a:pt x="441" y="125"/>
                    <a:pt x="441" y="124"/>
                    <a:pt x="441" y="124"/>
                  </a:cubicBezTo>
                  <a:cubicBezTo>
                    <a:pt x="441" y="124"/>
                    <a:pt x="441" y="124"/>
                    <a:pt x="441" y="124"/>
                  </a:cubicBezTo>
                  <a:cubicBezTo>
                    <a:pt x="441" y="124"/>
                    <a:pt x="441" y="124"/>
                    <a:pt x="441" y="124"/>
                  </a:cubicBezTo>
                  <a:cubicBezTo>
                    <a:pt x="441" y="124"/>
                    <a:pt x="441" y="123"/>
                    <a:pt x="441" y="123"/>
                  </a:cubicBezTo>
                  <a:cubicBezTo>
                    <a:pt x="441" y="123"/>
                    <a:pt x="441" y="124"/>
                    <a:pt x="441" y="124"/>
                  </a:cubicBezTo>
                  <a:cubicBezTo>
                    <a:pt x="441" y="124"/>
                    <a:pt x="441" y="124"/>
                    <a:pt x="441" y="124"/>
                  </a:cubicBezTo>
                  <a:cubicBezTo>
                    <a:pt x="441" y="124"/>
                    <a:pt x="441" y="124"/>
                    <a:pt x="441" y="124"/>
                  </a:cubicBezTo>
                  <a:cubicBezTo>
                    <a:pt x="441" y="124"/>
                    <a:pt x="441" y="125"/>
                    <a:pt x="441" y="125"/>
                  </a:cubicBezTo>
                  <a:cubicBezTo>
                    <a:pt x="441" y="125"/>
                    <a:pt x="441" y="125"/>
                    <a:pt x="441" y="125"/>
                  </a:cubicBezTo>
                  <a:cubicBezTo>
                    <a:pt x="441" y="125"/>
                    <a:pt x="441" y="125"/>
                    <a:pt x="441" y="125"/>
                  </a:cubicBezTo>
                  <a:cubicBezTo>
                    <a:pt x="441" y="125"/>
                    <a:pt x="441" y="125"/>
                    <a:pt x="441" y="125"/>
                  </a:cubicBezTo>
                  <a:cubicBezTo>
                    <a:pt x="441" y="125"/>
                    <a:pt x="441" y="125"/>
                    <a:pt x="441" y="125"/>
                  </a:cubicBezTo>
                  <a:cubicBezTo>
                    <a:pt x="441" y="125"/>
                    <a:pt x="441" y="126"/>
                    <a:pt x="441" y="126"/>
                  </a:cubicBezTo>
                  <a:cubicBezTo>
                    <a:pt x="441" y="126"/>
                    <a:pt x="441" y="126"/>
                    <a:pt x="441" y="126"/>
                  </a:cubicBezTo>
                  <a:cubicBezTo>
                    <a:pt x="441" y="126"/>
                    <a:pt x="441" y="126"/>
                    <a:pt x="441" y="126"/>
                  </a:cubicBezTo>
                  <a:cubicBezTo>
                    <a:pt x="441" y="126"/>
                    <a:pt x="441" y="126"/>
                    <a:pt x="441" y="126"/>
                  </a:cubicBezTo>
                  <a:cubicBezTo>
                    <a:pt x="441" y="127"/>
                    <a:pt x="441" y="127"/>
                    <a:pt x="441" y="127"/>
                  </a:cubicBezTo>
                  <a:cubicBezTo>
                    <a:pt x="440" y="127"/>
                    <a:pt x="440" y="127"/>
                    <a:pt x="440" y="128"/>
                  </a:cubicBezTo>
                  <a:cubicBezTo>
                    <a:pt x="440" y="128"/>
                    <a:pt x="440" y="128"/>
                    <a:pt x="440" y="128"/>
                  </a:cubicBezTo>
                  <a:cubicBezTo>
                    <a:pt x="439" y="128"/>
                    <a:pt x="439" y="129"/>
                    <a:pt x="439" y="129"/>
                  </a:cubicBezTo>
                  <a:cubicBezTo>
                    <a:pt x="439" y="129"/>
                    <a:pt x="440" y="128"/>
                    <a:pt x="440" y="130"/>
                  </a:cubicBezTo>
                  <a:cubicBezTo>
                    <a:pt x="440" y="131"/>
                    <a:pt x="440" y="131"/>
                    <a:pt x="440" y="131"/>
                  </a:cubicBezTo>
                  <a:cubicBezTo>
                    <a:pt x="440" y="131"/>
                    <a:pt x="440" y="131"/>
                    <a:pt x="440" y="131"/>
                  </a:cubicBezTo>
                  <a:cubicBezTo>
                    <a:pt x="440" y="132"/>
                    <a:pt x="440" y="132"/>
                    <a:pt x="440" y="132"/>
                  </a:cubicBezTo>
                  <a:cubicBezTo>
                    <a:pt x="440" y="142"/>
                    <a:pt x="440" y="142"/>
                    <a:pt x="440" y="142"/>
                  </a:cubicBezTo>
                  <a:cubicBezTo>
                    <a:pt x="436" y="142"/>
                    <a:pt x="436" y="142"/>
                    <a:pt x="436" y="142"/>
                  </a:cubicBezTo>
                  <a:cubicBezTo>
                    <a:pt x="435" y="142"/>
                    <a:pt x="435" y="142"/>
                    <a:pt x="435" y="142"/>
                  </a:cubicBezTo>
                  <a:cubicBezTo>
                    <a:pt x="432" y="146"/>
                    <a:pt x="432" y="146"/>
                    <a:pt x="432" y="146"/>
                  </a:cubicBezTo>
                  <a:cubicBezTo>
                    <a:pt x="432" y="144"/>
                    <a:pt x="432" y="144"/>
                    <a:pt x="432" y="144"/>
                  </a:cubicBezTo>
                  <a:cubicBezTo>
                    <a:pt x="432" y="144"/>
                    <a:pt x="432" y="144"/>
                    <a:pt x="432" y="144"/>
                  </a:cubicBezTo>
                  <a:cubicBezTo>
                    <a:pt x="432" y="144"/>
                    <a:pt x="432" y="144"/>
                    <a:pt x="431" y="144"/>
                  </a:cubicBezTo>
                  <a:cubicBezTo>
                    <a:pt x="432" y="144"/>
                    <a:pt x="432" y="144"/>
                    <a:pt x="432" y="143"/>
                  </a:cubicBezTo>
                  <a:cubicBezTo>
                    <a:pt x="432" y="142"/>
                    <a:pt x="433" y="143"/>
                    <a:pt x="433" y="142"/>
                  </a:cubicBezTo>
                  <a:cubicBezTo>
                    <a:pt x="433" y="142"/>
                    <a:pt x="432" y="142"/>
                    <a:pt x="432" y="142"/>
                  </a:cubicBezTo>
                  <a:cubicBezTo>
                    <a:pt x="432" y="142"/>
                    <a:pt x="432" y="142"/>
                    <a:pt x="432" y="142"/>
                  </a:cubicBezTo>
                  <a:cubicBezTo>
                    <a:pt x="432" y="141"/>
                    <a:pt x="431" y="141"/>
                    <a:pt x="431" y="141"/>
                  </a:cubicBezTo>
                  <a:cubicBezTo>
                    <a:pt x="431" y="141"/>
                    <a:pt x="431" y="141"/>
                    <a:pt x="431" y="140"/>
                  </a:cubicBezTo>
                  <a:cubicBezTo>
                    <a:pt x="431" y="140"/>
                    <a:pt x="431" y="140"/>
                    <a:pt x="431" y="140"/>
                  </a:cubicBezTo>
                  <a:cubicBezTo>
                    <a:pt x="431" y="140"/>
                    <a:pt x="431" y="140"/>
                    <a:pt x="431" y="140"/>
                  </a:cubicBezTo>
                  <a:cubicBezTo>
                    <a:pt x="431" y="140"/>
                    <a:pt x="431" y="140"/>
                    <a:pt x="431" y="140"/>
                  </a:cubicBezTo>
                  <a:cubicBezTo>
                    <a:pt x="431" y="140"/>
                    <a:pt x="431" y="140"/>
                    <a:pt x="431" y="140"/>
                  </a:cubicBezTo>
                  <a:cubicBezTo>
                    <a:pt x="431" y="140"/>
                    <a:pt x="431" y="140"/>
                    <a:pt x="431" y="140"/>
                  </a:cubicBezTo>
                  <a:cubicBezTo>
                    <a:pt x="431" y="140"/>
                    <a:pt x="431" y="139"/>
                    <a:pt x="431" y="139"/>
                  </a:cubicBezTo>
                  <a:cubicBezTo>
                    <a:pt x="431" y="139"/>
                    <a:pt x="431" y="139"/>
                    <a:pt x="431" y="139"/>
                  </a:cubicBezTo>
                  <a:cubicBezTo>
                    <a:pt x="431" y="139"/>
                    <a:pt x="431" y="139"/>
                    <a:pt x="431" y="139"/>
                  </a:cubicBezTo>
                  <a:cubicBezTo>
                    <a:pt x="431" y="139"/>
                    <a:pt x="431" y="139"/>
                    <a:pt x="431" y="139"/>
                  </a:cubicBezTo>
                  <a:cubicBezTo>
                    <a:pt x="431" y="139"/>
                    <a:pt x="431" y="139"/>
                    <a:pt x="431" y="139"/>
                  </a:cubicBezTo>
                  <a:cubicBezTo>
                    <a:pt x="431" y="139"/>
                    <a:pt x="431" y="139"/>
                    <a:pt x="431" y="139"/>
                  </a:cubicBezTo>
                  <a:cubicBezTo>
                    <a:pt x="431" y="139"/>
                    <a:pt x="431" y="138"/>
                    <a:pt x="431" y="138"/>
                  </a:cubicBezTo>
                  <a:cubicBezTo>
                    <a:pt x="431" y="138"/>
                    <a:pt x="431" y="139"/>
                    <a:pt x="431" y="139"/>
                  </a:cubicBezTo>
                  <a:cubicBezTo>
                    <a:pt x="431" y="139"/>
                    <a:pt x="431" y="139"/>
                    <a:pt x="431" y="139"/>
                  </a:cubicBezTo>
                  <a:cubicBezTo>
                    <a:pt x="431" y="139"/>
                    <a:pt x="431" y="139"/>
                    <a:pt x="431" y="139"/>
                  </a:cubicBezTo>
                  <a:cubicBezTo>
                    <a:pt x="431" y="139"/>
                    <a:pt x="431" y="139"/>
                    <a:pt x="431" y="139"/>
                  </a:cubicBezTo>
                  <a:cubicBezTo>
                    <a:pt x="431" y="139"/>
                    <a:pt x="430" y="139"/>
                    <a:pt x="430" y="139"/>
                  </a:cubicBezTo>
                  <a:cubicBezTo>
                    <a:pt x="430" y="139"/>
                    <a:pt x="430" y="139"/>
                    <a:pt x="431" y="139"/>
                  </a:cubicBezTo>
                  <a:cubicBezTo>
                    <a:pt x="431" y="139"/>
                    <a:pt x="431" y="140"/>
                    <a:pt x="431" y="140"/>
                  </a:cubicBezTo>
                  <a:cubicBezTo>
                    <a:pt x="431" y="140"/>
                    <a:pt x="431" y="140"/>
                    <a:pt x="431" y="140"/>
                  </a:cubicBezTo>
                  <a:cubicBezTo>
                    <a:pt x="430" y="140"/>
                    <a:pt x="430" y="140"/>
                    <a:pt x="430" y="140"/>
                  </a:cubicBezTo>
                  <a:cubicBezTo>
                    <a:pt x="430" y="140"/>
                    <a:pt x="430" y="140"/>
                    <a:pt x="431" y="140"/>
                  </a:cubicBezTo>
                  <a:cubicBezTo>
                    <a:pt x="431" y="140"/>
                    <a:pt x="431" y="140"/>
                    <a:pt x="431" y="140"/>
                  </a:cubicBezTo>
                  <a:cubicBezTo>
                    <a:pt x="431" y="140"/>
                    <a:pt x="431" y="140"/>
                    <a:pt x="431" y="140"/>
                  </a:cubicBezTo>
                  <a:cubicBezTo>
                    <a:pt x="431" y="141"/>
                    <a:pt x="431" y="141"/>
                    <a:pt x="431" y="141"/>
                  </a:cubicBezTo>
                  <a:cubicBezTo>
                    <a:pt x="430" y="141"/>
                    <a:pt x="430" y="141"/>
                    <a:pt x="430" y="142"/>
                  </a:cubicBezTo>
                  <a:cubicBezTo>
                    <a:pt x="430" y="142"/>
                    <a:pt x="430" y="142"/>
                    <a:pt x="430" y="142"/>
                  </a:cubicBezTo>
                  <a:cubicBezTo>
                    <a:pt x="429" y="142"/>
                    <a:pt x="429" y="142"/>
                    <a:pt x="429" y="142"/>
                  </a:cubicBezTo>
                  <a:cubicBezTo>
                    <a:pt x="429" y="143"/>
                    <a:pt x="430" y="142"/>
                    <a:pt x="430" y="143"/>
                  </a:cubicBezTo>
                  <a:cubicBezTo>
                    <a:pt x="430" y="144"/>
                    <a:pt x="430" y="144"/>
                    <a:pt x="430" y="144"/>
                  </a:cubicBezTo>
                  <a:cubicBezTo>
                    <a:pt x="430" y="144"/>
                    <a:pt x="430" y="144"/>
                    <a:pt x="430" y="144"/>
                  </a:cubicBezTo>
                  <a:cubicBezTo>
                    <a:pt x="430" y="144"/>
                    <a:pt x="430" y="144"/>
                    <a:pt x="430" y="144"/>
                  </a:cubicBezTo>
                  <a:cubicBezTo>
                    <a:pt x="430" y="148"/>
                    <a:pt x="430" y="148"/>
                    <a:pt x="430" y="148"/>
                  </a:cubicBezTo>
                  <a:cubicBezTo>
                    <a:pt x="429" y="150"/>
                    <a:pt x="429" y="150"/>
                    <a:pt x="429" y="150"/>
                  </a:cubicBezTo>
                  <a:cubicBezTo>
                    <a:pt x="426" y="149"/>
                    <a:pt x="426" y="149"/>
                    <a:pt x="426" y="149"/>
                  </a:cubicBezTo>
                  <a:cubicBezTo>
                    <a:pt x="426" y="138"/>
                    <a:pt x="426" y="138"/>
                    <a:pt x="426" y="138"/>
                  </a:cubicBezTo>
                  <a:cubicBezTo>
                    <a:pt x="426" y="138"/>
                    <a:pt x="426" y="137"/>
                    <a:pt x="426" y="137"/>
                  </a:cubicBezTo>
                  <a:cubicBezTo>
                    <a:pt x="426" y="137"/>
                    <a:pt x="426" y="137"/>
                    <a:pt x="425" y="137"/>
                  </a:cubicBezTo>
                  <a:cubicBezTo>
                    <a:pt x="426" y="137"/>
                    <a:pt x="426" y="136"/>
                    <a:pt x="426" y="136"/>
                  </a:cubicBezTo>
                  <a:cubicBezTo>
                    <a:pt x="426" y="134"/>
                    <a:pt x="427" y="135"/>
                    <a:pt x="427" y="135"/>
                  </a:cubicBezTo>
                  <a:cubicBezTo>
                    <a:pt x="427" y="134"/>
                    <a:pt x="427" y="134"/>
                    <a:pt x="426" y="134"/>
                  </a:cubicBezTo>
                  <a:cubicBezTo>
                    <a:pt x="426" y="134"/>
                    <a:pt x="426" y="134"/>
                    <a:pt x="426" y="134"/>
                  </a:cubicBezTo>
                  <a:cubicBezTo>
                    <a:pt x="426" y="133"/>
                    <a:pt x="425" y="133"/>
                    <a:pt x="425" y="133"/>
                  </a:cubicBezTo>
                  <a:cubicBezTo>
                    <a:pt x="425" y="133"/>
                    <a:pt x="425" y="132"/>
                    <a:pt x="425" y="132"/>
                  </a:cubicBezTo>
                  <a:cubicBezTo>
                    <a:pt x="425" y="132"/>
                    <a:pt x="425" y="132"/>
                    <a:pt x="425" y="132"/>
                  </a:cubicBezTo>
                  <a:cubicBezTo>
                    <a:pt x="425" y="132"/>
                    <a:pt x="425" y="132"/>
                    <a:pt x="425" y="132"/>
                  </a:cubicBezTo>
                  <a:cubicBezTo>
                    <a:pt x="425" y="132"/>
                    <a:pt x="425" y="132"/>
                    <a:pt x="425" y="132"/>
                  </a:cubicBezTo>
                  <a:cubicBezTo>
                    <a:pt x="425" y="132"/>
                    <a:pt x="425" y="131"/>
                    <a:pt x="425" y="131"/>
                  </a:cubicBezTo>
                  <a:cubicBezTo>
                    <a:pt x="425" y="131"/>
                    <a:pt x="425" y="131"/>
                    <a:pt x="425" y="131"/>
                  </a:cubicBezTo>
                  <a:cubicBezTo>
                    <a:pt x="425" y="131"/>
                    <a:pt x="425" y="131"/>
                    <a:pt x="425" y="131"/>
                  </a:cubicBezTo>
                  <a:cubicBezTo>
                    <a:pt x="425" y="131"/>
                    <a:pt x="425" y="131"/>
                    <a:pt x="425" y="131"/>
                  </a:cubicBezTo>
                  <a:cubicBezTo>
                    <a:pt x="425" y="131"/>
                    <a:pt x="425" y="131"/>
                    <a:pt x="425" y="130"/>
                  </a:cubicBezTo>
                  <a:cubicBezTo>
                    <a:pt x="425" y="130"/>
                    <a:pt x="425" y="130"/>
                    <a:pt x="425" y="130"/>
                  </a:cubicBezTo>
                  <a:cubicBezTo>
                    <a:pt x="425" y="130"/>
                    <a:pt x="425" y="130"/>
                    <a:pt x="425" y="130"/>
                  </a:cubicBezTo>
                  <a:cubicBezTo>
                    <a:pt x="425" y="130"/>
                    <a:pt x="425" y="130"/>
                    <a:pt x="425" y="130"/>
                  </a:cubicBezTo>
                  <a:cubicBezTo>
                    <a:pt x="425" y="130"/>
                    <a:pt x="425" y="129"/>
                    <a:pt x="425" y="129"/>
                  </a:cubicBezTo>
                  <a:cubicBezTo>
                    <a:pt x="424" y="129"/>
                    <a:pt x="424" y="130"/>
                    <a:pt x="424" y="130"/>
                  </a:cubicBezTo>
                  <a:cubicBezTo>
                    <a:pt x="424" y="130"/>
                    <a:pt x="424" y="130"/>
                    <a:pt x="424" y="130"/>
                  </a:cubicBezTo>
                  <a:cubicBezTo>
                    <a:pt x="424" y="130"/>
                    <a:pt x="424" y="130"/>
                    <a:pt x="424" y="130"/>
                  </a:cubicBezTo>
                  <a:cubicBezTo>
                    <a:pt x="424" y="130"/>
                    <a:pt x="424" y="130"/>
                    <a:pt x="424" y="130"/>
                  </a:cubicBezTo>
                  <a:cubicBezTo>
                    <a:pt x="424" y="131"/>
                    <a:pt x="424" y="131"/>
                    <a:pt x="424" y="131"/>
                  </a:cubicBezTo>
                  <a:cubicBezTo>
                    <a:pt x="424" y="131"/>
                    <a:pt x="424" y="131"/>
                    <a:pt x="424" y="131"/>
                  </a:cubicBezTo>
                  <a:cubicBezTo>
                    <a:pt x="424" y="131"/>
                    <a:pt x="424" y="131"/>
                    <a:pt x="424" y="131"/>
                  </a:cubicBezTo>
                  <a:cubicBezTo>
                    <a:pt x="424" y="131"/>
                    <a:pt x="424" y="131"/>
                    <a:pt x="424" y="131"/>
                  </a:cubicBezTo>
                  <a:cubicBezTo>
                    <a:pt x="424" y="131"/>
                    <a:pt x="424" y="132"/>
                    <a:pt x="424" y="132"/>
                  </a:cubicBezTo>
                  <a:cubicBezTo>
                    <a:pt x="424" y="132"/>
                    <a:pt x="424" y="132"/>
                    <a:pt x="424" y="132"/>
                  </a:cubicBezTo>
                  <a:cubicBezTo>
                    <a:pt x="424" y="132"/>
                    <a:pt x="424" y="132"/>
                    <a:pt x="424" y="132"/>
                  </a:cubicBezTo>
                  <a:cubicBezTo>
                    <a:pt x="424" y="132"/>
                    <a:pt x="424" y="132"/>
                    <a:pt x="424" y="132"/>
                  </a:cubicBezTo>
                  <a:cubicBezTo>
                    <a:pt x="424" y="132"/>
                    <a:pt x="424" y="133"/>
                    <a:pt x="424" y="133"/>
                  </a:cubicBezTo>
                  <a:cubicBezTo>
                    <a:pt x="424" y="133"/>
                    <a:pt x="423" y="133"/>
                    <a:pt x="423" y="134"/>
                  </a:cubicBezTo>
                  <a:cubicBezTo>
                    <a:pt x="423" y="134"/>
                    <a:pt x="423" y="134"/>
                    <a:pt x="423" y="134"/>
                  </a:cubicBezTo>
                  <a:cubicBezTo>
                    <a:pt x="423" y="134"/>
                    <a:pt x="423" y="134"/>
                    <a:pt x="423" y="134"/>
                  </a:cubicBezTo>
                  <a:cubicBezTo>
                    <a:pt x="423" y="134"/>
                    <a:pt x="423" y="134"/>
                    <a:pt x="423" y="134"/>
                  </a:cubicBezTo>
                  <a:cubicBezTo>
                    <a:pt x="421" y="133"/>
                    <a:pt x="421" y="133"/>
                    <a:pt x="421" y="133"/>
                  </a:cubicBezTo>
                  <a:cubicBezTo>
                    <a:pt x="417" y="131"/>
                    <a:pt x="417" y="131"/>
                    <a:pt x="417" y="131"/>
                  </a:cubicBezTo>
                  <a:cubicBezTo>
                    <a:pt x="417" y="128"/>
                    <a:pt x="417" y="128"/>
                    <a:pt x="417" y="128"/>
                  </a:cubicBezTo>
                  <a:cubicBezTo>
                    <a:pt x="416" y="127"/>
                    <a:pt x="416" y="127"/>
                    <a:pt x="416" y="127"/>
                  </a:cubicBezTo>
                  <a:cubicBezTo>
                    <a:pt x="416" y="127"/>
                    <a:pt x="416" y="127"/>
                    <a:pt x="416" y="127"/>
                  </a:cubicBezTo>
                  <a:cubicBezTo>
                    <a:pt x="415" y="123"/>
                    <a:pt x="413" y="120"/>
                    <a:pt x="410" y="118"/>
                  </a:cubicBezTo>
                  <a:cubicBezTo>
                    <a:pt x="409" y="117"/>
                    <a:pt x="408" y="117"/>
                    <a:pt x="407" y="116"/>
                  </a:cubicBezTo>
                  <a:cubicBezTo>
                    <a:pt x="407" y="115"/>
                    <a:pt x="405" y="114"/>
                    <a:pt x="403" y="114"/>
                  </a:cubicBezTo>
                  <a:cubicBezTo>
                    <a:pt x="403" y="114"/>
                    <a:pt x="403" y="114"/>
                    <a:pt x="403" y="114"/>
                  </a:cubicBezTo>
                  <a:cubicBezTo>
                    <a:pt x="403" y="113"/>
                    <a:pt x="402" y="113"/>
                    <a:pt x="402" y="113"/>
                  </a:cubicBezTo>
                  <a:cubicBezTo>
                    <a:pt x="401" y="113"/>
                    <a:pt x="401" y="113"/>
                    <a:pt x="401" y="113"/>
                  </a:cubicBezTo>
                  <a:cubicBezTo>
                    <a:pt x="400" y="113"/>
                    <a:pt x="400" y="114"/>
                    <a:pt x="400" y="114"/>
                  </a:cubicBezTo>
                  <a:cubicBezTo>
                    <a:pt x="400" y="114"/>
                    <a:pt x="400" y="114"/>
                    <a:pt x="400" y="114"/>
                  </a:cubicBezTo>
                  <a:cubicBezTo>
                    <a:pt x="398" y="114"/>
                    <a:pt x="397" y="115"/>
                    <a:pt x="396" y="116"/>
                  </a:cubicBezTo>
                  <a:cubicBezTo>
                    <a:pt x="395" y="117"/>
                    <a:pt x="394" y="117"/>
                    <a:pt x="393" y="118"/>
                  </a:cubicBezTo>
                  <a:cubicBezTo>
                    <a:pt x="391" y="119"/>
                    <a:pt x="389" y="122"/>
                    <a:pt x="388" y="125"/>
                  </a:cubicBezTo>
                  <a:cubicBezTo>
                    <a:pt x="388" y="121"/>
                    <a:pt x="388" y="121"/>
                    <a:pt x="388" y="121"/>
                  </a:cubicBezTo>
                  <a:cubicBezTo>
                    <a:pt x="390" y="116"/>
                    <a:pt x="391" y="111"/>
                    <a:pt x="391" y="105"/>
                  </a:cubicBezTo>
                  <a:cubicBezTo>
                    <a:pt x="391" y="87"/>
                    <a:pt x="381" y="71"/>
                    <a:pt x="365" y="64"/>
                  </a:cubicBezTo>
                  <a:cubicBezTo>
                    <a:pt x="365" y="64"/>
                    <a:pt x="366" y="63"/>
                    <a:pt x="366" y="63"/>
                  </a:cubicBezTo>
                  <a:cubicBezTo>
                    <a:pt x="365" y="63"/>
                    <a:pt x="365" y="63"/>
                    <a:pt x="365" y="63"/>
                  </a:cubicBezTo>
                  <a:cubicBezTo>
                    <a:pt x="365" y="63"/>
                    <a:pt x="366" y="62"/>
                    <a:pt x="366" y="62"/>
                  </a:cubicBezTo>
                  <a:cubicBezTo>
                    <a:pt x="365" y="62"/>
                    <a:pt x="365" y="62"/>
                    <a:pt x="364" y="62"/>
                  </a:cubicBezTo>
                  <a:cubicBezTo>
                    <a:pt x="364" y="61"/>
                    <a:pt x="365" y="61"/>
                    <a:pt x="365" y="60"/>
                  </a:cubicBezTo>
                  <a:cubicBezTo>
                    <a:pt x="364" y="61"/>
                    <a:pt x="363" y="61"/>
                    <a:pt x="363" y="60"/>
                  </a:cubicBezTo>
                  <a:cubicBezTo>
                    <a:pt x="363" y="60"/>
                    <a:pt x="363" y="59"/>
                    <a:pt x="363" y="59"/>
                  </a:cubicBezTo>
                  <a:cubicBezTo>
                    <a:pt x="362" y="59"/>
                    <a:pt x="361" y="59"/>
                    <a:pt x="360" y="59"/>
                  </a:cubicBezTo>
                  <a:cubicBezTo>
                    <a:pt x="361" y="59"/>
                    <a:pt x="360" y="58"/>
                    <a:pt x="360" y="58"/>
                  </a:cubicBezTo>
                  <a:cubicBezTo>
                    <a:pt x="357" y="59"/>
                    <a:pt x="356" y="56"/>
                    <a:pt x="355" y="55"/>
                  </a:cubicBezTo>
                  <a:cubicBezTo>
                    <a:pt x="354" y="54"/>
                    <a:pt x="351" y="51"/>
                    <a:pt x="350" y="51"/>
                  </a:cubicBezTo>
                  <a:cubicBezTo>
                    <a:pt x="350" y="51"/>
                    <a:pt x="350" y="51"/>
                    <a:pt x="350" y="51"/>
                  </a:cubicBezTo>
                  <a:cubicBezTo>
                    <a:pt x="350" y="50"/>
                    <a:pt x="349" y="50"/>
                    <a:pt x="349" y="50"/>
                  </a:cubicBezTo>
                  <a:cubicBezTo>
                    <a:pt x="349" y="49"/>
                    <a:pt x="348" y="48"/>
                    <a:pt x="348" y="48"/>
                  </a:cubicBezTo>
                  <a:cubicBezTo>
                    <a:pt x="348" y="47"/>
                    <a:pt x="347" y="46"/>
                    <a:pt x="346" y="46"/>
                  </a:cubicBezTo>
                  <a:cubicBezTo>
                    <a:pt x="346" y="46"/>
                    <a:pt x="346" y="46"/>
                    <a:pt x="346" y="46"/>
                  </a:cubicBezTo>
                  <a:cubicBezTo>
                    <a:pt x="347" y="46"/>
                    <a:pt x="348" y="45"/>
                    <a:pt x="348" y="44"/>
                  </a:cubicBezTo>
                  <a:cubicBezTo>
                    <a:pt x="348" y="43"/>
                    <a:pt x="347" y="42"/>
                    <a:pt x="346" y="42"/>
                  </a:cubicBezTo>
                  <a:cubicBezTo>
                    <a:pt x="346" y="42"/>
                    <a:pt x="346" y="42"/>
                    <a:pt x="346" y="42"/>
                  </a:cubicBezTo>
                  <a:cubicBezTo>
                    <a:pt x="346" y="42"/>
                    <a:pt x="346" y="41"/>
                    <a:pt x="346" y="41"/>
                  </a:cubicBezTo>
                  <a:cubicBezTo>
                    <a:pt x="347" y="41"/>
                    <a:pt x="348" y="40"/>
                    <a:pt x="348" y="39"/>
                  </a:cubicBezTo>
                  <a:cubicBezTo>
                    <a:pt x="348" y="37"/>
                    <a:pt x="346" y="36"/>
                    <a:pt x="346" y="35"/>
                  </a:cubicBezTo>
                  <a:cubicBezTo>
                    <a:pt x="346" y="35"/>
                    <a:pt x="346" y="35"/>
                    <a:pt x="346" y="34"/>
                  </a:cubicBezTo>
                  <a:cubicBezTo>
                    <a:pt x="346" y="34"/>
                    <a:pt x="346" y="34"/>
                    <a:pt x="346" y="34"/>
                  </a:cubicBezTo>
                  <a:cubicBezTo>
                    <a:pt x="346" y="34"/>
                    <a:pt x="346" y="34"/>
                    <a:pt x="346" y="34"/>
                  </a:cubicBezTo>
                  <a:cubicBezTo>
                    <a:pt x="346" y="34"/>
                    <a:pt x="346" y="34"/>
                    <a:pt x="346" y="33"/>
                  </a:cubicBezTo>
                  <a:cubicBezTo>
                    <a:pt x="347" y="33"/>
                    <a:pt x="346" y="33"/>
                    <a:pt x="346" y="33"/>
                  </a:cubicBezTo>
                  <a:cubicBezTo>
                    <a:pt x="346" y="33"/>
                    <a:pt x="346" y="33"/>
                    <a:pt x="346" y="33"/>
                  </a:cubicBezTo>
                  <a:cubicBezTo>
                    <a:pt x="346" y="33"/>
                    <a:pt x="346" y="33"/>
                    <a:pt x="346" y="33"/>
                  </a:cubicBezTo>
                  <a:cubicBezTo>
                    <a:pt x="346" y="33"/>
                    <a:pt x="346" y="33"/>
                    <a:pt x="346" y="32"/>
                  </a:cubicBezTo>
                  <a:cubicBezTo>
                    <a:pt x="346" y="32"/>
                    <a:pt x="346" y="32"/>
                    <a:pt x="346" y="32"/>
                  </a:cubicBezTo>
                  <a:cubicBezTo>
                    <a:pt x="346" y="32"/>
                    <a:pt x="346" y="32"/>
                    <a:pt x="346" y="32"/>
                  </a:cubicBezTo>
                  <a:cubicBezTo>
                    <a:pt x="346" y="32"/>
                    <a:pt x="346" y="32"/>
                    <a:pt x="346" y="32"/>
                  </a:cubicBezTo>
                  <a:cubicBezTo>
                    <a:pt x="347" y="32"/>
                    <a:pt x="347" y="31"/>
                    <a:pt x="347" y="31"/>
                  </a:cubicBezTo>
                  <a:cubicBezTo>
                    <a:pt x="347" y="30"/>
                    <a:pt x="347" y="29"/>
                    <a:pt x="346" y="29"/>
                  </a:cubicBezTo>
                  <a:cubicBezTo>
                    <a:pt x="346" y="29"/>
                    <a:pt x="346" y="29"/>
                    <a:pt x="346" y="29"/>
                  </a:cubicBezTo>
                  <a:cubicBezTo>
                    <a:pt x="346" y="29"/>
                    <a:pt x="346" y="28"/>
                    <a:pt x="346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6" y="28"/>
                    <a:pt x="346" y="28"/>
                    <a:pt x="346" y="27"/>
                  </a:cubicBezTo>
                  <a:cubicBezTo>
                    <a:pt x="346" y="27"/>
                    <a:pt x="346" y="27"/>
                    <a:pt x="346" y="27"/>
                  </a:cubicBezTo>
                  <a:cubicBezTo>
                    <a:pt x="346" y="27"/>
                    <a:pt x="346" y="27"/>
                    <a:pt x="346" y="27"/>
                  </a:cubicBezTo>
                  <a:cubicBezTo>
                    <a:pt x="346" y="27"/>
                    <a:pt x="346" y="27"/>
                    <a:pt x="346" y="27"/>
                  </a:cubicBezTo>
                  <a:cubicBezTo>
                    <a:pt x="346" y="27"/>
                    <a:pt x="346" y="27"/>
                    <a:pt x="346" y="27"/>
                  </a:cubicBezTo>
                  <a:cubicBezTo>
                    <a:pt x="346" y="27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7" y="26"/>
                    <a:pt x="348" y="25"/>
                    <a:pt x="348" y="24"/>
                  </a:cubicBezTo>
                  <a:cubicBezTo>
                    <a:pt x="348" y="24"/>
                    <a:pt x="348" y="24"/>
                    <a:pt x="348" y="23"/>
                  </a:cubicBezTo>
                  <a:cubicBezTo>
                    <a:pt x="348" y="25"/>
                    <a:pt x="347" y="25"/>
                    <a:pt x="346" y="26"/>
                  </a:cubicBezTo>
                  <a:cubicBezTo>
                    <a:pt x="346" y="26"/>
                    <a:pt x="346" y="26"/>
                    <a:pt x="346" y="25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6" y="25"/>
                    <a:pt x="346" y="24"/>
                    <a:pt x="346" y="24"/>
                  </a:cubicBezTo>
                  <a:cubicBezTo>
                    <a:pt x="346" y="24"/>
                    <a:pt x="346" y="23"/>
                    <a:pt x="346" y="23"/>
                  </a:cubicBezTo>
                  <a:cubicBezTo>
                    <a:pt x="346" y="23"/>
                    <a:pt x="346" y="23"/>
                    <a:pt x="346" y="23"/>
                  </a:cubicBezTo>
                  <a:cubicBezTo>
                    <a:pt x="346" y="23"/>
                    <a:pt x="346" y="23"/>
                    <a:pt x="346" y="23"/>
                  </a:cubicBezTo>
                  <a:cubicBezTo>
                    <a:pt x="346" y="23"/>
                    <a:pt x="346" y="23"/>
                    <a:pt x="346" y="23"/>
                  </a:cubicBezTo>
                  <a:cubicBezTo>
                    <a:pt x="346" y="23"/>
                    <a:pt x="346" y="22"/>
                    <a:pt x="346" y="22"/>
                  </a:cubicBezTo>
                  <a:cubicBezTo>
                    <a:pt x="346" y="22"/>
                    <a:pt x="346" y="23"/>
                    <a:pt x="346" y="23"/>
                  </a:cubicBezTo>
                  <a:cubicBezTo>
                    <a:pt x="346" y="23"/>
                    <a:pt x="346" y="23"/>
                    <a:pt x="346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6" y="22"/>
                    <a:pt x="346" y="21"/>
                    <a:pt x="346" y="21"/>
                  </a:cubicBezTo>
                  <a:cubicBezTo>
                    <a:pt x="346" y="21"/>
                    <a:pt x="345" y="22"/>
                    <a:pt x="345" y="22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5" y="22"/>
                    <a:pt x="345" y="22"/>
                    <a:pt x="345" y="23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3"/>
                    <a:pt x="345" y="22"/>
                    <a:pt x="345" y="22"/>
                  </a:cubicBezTo>
                  <a:cubicBezTo>
                    <a:pt x="345" y="22"/>
                    <a:pt x="345" y="23"/>
                    <a:pt x="345" y="23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3"/>
                    <a:pt x="345" y="23"/>
                    <a:pt x="345" y="24"/>
                  </a:cubicBezTo>
                  <a:cubicBezTo>
                    <a:pt x="345" y="24"/>
                    <a:pt x="345" y="25"/>
                    <a:pt x="345" y="25"/>
                  </a:cubicBezTo>
                  <a:cubicBezTo>
                    <a:pt x="345" y="25"/>
                    <a:pt x="345" y="25"/>
                    <a:pt x="345" y="25"/>
                  </a:cubicBezTo>
                  <a:cubicBezTo>
                    <a:pt x="345" y="25"/>
                    <a:pt x="345" y="25"/>
                    <a:pt x="345" y="25"/>
                  </a:cubicBezTo>
                  <a:cubicBezTo>
                    <a:pt x="345" y="25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4" y="25"/>
                    <a:pt x="343" y="25"/>
                    <a:pt x="343" y="23"/>
                  </a:cubicBezTo>
                  <a:cubicBezTo>
                    <a:pt x="343" y="23"/>
                    <a:pt x="343" y="24"/>
                    <a:pt x="343" y="24"/>
                  </a:cubicBezTo>
                  <a:cubicBezTo>
                    <a:pt x="343" y="25"/>
                    <a:pt x="344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6"/>
                    <a:pt x="345" y="27"/>
                    <a:pt x="345" y="27"/>
                  </a:cubicBez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7"/>
                    <a:pt x="345" y="27"/>
                  </a:cubicBezTo>
                  <a:cubicBezTo>
                    <a:pt x="345" y="28"/>
                    <a:pt x="345" y="28"/>
                    <a:pt x="345" y="28"/>
                  </a:cubicBezTo>
                  <a:cubicBezTo>
                    <a:pt x="345" y="28"/>
                    <a:pt x="345" y="28"/>
                    <a:pt x="345" y="28"/>
                  </a:cubicBezTo>
                  <a:cubicBezTo>
                    <a:pt x="345" y="28"/>
                    <a:pt x="345" y="29"/>
                    <a:pt x="345" y="29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44" y="29"/>
                    <a:pt x="344" y="30"/>
                    <a:pt x="344" y="31"/>
                  </a:cubicBezTo>
                  <a:cubicBezTo>
                    <a:pt x="344" y="31"/>
                    <a:pt x="344" y="32"/>
                    <a:pt x="345" y="32"/>
                  </a:cubicBezTo>
                  <a:cubicBezTo>
                    <a:pt x="345" y="32"/>
                    <a:pt x="345" y="32"/>
                    <a:pt x="345" y="32"/>
                  </a:cubicBezTo>
                  <a:cubicBezTo>
                    <a:pt x="345" y="32"/>
                    <a:pt x="345" y="32"/>
                    <a:pt x="345" y="32"/>
                  </a:cubicBezTo>
                  <a:cubicBezTo>
                    <a:pt x="345" y="32"/>
                    <a:pt x="345" y="32"/>
                    <a:pt x="345" y="32"/>
                  </a:cubicBezTo>
                  <a:cubicBezTo>
                    <a:pt x="345" y="33"/>
                    <a:pt x="345" y="33"/>
                    <a:pt x="345" y="33"/>
                  </a:cubicBezTo>
                  <a:cubicBezTo>
                    <a:pt x="345" y="33"/>
                    <a:pt x="345" y="33"/>
                    <a:pt x="345" y="33"/>
                  </a:cubicBezTo>
                  <a:cubicBezTo>
                    <a:pt x="345" y="33"/>
                    <a:pt x="345" y="33"/>
                    <a:pt x="345" y="33"/>
                  </a:cubicBezTo>
                  <a:cubicBezTo>
                    <a:pt x="344" y="33"/>
                    <a:pt x="344" y="33"/>
                    <a:pt x="344" y="33"/>
                  </a:cubicBezTo>
                  <a:cubicBezTo>
                    <a:pt x="345" y="34"/>
                    <a:pt x="345" y="34"/>
                    <a:pt x="345" y="34"/>
                  </a:cubicBezTo>
                  <a:cubicBezTo>
                    <a:pt x="345" y="34"/>
                    <a:pt x="345" y="34"/>
                    <a:pt x="345" y="34"/>
                  </a:cubicBezTo>
                  <a:cubicBezTo>
                    <a:pt x="345" y="34"/>
                    <a:pt x="345" y="34"/>
                    <a:pt x="345" y="34"/>
                  </a:cubicBezTo>
                  <a:cubicBezTo>
                    <a:pt x="345" y="35"/>
                    <a:pt x="345" y="35"/>
                    <a:pt x="345" y="35"/>
                  </a:cubicBezTo>
                  <a:cubicBezTo>
                    <a:pt x="345" y="36"/>
                    <a:pt x="343" y="37"/>
                    <a:pt x="343" y="39"/>
                  </a:cubicBezTo>
                  <a:cubicBezTo>
                    <a:pt x="343" y="40"/>
                    <a:pt x="344" y="41"/>
                    <a:pt x="345" y="41"/>
                  </a:cubicBezTo>
                  <a:cubicBezTo>
                    <a:pt x="345" y="41"/>
                    <a:pt x="345" y="41"/>
                    <a:pt x="345" y="42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4" y="42"/>
                    <a:pt x="343" y="43"/>
                    <a:pt x="343" y="44"/>
                  </a:cubicBezTo>
                  <a:cubicBezTo>
                    <a:pt x="343" y="45"/>
                    <a:pt x="344" y="46"/>
                    <a:pt x="345" y="46"/>
                  </a:cubicBezTo>
                  <a:cubicBezTo>
                    <a:pt x="345" y="46"/>
                    <a:pt x="345" y="46"/>
                    <a:pt x="345" y="46"/>
                  </a:cubicBezTo>
                  <a:cubicBezTo>
                    <a:pt x="344" y="46"/>
                    <a:pt x="343" y="47"/>
                    <a:pt x="343" y="48"/>
                  </a:cubicBezTo>
                  <a:cubicBezTo>
                    <a:pt x="343" y="48"/>
                    <a:pt x="342" y="49"/>
                    <a:pt x="342" y="50"/>
                  </a:cubicBezTo>
                  <a:cubicBezTo>
                    <a:pt x="341" y="50"/>
                    <a:pt x="341" y="50"/>
                    <a:pt x="341" y="51"/>
                  </a:cubicBezTo>
                  <a:cubicBezTo>
                    <a:pt x="341" y="51"/>
                    <a:pt x="341" y="51"/>
                    <a:pt x="341" y="51"/>
                  </a:cubicBezTo>
                  <a:cubicBezTo>
                    <a:pt x="340" y="52"/>
                    <a:pt x="338" y="54"/>
                    <a:pt x="337" y="55"/>
                  </a:cubicBezTo>
                  <a:cubicBezTo>
                    <a:pt x="336" y="56"/>
                    <a:pt x="334" y="58"/>
                    <a:pt x="332" y="58"/>
                  </a:cubicBezTo>
                  <a:cubicBezTo>
                    <a:pt x="331" y="58"/>
                    <a:pt x="331" y="59"/>
                    <a:pt x="331" y="59"/>
                  </a:cubicBezTo>
                  <a:cubicBezTo>
                    <a:pt x="330" y="59"/>
                    <a:pt x="329" y="59"/>
                    <a:pt x="329" y="59"/>
                  </a:cubicBezTo>
                  <a:cubicBezTo>
                    <a:pt x="328" y="59"/>
                    <a:pt x="329" y="60"/>
                    <a:pt x="329" y="60"/>
                  </a:cubicBezTo>
                  <a:cubicBezTo>
                    <a:pt x="328" y="60"/>
                    <a:pt x="327" y="60"/>
                    <a:pt x="327" y="60"/>
                  </a:cubicBezTo>
                  <a:cubicBezTo>
                    <a:pt x="327" y="61"/>
                    <a:pt x="327" y="61"/>
                    <a:pt x="327" y="61"/>
                  </a:cubicBezTo>
                  <a:cubicBezTo>
                    <a:pt x="327" y="62"/>
                    <a:pt x="326" y="62"/>
                    <a:pt x="326" y="61"/>
                  </a:cubicBezTo>
                  <a:cubicBezTo>
                    <a:pt x="326" y="62"/>
                    <a:pt x="326" y="63"/>
                    <a:pt x="327" y="63"/>
                  </a:cubicBezTo>
                  <a:cubicBezTo>
                    <a:pt x="326" y="63"/>
                    <a:pt x="326" y="63"/>
                    <a:pt x="326" y="63"/>
                  </a:cubicBezTo>
                  <a:cubicBezTo>
                    <a:pt x="326" y="63"/>
                    <a:pt x="326" y="63"/>
                    <a:pt x="326" y="64"/>
                  </a:cubicBezTo>
                  <a:cubicBezTo>
                    <a:pt x="319" y="67"/>
                    <a:pt x="312" y="73"/>
                    <a:pt x="308" y="80"/>
                  </a:cubicBezTo>
                  <a:cubicBezTo>
                    <a:pt x="303" y="87"/>
                    <a:pt x="300" y="95"/>
                    <a:pt x="300" y="105"/>
                  </a:cubicBezTo>
                  <a:cubicBezTo>
                    <a:pt x="300" y="108"/>
                    <a:pt x="300" y="110"/>
                    <a:pt x="301" y="113"/>
                  </a:cubicBezTo>
                  <a:cubicBezTo>
                    <a:pt x="301" y="124"/>
                    <a:pt x="301" y="124"/>
                    <a:pt x="301" y="124"/>
                  </a:cubicBezTo>
                  <a:cubicBezTo>
                    <a:pt x="300" y="122"/>
                    <a:pt x="298" y="119"/>
                    <a:pt x="296" y="118"/>
                  </a:cubicBezTo>
                  <a:cubicBezTo>
                    <a:pt x="295" y="117"/>
                    <a:pt x="294" y="116"/>
                    <a:pt x="292" y="116"/>
                  </a:cubicBezTo>
                  <a:cubicBezTo>
                    <a:pt x="292" y="115"/>
                    <a:pt x="290" y="114"/>
                    <a:pt x="288" y="114"/>
                  </a:cubicBezTo>
                  <a:cubicBezTo>
                    <a:pt x="288" y="114"/>
                    <a:pt x="288" y="114"/>
                    <a:pt x="288" y="114"/>
                  </a:cubicBezTo>
                  <a:cubicBezTo>
                    <a:pt x="288" y="113"/>
                    <a:pt x="288" y="112"/>
                    <a:pt x="287" y="112"/>
                  </a:cubicBezTo>
                  <a:cubicBezTo>
                    <a:pt x="287" y="112"/>
                    <a:pt x="286" y="112"/>
                    <a:pt x="286" y="113"/>
                  </a:cubicBezTo>
                  <a:cubicBezTo>
                    <a:pt x="286" y="113"/>
                    <a:pt x="286" y="113"/>
                    <a:pt x="286" y="114"/>
                  </a:cubicBezTo>
                  <a:cubicBezTo>
                    <a:pt x="286" y="114"/>
                    <a:pt x="286" y="114"/>
                    <a:pt x="286" y="114"/>
                  </a:cubicBezTo>
                  <a:cubicBezTo>
                    <a:pt x="284" y="114"/>
                    <a:pt x="282" y="115"/>
                    <a:pt x="282" y="116"/>
                  </a:cubicBezTo>
                  <a:cubicBezTo>
                    <a:pt x="281" y="116"/>
                    <a:pt x="280" y="117"/>
                    <a:pt x="279" y="117"/>
                  </a:cubicBezTo>
                  <a:cubicBezTo>
                    <a:pt x="276" y="119"/>
                    <a:pt x="273" y="123"/>
                    <a:pt x="273" y="127"/>
                  </a:cubicBezTo>
                  <a:cubicBezTo>
                    <a:pt x="271" y="127"/>
                    <a:pt x="271" y="127"/>
                    <a:pt x="271" y="127"/>
                  </a:cubicBezTo>
                  <a:cubicBezTo>
                    <a:pt x="271" y="131"/>
                    <a:pt x="271" y="131"/>
                    <a:pt x="271" y="131"/>
                  </a:cubicBezTo>
                  <a:cubicBezTo>
                    <a:pt x="270" y="131"/>
                    <a:pt x="270" y="131"/>
                    <a:pt x="270" y="131"/>
                  </a:cubicBezTo>
                  <a:cubicBezTo>
                    <a:pt x="266" y="134"/>
                    <a:pt x="266" y="134"/>
                    <a:pt x="266" y="134"/>
                  </a:cubicBezTo>
                  <a:cubicBezTo>
                    <a:pt x="266" y="134"/>
                    <a:pt x="266" y="134"/>
                    <a:pt x="265" y="134"/>
                  </a:cubicBezTo>
                  <a:cubicBezTo>
                    <a:pt x="265" y="134"/>
                    <a:pt x="265" y="134"/>
                    <a:pt x="265" y="133"/>
                  </a:cubicBezTo>
                  <a:cubicBezTo>
                    <a:pt x="265" y="133"/>
                    <a:pt x="265" y="132"/>
                    <a:pt x="264" y="132"/>
                  </a:cubicBezTo>
                  <a:cubicBezTo>
                    <a:pt x="264" y="132"/>
                    <a:pt x="264" y="132"/>
                    <a:pt x="264" y="132"/>
                  </a:cubicBezTo>
                  <a:cubicBezTo>
                    <a:pt x="264" y="132"/>
                    <a:pt x="264" y="132"/>
                    <a:pt x="264" y="132"/>
                  </a:cubicBezTo>
                  <a:cubicBezTo>
                    <a:pt x="264" y="131"/>
                    <a:pt x="264" y="131"/>
                    <a:pt x="264" y="131"/>
                  </a:cubicBezTo>
                  <a:cubicBezTo>
                    <a:pt x="264" y="131"/>
                    <a:pt x="265" y="131"/>
                    <a:pt x="265" y="131"/>
                  </a:cubicBezTo>
                  <a:cubicBezTo>
                    <a:pt x="265" y="131"/>
                    <a:pt x="264" y="131"/>
                    <a:pt x="264" y="131"/>
                  </a:cubicBezTo>
                  <a:cubicBezTo>
                    <a:pt x="264" y="131"/>
                    <a:pt x="264" y="131"/>
                    <a:pt x="264" y="131"/>
                  </a:cubicBezTo>
                  <a:cubicBezTo>
                    <a:pt x="264" y="130"/>
                    <a:pt x="264" y="130"/>
                    <a:pt x="264" y="130"/>
                  </a:cubicBezTo>
                  <a:cubicBezTo>
                    <a:pt x="264" y="130"/>
                    <a:pt x="264" y="130"/>
                    <a:pt x="264" y="130"/>
                  </a:cubicBezTo>
                  <a:cubicBezTo>
                    <a:pt x="264" y="130"/>
                    <a:pt x="264" y="130"/>
                    <a:pt x="264" y="130"/>
                  </a:cubicBezTo>
                  <a:cubicBezTo>
                    <a:pt x="264" y="130"/>
                    <a:pt x="264" y="130"/>
                    <a:pt x="264" y="130"/>
                  </a:cubicBezTo>
                  <a:cubicBezTo>
                    <a:pt x="264" y="130"/>
                    <a:pt x="264" y="130"/>
                    <a:pt x="264" y="130"/>
                  </a:cubicBezTo>
                  <a:cubicBezTo>
                    <a:pt x="264" y="129"/>
                    <a:pt x="264" y="129"/>
                    <a:pt x="264" y="129"/>
                  </a:cubicBezTo>
                  <a:cubicBezTo>
                    <a:pt x="264" y="129"/>
                    <a:pt x="264" y="128"/>
                    <a:pt x="264" y="128"/>
                  </a:cubicBezTo>
                  <a:cubicBezTo>
                    <a:pt x="264" y="128"/>
                    <a:pt x="264" y="129"/>
                    <a:pt x="264" y="129"/>
                  </a:cubicBezTo>
                  <a:cubicBezTo>
                    <a:pt x="264" y="129"/>
                    <a:pt x="264" y="129"/>
                    <a:pt x="264" y="130"/>
                  </a:cubicBezTo>
                  <a:cubicBezTo>
                    <a:pt x="264" y="130"/>
                    <a:pt x="264" y="130"/>
                    <a:pt x="264" y="130"/>
                  </a:cubicBezTo>
                  <a:cubicBezTo>
                    <a:pt x="264" y="130"/>
                    <a:pt x="264" y="130"/>
                    <a:pt x="264" y="130"/>
                  </a:cubicBezTo>
                  <a:cubicBezTo>
                    <a:pt x="264" y="130"/>
                    <a:pt x="264" y="130"/>
                    <a:pt x="264" y="130"/>
                  </a:cubicBezTo>
                  <a:cubicBezTo>
                    <a:pt x="264" y="130"/>
                    <a:pt x="264" y="130"/>
                    <a:pt x="264" y="130"/>
                  </a:cubicBezTo>
                  <a:cubicBezTo>
                    <a:pt x="264" y="130"/>
                    <a:pt x="264" y="130"/>
                    <a:pt x="264" y="131"/>
                  </a:cubicBezTo>
                  <a:cubicBezTo>
                    <a:pt x="264" y="131"/>
                    <a:pt x="264" y="131"/>
                    <a:pt x="264" y="131"/>
                  </a:cubicBezTo>
                  <a:cubicBezTo>
                    <a:pt x="264" y="131"/>
                    <a:pt x="264" y="131"/>
                    <a:pt x="264" y="131"/>
                  </a:cubicBezTo>
                  <a:cubicBezTo>
                    <a:pt x="264" y="131"/>
                    <a:pt x="264" y="131"/>
                    <a:pt x="264" y="131"/>
                  </a:cubicBezTo>
                  <a:cubicBezTo>
                    <a:pt x="264" y="131"/>
                    <a:pt x="264" y="131"/>
                    <a:pt x="264" y="132"/>
                  </a:cubicBezTo>
                  <a:cubicBezTo>
                    <a:pt x="264" y="132"/>
                    <a:pt x="264" y="132"/>
                    <a:pt x="264" y="132"/>
                  </a:cubicBezTo>
                  <a:cubicBezTo>
                    <a:pt x="264" y="132"/>
                    <a:pt x="264" y="132"/>
                    <a:pt x="264" y="132"/>
                  </a:cubicBezTo>
                  <a:cubicBezTo>
                    <a:pt x="263" y="132"/>
                    <a:pt x="263" y="133"/>
                    <a:pt x="263" y="133"/>
                  </a:cubicBezTo>
                  <a:cubicBezTo>
                    <a:pt x="263" y="134"/>
                    <a:pt x="263" y="134"/>
                    <a:pt x="263" y="134"/>
                  </a:cubicBezTo>
                  <a:cubicBezTo>
                    <a:pt x="262" y="134"/>
                    <a:pt x="262" y="134"/>
                    <a:pt x="262" y="134"/>
                  </a:cubicBezTo>
                  <a:cubicBezTo>
                    <a:pt x="262" y="135"/>
                    <a:pt x="263" y="134"/>
                    <a:pt x="263" y="135"/>
                  </a:cubicBezTo>
                  <a:cubicBezTo>
                    <a:pt x="263" y="136"/>
                    <a:pt x="263" y="136"/>
                    <a:pt x="263" y="136"/>
                  </a:cubicBezTo>
                  <a:cubicBezTo>
                    <a:pt x="263" y="136"/>
                    <a:pt x="263" y="137"/>
                    <a:pt x="263" y="137"/>
                  </a:cubicBezTo>
                  <a:cubicBezTo>
                    <a:pt x="263" y="137"/>
                    <a:pt x="263" y="137"/>
                    <a:pt x="263" y="137"/>
                  </a:cubicBezTo>
                  <a:cubicBezTo>
                    <a:pt x="263" y="149"/>
                    <a:pt x="263" y="149"/>
                    <a:pt x="263" y="149"/>
                  </a:cubicBezTo>
                  <a:cubicBezTo>
                    <a:pt x="260" y="149"/>
                    <a:pt x="260" y="149"/>
                    <a:pt x="260" y="149"/>
                  </a:cubicBezTo>
                  <a:cubicBezTo>
                    <a:pt x="259" y="148"/>
                    <a:pt x="259" y="148"/>
                    <a:pt x="259" y="148"/>
                  </a:cubicBezTo>
                  <a:cubicBezTo>
                    <a:pt x="259" y="144"/>
                    <a:pt x="259" y="144"/>
                    <a:pt x="259" y="144"/>
                  </a:cubicBezTo>
                  <a:cubicBezTo>
                    <a:pt x="259" y="144"/>
                    <a:pt x="259" y="144"/>
                    <a:pt x="259" y="144"/>
                  </a:cubicBezTo>
                  <a:cubicBezTo>
                    <a:pt x="259" y="143"/>
                    <a:pt x="259" y="143"/>
                    <a:pt x="259" y="143"/>
                  </a:cubicBezTo>
                  <a:cubicBezTo>
                    <a:pt x="259" y="143"/>
                    <a:pt x="259" y="143"/>
                    <a:pt x="259" y="143"/>
                  </a:cubicBezTo>
                  <a:cubicBezTo>
                    <a:pt x="259" y="141"/>
                    <a:pt x="260" y="142"/>
                    <a:pt x="260" y="142"/>
                  </a:cubicBezTo>
                  <a:cubicBezTo>
                    <a:pt x="260" y="141"/>
                    <a:pt x="259" y="141"/>
                    <a:pt x="259" y="141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1"/>
                    <a:pt x="259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39"/>
                    <a:pt x="258" y="139"/>
                    <a:pt x="258" y="139"/>
                  </a:cubicBezTo>
                  <a:cubicBezTo>
                    <a:pt x="258" y="139"/>
                    <a:pt x="258" y="139"/>
                    <a:pt x="258" y="139"/>
                  </a:cubicBezTo>
                  <a:cubicBezTo>
                    <a:pt x="258" y="139"/>
                    <a:pt x="258" y="139"/>
                    <a:pt x="258" y="139"/>
                  </a:cubicBezTo>
                  <a:cubicBezTo>
                    <a:pt x="258" y="139"/>
                    <a:pt x="258" y="139"/>
                    <a:pt x="258" y="139"/>
                  </a:cubicBezTo>
                  <a:cubicBezTo>
                    <a:pt x="258" y="139"/>
                    <a:pt x="258" y="139"/>
                    <a:pt x="258" y="139"/>
                  </a:cubicBezTo>
                  <a:cubicBezTo>
                    <a:pt x="258" y="139"/>
                    <a:pt x="258" y="138"/>
                    <a:pt x="258" y="138"/>
                  </a:cubicBezTo>
                  <a:cubicBezTo>
                    <a:pt x="258" y="138"/>
                    <a:pt x="258" y="138"/>
                    <a:pt x="258" y="138"/>
                  </a:cubicBezTo>
                  <a:cubicBezTo>
                    <a:pt x="258" y="138"/>
                    <a:pt x="258" y="138"/>
                    <a:pt x="258" y="138"/>
                  </a:cubicBezTo>
                  <a:cubicBezTo>
                    <a:pt x="258" y="138"/>
                    <a:pt x="258" y="138"/>
                    <a:pt x="258" y="138"/>
                  </a:cubicBezTo>
                  <a:cubicBezTo>
                    <a:pt x="258" y="138"/>
                    <a:pt x="258" y="137"/>
                    <a:pt x="258" y="137"/>
                  </a:cubicBezTo>
                  <a:cubicBezTo>
                    <a:pt x="258" y="137"/>
                    <a:pt x="258" y="138"/>
                    <a:pt x="258" y="138"/>
                  </a:cubicBezTo>
                  <a:cubicBezTo>
                    <a:pt x="258" y="138"/>
                    <a:pt x="258" y="138"/>
                    <a:pt x="258" y="138"/>
                  </a:cubicBezTo>
                  <a:cubicBezTo>
                    <a:pt x="258" y="138"/>
                    <a:pt x="258" y="138"/>
                    <a:pt x="258" y="138"/>
                  </a:cubicBezTo>
                  <a:cubicBezTo>
                    <a:pt x="258" y="138"/>
                    <a:pt x="258" y="138"/>
                    <a:pt x="258" y="138"/>
                  </a:cubicBezTo>
                  <a:cubicBezTo>
                    <a:pt x="258" y="138"/>
                    <a:pt x="258" y="139"/>
                    <a:pt x="258" y="139"/>
                  </a:cubicBezTo>
                  <a:cubicBezTo>
                    <a:pt x="258" y="139"/>
                    <a:pt x="258" y="139"/>
                    <a:pt x="258" y="139"/>
                  </a:cubicBezTo>
                  <a:cubicBezTo>
                    <a:pt x="258" y="139"/>
                    <a:pt x="258" y="139"/>
                    <a:pt x="258" y="139"/>
                  </a:cubicBezTo>
                  <a:cubicBezTo>
                    <a:pt x="258" y="139"/>
                    <a:pt x="258" y="139"/>
                    <a:pt x="258" y="139"/>
                  </a:cubicBezTo>
                  <a:cubicBezTo>
                    <a:pt x="258" y="139"/>
                    <a:pt x="257" y="139"/>
                    <a:pt x="257" y="139"/>
                  </a:cubicBezTo>
                  <a:cubicBezTo>
                    <a:pt x="257" y="139"/>
                    <a:pt x="258" y="139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7" y="140"/>
                    <a:pt x="257" y="141"/>
                    <a:pt x="257" y="141"/>
                  </a:cubicBezTo>
                  <a:cubicBezTo>
                    <a:pt x="257" y="141"/>
                    <a:pt x="257" y="141"/>
                    <a:pt x="257" y="141"/>
                  </a:cubicBezTo>
                  <a:cubicBezTo>
                    <a:pt x="256" y="141"/>
                    <a:pt x="256" y="141"/>
                    <a:pt x="256" y="142"/>
                  </a:cubicBezTo>
                  <a:cubicBezTo>
                    <a:pt x="256" y="142"/>
                    <a:pt x="257" y="141"/>
                    <a:pt x="257" y="143"/>
                  </a:cubicBezTo>
                  <a:cubicBezTo>
                    <a:pt x="257" y="143"/>
                    <a:pt x="257" y="143"/>
                    <a:pt x="257" y="143"/>
                  </a:cubicBezTo>
                  <a:cubicBezTo>
                    <a:pt x="257" y="143"/>
                    <a:pt x="257" y="143"/>
                    <a:pt x="257" y="144"/>
                  </a:cubicBezTo>
                  <a:cubicBezTo>
                    <a:pt x="257" y="144"/>
                    <a:pt x="257" y="144"/>
                    <a:pt x="257" y="144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5" y="143"/>
                    <a:pt x="255" y="143"/>
                    <a:pt x="255" y="143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49" y="131"/>
                    <a:pt x="249" y="131"/>
                    <a:pt x="249" y="131"/>
                  </a:cubicBezTo>
                  <a:cubicBezTo>
                    <a:pt x="249" y="131"/>
                    <a:pt x="249" y="131"/>
                    <a:pt x="249" y="131"/>
                  </a:cubicBezTo>
                  <a:cubicBezTo>
                    <a:pt x="249" y="131"/>
                    <a:pt x="249" y="130"/>
                    <a:pt x="248" y="130"/>
                  </a:cubicBezTo>
                  <a:cubicBezTo>
                    <a:pt x="249" y="130"/>
                    <a:pt x="249" y="130"/>
                    <a:pt x="249" y="129"/>
                  </a:cubicBezTo>
                  <a:cubicBezTo>
                    <a:pt x="249" y="128"/>
                    <a:pt x="250" y="129"/>
                    <a:pt x="250" y="128"/>
                  </a:cubicBezTo>
                  <a:cubicBezTo>
                    <a:pt x="250" y="128"/>
                    <a:pt x="250" y="128"/>
                    <a:pt x="249" y="128"/>
                  </a:cubicBezTo>
                  <a:cubicBezTo>
                    <a:pt x="249" y="128"/>
                    <a:pt x="249" y="127"/>
                    <a:pt x="249" y="127"/>
                  </a:cubicBezTo>
                  <a:cubicBezTo>
                    <a:pt x="249" y="127"/>
                    <a:pt x="248" y="126"/>
                    <a:pt x="248" y="126"/>
                  </a:cubicBezTo>
                  <a:cubicBezTo>
                    <a:pt x="248" y="126"/>
                    <a:pt x="248" y="126"/>
                    <a:pt x="248" y="126"/>
                  </a:cubicBezTo>
                  <a:cubicBezTo>
                    <a:pt x="248" y="126"/>
                    <a:pt x="248" y="126"/>
                    <a:pt x="248" y="126"/>
                  </a:cubicBezTo>
                  <a:cubicBezTo>
                    <a:pt x="248" y="125"/>
                    <a:pt x="248" y="125"/>
                    <a:pt x="248" y="125"/>
                  </a:cubicBezTo>
                  <a:cubicBezTo>
                    <a:pt x="248" y="125"/>
                    <a:pt x="248" y="125"/>
                    <a:pt x="248" y="125"/>
                  </a:cubicBezTo>
                  <a:cubicBezTo>
                    <a:pt x="248" y="125"/>
                    <a:pt x="248" y="125"/>
                    <a:pt x="248" y="125"/>
                  </a:cubicBezTo>
                  <a:cubicBezTo>
                    <a:pt x="248" y="125"/>
                    <a:pt x="248" y="125"/>
                    <a:pt x="248" y="125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8" y="124"/>
                    <a:pt x="248" y="124"/>
                    <a:pt x="248" y="123"/>
                  </a:cubicBezTo>
                  <a:cubicBezTo>
                    <a:pt x="248" y="123"/>
                    <a:pt x="248" y="123"/>
                    <a:pt x="248" y="123"/>
                  </a:cubicBezTo>
                  <a:cubicBezTo>
                    <a:pt x="248" y="123"/>
                    <a:pt x="248" y="122"/>
                    <a:pt x="248" y="122"/>
                  </a:cubicBezTo>
                  <a:cubicBezTo>
                    <a:pt x="247" y="122"/>
                    <a:pt x="247" y="123"/>
                    <a:pt x="247" y="123"/>
                  </a:cubicBezTo>
                  <a:cubicBezTo>
                    <a:pt x="247" y="123"/>
                    <a:pt x="247" y="123"/>
                    <a:pt x="247" y="123"/>
                  </a:cubicBezTo>
                  <a:cubicBezTo>
                    <a:pt x="247" y="124"/>
                    <a:pt x="247" y="124"/>
                    <a:pt x="247" y="124"/>
                  </a:cubicBezTo>
                  <a:cubicBezTo>
                    <a:pt x="247" y="124"/>
                    <a:pt x="247" y="124"/>
                    <a:pt x="247" y="124"/>
                  </a:cubicBezTo>
                  <a:cubicBezTo>
                    <a:pt x="247" y="124"/>
                    <a:pt x="247" y="124"/>
                    <a:pt x="247" y="124"/>
                  </a:cubicBezTo>
                  <a:cubicBezTo>
                    <a:pt x="247" y="124"/>
                    <a:pt x="247" y="124"/>
                    <a:pt x="247" y="124"/>
                  </a:cubicBezTo>
                  <a:cubicBezTo>
                    <a:pt x="247" y="124"/>
                    <a:pt x="247" y="124"/>
                    <a:pt x="247" y="125"/>
                  </a:cubicBezTo>
                  <a:cubicBezTo>
                    <a:pt x="247" y="125"/>
                    <a:pt x="247" y="125"/>
                    <a:pt x="247" y="125"/>
                  </a:cubicBezTo>
                  <a:cubicBezTo>
                    <a:pt x="247" y="125"/>
                    <a:pt x="247" y="125"/>
                    <a:pt x="247" y="125"/>
                  </a:cubicBezTo>
                  <a:cubicBezTo>
                    <a:pt x="247" y="125"/>
                    <a:pt x="247" y="125"/>
                    <a:pt x="247" y="125"/>
                  </a:cubicBezTo>
                  <a:cubicBezTo>
                    <a:pt x="247" y="125"/>
                    <a:pt x="247" y="125"/>
                    <a:pt x="247" y="126"/>
                  </a:cubicBezTo>
                  <a:cubicBezTo>
                    <a:pt x="247" y="126"/>
                    <a:pt x="247" y="126"/>
                    <a:pt x="247" y="126"/>
                  </a:cubicBezTo>
                  <a:cubicBezTo>
                    <a:pt x="247" y="126"/>
                    <a:pt x="247" y="126"/>
                    <a:pt x="247" y="126"/>
                  </a:cubicBezTo>
                  <a:cubicBezTo>
                    <a:pt x="247" y="126"/>
                    <a:pt x="246" y="127"/>
                    <a:pt x="246" y="127"/>
                  </a:cubicBezTo>
                  <a:cubicBezTo>
                    <a:pt x="246" y="127"/>
                    <a:pt x="246" y="128"/>
                    <a:pt x="246" y="128"/>
                  </a:cubicBezTo>
                  <a:cubicBezTo>
                    <a:pt x="245" y="128"/>
                    <a:pt x="245" y="128"/>
                    <a:pt x="245" y="128"/>
                  </a:cubicBezTo>
                  <a:cubicBezTo>
                    <a:pt x="245" y="129"/>
                    <a:pt x="246" y="128"/>
                    <a:pt x="246" y="129"/>
                  </a:cubicBezTo>
                  <a:cubicBezTo>
                    <a:pt x="246" y="130"/>
                    <a:pt x="246" y="130"/>
                    <a:pt x="247" y="130"/>
                  </a:cubicBezTo>
                  <a:cubicBezTo>
                    <a:pt x="246" y="130"/>
                    <a:pt x="246" y="130"/>
                    <a:pt x="246" y="13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46" y="152"/>
                    <a:pt x="246" y="152"/>
                    <a:pt x="246" y="152"/>
                  </a:cubicBezTo>
                  <a:cubicBezTo>
                    <a:pt x="243" y="153"/>
                    <a:pt x="243" y="153"/>
                    <a:pt x="243" y="153"/>
                  </a:cubicBezTo>
                  <a:cubicBezTo>
                    <a:pt x="243" y="142"/>
                    <a:pt x="243" y="142"/>
                    <a:pt x="243" y="142"/>
                  </a:cubicBezTo>
                  <a:cubicBezTo>
                    <a:pt x="243" y="141"/>
                    <a:pt x="243" y="141"/>
                    <a:pt x="243" y="141"/>
                  </a:cubicBezTo>
                  <a:cubicBezTo>
                    <a:pt x="243" y="141"/>
                    <a:pt x="243" y="141"/>
                    <a:pt x="243" y="141"/>
                  </a:cubicBezTo>
                  <a:cubicBezTo>
                    <a:pt x="243" y="141"/>
                    <a:pt x="243" y="140"/>
                    <a:pt x="243" y="140"/>
                  </a:cubicBezTo>
                  <a:cubicBezTo>
                    <a:pt x="243" y="138"/>
                    <a:pt x="244" y="139"/>
                    <a:pt x="244" y="139"/>
                  </a:cubicBezTo>
                  <a:cubicBezTo>
                    <a:pt x="244" y="138"/>
                    <a:pt x="244" y="138"/>
                    <a:pt x="243" y="138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7"/>
                    <a:pt x="243" y="137"/>
                    <a:pt x="242" y="137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3"/>
                    <a:pt x="242" y="133"/>
                  </a:cubicBezTo>
                  <a:cubicBezTo>
                    <a:pt x="242" y="133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1" y="135"/>
                    <a:pt x="241" y="135"/>
                  </a:cubicBezTo>
                  <a:cubicBezTo>
                    <a:pt x="241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1" y="135"/>
                    <a:pt x="241" y="136"/>
                  </a:cubicBezTo>
                  <a:cubicBezTo>
                    <a:pt x="241" y="136"/>
                    <a:pt x="242" y="136"/>
                    <a:pt x="242" y="136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2" y="136"/>
                    <a:pt x="242" y="136"/>
                    <a:pt x="242" y="137"/>
                  </a:cubicBezTo>
                  <a:cubicBezTo>
                    <a:pt x="241" y="137"/>
                    <a:pt x="240" y="137"/>
                    <a:pt x="240" y="138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40" y="138"/>
                    <a:pt x="239" y="138"/>
                    <a:pt x="239" y="139"/>
                  </a:cubicBezTo>
                  <a:cubicBezTo>
                    <a:pt x="239" y="139"/>
                    <a:pt x="240" y="138"/>
                    <a:pt x="241" y="140"/>
                  </a:cubicBezTo>
                  <a:cubicBezTo>
                    <a:pt x="241" y="140"/>
                    <a:pt x="241" y="141"/>
                    <a:pt x="241" y="141"/>
                  </a:cubicBezTo>
                  <a:cubicBezTo>
                    <a:pt x="241" y="141"/>
                    <a:pt x="240" y="141"/>
                    <a:pt x="240" y="141"/>
                  </a:cubicBezTo>
                  <a:cubicBezTo>
                    <a:pt x="240" y="141"/>
                    <a:pt x="241" y="141"/>
                    <a:pt x="241" y="142"/>
                  </a:cubicBezTo>
                  <a:cubicBezTo>
                    <a:pt x="241" y="153"/>
                    <a:pt x="241" y="153"/>
                    <a:pt x="241" y="153"/>
                  </a:cubicBezTo>
                  <a:cubicBezTo>
                    <a:pt x="241" y="153"/>
                    <a:pt x="241" y="153"/>
                    <a:pt x="241" y="153"/>
                  </a:cubicBezTo>
                  <a:cubicBezTo>
                    <a:pt x="240" y="230"/>
                    <a:pt x="240" y="230"/>
                    <a:pt x="240" y="230"/>
                  </a:cubicBezTo>
                  <a:cubicBezTo>
                    <a:pt x="230" y="230"/>
                    <a:pt x="230" y="230"/>
                    <a:pt x="230" y="230"/>
                  </a:cubicBezTo>
                  <a:cubicBezTo>
                    <a:pt x="230" y="215"/>
                    <a:pt x="230" y="215"/>
                    <a:pt x="230" y="215"/>
                  </a:cubicBezTo>
                  <a:cubicBezTo>
                    <a:pt x="233" y="213"/>
                    <a:pt x="233" y="213"/>
                    <a:pt x="233" y="213"/>
                  </a:cubicBezTo>
                  <a:cubicBezTo>
                    <a:pt x="233" y="211"/>
                    <a:pt x="233" y="211"/>
                    <a:pt x="233" y="211"/>
                  </a:cubicBezTo>
                  <a:cubicBezTo>
                    <a:pt x="233" y="211"/>
                    <a:pt x="233" y="211"/>
                    <a:pt x="233" y="211"/>
                  </a:cubicBezTo>
                  <a:cubicBezTo>
                    <a:pt x="233" y="211"/>
                    <a:pt x="233" y="211"/>
                    <a:pt x="233" y="211"/>
                  </a:cubicBezTo>
                  <a:cubicBezTo>
                    <a:pt x="232" y="210"/>
                    <a:pt x="231" y="210"/>
                    <a:pt x="230" y="209"/>
                  </a:cubicBezTo>
                  <a:cubicBezTo>
                    <a:pt x="229" y="187"/>
                    <a:pt x="229" y="187"/>
                    <a:pt x="229" y="187"/>
                  </a:cubicBezTo>
                  <a:cubicBezTo>
                    <a:pt x="232" y="186"/>
                    <a:pt x="232" y="186"/>
                    <a:pt x="232" y="186"/>
                  </a:cubicBezTo>
                  <a:cubicBezTo>
                    <a:pt x="232" y="184"/>
                    <a:pt x="232" y="184"/>
                    <a:pt x="232" y="184"/>
                  </a:cubicBezTo>
                  <a:cubicBezTo>
                    <a:pt x="232" y="184"/>
                    <a:pt x="232" y="184"/>
                    <a:pt x="232" y="184"/>
                  </a:cubicBezTo>
                  <a:cubicBezTo>
                    <a:pt x="231" y="183"/>
                    <a:pt x="231" y="182"/>
                    <a:pt x="229" y="182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1" y="155"/>
                    <a:pt x="231" y="155"/>
                    <a:pt x="231" y="155"/>
                  </a:cubicBezTo>
                  <a:cubicBezTo>
                    <a:pt x="231" y="153"/>
                    <a:pt x="231" y="153"/>
                    <a:pt x="231" y="153"/>
                  </a:cubicBezTo>
                  <a:cubicBezTo>
                    <a:pt x="231" y="153"/>
                    <a:pt x="231" y="153"/>
                    <a:pt x="231" y="153"/>
                  </a:cubicBezTo>
                  <a:cubicBezTo>
                    <a:pt x="231" y="152"/>
                    <a:pt x="230" y="152"/>
                    <a:pt x="229" y="151"/>
                  </a:cubicBezTo>
                  <a:cubicBezTo>
                    <a:pt x="228" y="145"/>
                    <a:pt x="228" y="145"/>
                    <a:pt x="228" y="145"/>
                  </a:cubicBezTo>
                  <a:cubicBezTo>
                    <a:pt x="230" y="145"/>
                    <a:pt x="230" y="145"/>
                    <a:pt x="230" y="145"/>
                  </a:cubicBezTo>
                  <a:cubicBezTo>
                    <a:pt x="232" y="143"/>
                    <a:pt x="232" y="143"/>
                    <a:pt x="232" y="143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141"/>
                    <a:pt x="229" y="141"/>
                    <a:pt x="229" y="141"/>
                  </a:cubicBezTo>
                  <a:cubicBezTo>
                    <a:pt x="229" y="141"/>
                    <a:pt x="229" y="141"/>
                    <a:pt x="229" y="141"/>
                  </a:cubicBezTo>
                  <a:cubicBezTo>
                    <a:pt x="228" y="141"/>
                    <a:pt x="228" y="141"/>
                    <a:pt x="228" y="141"/>
                  </a:cubicBezTo>
                  <a:cubicBezTo>
                    <a:pt x="228" y="140"/>
                    <a:pt x="228" y="140"/>
                    <a:pt x="228" y="139"/>
                  </a:cubicBezTo>
                  <a:cubicBezTo>
                    <a:pt x="228" y="139"/>
                    <a:pt x="227" y="138"/>
                    <a:pt x="227" y="137"/>
                  </a:cubicBezTo>
                  <a:cubicBezTo>
                    <a:pt x="226" y="137"/>
                    <a:pt x="226" y="137"/>
                    <a:pt x="225" y="136"/>
                  </a:cubicBezTo>
                  <a:cubicBezTo>
                    <a:pt x="225" y="136"/>
                    <a:pt x="225" y="136"/>
                    <a:pt x="224" y="136"/>
                  </a:cubicBezTo>
                  <a:cubicBezTo>
                    <a:pt x="224" y="136"/>
                    <a:pt x="224" y="136"/>
                    <a:pt x="224" y="136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3" y="135"/>
                    <a:pt x="223" y="135"/>
                    <a:pt x="223" y="135"/>
                  </a:cubicBezTo>
                  <a:cubicBezTo>
                    <a:pt x="223" y="135"/>
                    <a:pt x="223" y="135"/>
                    <a:pt x="223" y="136"/>
                  </a:cubicBezTo>
                  <a:cubicBezTo>
                    <a:pt x="223" y="136"/>
                    <a:pt x="223" y="136"/>
                    <a:pt x="223" y="136"/>
                  </a:cubicBezTo>
                  <a:cubicBezTo>
                    <a:pt x="222" y="136"/>
                    <a:pt x="222" y="136"/>
                    <a:pt x="222" y="136"/>
                  </a:cubicBezTo>
                  <a:cubicBezTo>
                    <a:pt x="222" y="136"/>
                    <a:pt x="222" y="136"/>
                    <a:pt x="222" y="136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0" y="138"/>
                    <a:pt x="219" y="139"/>
                    <a:pt x="219" y="141"/>
                  </a:cubicBezTo>
                  <a:cubicBezTo>
                    <a:pt x="218" y="141"/>
                    <a:pt x="218" y="141"/>
                    <a:pt x="218" y="141"/>
                  </a:cubicBezTo>
                  <a:cubicBezTo>
                    <a:pt x="218" y="142"/>
                    <a:pt x="218" y="142"/>
                    <a:pt x="218" y="142"/>
                  </a:cubicBezTo>
                  <a:cubicBezTo>
                    <a:pt x="215" y="143"/>
                    <a:pt x="215" y="143"/>
                    <a:pt x="215" y="143"/>
                  </a:cubicBezTo>
                  <a:cubicBezTo>
                    <a:pt x="217" y="145"/>
                    <a:pt x="217" y="145"/>
                    <a:pt x="217" y="145"/>
                  </a:cubicBezTo>
                  <a:cubicBezTo>
                    <a:pt x="219" y="145"/>
                    <a:pt x="219" y="145"/>
                    <a:pt x="219" y="145"/>
                  </a:cubicBezTo>
                  <a:cubicBezTo>
                    <a:pt x="218" y="151"/>
                    <a:pt x="218" y="151"/>
                    <a:pt x="218" y="151"/>
                  </a:cubicBezTo>
                  <a:cubicBezTo>
                    <a:pt x="217" y="152"/>
                    <a:pt x="216" y="153"/>
                    <a:pt x="216" y="153"/>
                  </a:cubicBezTo>
                  <a:cubicBezTo>
                    <a:pt x="216" y="155"/>
                    <a:pt x="216" y="155"/>
                    <a:pt x="216" y="155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7" y="180"/>
                    <a:pt x="217" y="180"/>
                    <a:pt x="217" y="180"/>
                  </a:cubicBezTo>
                  <a:cubicBezTo>
                    <a:pt x="217" y="182"/>
                    <a:pt x="217" y="182"/>
                    <a:pt x="217" y="182"/>
                  </a:cubicBezTo>
                  <a:cubicBezTo>
                    <a:pt x="217" y="182"/>
                    <a:pt x="217" y="182"/>
                    <a:pt x="217" y="182"/>
                  </a:cubicBezTo>
                  <a:cubicBezTo>
                    <a:pt x="216" y="182"/>
                    <a:pt x="216" y="183"/>
                    <a:pt x="215" y="183"/>
                  </a:cubicBezTo>
                  <a:cubicBezTo>
                    <a:pt x="215" y="183"/>
                    <a:pt x="215" y="184"/>
                    <a:pt x="215" y="184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7" y="187"/>
                    <a:pt x="217" y="187"/>
                    <a:pt x="217" y="187"/>
                  </a:cubicBezTo>
                  <a:cubicBezTo>
                    <a:pt x="217" y="187"/>
                    <a:pt x="217" y="187"/>
                    <a:pt x="217" y="187"/>
                  </a:cubicBezTo>
                  <a:cubicBezTo>
                    <a:pt x="217" y="209"/>
                    <a:pt x="217" y="209"/>
                    <a:pt x="217" y="209"/>
                  </a:cubicBezTo>
                  <a:cubicBezTo>
                    <a:pt x="215" y="210"/>
                    <a:pt x="214" y="211"/>
                    <a:pt x="214" y="211"/>
                  </a:cubicBezTo>
                  <a:cubicBezTo>
                    <a:pt x="214" y="213"/>
                    <a:pt x="214" y="213"/>
                    <a:pt x="214" y="213"/>
                  </a:cubicBezTo>
                  <a:cubicBezTo>
                    <a:pt x="216" y="215"/>
                    <a:pt x="216" y="215"/>
                    <a:pt x="216" y="215"/>
                  </a:cubicBezTo>
                  <a:cubicBezTo>
                    <a:pt x="216" y="215"/>
                    <a:pt x="216" y="215"/>
                    <a:pt x="216" y="215"/>
                  </a:cubicBezTo>
                  <a:cubicBezTo>
                    <a:pt x="216" y="229"/>
                    <a:pt x="216" y="229"/>
                    <a:pt x="216" y="229"/>
                  </a:cubicBezTo>
                  <a:cubicBezTo>
                    <a:pt x="214" y="229"/>
                    <a:pt x="214" y="229"/>
                    <a:pt x="214" y="229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159" y="229"/>
                    <a:pt x="159" y="229"/>
                    <a:pt x="159" y="229"/>
                  </a:cubicBezTo>
                  <a:cubicBezTo>
                    <a:pt x="158" y="191"/>
                    <a:pt x="158" y="191"/>
                    <a:pt x="158" y="191"/>
                  </a:cubicBezTo>
                  <a:cubicBezTo>
                    <a:pt x="163" y="188"/>
                    <a:pt x="163" y="188"/>
                    <a:pt x="163" y="188"/>
                  </a:cubicBezTo>
                  <a:cubicBezTo>
                    <a:pt x="163" y="185"/>
                    <a:pt x="163" y="185"/>
                    <a:pt x="163" y="185"/>
                  </a:cubicBezTo>
                  <a:cubicBezTo>
                    <a:pt x="163" y="185"/>
                    <a:pt x="163" y="185"/>
                    <a:pt x="163" y="185"/>
                  </a:cubicBezTo>
                  <a:cubicBezTo>
                    <a:pt x="162" y="184"/>
                    <a:pt x="161" y="183"/>
                    <a:pt x="158" y="182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61" y="143"/>
                    <a:pt x="161" y="143"/>
                    <a:pt x="161" y="143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1" y="141"/>
                    <a:pt x="161" y="140"/>
                    <a:pt x="161" y="140"/>
                  </a:cubicBezTo>
                  <a:cubicBezTo>
                    <a:pt x="161" y="139"/>
                    <a:pt x="160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9" y="129"/>
                    <a:pt x="159" y="129"/>
                    <a:pt x="159" y="129"/>
                  </a:cubicBezTo>
                  <a:cubicBezTo>
                    <a:pt x="160" y="129"/>
                    <a:pt x="160" y="129"/>
                    <a:pt x="161" y="128"/>
                  </a:cubicBezTo>
                  <a:cubicBezTo>
                    <a:pt x="162" y="127"/>
                    <a:pt x="162" y="125"/>
                    <a:pt x="161" y="124"/>
                  </a:cubicBezTo>
                  <a:cubicBezTo>
                    <a:pt x="161" y="124"/>
                    <a:pt x="161" y="124"/>
                    <a:pt x="161" y="124"/>
                  </a:cubicBezTo>
                  <a:cubicBezTo>
                    <a:pt x="160" y="123"/>
                    <a:pt x="160" y="123"/>
                    <a:pt x="160" y="123"/>
                  </a:cubicBezTo>
                  <a:cubicBezTo>
                    <a:pt x="161" y="120"/>
                    <a:pt x="161" y="120"/>
                    <a:pt x="161" y="120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4" y="98"/>
                    <a:pt x="164" y="98"/>
                    <a:pt x="164" y="98"/>
                  </a:cubicBezTo>
                  <a:cubicBezTo>
                    <a:pt x="164" y="95"/>
                    <a:pt x="164" y="95"/>
                    <a:pt x="164" y="95"/>
                  </a:cubicBezTo>
                  <a:cubicBezTo>
                    <a:pt x="165" y="95"/>
                    <a:pt x="166" y="95"/>
                    <a:pt x="166" y="94"/>
                  </a:cubicBezTo>
                  <a:cubicBezTo>
                    <a:pt x="168" y="93"/>
                    <a:pt x="168" y="91"/>
                    <a:pt x="167" y="90"/>
                  </a:cubicBezTo>
                  <a:cubicBezTo>
                    <a:pt x="166" y="89"/>
                    <a:pt x="166" y="89"/>
                    <a:pt x="165" y="88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7" y="79"/>
                    <a:pt x="167" y="79"/>
                    <a:pt x="167" y="79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0" y="61"/>
                    <a:pt x="171" y="61"/>
                    <a:pt x="172" y="61"/>
                  </a:cubicBezTo>
                  <a:cubicBezTo>
                    <a:pt x="173" y="60"/>
                    <a:pt x="173" y="58"/>
                    <a:pt x="172" y="57"/>
                  </a:cubicBezTo>
                  <a:cubicBezTo>
                    <a:pt x="172" y="56"/>
                    <a:pt x="171" y="56"/>
                    <a:pt x="171" y="55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68" y="53"/>
                    <a:pt x="167" y="51"/>
                    <a:pt x="165" y="50"/>
                  </a:cubicBezTo>
                  <a:cubicBezTo>
                    <a:pt x="164" y="48"/>
                    <a:pt x="163" y="47"/>
                    <a:pt x="162" y="46"/>
                  </a:cubicBezTo>
                  <a:cubicBezTo>
                    <a:pt x="161" y="46"/>
                    <a:pt x="161" y="46"/>
                    <a:pt x="161" y="46"/>
                  </a:cubicBezTo>
                  <a:cubicBezTo>
                    <a:pt x="162" y="45"/>
                    <a:pt x="162" y="44"/>
                    <a:pt x="162" y="43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4" y="34"/>
                    <a:pt x="164" y="32"/>
                    <a:pt x="164" y="29"/>
                  </a:cubicBezTo>
                  <a:cubicBezTo>
                    <a:pt x="164" y="28"/>
                    <a:pt x="163" y="27"/>
                    <a:pt x="163" y="26"/>
                  </a:cubicBezTo>
                  <a:cubicBezTo>
                    <a:pt x="162" y="23"/>
                    <a:pt x="160" y="20"/>
                    <a:pt x="158" y="17"/>
                  </a:cubicBezTo>
                  <a:cubicBezTo>
                    <a:pt x="156" y="15"/>
                    <a:pt x="154" y="13"/>
                    <a:pt x="152" y="12"/>
                  </a:cubicBezTo>
                  <a:cubicBezTo>
                    <a:pt x="149" y="9"/>
                    <a:pt x="146" y="8"/>
                    <a:pt x="142" y="6"/>
                  </a:cubicBezTo>
                  <a:cubicBezTo>
                    <a:pt x="140" y="5"/>
                    <a:pt x="138" y="5"/>
                    <a:pt x="135" y="4"/>
                  </a:cubicBezTo>
                  <a:cubicBezTo>
                    <a:pt x="117" y="0"/>
                    <a:pt x="99" y="8"/>
                    <a:pt x="96" y="21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9"/>
                    <a:pt x="94" y="30"/>
                    <a:pt x="95" y="32"/>
                  </a:cubicBezTo>
                  <a:cubicBezTo>
                    <a:pt x="90" y="33"/>
                    <a:pt x="87" y="34"/>
                    <a:pt x="84" y="35"/>
                  </a:cubicBezTo>
                  <a:cubicBezTo>
                    <a:pt x="83" y="35"/>
                    <a:pt x="82" y="35"/>
                    <a:pt x="80" y="35"/>
                  </a:cubicBezTo>
                  <a:cubicBezTo>
                    <a:pt x="79" y="36"/>
                    <a:pt x="78" y="37"/>
                    <a:pt x="78" y="39"/>
                  </a:cubicBezTo>
                  <a:cubicBezTo>
                    <a:pt x="79" y="40"/>
                    <a:pt x="79" y="41"/>
                    <a:pt x="80" y="41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67"/>
                    <a:pt x="71" y="68"/>
                    <a:pt x="71" y="68"/>
                  </a:cubicBezTo>
                  <a:cubicBezTo>
                    <a:pt x="69" y="68"/>
                    <a:pt x="68" y="70"/>
                    <a:pt x="69" y="71"/>
                  </a:cubicBezTo>
                  <a:cubicBezTo>
                    <a:pt x="69" y="72"/>
                    <a:pt x="70" y="73"/>
                    <a:pt x="70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1" y="101"/>
                    <a:pt x="61" y="101"/>
                  </a:cubicBezTo>
                  <a:cubicBezTo>
                    <a:pt x="59" y="101"/>
                    <a:pt x="58" y="103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6"/>
                    <a:pt x="60" y="106"/>
                  </a:cubicBezTo>
                  <a:cubicBezTo>
                    <a:pt x="60" y="106"/>
                    <a:pt x="60" y="106"/>
                    <a:pt x="61" y="107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30"/>
                    <a:pt x="54" y="130"/>
                    <a:pt x="54" y="130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1" y="136"/>
                    <a:pt x="51" y="136"/>
                    <a:pt x="50" y="136"/>
                  </a:cubicBezTo>
                  <a:cubicBezTo>
                    <a:pt x="49" y="136"/>
                    <a:pt x="48" y="138"/>
                    <a:pt x="48" y="139"/>
                  </a:cubicBezTo>
                  <a:cubicBezTo>
                    <a:pt x="48" y="140"/>
                    <a:pt x="48" y="140"/>
                    <a:pt x="49" y="141"/>
                  </a:cubicBezTo>
                  <a:cubicBezTo>
                    <a:pt x="49" y="141"/>
                    <a:pt x="50" y="142"/>
                    <a:pt x="50" y="142"/>
                  </a:cubicBezTo>
                  <a:cubicBezTo>
                    <a:pt x="50" y="142"/>
                    <a:pt x="50" y="142"/>
                    <a:pt x="50" y="142"/>
                  </a:cubicBezTo>
                  <a:cubicBezTo>
                    <a:pt x="50" y="143"/>
                    <a:pt x="50" y="143"/>
                    <a:pt x="50" y="143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6" y="156"/>
                    <a:pt x="46" y="156"/>
                    <a:pt x="46" y="156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43" y="167"/>
                    <a:pt x="43" y="167"/>
                    <a:pt x="43" y="167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40" y="175"/>
                    <a:pt x="39" y="175"/>
                    <a:pt x="39" y="175"/>
                  </a:cubicBezTo>
                  <a:cubicBezTo>
                    <a:pt x="37" y="175"/>
                    <a:pt x="36" y="177"/>
                    <a:pt x="36" y="178"/>
                  </a:cubicBezTo>
                  <a:cubicBezTo>
                    <a:pt x="36" y="179"/>
                    <a:pt x="36" y="179"/>
                    <a:pt x="37" y="180"/>
                  </a:cubicBezTo>
                  <a:cubicBezTo>
                    <a:pt x="37" y="180"/>
                    <a:pt x="38" y="181"/>
                    <a:pt x="38" y="181"/>
                  </a:cubicBezTo>
                  <a:cubicBezTo>
                    <a:pt x="38" y="181"/>
                    <a:pt x="38" y="181"/>
                    <a:pt x="38" y="181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6" y="189"/>
                    <a:pt x="36" y="189"/>
                    <a:pt x="36" y="189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31" y="207"/>
                    <a:pt x="31" y="207"/>
                    <a:pt x="31" y="207"/>
                  </a:cubicBezTo>
                  <a:cubicBezTo>
                    <a:pt x="28" y="216"/>
                    <a:pt x="28" y="216"/>
                    <a:pt x="28" y="216"/>
                  </a:cubicBezTo>
                  <a:cubicBezTo>
                    <a:pt x="28" y="216"/>
                    <a:pt x="28" y="216"/>
                    <a:pt x="28" y="216"/>
                  </a:cubicBezTo>
                  <a:cubicBezTo>
                    <a:pt x="26" y="216"/>
                    <a:pt x="25" y="218"/>
                    <a:pt x="25" y="219"/>
                  </a:cubicBezTo>
                  <a:cubicBezTo>
                    <a:pt x="25" y="220"/>
                    <a:pt x="25" y="221"/>
                    <a:pt x="26" y="222"/>
                  </a:cubicBezTo>
                  <a:cubicBezTo>
                    <a:pt x="26" y="222"/>
                    <a:pt x="26" y="222"/>
                    <a:pt x="26" y="222"/>
                  </a:cubicBezTo>
                  <a:cubicBezTo>
                    <a:pt x="26" y="224"/>
                    <a:pt x="26" y="224"/>
                    <a:pt x="26" y="224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3" y="234"/>
                    <a:pt x="23" y="234"/>
                    <a:pt x="23" y="234"/>
                  </a:cubicBezTo>
                  <a:cubicBezTo>
                    <a:pt x="21" y="238"/>
                    <a:pt x="21" y="238"/>
                    <a:pt x="21" y="238"/>
                  </a:cubicBezTo>
                  <a:cubicBezTo>
                    <a:pt x="17" y="253"/>
                    <a:pt x="17" y="253"/>
                    <a:pt x="17" y="253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14" y="260"/>
                    <a:pt x="13" y="260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3"/>
                    <a:pt x="13" y="264"/>
                    <a:pt x="14" y="264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13" y="269"/>
                    <a:pt x="13" y="269"/>
                    <a:pt x="13" y="269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9" y="283"/>
                    <a:pt x="9" y="283"/>
                    <a:pt x="8" y="284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5" y="297"/>
                    <a:pt x="5" y="297"/>
                    <a:pt x="5" y="297"/>
                  </a:cubicBezTo>
                  <a:cubicBezTo>
                    <a:pt x="4" y="304"/>
                    <a:pt x="4" y="304"/>
                    <a:pt x="4" y="304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2" y="319"/>
                    <a:pt x="4" y="319"/>
                    <a:pt x="6" y="319"/>
                  </a:cubicBezTo>
                  <a:close/>
                  <a:moveTo>
                    <a:pt x="670" y="314"/>
                  </a:moveTo>
                  <a:cubicBezTo>
                    <a:pt x="668" y="314"/>
                    <a:pt x="668" y="314"/>
                    <a:pt x="668" y="314"/>
                  </a:cubicBezTo>
                  <a:cubicBezTo>
                    <a:pt x="645" y="314"/>
                    <a:pt x="645" y="314"/>
                    <a:pt x="645" y="314"/>
                  </a:cubicBezTo>
                  <a:cubicBezTo>
                    <a:pt x="638" y="314"/>
                    <a:pt x="632" y="308"/>
                    <a:pt x="631" y="301"/>
                  </a:cubicBezTo>
                  <a:cubicBezTo>
                    <a:pt x="631" y="282"/>
                    <a:pt x="631" y="282"/>
                    <a:pt x="631" y="282"/>
                  </a:cubicBezTo>
                  <a:cubicBezTo>
                    <a:pt x="631" y="275"/>
                    <a:pt x="637" y="269"/>
                    <a:pt x="644" y="269"/>
                  </a:cubicBezTo>
                  <a:cubicBezTo>
                    <a:pt x="647" y="269"/>
                    <a:pt x="647" y="269"/>
                    <a:pt x="647" y="269"/>
                  </a:cubicBezTo>
                  <a:cubicBezTo>
                    <a:pt x="669" y="268"/>
                    <a:pt x="669" y="268"/>
                    <a:pt x="669" y="268"/>
                  </a:cubicBezTo>
                  <a:cubicBezTo>
                    <a:pt x="677" y="268"/>
                    <a:pt x="683" y="274"/>
                    <a:pt x="683" y="281"/>
                  </a:cubicBezTo>
                  <a:cubicBezTo>
                    <a:pt x="683" y="300"/>
                    <a:pt x="683" y="300"/>
                    <a:pt x="683" y="300"/>
                  </a:cubicBezTo>
                  <a:cubicBezTo>
                    <a:pt x="683" y="307"/>
                    <a:pt x="678" y="313"/>
                    <a:pt x="670" y="314"/>
                  </a:cubicBezTo>
                  <a:close/>
                  <a:moveTo>
                    <a:pt x="739" y="312"/>
                  </a:moveTo>
                  <a:cubicBezTo>
                    <a:pt x="737" y="313"/>
                    <a:pt x="737" y="313"/>
                    <a:pt x="737" y="313"/>
                  </a:cubicBezTo>
                  <a:cubicBezTo>
                    <a:pt x="714" y="313"/>
                    <a:pt x="714" y="313"/>
                    <a:pt x="714" y="313"/>
                  </a:cubicBezTo>
                  <a:cubicBezTo>
                    <a:pt x="707" y="313"/>
                    <a:pt x="701" y="307"/>
                    <a:pt x="701" y="300"/>
                  </a:cubicBezTo>
                  <a:cubicBezTo>
                    <a:pt x="700" y="281"/>
                    <a:pt x="700" y="281"/>
                    <a:pt x="700" y="281"/>
                  </a:cubicBezTo>
                  <a:cubicBezTo>
                    <a:pt x="700" y="274"/>
                    <a:pt x="706" y="268"/>
                    <a:pt x="714" y="268"/>
                  </a:cubicBezTo>
                  <a:cubicBezTo>
                    <a:pt x="716" y="268"/>
                    <a:pt x="716" y="268"/>
                    <a:pt x="716" y="268"/>
                  </a:cubicBezTo>
                  <a:cubicBezTo>
                    <a:pt x="739" y="267"/>
                    <a:pt x="739" y="267"/>
                    <a:pt x="739" y="267"/>
                  </a:cubicBezTo>
                  <a:cubicBezTo>
                    <a:pt x="746" y="267"/>
                    <a:pt x="752" y="273"/>
                    <a:pt x="752" y="280"/>
                  </a:cubicBezTo>
                  <a:cubicBezTo>
                    <a:pt x="753" y="299"/>
                    <a:pt x="753" y="299"/>
                    <a:pt x="753" y="299"/>
                  </a:cubicBezTo>
                  <a:cubicBezTo>
                    <a:pt x="753" y="306"/>
                    <a:pt x="747" y="312"/>
                    <a:pt x="739" y="312"/>
                  </a:cubicBezTo>
                  <a:close/>
                  <a:moveTo>
                    <a:pt x="809" y="311"/>
                  </a:moveTo>
                  <a:cubicBezTo>
                    <a:pt x="783" y="312"/>
                    <a:pt x="783" y="312"/>
                    <a:pt x="783" y="312"/>
                  </a:cubicBezTo>
                  <a:cubicBezTo>
                    <a:pt x="776" y="312"/>
                    <a:pt x="770" y="306"/>
                    <a:pt x="770" y="299"/>
                  </a:cubicBezTo>
                  <a:cubicBezTo>
                    <a:pt x="770" y="280"/>
                    <a:pt x="770" y="280"/>
                    <a:pt x="770" y="280"/>
                  </a:cubicBezTo>
                  <a:cubicBezTo>
                    <a:pt x="769" y="273"/>
                    <a:pt x="775" y="267"/>
                    <a:pt x="783" y="267"/>
                  </a:cubicBezTo>
                  <a:cubicBezTo>
                    <a:pt x="808" y="266"/>
                    <a:pt x="808" y="266"/>
                    <a:pt x="808" y="266"/>
                  </a:cubicBezTo>
                  <a:cubicBezTo>
                    <a:pt x="810" y="266"/>
                    <a:pt x="812" y="267"/>
                    <a:pt x="814" y="268"/>
                  </a:cubicBezTo>
                  <a:cubicBezTo>
                    <a:pt x="819" y="270"/>
                    <a:pt x="821" y="274"/>
                    <a:pt x="821" y="279"/>
                  </a:cubicBezTo>
                  <a:cubicBezTo>
                    <a:pt x="821" y="283"/>
                    <a:pt x="821" y="283"/>
                    <a:pt x="821" y="283"/>
                  </a:cubicBezTo>
                  <a:cubicBezTo>
                    <a:pt x="822" y="298"/>
                    <a:pt x="822" y="298"/>
                    <a:pt x="822" y="298"/>
                  </a:cubicBezTo>
                  <a:cubicBezTo>
                    <a:pt x="822" y="305"/>
                    <a:pt x="816" y="311"/>
                    <a:pt x="809" y="311"/>
                  </a:cubicBezTo>
                  <a:close/>
                  <a:moveTo>
                    <a:pt x="891" y="297"/>
                  </a:moveTo>
                  <a:cubicBezTo>
                    <a:pt x="891" y="305"/>
                    <a:pt x="885" y="310"/>
                    <a:pt x="878" y="310"/>
                  </a:cubicBezTo>
                  <a:cubicBezTo>
                    <a:pt x="875" y="310"/>
                    <a:pt x="875" y="310"/>
                    <a:pt x="875" y="310"/>
                  </a:cubicBezTo>
                  <a:cubicBezTo>
                    <a:pt x="853" y="311"/>
                    <a:pt x="853" y="311"/>
                    <a:pt x="853" y="311"/>
                  </a:cubicBezTo>
                  <a:cubicBezTo>
                    <a:pt x="845" y="311"/>
                    <a:pt x="839" y="305"/>
                    <a:pt x="839" y="298"/>
                  </a:cubicBezTo>
                  <a:cubicBezTo>
                    <a:pt x="839" y="279"/>
                    <a:pt x="839" y="279"/>
                    <a:pt x="839" y="279"/>
                  </a:cubicBezTo>
                  <a:cubicBezTo>
                    <a:pt x="839" y="272"/>
                    <a:pt x="845" y="266"/>
                    <a:pt x="852" y="266"/>
                  </a:cubicBezTo>
                  <a:cubicBezTo>
                    <a:pt x="854" y="266"/>
                    <a:pt x="854" y="266"/>
                    <a:pt x="854" y="266"/>
                  </a:cubicBezTo>
                  <a:cubicBezTo>
                    <a:pt x="876" y="265"/>
                    <a:pt x="876" y="265"/>
                    <a:pt x="876" y="265"/>
                  </a:cubicBezTo>
                  <a:cubicBezTo>
                    <a:pt x="880" y="276"/>
                    <a:pt x="886" y="287"/>
                    <a:pt x="891" y="297"/>
                  </a:cubicBezTo>
                  <a:close/>
                  <a:moveTo>
                    <a:pt x="846" y="189"/>
                  </a:moveTo>
                  <a:cubicBezTo>
                    <a:pt x="848" y="200"/>
                    <a:pt x="854" y="215"/>
                    <a:pt x="861" y="233"/>
                  </a:cubicBezTo>
                  <a:cubicBezTo>
                    <a:pt x="851" y="233"/>
                    <a:pt x="851" y="233"/>
                    <a:pt x="851" y="233"/>
                  </a:cubicBezTo>
                  <a:cubicBezTo>
                    <a:pt x="844" y="233"/>
                    <a:pt x="838" y="227"/>
                    <a:pt x="838" y="220"/>
                  </a:cubicBezTo>
                  <a:cubicBezTo>
                    <a:pt x="838" y="201"/>
                    <a:pt x="838" y="201"/>
                    <a:pt x="838" y="201"/>
                  </a:cubicBezTo>
                  <a:cubicBezTo>
                    <a:pt x="837" y="196"/>
                    <a:pt x="841" y="191"/>
                    <a:pt x="846" y="189"/>
                  </a:cubicBezTo>
                  <a:close/>
                  <a:moveTo>
                    <a:pt x="777" y="189"/>
                  </a:moveTo>
                  <a:cubicBezTo>
                    <a:pt x="779" y="189"/>
                    <a:pt x="780" y="189"/>
                    <a:pt x="782" y="189"/>
                  </a:cubicBezTo>
                  <a:cubicBezTo>
                    <a:pt x="807" y="188"/>
                    <a:pt x="807" y="188"/>
                    <a:pt x="807" y="188"/>
                  </a:cubicBezTo>
                  <a:cubicBezTo>
                    <a:pt x="814" y="188"/>
                    <a:pt x="820" y="194"/>
                    <a:pt x="820" y="201"/>
                  </a:cubicBezTo>
                  <a:cubicBezTo>
                    <a:pt x="821" y="220"/>
                    <a:pt x="821" y="220"/>
                    <a:pt x="821" y="220"/>
                  </a:cubicBezTo>
                  <a:cubicBezTo>
                    <a:pt x="821" y="227"/>
                    <a:pt x="815" y="233"/>
                    <a:pt x="807" y="233"/>
                  </a:cubicBezTo>
                  <a:cubicBezTo>
                    <a:pt x="798" y="234"/>
                    <a:pt x="798" y="234"/>
                    <a:pt x="798" y="234"/>
                  </a:cubicBezTo>
                  <a:cubicBezTo>
                    <a:pt x="782" y="234"/>
                    <a:pt x="782" y="234"/>
                    <a:pt x="782" y="234"/>
                  </a:cubicBezTo>
                  <a:cubicBezTo>
                    <a:pt x="775" y="234"/>
                    <a:pt x="769" y="228"/>
                    <a:pt x="769" y="221"/>
                  </a:cubicBezTo>
                  <a:cubicBezTo>
                    <a:pt x="768" y="202"/>
                    <a:pt x="768" y="202"/>
                    <a:pt x="768" y="202"/>
                  </a:cubicBezTo>
                  <a:cubicBezTo>
                    <a:pt x="768" y="196"/>
                    <a:pt x="772" y="191"/>
                    <a:pt x="777" y="189"/>
                  </a:cubicBezTo>
                  <a:close/>
                  <a:moveTo>
                    <a:pt x="804" y="245"/>
                  </a:moveTo>
                  <a:cubicBezTo>
                    <a:pt x="844" y="244"/>
                    <a:pt x="844" y="244"/>
                    <a:pt x="844" y="244"/>
                  </a:cubicBezTo>
                  <a:cubicBezTo>
                    <a:pt x="866" y="244"/>
                    <a:pt x="866" y="244"/>
                    <a:pt x="866" y="244"/>
                  </a:cubicBezTo>
                  <a:cubicBezTo>
                    <a:pt x="867" y="247"/>
                    <a:pt x="869" y="251"/>
                    <a:pt x="870" y="254"/>
                  </a:cubicBezTo>
                  <a:cubicBezTo>
                    <a:pt x="849" y="254"/>
                    <a:pt x="849" y="254"/>
                    <a:pt x="849" y="254"/>
                  </a:cubicBezTo>
                  <a:cubicBezTo>
                    <a:pt x="808" y="255"/>
                    <a:pt x="808" y="255"/>
                    <a:pt x="808" y="255"/>
                  </a:cubicBezTo>
                  <a:cubicBezTo>
                    <a:pt x="746" y="256"/>
                    <a:pt x="746" y="256"/>
                    <a:pt x="746" y="256"/>
                  </a:cubicBezTo>
                  <a:cubicBezTo>
                    <a:pt x="710" y="256"/>
                    <a:pt x="710" y="256"/>
                    <a:pt x="710" y="256"/>
                  </a:cubicBezTo>
                  <a:cubicBezTo>
                    <a:pt x="677" y="257"/>
                    <a:pt x="677" y="257"/>
                    <a:pt x="677" y="257"/>
                  </a:cubicBezTo>
                  <a:cubicBezTo>
                    <a:pt x="641" y="257"/>
                    <a:pt x="641" y="257"/>
                    <a:pt x="641" y="257"/>
                  </a:cubicBezTo>
                  <a:cubicBezTo>
                    <a:pt x="604" y="258"/>
                    <a:pt x="604" y="258"/>
                    <a:pt x="604" y="258"/>
                  </a:cubicBezTo>
                  <a:cubicBezTo>
                    <a:pt x="562" y="258"/>
                    <a:pt x="562" y="258"/>
                    <a:pt x="562" y="258"/>
                  </a:cubicBezTo>
                  <a:cubicBezTo>
                    <a:pt x="561" y="249"/>
                    <a:pt x="561" y="249"/>
                    <a:pt x="561" y="249"/>
                  </a:cubicBezTo>
                  <a:cubicBezTo>
                    <a:pt x="600" y="248"/>
                    <a:pt x="600" y="248"/>
                    <a:pt x="600" y="248"/>
                  </a:cubicBezTo>
                  <a:cubicBezTo>
                    <a:pt x="637" y="247"/>
                    <a:pt x="637" y="247"/>
                    <a:pt x="637" y="247"/>
                  </a:cubicBezTo>
                  <a:cubicBezTo>
                    <a:pt x="672" y="247"/>
                    <a:pt x="672" y="247"/>
                    <a:pt x="672" y="247"/>
                  </a:cubicBezTo>
                  <a:cubicBezTo>
                    <a:pt x="706" y="246"/>
                    <a:pt x="706" y="246"/>
                    <a:pt x="706" y="246"/>
                  </a:cubicBezTo>
                  <a:cubicBezTo>
                    <a:pt x="741" y="246"/>
                    <a:pt x="741" y="246"/>
                    <a:pt x="741" y="246"/>
                  </a:cubicBezTo>
                  <a:lnTo>
                    <a:pt x="804" y="245"/>
                  </a:lnTo>
                  <a:close/>
                  <a:moveTo>
                    <a:pt x="712" y="190"/>
                  </a:moveTo>
                  <a:cubicBezTo>
                    <a:pt x="715" y="190"/>
                    <a:pt x="715" y="190"/>
                    <a:pt x="715" y="190"/>
                  </a:cubicBezTo>
                  <a:cubicBezTo>
                    <a:pt x="738" y="189"/>
                    <a:pt x="738" y="189"/>
                    <a:pt x="738" y="189"/>
                  </a:cubicBezTo>
                  <a:cubicBezTo>
                    <a:pt x="745" y="189"/>
                    <a:pt x="751" y="195"/>
                    <a:pt x="751" y="202"/>
                  </a:cubicBezTo>
                  <a:cubicBezTo>
                    <a:pt x="751" y="221"/>
                    <a:pt x="751" y="221"/>
                    <a:pt x="751" y="221"/>
                  </a:cubicBezTo>
                  <a:cubicBezTo>
                    <a:pt x="751" y="228"/>
                    <a:pt x="746" y="234"/>
                    <a:pt x="738" y="234"/>
                  </a:cubicBezTo>
                  <a:cubicBezTo>
                    <a:pt x="736" y="235"/>
                    <a:pt x="736" y="235"/>
                    <a:pt x="736" y="235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706" y="235"/>
                    <a:pt x="700" y="229"/>
                    <a:pt x="699" y="222"/>
                  </a:cubicBezTo>
                  <a:cubicBezTo>
                    <a:pt x="699" y="203"/>
                    <a:pt x="699" y="203"/>
                    <a:pt x="699" y="203"/>
                  </a:cubicBezTo>
                  <a:cubicBezTo>
                    <a:pt x="699" y="196"/>
                    <a:pt x="705" y="190"/>
                    <a:pt x="712" y="190"/>
                  </a:cubicBezTo>
                  <a:close/>
                  <a:moveTo>
                    <a:pt x="643" y="191"/>
                  </a:moveTo>
                  <a:cubicBezTo>
                    <a:pt x="645" y="191"/>
                    <a:pt x="645" y="191"/>
                    <a:pt x="645" y="191"/>
                  </a:cubicBezTo>
                  <a:cubicBezTo>
                    <a:pt x="668" y="190"/>
                    <a:pt x="668" y="190"/>
                    <a:pt x="668" y="190"/>
                  </a:cubicBezTo>
                  <a:cubicBezTo>
                    <a:pt x="676" y="190"/>
                    <a:pt x="682" y="196"/>
                    <a:pt x="682" y="203"/>
                  </a:cubicBezTo>
                  <a:cubicBezTo>
                    <a:pt x="682" y="222"/>
                    <a:pt x="682" y="222"/>
                    <a:pt x="682" y="222"/>
                  </a:cubicBezTo>
                  <a:cubicBezTo>
                    <a:pt x="682" y="229"/>
                    <a:pt x="676" y="235"/>
                    <a:pt x="669" y="236"/>
                  </a:cubicBezTo>
                  <a:cubicBezTo>
                    <a:pt x="667" y="236"/>
                    <a:pt x="667" y="236"/>
                    <a:pt x="667" y="236"/>
                  </a:cubicBezTo>
                  <a:cubicBezTo>
                    <a:pt x="644" y="236"/>
                    <a:pt x="644" y="236"/>
                    <a:pt x="644" y="236"/>
                  </a:cubicBezTo>
                  <a:cubicBezTo>
                    <a:pt x="636" y="236"/>
                    <a:pt x="630" y="230"/>
                    <a:pt x="630" y="223"/>
                  </a:cubicBezTo>
                  <a:cubicBezTo>
                    <a:pt x="630" y="204"/>
                    <a:pt x="630" y="204"/>
                    <a:pt x="630" y="204"/>
                  </a:cubicBezTo>
                  <a:cubicBezTo>
                    <a:pt x="630" y="197"/>
                    <a:pt x="636" y="191"/>
                    <a:pt x="643" y="191"/>
                  </a:cubicBezTo>
                  <a:close/>
                  <a:moveTo>
                    <a:pt x="573" y="192"/>
                  </a:moveTo>
                  <a:cubicBezTo>
                    <a:pt x="573" y="192"/>
                    <a:pt x="574" y="192"/>
                    <a:pt x="574" y="192"/>
                  </a:cubicBezTo>
                  <a:cubicBezTo>
                    <a:pt x="599" y="191"/>
                    <a:pt x="599" y="191"/>
                    <a:pt x="599" y="191"/>
                  </a:cubicBezTo>
                  <a:cubicBezTo>
                    <a:pt x="606" y="191"/>
                    <a:pt x="613" y="197"/>
                    <a:pt x="613" y="205"/>
                  </a:cubicBezTo>
                  <a:cubicBezTo>
                    <a:pt x="613" y="223"/>
                    <a:pt x="613" y="223"/>
                    <a:pt x="613" y="223"/>
                  </a:cubicBezTo>
                  <a:cubicBezTo>
                    <a:pt x="613" y="230"/>
                    <a:pt x="607" y="236"/>
                    <a:pt x="600" y="237"/>
                  </a:cubicBezTo>
                  <a:cubicBezTo>
                    <a:pt x="594" y="237"/>
                    <a:pt x="594" y="237"/>
                    <a:pt x="594" y="237"/>
                  </a:cubicBezTo>
                  <a:cubicBezTo>
                    <a:pt x="575" y="237"/>
                    <a:pt x="575" y="237"/>
                    <a:pt x="575" y="237"/>
                  </a:cubicBezTo>
                  <a:cubicBezTo>
                    <a:pt x="567" y="237"/>
                    <a:pt x="561" y="231"/>
                    <a:pt x="561" y="224"/>
                  </a:cubicBezTo>
                  <a:cubicBezTo>
                    <a:pt x="561" y="205"/>
                    <a:pt x="561" y="205"/>
                    <a:pt x="561" y="205"/>
                  </a:cubicBezTo>
                  <a:cubicBezTo>
                    <a:pt x="561" y="198"/>
                    <a:pt x="566" y="192"/>
                    <a:pt x="573" y="192"/>
                  </a:cubicBezTo>
                  <a:close/>
                  <a:moveTo>
                    <a:pt x="542" y="80"/>
                  </a:moveTo>
                  <a:cubicBezTo>
                    <a:pt x="542" y="79"/>
                    <a:pt x="543" y="78"/>
                    <a:pt x="544" y="78"/>
                  </a:cubicBezTo>
                  <a:cubicBezTo>
                    <a:pt x="544" y="78"/>
                    <a:pt x="545" y="78"/>
                    <a:pt x="545" y="78"/>
                  </a:cubicBezTo>
                  <a:cubicBezTo>
                    <a:pt x="546" y="78"/>
                    <a:pt x="546" y="79"/>
                    <a:pt x="546" y="80"/>
                  </a:cubicBezTo>
                  <a:cubicBezTo>
                    <a:pt x="546" y="88"/>
                    <a:pt x="546" y="88"/>
                    <a:pt x="546" y="88"/>
                  </a:cubicBezTo>
                  <a:cubicBezTo>
                    <a:pt x="546" y="88"/>
                    <a:pt x="546" y="88"/>
                    <a:pt x="546" y="88"/>
                  </a:cubicBezTo>
                  <a:cubicBezTo>
                    <a:pt x="546" y="88"/>
                    <a:pt x="546" y="88"/>
                    <a:pt x="546" y="88"/>
                  </a:cubicBezTo>
                  <a:cubicBezTo>
                    <a:pt x="545" y="88"/>
                    <a:pt x="544" y="88"/>
                    <a:pt x="543" y="88"/>
                  </a:cubicBezTo>
                  <a:cubicBezTo>
                    <a:pt x="543" y="88"/>
                    <a:pt x="542" y="88"/>
                    <a:pt x="542" y="88"/>
                  </a:cubicBezTo>
                  <a:lnTo>
                    <a:pt x="542" y="80"/>
                  </a:lnTo>
                  <a:close/>
                  <a:moveTo>
                    <a:pt x="536" y="81"/>
                  </a:moveTo>
                  <a:cubicBezTo>
                    <a:pt x="536" y="80"/>
                    <a:pt x="536" y="80"/>
                    <a:pt x="536" y="80"/>
                  </a:cubicBezTo>
                  <a:cubicBezTo>
                    <a:pt x="536" y="80"/>
                    <a:pt x="536" y="80"/>
                    <a:pt x="536" y="79"/>
                  </a:cubicBezTo>
                  <a:cubicBezTo>
                    <a:pt x="537" y="79"/>
                    <a:pt x="537" y="78"/>
                    <a:pt x="538" y="78"/>
                  </a:cubicBezTo>
                  <a:cubicBezTo>
                    <a:pt x="539" y="78"/>
                    <a:pt x="539" y="78"/>
                    <a:pt x="539" y="78"/>
                  </a:cubicBezTo>
                  <a:cubicBezTo>
                    <a:pt x="540" y="78"/>
                    <a:pt x="541" y="79"/>
                    <a:pt x="541" y="80"/>
                  </a:cubicBezTo>
                  <a:cubicBezTo>
                    <a:pt x="541" y="88"/>
                    <a:pt x="541" y="88"/>
                    <a:pt x="541" y="88"/>
                  </a:cubicBezTo>
                  <a:cubicBezTo>
                    <a:pt x="540" y="88"/>
                    <a:pt x="539" y="88"/>
                    <a:pt x="538" y="88"/>
                  </a:cubicBezTo>
                  <a:cubicBezTo>
                    <a:pt x="537" y="88"/>
                    <a:pt x="537" y="88"/>
                    <a:pt x="536" y="88"/>
                  </a:cubicBezTo>
                  <a:lnTo>
                    <a:pt x="536" y="81"/>
                  </a:lnTo>
                  <a:close/>
                  <a:moveTo>
                    <a:pt x="534" y="81"/>
                  </a:moveTo>
                  <a:cubicBezTo>
                    <a:pt x="534" y="80"/>
                    <a:pt x="534" y="79"/>
                    <a:pt x="535" y="79"/>
                  </a:cubicBezTo>
                  <a:cubicBezTo>
                    <a:pt x="535" y="79"/>
                    <a:pt x="535" y="79"/>
                    <a:pt x="535" y="80"/>
                  </a:cubicBezTo>
                  <a:cubicBezTo>
                    <a:pt x="535" y="80"/>
                    <a:pt x="535" y="81"/>
                    <a:pt x="535" y="81"/>
                  </a:cubicBezTo>
                  <a:cubicBezTo>
                    <a:pt x="535" y="87"/>
                    <a:pt x="535" y="87"/>
                    <a:pt x="535" y="87"/>
                  </a:cubicBezTo>
                  <a:cubicBezTo>
                    <a:pt x="535" y="88"/>
                    <a:pt x="535" y="88"/>
                    <a:pt x="535" y="88"/>
                  </a:cubicBezTo>
                  <a:cubicBezTo>
                    <a:pt x="535" y="88"/>
                    <a:pt x="535" y="88"/>
                    <a:pt x="535" y="88"/>
                  </a:cubicBezTo>
                  <a:cubicBezTo>
                    <a:pt x="535" y="88"/>
                    <a:pt x="534" y="88"/>
                    <a:pt x="534" y="89"/>
                  </a:cubicBezTo>
                  <a:cubicBezTo>
                    <a:pt x="534" y="89"/>
                    <a:pt x="534" y="89"/>
                    <a:pt x="534" y="89"/>
                  </a:cubicBezTo>
                  <a:lnTo>
                    <a:pt x="534" y="81"/>
                  </a:lnTo>
                  <a:close/>
                  <a:moveTo>
                    <a:pt x="465" y="147"/>
                  </a:moveTo>
                  <a:cubicBezTo>
                    <a:pt x="465" y="146"/>
                    <a:pt x="466" y="145"/>
                    <a:pt x="467" y="145"/>
                  </a:cubicBezTo>
                  <a:cubicBezTo>
                    <a:pt x="467" y="145"/>
                    <a:pt x="467" y="145"/>
                    <a:pt x="467" y="146"/>
                  </a:cubicBezTo>
                  <a:cubicBezTo>
                    <a:pt x="468" y="146"/>
                    <a:pt x="468" y="146"/>
                    <a:pt x="468" y="147"/>
                  </a:cubicBezTo>
                  <a:cubicBezTo>
                    <a:pt x="468" y="151"/>
                    <a:pt x="468" y="151"/>
                    <a:pt x="468" y="151"/>
                  </a:cubicBezTo>
                  <a:cubicBezTo>
                    <a:pt x="468" y="152"/>
                    <a:pt x="468" y="152"/>
                    <a:pt x="468" y="152"/>
                  </a:cubicBezTo>
                  <a:cubicBezTo>
                    <a:pt x="468" y="152"/>
                    <a:pt x="468" y="152"/>
                    <a:pt x="468" y="152"/>
                  </a:cubicBezTo>
                  <a:cubicBezTo>
                    <a:pt x="468" y="152"/>
                    <a:pt x="467" y="152"/>
                    <a:pt x="466" y="151"/>
                  </a:cubicBezTo>
                  <a:cubicBezTo>
                    <a:pt x="466" y="151"/>
                    <a:pt x="466" y="151"/>
                    <a:pt x="465" y="151"/>
                  </a:cubicBezTo>
                  <a:lnTo>
                    <a:pt x="465" y="147"/>
                  </a:lnTo>
                  <a:close/>
                  <a:moveTo>
                    <a:pt x="462" y="147"/>
                  </a:moveTo>
                  <a:cubicBezTo>
                    <a:pt x="462" y="147"/>
                    <a:pt x="462" y="147"/>
                    <a:pt x="462" y="147"/>
                  </a:cubicBezTo>
                  <a:cubicBezTo>
                    <a:pt x="462" y="147"/>
                    <a:pt x="462" y="146"/>
                    <a:pt x="462" y="146"/>
                  </a:cubicBezTo>
                  <a:cubicBezTo>
                    <a:pt x="462" y="146"/>
                    <a:pt x="463" y="145"/>
                    <a:pt x="463" y="145"/>
                  </a:cubicBezTo>
                  <a:cubicBezTo>
                    <a:pt x="463" y="145"/>
                    <a:pt x="464" y="145"/>
                    <a:pt x="464" y="146"/>
                  </a:cubicBezTo>
                  <a:cubicBezTo>
                    <a:pt x="464" y="146"/>
                    <a:pt x="465" y="146"/>
                    <a:pt x="465" y="147"/>
                  </a:cubicBezTo>
                  <a:cubicBezTo>
                    <a:pt x="465" y="151"/>
                    <a:pt x="465" y="151"/>
                    <a:pt x="465" y="151"/>
                  </a:cubicBezTo>
                  <a:cubicBezTo>
                    <a:pt x="464" y="151"/>
                    <a:pt x="463" y="151"/>
                    <a:pt x="463" y="152"/>
                  </a:cubicBezTo>
                  <a:cubicBezTo>
                    <a:pt x="463" y="152"/>
                    <a:pt x="462" y="152"/>
                    <a:pt x="462" y="152"/>
                  </a:cubicBezTo>
                  <a:lnTo>
                    <a:pt x="462" y="147"/>
                  </a:lnTo>
                  <a:close/>
                  <a:moveTo>
                    <a:pt x="461" y="147"/>
                  </a:moveTo>
                  <a:cubicBezTo>
                    <a:pt x="461" y="146"/>
                    <a:pt x="461" y="146"/>
                    <a:pt x="461" y="146"/>
                  </a:cubicBezTo>
                  <a:cubicBezTo>
                    <a:pt x="461" y="146"/>
                    <a:pt x="461" y="146"/>
                    <a:pt x="461" y="147"/>
                  </a:cubicBezTo>
                  <a:cubicBezTo>
                    <a:pt x="461" y="151"/>
                    <a:pt x="461" y="151"/>
                    <a:pt x="461" y="151"/>
                  </a:cubicBezTo>
                  <a:cubicBezTo>
                    <a:pt x="461" y="152"/>
                    <a:pt x="461" y="152"/>
                    <a:pt x="461" y="152"/>
                  </a:cubicBezTo>
                  <a:cubicBezTo>
                    <a:pt x="461" y="152"/>
                    <a:pt x="461" y="152"/>
                    <a:pt x="461" y="152"/>
                  </a:cubicBezTo>
                  <a:cubicBezTo>
                    <a:pt x="461" y="152"/>
                    <a:pt x="461" y="152"/>
                    <a:pt x="461" y="152"/>
                  </a:cubicBezTo>
                  <a:lnTo>
                    <a:pt x="461" y="147"/>
                  </a:lnTo>
                  <a:close/>
                  <a:moveTo>
                    <a:pt x="420" y="139"/>
                  </a:moveTo>
                  <a:cubicBezTo>
                    <a:pt x="421" y="137"/>
                    <a:pt x="421" y="137"/>
                    <a:pt x="421" y="137"/>
                  </a:cubicBezTo>
                  <a:cubicBezTo>
                    <a:pt x="422" y="135"/>
                    <a:pt x="422" y="135"/>
                    <a:pt x="422" y="135"/>
                  </a:cubicBezTo>
                  <a:cubicBezTo>
                    <a:pt x="422" y="135"/>
                    <a:pt x="423" y="135"/>
                    <a:pt x="423" y="136"/>
                  </a:cubicBezTo>
                  <a:cubicBezTo>
                    <a:pt x="423" y="136"/>
                    <a:pt x="423" y="137"/>
                    <a:pt x="424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3" y="137"/>
                    <a:pt x="423" y="138"/>
                    <a:pt x="423" y="138"/>
                  </a:cubicBezTo>
                  <a:cubicBezTo>
                    <a:pt x="423" y="149"/>
                    <a:pt x="423" y="149"/>
                    <a:pt x="423" y="149"/>
                  </a:cubicBezTo>
                  <a:cubicBezTo>
                    <a:pt x="419" y="149"/>
                    <a:pt x="419" y="149"/>
                    <a:pt x="419" y="149"/>
                  </a:cubicBezTo>
                  <a:cubicBezTo>
                    <a:pt x="416" y="149"/>
                    <a:pt x="416" y="149"/>
                    <a:pt x="416" y="149"/>
                  </a:cubicBezTo>
                  <a:cubicBezTo>
                    <a:pt x="416" y="139"/>
                    <a:pt x="416" y="139"/>
                    <a:pt x="416" y="139"/>
                  </a:cubicBezTo>
                  <a:lnTo>
                    <a:pt x="420" y="139"/>
                  </a:lnTo>
                  <a:close/>
                  <a:moveTo>
                    <a:pt x="412" y="142"/>
                  </a:moveTo>
                  <a:cubicBezTo>
                    <a:pt x="412" y="140"/>
                    <a:pt x="413" y="139"/>
                    <a:pt x="413" y="139"/>
                  </a:cubicBezTo>
                  <a:cubicBezTo>
                    <a:pt x="414" y="139"/>
                    <a:pt x="414" y="139"/>
                    <a:pt x="414" y="140"/>
                  </a:cubicBezTo>
                  <a:cubicBezTo>
                    <a:pt x="414" y="140"/>
                    <a:pt x="415" y="141"/>
                    <a:pt x="415" y="142"/>
                  </a:cubicBezTo>
                  <a:cubicBezTo>
                    <a:pt x="415" y="149"/>
                    <a:pt x="415" y="149"/>
                    <a:pt x="415" y="149"/>
                  </a:cubicBezTo>
                  <a:cubicBezTo>
                    <a:pt x="413" y="149"/>
                    <a:pt x="413" y="149"/>
                    <a:pt x="413" y="149"/>
                  </a:cubicBezTo>
                  <a:cubicBezTo>
                    <a:pt x="412" y="149"/>
                    <a:pt x="412" y="149"/>
                    <a:pt x="412" y="149"/>
                  </a:cubicBezTo>
                  <a:lnTo>
                    <a:pt x="412" y="142"/>
                  </a:lnTo>
                  <a:close/>
                  <a:moveTo>
                    <a:pt x="403" y="141"/>
                  </a:moveTo>
                  <a:cubicBezTo>
                    <a:pt x="403" y="139"/>
                    <a:pt x="404" y="138"/>
                    <a:pt x="407" y="138"/>
                  </a:cubicBezTo>
                  <a:cubicBezTo>
                    <a:pt x="407" y="138"/>
                    <a:pt x="407" y="138"/>
                    <a:pt x="407" y="138"/>
                  </a:cubicBezTo>
                  <a:cubicBezTo>
                    <a:pt x="407" y="138"/>
                    <a:pt x="407" y="138"/>
                    <a:pt x="408" y="138"/>
                  </a:cubicBezTo>
                  <a:cubicBezTo>
                    <a:pt x="409" y="138"/>
                    <a:pt x="411" y="140"/>
                    <a:pt x="411" y="141"/>
                  </a:cubicBezTo>
                  <a:cubicBezTo>
                    <a:pt x="411" y="149"/>
                    <a:pt x="411" y="149"/>
                    <a:pt x="411" y="149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3" y="149"/>
                    <a:pt x="403" y="149"/>
                    <a:pt x="403" y="149"/>
                  </a:cubicBezTo>
                  <a:lnTo>
                    <a:pt x="403" y="141"/>
                  </a:lnTo>
                  <a:close/>
                  <a:moveTo>
                    <a:pt x="392" y="141"/>
                  </a:moveTo>
                  <a:cubicBezTo>
                    <a:pt x="392" y="139"/>
                    <a:pt x="394" y="137"/>
                    <a:pt x="396" y="138"/>
                  </a:cubicBezTo>
                  <a:cubicBezTo>
                    <a:pt x="397" y="138"/>
                    <a:pt x="397" y="138"/>
                    <a:pt x="397" y="138"/>
                  </a:cubicBezTo>
                  <a:cubicBezTo>
                    <a:pt x="399" y="138"/>
                    <a:pt x="401" y="139"/>
                    <a:pt x="401" y="141"/>
                  </a:cubicBezTo>
                  <a:cubicBezTo>
                    <a:pt x="401" y="149"/>
                    <a:pt x="401" y="149"/>
                    <a:pt x="401" y="149"/>
                  </a:cubicBezTo>
                  <a:cubicBezTo>
                    <a:pt x="396" y="149"/>
                    <a:pt x="396" y="149"/>
                    <a:pt x="396" y="149"/>
                  </a:cubicBezTo>
                  <a:cubicBezTo>
                    <a:pt x="392" y="149"/>
                    <a:pt x="392" y="149"/>
                    <a:pt x="392" y="149"/>
                  </a:cubicBezTo>
                  <a:lnTo>
                    <a:pt x="392" y="141"/>
                  </a:lnTo>
                  <a:close/>
                  <a:moveTo>
                    <a:pt x="389" y="142"/>
                  </a:moveTo>
                  <a:cubicBezTo>
                    <a:pt x="389" y="140"/>
                    <a:pt x="389" y="139"/>
                    <a:pt x="390" y="139"/>
                  </a:cubicBezTo>
                  <a:cubicBezTo>
                    <a:pt x="390" y="139"/>
                    <a:pt x="390" y="139"/>
                    <a:pt x="391" y="140"/>
                  </a:cubicBezTo>
                  <a:cubicBezTo>
                    <a:pt x="391" y="140"/>
                    <a:pt x="391" y="141"/>
                    <a:pt x="391" y="142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89" y="149"/>
                    <a:pt x="389" y="149"/>
                    <a:pt x="389" y="149"/>
                  </a:cubicBezTo>
                  <a:cubicBezTo>
                    <a:pt x="389" y="149"/>
                    <a:pt x="389" y="149"/>
                    <a:pt x="389" y="149"/>
                  </a:cubicBezTo>
                  <a:lnTo>
                    <a:pt x="389" y="142"/>
                  </a:lnTo>
                  <a:close/>
                  <a:moveTo>
                    <a:pt x="298" y="142"/>
                  </a:moveTo>
                  <a:cubicBezTo>
                    <a:pt x="298" y="140"/>
                    <a:pt x="298" y="138"/>
                    <a:pt x="299" y="138"/>
                  </a:cubicBezTo>
                  <a:cubicBezTo>
                    <a:pt x="299" y="138"/>
                    <a:pt x="299" y="139"/>
                    <a:pt x="300" y="139"/>
                  </a:cubicBezTo>
                  <a:cubicBezTo>
                    <a:pt x="300" y="140"/>
                    <a:pt x="300" y="141"/>
                    <a:pt x="300" y="142"/>
                  </a:cubicBezTo>
                  <a:cubicBezTo>
                    <a:pt x="300" y="148"/>
                    <a:pt x="300" y="148"/>
                    <a:pt x="300" y="148"/>
                  </a:cubicBezTo>
                  <a:cubicBezTo>
                    <a:pt x="298" y="148"/>
                    <a:pt x="298" y="148"/>
                    <a:pt x="298" y="148"/>
                  </a:cubicBezTo>
                  <a:cubicBezTo>
                    <a:pt x="298" y="148"/>
                    <a:pt x="298" y="148"/>
                    <a:pt x="298" y="148"/>
                  </a:cubicBezTo>
                  <a:lnTo>
                    <a:pt x="298" y="142"/>
                  </a:lnTo>
                  <a:close/>
                  <a:moveTo>
                    <a:pt x="288" y="141"/>
                  </a:moveTo>
                  <a:cubicBezTo>
                    <a:pt x="288" y="139"/>
                    <a:pt x="290" y="137"/>
                    <a:pt x="292" y="137"/>
                  </a:cubicBezTo>
                  <a:cubicBezTo>
                    <a:pt x="292" y="137"/>
                    <a:pt x="293" y="137"/>
                    <a:pt x="293" y="137"/>
                  </a:cubicBezTo>
                  <a:cubicBezTo>
                    <a:pt x="295" y="138"/>
                    <a:pt x="296" y="139"/>
                    <a:pt x="296" y="141"/>
                  </a:cubicBezTo>
                  <a:cubicBezTo>
                    <a:pt x="296" y="148"/>
                    <a:pt x="296" y="148"/>
                    <a:pt x="296" y="148"/>
                  </a:cubicBezTo>
                  <a:cubicBezTo>
                    <a:pt x="292" y="148"/>
                    <a:pt x="292" y="148"/>
                    <a:pt x="292" y="148"/>
                  </a:cubicBezTo>
                  <a:cubicBezTo>
                    <a:pt x="288" y="148"/>
                    <a:pt x="288" y="148"/>
                    <a:pt x="288" y="148"/>
                  </a:cubicBezTo>
                  <a:lnTo>
                    <a:pt x="288" y="141"/>
                  </a:lnTo>
                  <a:close/>
                  <a:moveTo>
                    <a:pt x="278" y="141"/>
                  </a:moveTo>
                  <a:cubicBezTo>
                    <a:pt x="278" y="139"/>
                    <a:pt x="280" y="137"/>
                    <a:pt x="282" y="137"/>
                  </a:cubicBezTo>
                  <a:cubicBezTo>
                    <a:pt x="282" y="137"/>
                    <a:pt x="283" y="137"/>
                    <a:pt x="283" y="137"/>
                  </a:cubicBezTo>
                  <a:cubicBezTo>
                    <a:pt x="285" y="138"/>
                    <a:pt x="286" y="139"/>
                    <a:pt x="286" y="141"/>
                  </a:cubicBezTo>
                  <a:cubicBezTo>
                    <a:pt x="286" y="148"/>
                    <a:pt x="286" y="148"/>
                    <a:pt x="286" y="148"/>
                  </a:cubicBezTo>
                  <a:cubicBezTo>
                    <a:pt x="281" y="148"/>
                    <a:pt x="281" y="148"/>
                    <a:pt x="281" y="148"/>
                  </a:cubicBezTo>
                  <a:cubicBezTo>
                    <a:pt x="278" y="148"/>
                    <a:pt x="278" y="148"/>
                    <a:pt x="278" y="148"/>
                  </a:cubicBezTo>
                  <a:lnTo>
                    <a:pt x="278" y="141"/>
                  </a:lnTo>
                  <a:close/>
                  <a:moveTo>
                    <a:pt x="274" y="142"/>
                  </a:moveTo>
                  <a:cubicBezTo>
                    <a:pt x="274" y="140"/>
                    <a:pt x="275" y="138"/>
                    <a:pt x="275" y="138"/>
                  </a:cubicBezTo>
                  <a:cubicBezTo>
                    <a:pt x="275" y="138"/>
                    <a:pt x="276" y="139"/>
                    <a:pt x="276" y="139"/>
                  </a:cubicBezTo>
                  <a:cubicBezTo>
                    <a:pt x="276" y="140"/>
                    <a:pt x="276" y="141"/>
                    <a:pt x="276" y="142"/>
                  </a:cubicBezTo>
                  <a:cubicBezTo>
                    <a:pt x="276" y="148"/>
                    <a:pt x="276" y="148"/>
                    <a:pt x="276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4" y="148"/>
                    <a:pt x="274" y="148"/>
                    <a:pt x="274" y="148"/>
                  </a:cubicBezTo>
                  <a:lnTo>
                    <a:pt x="274" y="142"/>
                  </a:lnTo>
                  <a:close/>
                  <a:moveTo>
                    <a:pt x="265" y="136"/>
                  </a:moveTo>
                  <a:cubicBezTo>
                    <a:pt x="265" y="134"/>
                    <a:pt x="266" y="134"/>
                    <a:pt x="266" y="134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73" y="139"/>
                    <a:pt x="273" y="139"/>
                    <a:pt x="273" y="139"/>
                  </a:cubicBezTo>
                  <a:cubicBezTo>
                    <a:pt x="272" y="148"/>
                    <a:pt x="272" y="148"/>
                    <a:pt x="272" y="148"/>
                  </a:cubicBezTo>
                  <a:cubicBezTo>
                    <a:pt x="268" y="148"/>
                    <a:pt x="268" y="148"/>
                    <a:pt x="268" y="148"/>
                  </a:cubicBezTo>
                  <a:cubicBezTo>
                    <a:pt x="265" y="148"/>
                    <a:pt x="265" y="148"/>
                    <a:pt x="265" y="148"/>
                  </a:cubicBezTo>
                  <a:cubicBezTo>
                    <a:pt x="265" y="137"/>
                    <a:pt x="265" y="137"/>
                    <a:pt x="265" y="137"/>
                  </a:cubicBezTo>
                  <a:cubicBezTo>
                    <a:pt x="265" y="137"/>
                    <a:pt x="265" y="137"/>
                    <a:pt x="265" y="137"/>
                  </a:cubicBezTo>
                  <a:cubicBezTo>
                    <a:pt x="265" y="137"/>
                    <a:pt x="265" y="136"/>
                    <a:pt x="265" y="136"/>
                  </a:cubicBezTo>
                  <a:cubicBezTo>
                    <a:pt x="265" y="136"/>
                    <a:pt x="265" y="136"/>
                    <a:pt x="265" y="136"/>
                  </a:cubicBezTo>
                  <a:close/>
                  <a:moveTo>
                    <a:pt x="224" y="146"/>
                  </a:moveTo>
                  <a:cubicBezTo>
                    <a:pt x="224" y="145"/>
                    <a:pt x="224" y="145"/>
                    <a:pt x="225" y="145"/>
                  </a:cubicBezTo>
                  <a:cubicBezTo>
                    <a:pt x="225" y="145"/>
                    <a:pt x="226" y="145"/>
                    <a:pt x="226" y="145"/>
                  </a:cubicBezTo>
                  <a:cubicBezTo>
                    <a:pt x="226" y="145"/>
                    <a:pt x="227" y="145"/>
                    <a:pt x="227" y="146"/>
                  </a:cubicBezTo>
                  <a:cubicBezTo>
                    <a:pt x="227" y="150"/>
                    <a:pt x="227" y="150"/>
                    <a:pt x="227" y="150"/>
                  </a:cubicBezTo>
                  <a:cubicBezTo>
                    <a:pt x="227" y="151"/>
                    <a:pt x="227" y="151"/>
                    <a:pt x="227" y="151"/>
                  </a:cubicBezTo>
                  <a:cubicBezTo>
                    <a:pt x="227" y="151"/>
                    <a:pt x="227" y="151"/>
                    <a:pt x="227" y="151"/>
                  </a:cubicBezTo>
                  <a:cubicBezTo>
                    <a:pt x="226" y="151"/>
                    <a:pt x="226" y="151"/>
                    <a:pt x="225" y="151"/>
                  </a:cubicBezTo>
                  <a:cubicBezTo>
                    <a:pt x="225" y="151"/>
                    <a:pt x="224" y="151"/>
                    <a:pt x="224" y="151"/>
                  </a:cubicBezTo>
                  <a:lnTo>
                    <a:pt x="224" y="146"/>
                  </a:lnTo>
                  <a:close/>
                  <a:moveTo>
                    <a:pt x="220" y="146"/>
                  </a:moveTo>
                  <a:cubicBezTo>
                    <a:pt x="220" y="146"/>
                    <a:pt x="220" y="146"/>
                    <a:pt x="220" y="146"/>
                  </a:cubicBezTo>
                  <a:cubicBezTo>
                    <a:pt x="220" y="146"/>
                    <a:pt x="220" y="146"/>
                    <a:pt x="220" y="145"/>
                  </a:cubicBezTo>
                  <a:cubicBezTo>
                    <a:pt x="221" y="145"/>
                    <a:pt x="221" y="145"/>
                    <a:pt x="222" y="145"/>
                  </a:cubicBezTo>
                  <a:cubicBezTo>
                    <a:pt x="222" y="145"/>
                    <a:pt x="222" y="145"/>
                    <a:pt x="222" y="145"/>
                  </a:cubicBezTo>
                  <a:cubicBezTo>
                    <a:pt x="222" y="145"/>
                    <a:pt x="222" y="145"/>
                    <a:pt x="222" y="145"/>
                  </a:cubicBezTo>
                  <a:cubicBezTo>
                    <a:pt x="223" y="145"/>
                    <a:pt x="223" y="145"/>
                    <a:pt x="223" y="146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3" y="151"/>
                    <a:pt x="222" y="151"/>
                    <a:pt x="221" y="151"/>
                  </a:cubicBezTo>
                  <a:cubicBezTo>
                    <a:pt x="221" y="151"/>
                    <a:pt x="221" y="151"/>
                    <a:pt x="220" y="151"/>
                  </a:cubicBezTo>
                  <a:lnTo>
                    <a:pt x="220" y="146"/>
                  </a:lnTo>
                  <a:close/>
                  <a:moveTo>
                    <a:pt x="219" y="146"/>
                  </a:moveTo>
                  <a:cubicBezTo>
                    <a:pt x="219" y="146"/>
                    <a:pt x="219" y="145"/>
                    <a:pt x="219" y="145"/>
                  </a:cubicBezTo>
                  <a:cubicBezTo>
                    <a:pt x="220" y="145"/>
                    <a:pt x="220" y="145"/>
                    <a:pt x="220" y="146"/>
                  </a:cubicBezTo>
                  <a:cubicBezTo>
                    <a:pt x="220" y="146"/>
                    <a:pt x="220" y="146"/>
                    <a:pt x="220" y="146"/>
                  </a:cubicBezTo>
                  <a:cubicBezTo>
                    <a:pt x="220" y="150"/>
                    <a:pt x="220" y="150"/>
                    <a:pt x="220" y="150"/>
                  </a:cubicBezTo>
                  <a:cubicBezTo>
                    <a:pt x="220" y="151"/>
                    <a:pt x="220" y="151"/>
                    <a:pt x="220" y="151"/>
                  </a:cubicBezTo>
                  <a:cubicBezTo>
                    <a:pt x="220" y="151"/>
                    <a:pt x="220" y="151"/>
                    <a:pt x="220" y="151"/>
                  </a:cubicBezTo>
                  <a:cubicBezTo>
                    <a:pt x="219" y="151"/>
                    <a:pt x="219" y="151"/>
                    <a:pt x="219" y="151"/>
                  </a:cubicBezTo>
                  <a:cubicBezTo>
                    <a:pt x="219" y="151"/>
                    <a:pt x="219" y="151"/>
                    <a:pt x="219" y="151"/>
                  </a:cubicBezTo>
                  <a:lnTo>
                    <a:pt x="219" y="146"/>
                  </a:lnTo>
                  <a:close/>
                  <a:moveTo>
                    <a:pt x="33" y="252"/>
                  </a:moveTo>
                  <a:cubicBezTo>
                    <a:pt x="31" y="257"/>
                    <a:pt x="31" y="257"/>
                    <a:pt x="31" y="257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28" y="260"/>
                    <a:pt x="28" y="260"/>
                    <a:pt x="28" y="260"/>
                  </a:cubicBezTo>
                  <a:cubicBezTo>
                    <a:pt x="26" y="259"/>
                    <a:pt x="26" y="259"/>
                    <a:pt x="26" y="259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30" y="243"/>
                    <a:pt x="30" y="243"/>
                    <a:pt x="30" y="243"/>
                  </a:cubicBezTo>
                  <a:cubicBezTo>
                    <a:pt x="31" y="239"/>
                    <a:pt x="33" y="234"/>
                    <a:pt x="34" y="230"/>
                  </a:cubicBezTo>
                  <a:cubicBezTo>
                    <a:pt x="35" y="227"/>
                    <a:pt x="35" y="227"/>
                    <a:pt x="35" y="227"/>
                  </a:cubicBezTo>
                  <a:cubicBezTo>
                    <a:pt x="35" y="227"/>
                    <a:pt x="35" y="226"/>
                    <a:pt x="35" y="226"/>
                  </a:cubicBezTo>
                  <a:cubicBezTo>
                    <a:pt x="36" y="223"/>
                    <a:pt x="39" y="222"/>
                    <a:pt x="40" y="223"/>
                  </a:cubicBezTo>
                  <a:cubicBezTo>
                    <a:pt x="40" y="224"/>
                    <a:pt x="40" y="224"/>
                    <a:pt x="40" y="226"/>
                  </a:cubicBezTo>
                  <a:cubicBezTo>
                    <a:pt x="40" y="226"/>
                    <a:pt x="40" y="227"/>
                    <a:pt x="40" y="227"/>
                  </a:cubicBezTo>
                  <a:cubicBezTo>
                    <a:pt x="39" y="232"/>
                    <a:pt x="37" y="236"/>
                    <a:pt x="36" y="240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34" y="248"/>
                    <a:pt x="34" y="248"/>
                    <a:pt x="34" y="248"/>
                  </a:cubicBezTo>
                  <a:lnTo>
                    <a:pt x="33" y="252"/>
                  </a:lnTo>
                  <a:close/>
                  <a:moveTo>
                    <a:pt x="136" y="76"/>
                  </a:moveTo>
                  <a:cubicBezTo>
                    <a:pt x="136" y="76"/>
                    <a:pt x="136" y="76"/>
                    <a:pt x="136" y="76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34" y="90"/>
                    <a:pt x="134" y="90"/>
                    <a:pt x="134" y="90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3"/>
                    <a:pt x="130" y="103"/>
                    <a:pt x="130" y="102"/>
                  </a:cubicBezTo>
                  <a:cubicBezTo>
                    <a:pt x="128" y="102"/>
                    <a:pt x="126" y="101"/>
                    <a:pt x="124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5" y="94"/>
                    <a:pt x="125" y="94"/>
                    <a:pt x="125" y="94"/>
                  </a:cubicBezTo>
                  <a:cubicBezTo>
                    <a:pt x="125" y="92"/>
                    <a:pt x="125" y="92"/>
                    <a:pt x="125" y="92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9" y="74"/>
                    <a:pt x="129" y="74"/>
                    <a:pt x="129" y="74"/>
                  </a:cubicBezTo>
                  <a:cubicBezTo>
                    <a:pt x="129" y="73"/>
                    <a:pt x="129" y="73"/>
                    <a:pt x="129" y="73"/>
                  </a:cubicBezTo>
                  <a:cubicBezTo>
                    <a:pt x="130" y="71"/>
                    <a:pt x="132" y="70"/>
                    <a:pt x="133" y="70"/>
                  </a:cubicBezTo>
                  <a:cubicBezTo>
                    <a:pt x="134" y="71"/>
                    <a:pt x="136" y="72"/>
                    <a:pt x="136" y="74"/>
                  </a:cubicBezTo>
                  <a:cubicBezTo>
                    <a:pt x="135" y="74"/>
                    <a:pt x="135" y="74"/>
                    <a:pt x="135" y="74"/>
                  </a:cubicBezTo>
                  <a:lnTo>
                    <a:pt x="136" y="76"/>
                  </a:lnTo>
                  <a:close/>
                  <a:moveTo>
                    <a:pt x="79" y="168"/>
                  </a:moveTo>
                  <a:cubicBezTo>
                    <a:pt x="81" y="160"/>
                    <a:pt x="81" y="160"/>
                    <a:pt x="81" y="160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83" y="153"/>
                    <a:pt x="83" y="153"/>
                    <a:pt x="83" y="153"/>
                  </a:cubicBezTo>
                  <a:cubicBezTo>
                    <a:pt x="83" y="153"/>
                    <a:pt x="83" y="153"/>
                    <a:pt x="83" y="153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4" y="147"/>
                    <a:pt x="85" y="144"/>
                    <a:pt x="85" y="142"/>
                  </a:cubicBezTo>
                  <a:cubicBezTo>
                    <a:pt x="86" y="140"/>
                    <a:pt x="86" y="139"/>
                    <a:pt x="87" y="139"/>
                  </a:cubicBezTo>
                  <a:cubicBezTo>
                    <a:pt x="88" y="138"/>
                    <a:pt x="89" y="137"/>
                    <a:pt x="90" y="137"/>
                  </a:cubicBezTo>
                  <a:cubicBezTo>
                    <a:pt x="92" y="136"/>
                    <a:pt x="95" y="138"/>
                    <a:pt x="94" y="143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1" y="158"/>
                    <a:pt x="91" y="158"/>
                    <a:pt x="91" y="158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89" y="166"/>
                    <a:pt x="89" y="166"/>
                    <a:pt x="89" y="166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2"/>
                    <a:pt x="86" y="172"/>
                    <a:pt x="85" y="172"/>
                  </a:cubicBezTo>
                  <a:cubicBezTo>
                    <a:pt x="83" y="172"/>
                    <a:pt x="81" y="172"/>
                    <a:pt x="80" y="172"/>
                  </a:cubicBezTo>
                  <a:cubicBezTo>
                    <a:pt x="78" y="171"/>
                    <a:pt x="78" y="171"/>
                    <a:pt x="78" y="171"/>
                  </a:cubicBezTo>
                  <a:lnTo>
                    <a:pt x="79" y="168"/>
                  </a:lnTo>
                  <a:close/>
                  <a:moveTo>
                    <a:pt x="77" y="163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1"/>
                    <a:pt x="75" y="171"/>
                    <a:pt x="75" y="171"/>
                  </a:cubicBezTo>
                  <a:cubicBezTo>
                    <a:pt x="74" y="171"/>
                    <a:pt x="74" y="171"/>
                    <a:pt x="74" y="171"/>
                  </a:cubicBezTo>
                  <a:cubicBezTo>
                    <a:pt x="71" y="171"/>
                    <a:pt x="69" y="171"/>
                    <a:pt x="67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0" y="162"/>
                    <a:pt x="70" y="162"/>
                    <a:pt x="70" y="162"/>
                  </a:cubicBezTo>
                  <a:cubicBezTo>
                    <a:pt x="70" y="161"/>
                    <a:pt x="70" y="161"/>
                    <a:pt x="70" y="161"/>
                  </a:cubicBezTo>
                  <a:cubicBezTo>
                    <a:pt x="71" y="158"/>
                    <a:pt x="71" y="158"/>
                    <a:pt x="71" y="158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3" y="147"/>
                    <a:pt x="73" y="147"/>
                    <a:pt x="73" y="147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75" y="142"/>
                    <a:pt x="75" y="141"/>
                    <a:pt x="75" y="141"/>
                  </a:cubicBezTo>
                  <a:cubicBezTo>
                    <a:pt x="76" y="138"/>
                    <a:pt x="79" y="136"/>
                    <a:pt x="81" y="137"/>
                  </a:cubicBezTo>
                  <a:cubicBezTo>
                    <a:pt x="82" y="138"/>
                    <a:pt x="83" y="139"/>
                    <a:pt x="82" y="142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0" y="152"/>
                    <a:pt x="80" y="152"/>
                    <a:pt x="80" y="152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79" y="156"/>
                    <a:pt x="79" y="156"/>
                    <a:pt x="79" y="156"/>
                  </a:cubicBezTo>
                  <a:cubicBezTo>
                    <a:pt x="79" y="157"/>
                    <a:pt x="79" y="157"/>
                    <a:pt x="79" y="157"/>
                  </a:cubicBezTo>
                  <a:lnTo>
                    <a:pt x="77" y="163"/>
                  </a:lnTo>
                  <a:close/>
                  <a:moveTo>
                    <a:pt x="93" y="167"/>
                  </a:moveTo>
                  <a:cubicBezTo>
                    <a:pt x="95" y="162"/>
                    <a:pt x="95" y="162"/>
                    <a:pt x="95" y="162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6" y="157"/>
                    <a:pt x="96" y="157"/>
                    <a:pt x="96" y="157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3"/>
                    <a:pt x="99" y="143"/>
                    <a:pt x="99" y="143"/>
                  </a:cubicBezTo>
                  <a:cubicBezTo>
                    <a:pt x="99" y="142"/>
                    <a:pt x="99" y="142"/>
                    <a:pt x="100" y="142"/>
                  </a:cubicBezTo>
                  <a:cubicBezTo>
                    <a:pt x="101" y="140"/>
                    <a:pt x="102" y="139"/>
                    <a:pt x="104" y="139"/>
                  </a:cubicBezTo>
                  <a:cubicBezTo>
                    <a:pt x="104" y="139"/>
                    <a:pt x="104" y="139"/>
                    <a:pt x="105" y="139"/>
                  </a:cubicBezTo>
                  <a:cubicBezTo>
                    <a:pt x="106" y="139"/>
                    <a:pt x="108" y="141"/>
                    <a:pt x="108" y="142"/>
                  </a:cubicBezTo>
                  <a:cubicBezTo>
                    <a:pt x="109" y="143"/>
                    <a:pt x="109" y="145"/>
                    <a:pt x="109" y="146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61"/>
                    <a:pt x="105" y="161"/>
                    <a:pt x="105" y="161"/>
                  </a:cubicBezTo>
                  <a:cubicBezTo>
                    <a:pt x="104" y="165"/>
                    <a:pt x="104" y="169"/>
                    <a:pt x="103" y="173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76"/>
                    <a:pt x="102" y="176"/>
                    <a:pt x="102" y="176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5"/>
                    <a:pt x="100" y="175"/>
                    <a:pt x="99" y="175"/>
                  </a:cubicBezTo>
                  <a:cubicBezTo>
                    <a:pt x="97" y="174"/>
                    <a:pt x="94" y="174"/>
                    <a:pt x="92" y="173"/>
                  </a:cubicBezTo>
                  <a:cubicBezTo>
                    <a:pt x="92" y="171"/>
                    <a:pt x="93" y="169"/>
                    <a:pt x="93" y="167"/>
                  </a:cubicBezTo>
                  <a:close/>
                  <a:moveTo>
                    <a:pt x="107" y="176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9" y="169"/>
                    <a:pt x="109" y="169"/>
                    <a:pt x="109" y="169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47"/>
                    <a:pt x="113" y="147"/>
                    <a:pt x="113" y="147"/>
                  </a:cubicBezTo>
                  <a:cubicBezTo>
                    <a:pt x="114" y="146"/>
                    <a:pt x="114" y="146"/>
                    <a:pt x="114" y="145"/>
                  </a:cubicBezTo>
                  <a:cubicBezTo>
                    <a:pt x="115" y="143"/>
                    <a:pt x="116" y="143"/>
                    <a:pt x="118" y="143"/>
                  </a:cubicBezTo>
                  <a:cubicBezTo>
                    <a:pt x="119" y="143"/>
                    <a:pt x="120" y="144"/>
                    <a:pt x="121" y="145"/>
                  </a:cubicBezTo>
                  <a:cubicBezTo>
                    <a:pt x="122" y="146"/>
                    <a:pt x="122" y="147"/>
                    <a:pt x="122" y="149"/>
                  </a:cubicBezTo>
                  <a:cubicBezTo>
                    <a:pt x="122" y="149"/>
                    <a:pt x="122" y="149"/>
                    <a:pt x="122" y="150"/>
                  </a:cubicBezTo>
                  <a:cubicBezTo>
                    <a:pt x="121" y="154"/>
                    <a:pt x="120" y="158"/>
                    <a:pt x="119" y="162"/>
                  </a:cubicBezTo>
                  <a:cubicBezTo>
                    <a:pt x="119" y="164"/>
                    <a:pt x="119" y="164"/>
                    <a:pt x="119" y="164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7" y="174"/>
                    <a:pt x="117" y="174"/>
                    <a:pt x="117" y="174"/>
                  </a:cubicBezTo>
                  <a:cubicBezTo>
                    <a:pt x="116" y="177"/>
                    <a:pt x="116" y="177"/>
                    <a:pt x="116" y="177"/>
                  </a:cubicBezTo>
                  <a:cubicBezTo>
                    <a:pt x="115" y="180"/>
                    <a:pt x="115" y="180"/>
                    <a:pt x="115" y="180"/>
                  </a:cubicBezTo>
                  <a:cubicBezTo>
                    <a:pt x="115" y="180"/>
                    <a:pt x="114" y="179"/>
                    <a:pt x="113" y="179"/>
                  </a:cubicBezTo>
                  <a:cubicBezTo>
                    <a:pt x="112" y="179"/>
                    <a:pt x="111" y="178"/>
                    <a:pt x="110" y="178"/>
                  </a:cubicBezTo>
                  <a:cubicBezTo>
                    <a:pt x="109" y="178"/>
                    <a:pt x="108" y="177"/>
                    <a:pt x="107" y="177"/>
                  </a:cubicBezTo>
                  <a:lnTo>
                    <a:pt x="107" y="176"/>
                  </a:lnTo>
                  <a:close/>
                  <a:moveTo>
                    <a:pt x="114" y="121"/>
                  </a:moveTo>
                  <a:cubicBezTo>
                    <a:pt x="114" y="122"/>
                    <a:pt x="114" y="122"/>
                    <a:pt x="114" y="122"/>
                  </a:cubicBezTo>
                  <a:cubicBezTo>
                    <a:pt x="113" y="125"/>
                    <a:pt x="112" y="128"/>
                    <a:pt x="112" y="132"/>
                  </a:cubicBezTo>
                  <a:cubicBezTo>
                    <a:pt x="111" y="135"/>
                    <a:pt x="111" y="135"/>
                    <a:pt x="111" y="135"/>
                  </a:cubicBezTo>
                  <a:cubicBezTo>
                    <a:pt x="111" y="135"/>
                    <a:pt x="111" y="135"/>
                    <a:pt x="111" y="135"/>
                  </a:cubicBezTo>
                  <a:cubicBezTo>
                    <a:pt x="111" y="136"/>
                    <a:pt x="111" y="136"/>
                    <a:pt x="111" y="136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109" y="135"/>
                    <a:pt x="108" y="135"/>
                    <a:pt x="107" y="135"/>
                  </a:cubicBezTo>
                  <a:cubicBezTo>
                    <a:pt x="105" y="134"/>
                    <a:pt x="103" y="134"/>
                    <a:pt x="101" y="133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105" y="119"/>
                    <a:pt x="105" y="119"/>
                    <a:pt x="105" y="119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9" y="102"/>
                    <a:pt x="111" y="101"/>
                    <a:pt x="113" y="102"/>
                  </a:cubicBezTo>
                  <a:cubicBezTo>
                    <a:pt x="113" y="102"/>
                    <a:pt x="114" y="102"/>
                    <a:pt x="114" y="102"/>
                  </a:cubicBezTo>
                  <a:cubicBezTo>
                    <a:pt x="115" y="102"/>
                    <a:pt x="116" y="103"/>
                    <a:pt x="117" y="105"/>
                  </a:cubicBezTo>
                  <a:cubicBezTo>
                    <a:pt x="117" y="106"/>
                    <a:pt x="117" y="107"/>
                    <a:pt x="117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15" y="115"/>
                    <a:pt x="115" y="115"/>
                    <a:pt x="115" y="115"/>
                  </a:cubicBezTo>
                  <a:lnTo>
                    <a:pt x="114" y="121"/>
                  </a:lnTo>
                  <a:close/>
                  <a:moveTo>
                    <a:pt x="103" y="105"/>
                  </a:moveTo>
                  <a:cubicBezTo>
                    <a:pt x="103" y="106"/>
                    <a:pt x="103" y="106"/>
                    <a:pt x="103" y="106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0" y="119"/>
                    <a:pt x="100" y="119"/>
                    <a:pt x="100" y="119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8" y="126"/>
                    <a:pt x="98" y="126"/>
                    <a:pt x="98" y="126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4" y="132"/>
                    <a:pt x="91" y="132"/>
                    <a:pt x="89" y="132"/>
                  </a:cubicBezTo>
                  <a:cubicBezTo>
                    <a:pt x="88" y="132"/>
                    <a:pt x="88" y="132"/>
                    <a:pt x="88" y="132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3" y="112"/>
                    <a:pt x="93" y="112"/>
                    <a:pt x="93" y="112"/>
                  </a:cubicBezTo>
                  <a:cubicBezTo>
                    <a:pt x="94" y="110"/>
                    <a:pt x="94" y="107"/>
                    <a:pt x="95" y="104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3"/>
                    <a:pt x="96" y="102"/>
                    <a:pt x="96" y="102"/>
                  </a:cubicBezTo>
                  <a:cubicBezTo>
                    <a:pt x="97" y="101"/>
                    <a:pt x="98" y="100"/>
                    <a:pt x="99" y="100"/>
                  </a:cubicBezTo>
                  <a:cubicBezTo>
                    <a:pt x="100" y="100"/>
                    <a:pt x="101" y="100"/>
                    <a:pt x="101" y="100"/>
                  </a:cubicBezTo>
                  <a:cubicBezTo>
                    <a:pt x="103" y="100"/>
                    <a:pt x="104" y="102"/>
                    <a:pt x="103" y="105"/>
                  </a:cubicBezTo>
                  <a:close/>
                  <a:moveTo>
                    <a:pt x="92" y="104"/>
                  </a:moveTo>
                  <a:cubicBezTo>
                    <a:pt x="92" y="105"/>
                    <a:pt x="92" y="105"/>
                    <a:pt x="92" y="105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1" y="109"/>
                    <a:pt x="90" y="112"/>
                    <a:pt x="89" y="114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88" y="118"/>
                    <a:pt x="88" y="118"/>
                    <a:pt x="88" y="118"/>
                  </a:cubicBezTo>
                  <a:cubicBezTo>
                    <a:pt x="88" y="118"/>
                    <a:pt x="88" y="118"/>
                    <a:pt x="88" y="118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4" y="132"/>
                    <a:pt x="84" y="132"/>
                    <a:pt x="84" y="132"/>
                  </a:cubicBezTo>
                  <a:cubicBezTo>
                    <a:pt x="82" y="132"/>
                    <a:pt x="80" y="132"/>
                    <a:pt x="78" y="132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81" y="120"/>
                    <a:pt x="81" y="120"/>
                    <a:pt x="81" y="120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6" y="99"/>
                    <a:pt x="93" y="99"/>
                    <a:pt x="92" y="104"/>
                  </a:cubicBezTo>
                  <a:close/>
                  <a:moveTo>
                    <a:pt x="82" y="105"/>
                  </a:moveTo>
                  <a:cubicBezTo>
                    <a:pt x="81" y="112"/>
                    <a:pt x="81" y="112"/>
                    <a:pt x="81" y="112"/>
                  </a:cubicBezTo>
                  <a:cubicBezTo>
                    <a:pt x="80" y="113"/>
                    <a:pt x="80" y="113"/>
                    <a:pt x="80" y="113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78" y="122"/>
                    <a:pt x="78" y="122"/>
                    <a:pt x="78" y="122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6"/>
                    <a:pt x="77" y="126"/>
                    <a:pt x="77" y="126"/>
                  </a:cubicBezTo>
                  <a:cubicBezTo>
                    <a:pt x="76" y="128"/>
                    <a:pt x="76" y="130"/>
                    <a:pt x="75" y="131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4" y="133"/>
                    <a:pt x="74" y="133"/>
                    <a:pt x="73" y="133"/>
                  </a:cubicBezTo>
                  <a:cubicBezTo>
                    <a:pt x="72" y="133"/>
                    <a:pt x="70" y="133"/>
                    <a:pt x="69" y="133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4"/>
                    <a:pt x="72" y="122"/>
                    <a:pt x="73" y="120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3"/>
                    <a:pt x="75" y="110"/>
                    <a:pt x="76" y="107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8" y="102"/>
                    <a:pt x="82" y="100"/>
                    <a:pt x="82" y="103"/>
                  </a:cubicBezTo>
                  <a:cubicBezTo>
                    <a:pt x="83" y="103"/>
                    <a:pt x="83" y="104"/>
                    <a:pt x="82" y="105"/>
                  </a:cubicBezTo>
                  <a:close/>
                  <a:moveTo>
                    <a:pt x="72" y="139"/>
                  </a:moveTo>
                  <a:cubicBezTo>
                    <a:pt x="72" y="140"/>
                    <a:pt x="73" y="141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68" y="157"/>
                    <a:pt x="68" y="157"/>
                    <a:pt x="68" y="157"/>
                  </a:cubicBezTo>
                  <a:cubicBezTo>
                    <a:pt x="67" y="160"/>
                    <a:pt x="67" y="160"/>
                    <a:pt x="67" y="160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66" y="164"/>
                    <a:pt x="66" y="164"/>
                    <a:pt x="66" y="164"/>
                  </a:cubicBezTo>
                  <a:cubicBezTo>
                    <a:pt x="66" y="166"/>
                    <a:pt x="65" y="168"/>
                    <a:pt x="65" y="171"/>
                  </a:cubicBezTo>
                  <a:cubicBezTo>
                    <a:pt x="65" y="171"/>
                    <a:pt x="65" y="171"/>
                    <a:pt x="65" y="171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62" y="171"/>
                    <a:pt x="60" y="171"/>
                    <a:pt x="58" y="171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61" y="162"/>
                    <a:pt x="61" y="160"/>
                    <a:pt x="62" y="157"/>
                  </a:cubicBezTo>
                  <a:cubicBezTo>
                    <a:pt x="63" y="154"/>
                    <a:pt x="63" y="154"/>
                    <a:pt x="63" y="154"/>
                  </a:cubicBezTo>
                  <a:cubicBezTo>
                    <a:pt x="65" y="148"/>
                    <a:pt x="65" y="148"/>
                    <a:pt x="65" y="148"/>
                  </a:cubicBezTo>
                  <a:cubicBezTo>
                    <a:pt x="66" y="144"/>
                    <a:pt x="66" y="144"/>
                    <a:pt x="66" y="144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67" y="139"/>
                    <a:pt x="71" y="137"/>
                    <a:pt x="72" y="139"/>
                  </a:cubicBezTo>
                  <a:close/>
                  <a:moveTo>
                    <a:pt x="61" y="179"/>
                  </a:moveTo>
                  <a:cubicBezTo>
                    <a:pt x="61" y="180"/>
                    <a:pt x="62" y="181"/>
                    <a:pt x="61" y="183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60" y="189"/>
                    <a:pt x="60" y="189"/>
                    <a:pt x="60" y="189"/>
                  </a:cubicBezTo>
                  <a:cubicBezTo>
                    <a:pt x="59" y="192"/>
                    <a:pt x="58" y="195"/>
                    <a:pt x="57" y="198"/>
                  </a:cubicBezTo>
                  <a:cubicBezTo>
                    <a:pt x="56" y="203"/>
                    <a:pt x="56" y="203"/>
                    <a:pt x="56" y="203"/>
                  </a:cubicBezTo>
                  <a:cubicBezTo>
                    <a:pt x="55" y="205"/>
                    <a:pt x="55" y="205"/>
                    <a:pt x="55" y="205"/>
                  </a:cubicBezTo>
                  <a:cubicBezTo>
                    <a:pt x="54" y="210"/>
                    <a:pt x="54" y="210"/>
                    <a:pt x="54" y="210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2" y="213"/>
                    <a:pt x="50" y="213"/>
                    <a:pt x="49" y="213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08"/>
                    <a:pt x="48" y="208"/>
                    <a:pt x="48" y="20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53" y="188"/>
                    <a:pt x="53" y="188"/>
                    <a:pt x="53" y="188"/>
                  </a:cubicBezTo>
                  <a:cubicBezTo>
                    <a:pt x="55" y="183"/>
                    <a:pt x="55" y="183"/>
                    <a:pt x="55" y="183"/>
                  </a:cubicBezTo>
                  <a:cubicBezTo>
                    <a:pt x="55" y="183"/>
                    <a:pt x="55" y="183"/>
                    <a:pt x="55" y="183"/>
                  </a:cubicBezTo>
                  <a:cubicBezTo>
                    <a:pt x="56" y="179"/>
                    <a:pt x="59" y="178"/>
                    <a:pt x="61" y="179"/>
                  </a:cubicBezTo>
                  <a:close/>
                  <a:moveTo>
                    <a:pt x="56" y="213"/>
                  </a:moveTo>
                  <a:cubicBezTo>
                    <a:pt x="57" y="208"/>
                    <a:pt x="57" y="208"/>
                    <a:pt x="57" y="208"/>
                  </a:cubicBezTo>
                  <a:cubicBezTo>
                    <a:pt x="59" y="203"/>
                    <a:pt x="59" y="203"/>
                    <a:pt x="59" y="203"/>
                  </a:cubicBezTo>
                  <a:cubicBezTo>
                    <a:pt x="59" y="201"/>
                    <a:pt x="59" y="201"/>
                    <a:pt x="59" y="201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1" y="194"/>
                    <a:pt x="62" y="190"/>
                    <a:pt x="63" y="186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64" y="182"/>
                    <a:pt x="64" y="182"/>
                    <a:pt x="65" y="181"/>
                  </a:cubicBezTo>
                  <a:cubicBezTo>
                    <a:pt x="66" y="179"/>
                    <a:pt x="67" y="179"/>
                    <a:pt x="69" y="179"/>
                  </a:cubicBezTo>
                  <a:cubicBezTo>
                    <a:pt x="70" y="179"/>
                    <a:pt x="71" y="179"/>
                    <a:pt x="72" y="181"/>
                  </a:cubicBezTo>
                  <a:cubicBezTo>
                    <a:pt x="72" y="182"/>
                    <a:pt x="72" y="183"/>
                    <a:pt x="72" y="184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67" y="202"/>
                    <a:pt x="67" y="202"/>
                    <a:pt x="67" y="202"/>
                  </a:cubicBezTo>
                  <a:cubicBezTo>
                    <a:pt x="66" y="206"/>
                    <a:pt x="66" y="206"/>
                    <a:pt x="66" y="206"/>
                  </a:cubicBezTo>
                  <a:cubicBezTo>
                    <a:pt x="65" y="210"/>
                    <a:pt x="65" y="210"/>
                    <a:pt x="65" y="210"/>
                  </a:cubicBezTo>
                  <a:cubicBezTo>
                    <a:pt x="64" y="214"/>
                    <a:pt x="64" y="214"/>
                    <a:pt x="64" y="214"/>
                  </a:cubicBezTo>
                  <a:cubicBezTo>
                    <a:pt x="62" y="214"/>
                    <a:pt x="60" y="214"/>
                    <a:pt x="59" y="214"/>
                  </a:cubicBezTo>
                  <a:cubicBezTo>
                    <a:pt x="58" y="214"/>
                    <a:pt x="57" y="214"/>
                    <a:pt x="56" y="214"/>
                  </a:cubicBezTo>
                  <a:lnTo>
                    <a:pt x="56" y="213"/>
                  </a:lnTo>
                  <a:close/>
                  <a:moveTo>
                    <a:pt x="69" y="207"/>
                  </a:moveTo>
                  <a:cubicBezTo>
                    <a:pt x="70" y="204"/>
                    <a:pt x="70" y="204"/>
                    <a:pt x="70" y="204"/>
                  </a:cubicBezTo>
                  <a:cubicBezTo>
                    <a:pt x="71" y="200"/>
                    <a:pt x="71" y="200"/>
                    <a:pt x="71" y="200"/>
                  </a:cubicBezTo>
                  <a:cubicBezTo>
                    <a:pt x="71" y="199"/>
                    <a:pt x="71" y="199"/>
                    <a:pt x="71" y="199"/>
                  </a:cubicBezTo>
                  <a:cubicBezTo>
                    <a:pt x="71" y="197"/>
                    <a:pt x="72" y="196"/>
                    <a:pt x="72" y="194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3" y="189"/>
                    <a:pt x="74" y="187"/>
                    <a:pt x="75" y="185"/>
                  </a:cubicBezTo>
                  <a:cubicBezTo>
                    <a:pt x="76" y="178"/>
                    <a:pt x="84" y="179"/>
                    <a:pt x="84" y="185"/>
                  </a:cubicBezTo>
                  <a:cubicBezTo>
                    <a:pt x="84" y="185"/>
                    <a:pt x="84" y="185"/>
                    <a:pt x="84" y="186"/>
                  </a:cubicBezTo>
                  <a:cubicBezTo>
                    <a:pt x="83" y="187"/>
                    <a:pt x="83" y="187"/>
                    <a:pt x="83" y="187"/>
                  </a:cubicBezTo>
                  <a:cubicBezTo>
                    <a:pt x="82" y="192"/>
                    <a:pt x="82" y="192"/>
                    <a:pt x="82" y="192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80" y="200"/>
                    <a:pt x="80" y="200"/>
                    <a:pt x="80" y="200"/>
                  </a:cubicBezTo>
                  <a:cubicBezTo>
                    <a:pt x="80" y="201"/>
                    <a:pt x="80" y="201"/>
                    <a:pt x="80" y="201"/>
                  </a:cubicBezTo>
                  <a:cubicBezTo>
                    <a:pt x="79" y="205"/>
                    <a:pt x="78" y="210"/>
                    <a:pt x="77" y="214"/>
                  </a:cubicBezTo>
                  <a:cubicBezTo>
                    <a:pt x="77" y="216"/>
                    <a:pt x="77" y="216"/>
                    <a:pt x="77" y="216"/>
                  </a:cubicBezTo>
                  <a:cubicBezTo>
                    <a:pt x="76" y="216"/>
                    <a:pt x="75" y="216"/>
                    <a:pt x="75" y="216"/>
                  </a:cubicBezTo>
                  <a:cubicBezTo>
                    <a:pt x="72" y="215"/>
                    <a:pt x="70" y="215"/>
                    <a:pt x="67" y="215"/>
                  </a:cubicBezTo>
                  <a:cubicBezTo>
                    <a:pt x="68" y="212"/>
                    <a:pt x="68" y="210"/>
                    <a:pt x="69" y="207"/>
                  </a:cubicBezTo>
                  <a:close/>
                  <a:moveTo>
                    <a:pt x="83" y="210"/>
                  </a:moveTo>
                  <a:cubicBezTo>
                    <a:pt x="85" y="202"/>
                    <a:pt x="85" y="202"/>
                    <a:pt x="85" y="202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2"/>
                    <a:pt x="88" y="192"/>
                    <a:pt x="88" y="192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89" y="187"/>
                    <a:pt x="89" y="187"/>
                    <a:pt x="89" y="187"/>
                  </a:cubicBezTo>
                  <a:cubicBezTo>
                    <a:pt x="90" y="183"/>
                    <a:pt x="94" y="182"/>
                    <a:pt x="96" y="183"/>
                  </a:cubicBezTo>
                  <a:cubicBezTo>
                    <a:pt x="97" y="183"/>
                    <a:pt x="98" y="184"/>
                    <a:pt x="99" y="185"/>
                  </a:cubicBezTo>
                  <a:cubicBezTo>
                    <a:pt x="99" y="186"/>
                    <a:pt x="99" y="187"/>
                    <a:pt x="99" y="188"/>
                  </a:cubicBezTo>
                  <a:cubicBezTo>
                    <a:pt x="99" y="188"/>
                    <a:pt x="99" y="189"/>
                    <a:pt x="99" y="189"/>
                  </a:cubicBezTo>
                  <a:cubicBezTo>
                    <a:pt x="98" y="194"/>
                    <a:pt x="97" y="198"/>
                    <a:pt x="96" y="202"/>
                  </a:cubicBezTo>
                  <a:cubicBezTo>
                    <a:pt x="96" y="204"/>
                    <a:pt x="96" y="204"/>
                    <a:pt x="96" y="204"/>
                  </a:cubicBezTo>
                  <a:cubicBezTo>
                    <a:pt x="95" y="209"/>
                    <a:pt x="95" y="209"/>
                    <a:pt x="95" y="209"/>
                  </a:cubicBezTo>
                  <a:cubicBezTo>
                    <a:pt x="94" y="213"/>
                    <a:pt x="94" y="213"/>
                    <a:pt x="94" y="213"/>
                  </a:cubicBezTo>
                  <a:cubicBezTo>
                    <a:pt x="93" y="218"/>
                    <a:pt x="93" y="218"/>
                    <a:pt x="93" y="218"/>
                  </a:cubicBezTo>
                  <a:cubicBezTo>
                    <a:pt x="92" y="219"/>
                    <a:pt x="92" y="219"/>
                    <a:pt x="92" y="219"/>
                  </a:cubicBezTo>
                  <a:cubicBezTo>
                    <a:pt x="91" y="219"/>
                    <a:pt x="91" y="219"/>
                    <a:pt x="91" y="219"/>
                  </a:cubicBezTo>
                  <a:cubicBezTo>
                    <a:pt x="89" y="219"/>
                    <a:pt x="88" y="218"/>
                    <a:pt x="86" y="218"/>
                  </a:cubicBezTo>
                  <a:cubicBezTo>
                    <a:pt x="85" y="218"/>
                    <a:pt x="84" y="217"/>
                    <a:pt x="82" y="217"/>
                  </a:cubicBezTo>
                  <a:cubicBezTo>
                    <a:pt x="82" y="217"/>
                    <a:pt x="82" y="217"/>
                    <a:pt x="82" y="217"/>
                  </a:cubicBezTo>
                  <a:lnTo>
                    <a:pt x="83" y="210"/>
                  </a:lnTo>
                  <a:close/>
                  <a:moveTo>
                    <a:pt x="99" y="214"/>
                  </a:moveTo>
                  <a:cubicBezTo>
                    <a:pt x="100" y="209"/>
                    <a:pt x="100" y="209"/>
                    <a:pt x="100" y="209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3" y="198"/>
                    <a:pt x="103" y="198"/>
                    <a:pt x="103" y="198"/>
                  </a:cubicBezTo>
                  <a:cubicBezTo>
                    <a:pt x="103" y="195"/>
                    <a:pt x="104" y="193"/>
                    <a:pt x="104" y="190"/>
                  </a:cubicBezTo>
                  <a:cubicBezTo>
                    <a:pt x="106" y="184"/>
                    <a:pt x="113" y="185"/>
                    <a:pt x="113" y="191"/>
                  </a:cubicBezTo>
                  <a:cubicBezTo>
                    <a:pt x="113" y="192"/>
                    <a:pt x="113" y="192"/>
                    <a:pt x="113" y="193"/>
                  </a:cubicBezTo>
                  <a:cubicBezTo>
                    <a:pt x="112" y="198"/>
                    <a:pt x="112" y="198"/>
                    <a:pt x="112" y="198"/>
                  </a:cubicBezTo>
                  <a:cubicBezTo>
                    <a:pt x="111" y="202"/>
                    <a:pt x="111" y="202"/>
                    <a:pt x="111" y="202"/>
                  </a:cubicBezTo>
                  <a:cubicBezTo>
                    <a:pt x="110" y="207"/>
                    <a:pt x="110" y="207"/>
                    <a:pt x="110" y="207"/>
                  </a:cubicBezTo>
                  <a:cubicBezTo>
                    <a:pt x="110" y="208"/>
                    <a:pt x="110" y="208"/>
                    <a:pt x="110" y="208"/>
                  </a:cubicBezTo>
                  <a:cubicBezTo>
                    <a:pt x="109" y="212"/>
                    <a:pt x="108" y="215"/>
                    <a:pt x="108" y="219"/>
                  </a:cubicBezTo>
                  <a:cubicBezTo>
                    <a:pt x="107" y="224"/>
                    <a:pt x="107" y="224"/>
                    <a:pt x="107" y="224"/>
                  </a:cubicBezTo>
                  <a:cubicBezTo>
                    <a:pt x="105" y="223"/>
                    <a:pt x="103" y="223"/>
                    <a:pt x="102" y="222"/>
                  </a:cubicBezTo>
                  <a:cubicBezTo>
                    <a:pt x="100" y="222"/>
                    <a:pt x="99" y="221"/>
                    <a:pt x="98" y="221"/>
                  </a:cubicBezTo>
                  <a:lnTo>
                    <a:pt x="99" y="214"/>
                  </a:lnTo>
                  <a:close/>
                  <a:moveTo>
                    <a:pt x="110" y="225"/>
                  </a:moveTo>
                  <a:cubicBezTo>
                    <a:pt x="112" y="216"/>
                    <a:pt x="112" y="216"/>
                    <a:pt x="112" y="216"/>
                  </a:cubicBezTo>
                  <a:cubicBezTo>
                    <a:pt x="113" y="209"/>
                    <a:pt x="113" y="209"/>
                    <a:pt x="113" y="209"/>
                  </a:cubicBezTo>
                  <a:cubicBezTo>
                    <a:pt x="114" y="204"/>
                    <a:pt x="114" y="204"/>
                    <a:pt x="114" y="204"/>
                  </a:cubicBezTo>
                  <a:cubicBezTo>
                    <a:pt x="115" y="200"/>
                    <a:pt x="115" y="200"/>
                    <a:pt x="115" y="200"/>
                  </a:cubicBezTo>
                  <a:cubicBezTo>
                    <a:pt x="116" y="196"/>
                    <a:pt x="116" y="196"/>
                    <a:pt x="116" y="196"/>
                  </a:cubicBezTo>
                  <a:cubicBezTo>
                    <a:pt x="116" y="194"/>
                    <a:pt x="116" y="194"/>
                    <a:pt x="116" y="194"/>
                  </a:cubicBezTo>
                  <a:cubicBezTo>
                    <a:pt x="117" y="189"/>
                    <a:pt x="120" y="189"/>
                    <a:pt x="122" y="191"/>
                  </a:cubicBezTo>
                  <a:cubicBezTo>
                    <a:pt x="123" y="192"/>
                    <a:pt x="123" y="193"/>
                    <a:pt x="123" y="194"/>
                  </a:cubicBezTo>
                  <a:cubicBezTo>
                    <a:pt x="123" y="195"/>
                    <a:pt x="123" y="196"/>
                    <a:pt x="123" y="197"/>
                  </a:cubicBezTo>
                  <a:cubicBezTo>
                    <a:pt x="123" y="199"/>
                    <a:pt x="123" y="199"/>
                    <a:pt x="123" y="199"/>
                  </a:cubicBezTo>
                  <a:cubicBezTo>
                    <a:pt x="122" y="203"/>
                    <a:pt x="121" y="206"/>
                    <a:pt x="121" y="210"/>
                  </a:cubicBezTo>
                  <a:cubicBezTo>
                    <a:pt x="120" y="212"/>
                    <a:pt x="120" y="212"/>
                    <a:pt x="120" y="212"/>
                  </a:cubicBezTo>
                  <a:cubicBezTo>
                    <a:pt x="120" y="214"/>
                    <a:pt x="119" y="217"/>
                    <a:pt x="119" y="219"/>
                  </a:cubicBezTo>
                  <a:cubicBezTo>
                    <a:pt x="118" y="225"/>
                    <a:pt x="118" y="225"/>
                    <a:pt x="118" y="225"/>
                  </a:cubicBezTo>
                  <a:cubicBezTo>
                    <a:pt x="117" y="228"/>
                    <a:pt x="117" y="228"/>
                    <a:pt x="117" y="228"/>
                  </a:cubicBezTo>
                  <a:cubicBezTo>
                    <a:pt x="116" y="228"/>
                    <a:pt x="116" y="227"/>
                    <a:pt x="115" y="227"/>
                  </a:cubicBezTo>
                  <a:cubicBezTo>
                    <a:pt x="113" y="226"/>
                    <a:pt x="112" y="226"/>
                    <a:pt x="110" y="225"/>
                  </a:cubicBezTo>
                  <a:close/>
                  <a:moveTo>
                    <a:pt x="121" y="223"/>
                  </a:moveTo>
                  <a:cubicBezTo>
                    <a:pt x="122" y="217"/>
                    <a:pt x="122" y="217"/>
                    <a:pt x="122" y="217"/>
                  </a:cubicBezTo>
                  <a:cubicBezTo>
                    <a:pt x="123" y="213"/>
                    <a:pt x="123" y="213"/>
                    <a:pt x="123" y="213"/>
                  </a:cubicBezTo>
                  <a:cubicBezTo>
                    <a:pt x="124" y="208"/>
                    <a:pt x="124" y="208"/>
                    <a:pt x="124" y="208"/>
                  </a:cubicBezTo>
                  <a:cubicBezTo>
                    <a:pt x="124" y="205"/>
                    <a:pt x="125" y="201"/>
                    <a:pt x="126" y="198"/>
                  </a:cubicBezTo>
                  <a:cubicBezTo>
                    <a:pt x="126" y="197"/>
                    <a:pt x="126" y="197"/>
                    <a:pt x="126" y="197"/>
                  </a:cubicBezTo>
                  <a:cubicBezTo>
                    <a:pt x="127" y="194"/>
                    <a:pt x="128" y="194"/>
                    <a:pt x="129" y="194"/>
                  </a:cubicBezTo>
                  <a:cubicBezTo>
                    <a:pt x="131" y="195"/>
                    <a:pt x="132" y="197"/>
                    <a:pt x="131" y="201"/>
                  </a:cubicBezTo>
                  <a:cubicBezTo>
                    <a:pt x="131" y="204"/>
                    <a:pt x="131" y="204"/>
                    <a:pt x="131" y="204"/>
                  </a:cubicBezTo>
                  <a:cubicBezTo>
                    <a:pt x="130" y="206"/>
                    <a:pt x="130" y="209"/>
                    <a:pt x="129" y="212"/>
                  </a:cubicBezTo>
                  <a:cubicBezTo>
                    <a:pt x="129" y="216"/>
                    <a:pt x="129" y="216"/>
                    <a:pt x="129" y="216"/>
                  </a:cubicBezTo>
                  <a:cubicBezTo>
                    <a:pt x="128" y="218"/>
                    <a:pt x="128" y="218"/>
                    <a:pt x="128" y="218"/>
                  </a:cubicBezTo>
                  <a:cubicBezTo>
                    <a:pt x="127" y="225"/>
                    <a:pt x="127" y="225"/>
                    <a:pt x="127" y="225"/>
                  </a:cubicBezTo>
                  <a:cubicBezTo>
                    <a:pt x="126" y="232"/>
                    <a:pt x="126" y="232"/>
                    <a:pt x="126" y="232"/>
                  </a:cubicBezTo>
                  <a:cubicBezTo>
                    <a:pt x="124" y="231"/>
                    <a:pt x="122" y="230"/>
                    <a:pt x="121" y="229"/>
                  </a:cubicBezTo>
                  <a:cubicBezTo>
                    <a:pt x="120" y="229"/>
                    <a:pt x="120" y="229"/>
                    <a:pt x="120" y="229"/>
                  </a:cubicBezTo>
                  <a:lnTo>
                    <a:pt x="121" y="223"/>
                  </a:lnTo>
                  <a:close/>
                  <a:moveTo>
                    <a:pt x="126" y="183"/>
                  </a:moveTo>
                  <a:cubicBezTo>
                    <a:pt x="125" y="184"/>
                    <a:pt x="125" y="184"/>
                    <a:pt x="125" y="184"/>
                  </a:cubicBezTo>
                  <a:cubicBezTo>
                    <a:pt x="125" y="184"/>
                    <a:pt x="125" y="184"/>
                    <a:pt x="124" y="184"/>
                  </a:cubicBezTo>
                  <a:cubicBezTo>
                    <a:pt x="122" y="183"/>
                    <a:pt x="120" y="182"/>
                    <a:pt x="118" y="181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1" y="167"/>
                    <a:pt x="121" y="167"/>
                    <a:pt x="121" y="167"/>
                  </a:cubicBezTo>
                  <a:cubicBezTo>
                    <a:pt x="121" y="166"/>
                    <a:pt x="121" y="166"/>
                    <a:pt x="121" y="166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4" y="151"/>
                    <a:pt x="124" y="151"/>
                    <a:pt x="124" y="151"/>
                  </a:cubicBezTo>
                  <a:cubicBezTo>
                    <a:pt x="126" y="145"/>
                    <a:pt x="132" y="148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0" y="161"/>
                    <a:pt x="130" y="161"/>
                    <a:pt x="130" y="161"/>
                  </a:cubicBezTo>
                  <a:cubicBezTo>
                    <a:pt x="129" y="166"/>
                    <a:pt x="129" y="166"/>
                    <a:pt x="129" y="166"/>
                  </a:cubicBezTo>
                  <a:cubicBezTo>
                    <a:pt x="128" y="169"/>
                    <a:pt x="128" y="169"/>
                    <a:pt x="128" y="169"/>
                  </a:cubicBezTo>
                  <a:cubicBezTo>
                    <a:pt x="128" y="169"/>
                    <a:pt x="128" y="169"/>
                    <a:pt x="128" y="169"/>
                  </a:cubicBezTo>
                  <a:lnTo>
                    <a:pt x="126" y="183"/>
                  </a:lnTo>
                  <a:close/>
                  <a:moveTo>
                    <a:pt x="125" y="132"/>
                  </a:moveTo>
                  <a:cubicBezTo>
                    <a:pt x="124" y="139"/>
                    <a:pt x="124" y="139"/>
                    <a:pt x="124" y="139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1" y="139"/>
                    <a:pt x="119" y="138"/>
                    <a:pt x="117" y="137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17" y="131"/>
                    <a:pt x="117" y="131"/>
                    <a:pt x="117" y="131"/>
                  </a:cubicBezTo>
                  <a:cubicBezTo>
                    <a:pt x="117" y="131"/>
                    <a:pt x="117" y="131"/>
                    <a:pt x="117" y="131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9" y="123"/>
                    <a:pt x="119" y="123"/>
                    <a:pt x="119" y="123"/>
                  </a:cubicBezTo>
                  <a:cubicBezTo>
                    <a:pt x="120" y="118"/>
                    <a:pt x="120" y="118"/>
                    <a:pt x="120" y="118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2" y="109"/>
                    <a:pt x="122" y="109"/>
                    <a:pt x="122" y="109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5"/>
                    <a:pt x="124" y="105"/>
                    <a:pt x="126" y="105"/>
                  </a:cubicBezTo>
                  <a:cubicBezTo>
                    <a:pt x="127" y="105"/>
                    <a:pt x="128" y="106"/>
                    <a:pt x="129" y="107"/>
                  </a:cubicBezTo>
                  <a:cubicBezTo>
                    <a:pt x="129" y="108"/>
                    <a:pt x="130" y="109"/>
                    <a:pt x="129" y="111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9" y="115"/>
                    <a:pt x="128" y="118"/>
                    <a:pt x="127" y="122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6" y="125"/>
                    <a:pt x="126" y="125"/>
                    <a:pt x="126" y="125"/>
                  </a:cubicBezTo>
                  <a:cubicBezTo>
                    <a:pt x="126" y="126"/>
                    <a:pt x="126" y="126"/>
                    <a:pt x="126" y="126"/>
                  </a:cubicBezTo>
                  <a:lnTo>
                    <a:pt x="125" y="132"/>
                  </a:lnTo>
                  <a:close/>
                  <a:moveTo>
                    <a:pt x="125" y="73"/>
                  </a:moveTo>
                  <a:cubicBezTo>
                    <a:pt x="124" y="76"/>
                    <a:pt x="124" y="76"/>
                    <a:pt x="124" y="76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21" y="89"/>
                    <a:pt x="120" y="92"/>
                    <a:pt x="120" y="95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9"/>
                    <a:pt x="119" y="99"/>
                    <a:pt x="119" y="99"/>
                  </a:cubicBezTo>
                  <a:cubicBezTo>
                    <a:pt x="119" y="99"/>
                    <a:pt x="119" y="99"/>
                    <a:pt x="119" y="99"/>
                  </a:cubicBezTo>
                  <a:cubicBezTo>
                    <a:pt x="119" y="99"/>
                    <a:pt x="119" y="99"/>
                    <a:pt x="119" y="99"/>
                  </a:cubicBezTo>
                  <a:cubicBezTo>
                    <a:pt x="119" y="99"/>
                    <a:pt x="118" y="98"/>
                    <a:pt x="118" y="98"/>
                  </a:cubicBezTo>
                  <a:cubicBezTo>
                    <a:pt x="117" y="98"/>
                    <a:pt x="116" y="98"/>
                    <a:pt x="115" y="98"/>
                  </a:cubicBezTo>
                  <a:cubicBezTo>
                    <a:pt x="114" y="97"/>
                    <a:pt x="112" y="97"/>
                    <a:pt x="110" y="97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11" y="92"/>
                    <a:pt x="111" y="92"/>
                    <a:pt x="111" y="92"/>
                  </a:cubicBezTo>
                  <a:cubicBezTo>
                    <a:pt x="112" y="89"/>
                    <a:pt x="112" y="87"/>
                    <a:pt x="113" y="84"/>
                  </a:cubicBezTo>
                  <a:cubicBezTo>
                    <a:pt x="113" y="83"/>
                    <a:pt x="113" y="83"/>
                    <a:pt x="113" y="83"/>
                  </a:cubicBezTo>
                  <a:cubicBezTo>
                    <a:pt x="115" y="76"/>
                    <a:pt x="115" y="76"/>
                    <a:pt x="115" y="76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6" y="71"/>
                    <a:pt x="116" y="70"/>
                    <a:pt x="117" y="69"/>
                  </a:cubicBezTo>
                  <a:cubicBezTo>
                    <a:pt x="117" y="68"/>
                    <a:pt x="119" y="67"/>
                    <a:pt x="120" y="67"/>
                  </a:cubicBezTo>
                  <a:cubicBezTo>
                    <a:pt x="122" y="67"/>
                    <a:pt x="124" y="68"/>
                    <a:pt x="124" y="70"/>
                  </a:cubicBezTo>
                  <a:cubicBezTo>
                    <a:pt x="125" y="71"/>
                    <a:pt x="125" y="72"/>
                    <a:pt x="125" y="73"/>
                  </a:cubicBezTo>
                  <a:close/>
                  <a:moveTo>
                    <a:pt x="112" y="70"/>
                  </a:moveTo>
                  <a:cubicBezTo>
                    <a:pt x="111" y="71"/>
                    <a:pt x="111" y="71"/>
                    <a:pt x="111" y="71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08" y="83"/>
                    <a:pt x="108" y="83"/>
                    <a:pt x="108" y="83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02" y="96"/>
                    <a:pt x="100" y="96"/>
                    <a:pt x="97" y="96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99" y="91"/>
                    <a:pt x="99" y="88"/>
                    <a:pt x="100" y="86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3" y="75"/>
                    <a:pt x="103" y="72"/>
                    <a:pt x="104" y="70"/>
                  </a:cubicBezTo>
                  <a:cubicBezTo>
                    <a:pt x="104" y="68"/>
                    <a:pt x="105" y="67"/>
                    <a:pt x="106" y="67"/>
                  </a:cubicBezTo>
                  <a:cubicBezTo>
                    <a:pt x="106" y="66"/>
                    <a:pt x="106" y="66"/>
                    <a:pt x="107" y="66"/>
                  </a:cubicBezTo>
                  <a:cubicBezTo>
                    <a:pt x="109" y="65"/>
                    <a:pt x="113" y="66"/>
                    <a:pt x="112" y="70"/>
                  </a:cubicBezTo>
                  <a:close/>
                  <a:moveTo>
                    <a:pt x="101" y="69"/>
                  </a:moveTo>
                  <a:cubicBezTo>
                    <a:pt x="101" y="70"/>
                    <a:pt x="101" y="70"/>
                    <a:pt x="101" y="70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1" y="96"/>
                    <a:pt x="89" y="96"/>
                    <a:pt x="87" y="96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0"/>
                    <a:pt x="92" y="77"/>
                    <a:pt x="93" y="75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95" y="66"/>
                    <a:pt x="99" y="65"/>
                    <a:pt x="100" y="66"/>
                  </a:cubicBezTo>
                  <a:cubicBezTo>
                    <a:pt x="101" y="67"/>
                    <a:pt x="101" y="68"/>
                    <a:pt x="101" y="69"/>
                  </a:cubicBezTo>
                  <a:close/>
                  <a:moveTo>
                    <a:pt x="92" y="71"/>
                  </a:moveTo>
                  <a:cubicBezTo>
                    <a:pt x="92" y="72"/>
                    <a:pt x="92" y="72"/>
                    <a:pt x="92" y="72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6" y="91"/>
                    <a:pt x="86" y="93"/>
                    <a:pt x="85" y="95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4" y="97"/>
                    <a:pt x="84" y="97"/>
                    <a:pt x="83" y="97"/>
                  </a:cubicBezTo>
                  <a:cubicBezTo>
                    <a:pt x="82" y="97"/>
                    <a:pt x="80" y="97"/>
                    <a:pt x="79" y="97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3" y="84"/>
                    <a:pt x="83" y="84"/>
                    <a:pt x="83" y="84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8" y="66"/>
                    <a:pt x="93" y="66"/>
                    <a:pt x="92" y="71"/>
                  </a:cubicBezTo>
                  <a:close/>
                  <a:moveTo>
                    <a:pt x="84" y="72"/>
                  </a:moveTo>
                  <a:cubicBezTo>
                    <a:pt x="82" y="78"/>
                    <a:pt x="82" y="78"/>
                    <a:pt x="82" y="78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5" y="98"/>
                    <a:pt x="73" y="98"/>
                    <a:pt x="72" y="99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4" y="92"/>
                    <a:pt x="75" y="89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8" y="78"/>
                    <a:pt x="78" y="76"/>
                    <a:pt x="79" y="73"/>
                  </a:cubicBezTo>
                  <a:cubicBezTo>
                    <a:pt x="81" y="68"/>
                    <a:pt x="85" y="67"/>
                    <a:pt x="84" y="72"/>
                  </a:cubicBezTo>
                  <a:close/>
                  <a:moveTo>
                    <a:pt x="73" y="103"/>
                  </a:moveTo>
                  <a:cubicBezTo>
                    <a:pt x="74" y="103"/>
                    <a:pt x="74" y="104"/>
                    <a:pt x="74" y="107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1" y="118"/>
                    <a:pt x="71" y="118"/>
                    <a:pt x="71" y="118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67" y="132"/>
                    <a:pt x="67" y="132"/>
                    <a:pt x="67" y="132"/>
                  </a:cubicBezTo>
                  <a:cubicBezTo>
                    <a:pt x="66" y="134"/>
                    <a:pt x="66" y="134"/>
                    <a:pt x="66" y="134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2" y="132"/>
                    <a:pt x="62" y="132"/>
                    <a:pt x="62" y="132"/>
                  </a:cubicBezTo>
                  <a:cubicBezTo>
                    <a:pt x="63" y="129"/>
                    <a:pt x="64" y="126"/>
                    <a:pt x="65" y="123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18"/>
                    <a:pt x="67" y="115"/>
                    <a:pt x="68" y="112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6"/>
                    <a:pt x="70" y="105"/>
                    <a:pt x="71" y="105"/>
                  </a:cubicBezTo>
                  <a:cubicBezTo>
                    <a:pt x="71" y="104"/>
                    <a:pt x="72" y="103"/>
                    <a:pt x="73" y="103"/>
                  </a:cubicBezTo>
                  <a:close/>
                  <a:moveTo>
                    <a:pt x="63" y="139"/>
                  </a:moveTo>
                  <a:cubicBezTo>
                    <a:pt x="64" y="140"/>
                    <a:pt x="64" y="141"/>
                    <a:pt x="63" y="143"/>
                  </a:cubicBezTo>
                  <a:cubicBezTo>
                    <a:pt x="63" y="146"/>
                    <a:pt x="63" y="146"/>
                    <a:pt x="63" y="146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0" y="156"/>
                    <a:pt x="60" y="156"/>
                    <a:pt x="60" y="156"/>
                  </a:cubicBezTo>
                  <a:cubicBezTo>
                    <a:pt x="59" y="157"/>
                    <a:pt x="59" y="157"/>
                    <a:pt x="59" y="157"/>
                  </a:cubicBezTo>
                  <a:cubicBezTo>
                    <a:pt x="57" y="167"/>
                    <a:pt x="57" y="167"/>
                    <a:pt x="57" y="167"/>
                  </a:cubicBezTo>
                  <a:cubicBezTo>
                    <a:pt x="56" y="170"/>
                    <a:pt x="56" y="170"/>
                    <a:pt x="56" y="170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52" y="172"/>
                    <a:pt x="51" y="172"/>
                    <a:pt x="51" y="172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2" y="167"/>
                    <a:pt x="53" y="163"/>
                    <a:pt x="54" y="160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6" y="154"/>
                    <a:pt x="56" y="154"/>
                    <a:pt x="56" y="154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43"/>
                    <a:pt x="59" y="142"/>
                    <a:pt x="59" y="142"/>
                  </a:cubicBezTo>
                  <a:cubicBezTo>
                    <a:pt x="60" y="140"/>
                    <a:pt x="62" y="139"/>
                    <a:pt x="63" y="139"/>
                  </a:cubicBezTo>
                  <a:close/>
                  <a:moveTo>
                    <a:pt x="52" y="184"/>
                  </a:moveTo>
                  <a:cubicBezTo>
                    <a:pt x="52" y="185"/>
                    <a:pt x="52" y="185"/>
                    <a:pt x="52" y="185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49" y="196"/>
                    <a:pt x="49" y="196"/>
                    <a:pt x="49" y="196"/>
                  </a:cubicBezTo>
                  <a:cubicBezTo>
                    <a:pt x="48" y="199"/>
                    <a:pt x="48" y="199"/>
                    <a:pt x="48" y="199"/>
                  </a:cubicBezTo>
                  <a:cubicBezTo>
                    <a:pt x="47" y="202"/>
                    <a:pt x="46" y="206"/>
                    <a:pt x="45" y="210"/>
                  </a:cubicBezTo>
                  <a:cubicBezTo>
                    <a:pt x="44" y="212"/>
                    <a:pt x="44" y="212"/>
                    <a:pt x="44" y="212"/>
                  </a:cubicBezTo>
                  <a:cubicBezTo>
                    <a:pt x="44" y="213"/>
                    <a:pt x="44" y="213"/>
                    <a:pt x="44" y="213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39" y="214"/>
                    <a:pt x="39" y="214"/>
                    <a:pt x="39" y="214"/>
                  </a:cubicBezTo>
                  <a:cubicBezTo>
                    <a:pt x="39" y="214"/>
                    <a:pt x="39" y="214"/>
                    <a:pt x="39" y="214"/>
                  </a:cubicBezTo>
                  <a:cubicBezTo>
                    <a:pt x="40" y="209"/>
                    <a:pt x="41" y="204"/>
                    <a:pt x="43" y="200"/>
                  </a:cubicBezTo>
                  <a:cubicBezTo>
                    <a:pt x="43" y="199"/>
                    <a:pt x="43" y="199"/>
                    <a:pt x="43" y="199"/>
                  </a:cubicBezTo>
                  <a:cubicBezTo>
                    <a:pt x="44" y="194"/>
                    <a:pt x="44" y="194"/>
                    <a:pt x="44" y="194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3"/>
                    <a:pt x="48" y="182"/>
                    <a:pt x="49" y="181"/>
                  </a:cubicBezTo>
                  <a:cubicBezTo>
                    <a:pt x="49" y="180"/>
                    <a:pt x="50" y="180"/>
                    <a:pt x="50" y="180"/>
                  </a:cubicBezTo>
                  <a:cubicBezTo>
                    <a:pt x="52" y="179"/>
                    <a:pt x="53" y="181"/>
                    <a:pt x="52" y="184"/>
                  </a:cubicBezTo>
                  <a:close/>
                  <a:moveTo>
                    <a:pt x="40" y="262"/>
                  </a:moveTo>
                  <a:cubicBezTo>
                    <a:pt x="40" y="262"/>
                    <a:pt x="40" y="262"/>
                    <a:pt x="40" y="262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5" y="255"/>
                    <a:pt x="35" y="255"/>
                    <a:pt x="35" y="255"/>
                  </a:cubicBezTo>
                  <a:cubicBezTo>
                    <a:pt x="36" y="250"/>
                    <a:pt x="36" y="250"/>
                    <a:pt x="36" y="250"/>
                  </a:cubicBezTo>
                  <a:cubicBezTo>
                    <a:pt x="38" y="246"/>
                    <a:pt x="38" y="246"/>
                    <a:pt x="38" y="246"/>
                  </a:cubicBezTo>
                  <a:cubicBezTo>
                    <a:pt x="38" y="244"/>
                    <a:pt x="38" y="244"/>
                    <a:pt x="38" y="244"/>
                  </a:cubicBezTo>
                  <a:cubicBezTo>
                    <a:pt x="40" y="238"/>
                    <a:pt x="40" y="238"/>
                    <a:pt x="40" y="238"/>
                  </a:cubicBezTo>
                  <a:cubicBezTo>
                    <a:pt x="41" y="234"/>
                    <a:pt x="42" y="231"/>
                    <a:pt x="43" y="227"/>
                  </a:cubicBezTo>
                  <a:cubicBezTo>
                    <a:pt x="45" y="220"/>
                    <a:pt x="51" y="220"/>
                    <a:pt x="49" y="227"/>
                  </a:cubicBezTo>
                  <a:cubicBezTo>
                    <a:pt x="48" y="233"/>
                    <a:pt x="48" y="233"/>
                    <a:pt x="48" y="233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5" y="245"/>
                    <a:pt x="45" y="245"/>
                    <a:pt x="45" y="245"/>
                  </a:cubicBezTo>
                  <a:cubicBezTo>
                    <a:pt x="45" y="245"/>
                    <a:pt x="45" y="245"/>
                    <a:pt x="45" y="245"/>
                  </a:cubicBezTo>
                  <a:cubicBezTo>
                    <a:pt x="43" y="250"/>
                    <a:pt x="43" y="250"/>
                    <a:pt x="43" y="250"/>
                  </a:cubicBezTo>
                  <a:cubicBezTo>
                    <a:pt x="42" y="254"/>
                    <a:pt x="41" y="258"/>
                    <a:pt x="40" y="262"/>
                  </a:cubicBezTo>
                  <a:close/>
                  <a:moveTo>
                    <a:pt x="52" y="262"/>
                  </a:moveTo>
                  <a:cubicBezTo>
                    <a:pt x="51" y="265"/>
                    <a:pt x="51" y="265"/>
                    <a:pt x="51" y="265"/>
                  </a:cubicBezTo>
                  <a:cubicBezTo>
                    <a:pt x="48" y="264"/>
                    <a:pt x="48" y="264"/>
                    <a:pt x="48" y="264"/>
                  </a:cubicBezTo>
                  <a:cubicBezTo>
                    <a:pt x="43" y="263"/>
                    <a:pt x="43" y="263"/>
                    <a:pt x="43" y="263"/>
                  </a:cubicBezTo>
                  <a:cubicBezTo>
                    <a:pt x="44" y="260"/>
                    <a:pt x="44" y="260"/>
                    <a:pt x="44" y="260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7" y="245"/>
                    <a:pt x="47" y="245"/>
                    <a:pt x="47" y="245"/>
                  </a:cubicBezTo>
                  <a:cubicBezTo>
                    <a:pt x="48" y="242"/>
                    <a:pt x="48" y="242"/>
                    <a:pt x="48" y="242"/>
                  </a:cubicBezTo>
                  <a:cubicBezTo>
                    <a:pt x="49" y="238"/>
                    <a:pt x="49" y="238"/>
                    <a:pt x="49" y="238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2" y="228"/>
                    <a:pt x="52" y="228"/>
                    <a:pt x="52" y="228"/>
                  </a:cubicBezTo>
                  <a:cubicBezTo>
                    <a:pt x="54" y="221"/>
                    <a:pt x="59" y="221"/>
                    <a:pt x="60" y="225"/>
                  </a:cubicBezTo>
                  <a:cubicBezTo>
                    <a:pt x="61" y="226"/>
                    <a:pt x="61" y="227"/>
                    <a:pt x="60" y="228"/>
                  </a:cubicBezTo>
                  <a:cubicBezTo>
                    <a:pt x="59" y="232"/>
                    <a:pt x="59" y="232"/>
                    <a:pt x="59" y="232"/>
                  </a:cubicBezTo>
                  <a:cubicBezTo>
                    <a:pt x="58" y="236"/>
                    <a:pt x="58" y="236"/>
                    <a:pt x="58" y="236"/>
                  </a:cubicBezTo>
                  <a:cubicBezTo>
                    <a:pt x="57" y="241"/>
                    <a:pt x="57" y="241"/>
                    <a:pt x="57" y="241"/>
                  </a:cubicBezTo>
                  <a:cubicBezTo>
                    <a:pt x="56" y="246"/>
                    <a:pt x="56" y="246"/>
                    <a:pt x="56" y="246"/>
                  </a:cubicBezTo>
                  <a:cubicBezTo>
                    <a:pt x="54" y="253"/>
                    <a:pt x="54" y="253"/>
                    <a:pt x="54" y="253"/>
                  </a:cubicBezTo>
                  <a:lnTo>
                    <a:pt x="52" y="262"/>
                  </a:lnTo>
                  <a:close/>
                  <a:moveTo>
                    <a:pt x="68" y="251"/>
                  </a:moveTo>
                  <a:cubicBezTo>
                    <a:pt x="67" y="254"/>
                    <a:pt x="67" y="256"/>
                    <a:pt x="66" y="258"/>
                  </a:cubicBezTo>
                  <a:cubicBezTo>
                    <a:pt x="65" y="265"/>
                    <a:pt x="65" y="265"/>
                    <a:pt x="65" y="265"/>
                  </a:cubicBezTo>
                  <a:cubicBezTo>
                    <a:pt x="64" y="267"/>
                    <a:pt x="64" y="267"/>
                    <a:pt x="64" y="267"/>
                  </a:cubicBezTo>
                  <a:cubicBezTo>
                    <a:pt x="62" y="267"/>
                    <a:pt x="62" y="267"/>
                    <a:pt x="62" y="267"/>
                  </a:cubicBezTo>
                  <a:cubicBezTo>
                    <a:pt x="60" y="266"/>
                    <a:pt x="57" y="266"/>
                    <a:pt x="55" y="265"/>
                  </a:cubicBezTo>
                  <a:cubicBezTo>
                    <a:pt x="54" y="265"/>
                    <a:pt x="54" y="265"/>
                    <a:pt x="54" y="265"/>
                  </a:cubicBezTo>
                  <a:cubicBezTo>
                    <a:pt x="56" y="259"/>
                    <a:pt x="56" y="259"/>
                    <a:pt x="56" y="25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59" y="247"/>
                    <a:pt x="59" y="247"/>
                    <a:pt x="59" y="247"/>
                  </a:cubicBezTo>
                  <a:cubicBezTo>
                    <a:pt x="61" y="238"/>
                    <a:pt x="61" y="238"/>
                    <a:pt x="61" y="238"/>
                  </a:cubicBezTo>
                  <a:cubicBezTo>
                    <a:pt x="63" y="233"/>
                    <a:pt x="63" y="233"/>
                    <a:pt x="63" y="233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5" y="223"/>
                    <a:pt x="69" y="222"/>
                    <a:pt x="72" y="224"/>
                  </a:cubicBezTo>
                  <a:cubicBezTo>
                    <a:pt x="72" y="224"/>
                    <a:pt x="73" y="225"/>
                    <a:pt x="73" y="226"/>
                  </a:cubicBezTo>
                  <a:cubicBezTo>
                    <a:pt x="73" y="227"/>
                    <a:pt x="73" y="229"/>
                    <a:pt x="73" y="230"/>
                  </a:cubicBezTo>
                  <a:cubicBezTo>
                    <a:pt x="73" y="231"/>
                    <a:pt x="73" y="231"/>
                    <a:pt x="73" y="231"/>
                  </a:cubicBezTo>
                  <a:cubicBezTo>
                    <a:pt x="70" y="243"/>
                    <a:pt x="70" y="243"/>
                    <a:pt x="70" y="243"/>
                  </a:cubicBezTo>
                  <a:cubicBezTo>
                    <a:pt x="69" y="249"/>
                    <a:pt x="69" y="249"/>
                    <a:pt x="69" y="249"/>
                  </a:cubicBezTo>
                  <a:lnTo>
                    <a:pt x="68" y="251"/>
                  </a:lnTo>
                  <a:close/>
                  <a:moveTo>
                    <a:pt x="85" y="252"/>
                  </a:moveTo>
                  <a:cubicBezTo>
                    <a:pt x="85" y="253"/>
                    <a:pt x="85" y="253"/>
                    <a:pt x="85" y="253"/>
                  </a:cubicBezTo>
                  <a:cubicBezTo>
                    <a:pt x="84" y="258"/>
                    <a:pt x="83" y="263"/>
                    <a:pt x="82" y="268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78" y="271"/>
                    <a:pt x="78" y="271"/>
                    <a:pt x="78" y="271"/>
                  </a:cubicBezTo>
                  <a:cubicBezTo>
                    <a:pt x="75" y="270"/>
                    <a:pt x="72" y="269"/>
                    <a:pt x="70" y="269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3" y="254"/>
                    <a:pt x="73" y="254"/>
                    <a:pt x="73" y="254"/>
                  </a:cubicBezTo>
                  <a:cubicBezTo>
                    <a:pt x="74" y="250"/>
                    <a:pt x="74" y="250"/>
                    <a:pt x="74" y="250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77" y="238"/>
                    <a:pt x="77" y="238"/>
                    <a:pt x="77" y="238"/>
                  </a:cubicBezTo>
                  <a:cubicBezTo>
                    <a:pt x="78" y="232"/>
                    <a:pt x="78" y="232"/>
                    <a:pt x="78" y="232"/>
                  </a:cubicBezTo>
                  <a:cubicBezTo>
                    <a:pt x="80" y="224"/>
                    <a:pt x="88" y="224"/>
                    <a:pt x="89" y="230"/>
                  </a:cubicBezTo>
                  <a:cubicBezTo>
                    <a:pt x="89" y="231"/>
                    <a:pt x="89" y="233"/>
                    <a:pt x="89" y="234"/>
                  </a:cubicBezTo>
                  <a:cubicBezTo>
                    <a:pt x="88" y="238"/>
                    <a:pt x="88" y="238"/>
                    <a:pt x="88" y="238"/>
                  </a:cubicBezTo>
                  <a:cubicBezTo>
                    <a:pt x="87" y="245"/>
                    <a:pt x="87" y="245"/>
                    <a:pt x="87" y="245"/>
                  </a:cubicBezTo>
                  <a:lnTo>
                    <a:pt x="85" y="252"/>
                  </a:lnTo>
                  <a:close/>
                  <a:moveTo>
                    <a:pt x="97" y="273"/>
                  </a:moveTo>
                  <a:cubicBezTo>
                    <a:pt x="96" y="275"/>
                    <a:pt x="96" y="275"/>
                    <a:pt x="96" y="275"/>
                  </a:cubicBezTo>
                  <a:cubicBezTo>
                    <a:pt x="95" y="274"/>
                    <a:pt x="95" y="274"/>
                    <a:pt x="95" y="274"/>
                  </a:cubicBezTo>
                  <a:cubicBezTo>
                    <a:pt x="93" y="274"/>
                    <a:pt x="91" y="274"/>
                    <a:pt x="90" y="273"/>
                  </a:cubicBezTo>
                  <a:cubicBezTo>
                    <a:pt x="87" y="273"/>
                    <a:pt x="87" y="273"/>
                    <a:pt x="87" y="273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91" y="254"/>
                    <a:pt x="91" y="254"/>
                    <a:pt x="91" y="254"/>
                  </a:cubicBezTo>
                  <a:cubicBezTo>
                    <a:pt x="92" y="248"/>
                    <a:pt x="92" y="248"/>
                    <a:pt x="92" y="248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5" y="235"/>
                    <a:pt x="95" y="235"/>
                    <a:pt x="95" y="235"/>
                  </a:cubicBezTo>
                  <a:cubicBezTo>
                    <a:pt x="95" y="235"/>
                    <a:pt x="95" y="234"/>
                    <a:pt x="95" y="234"/>
                  </a:cubicBezTo>
                  <a:cubicBezTo>
                    <a:pt x="96" y="230"/>
                    <a:pt x="99" y="229"/>
                    <a:pt x="101" y="230"/>
                  </a:cubicBezTo>
                  <a:cubicBezTo>
                    <a:pt x="102" y="231"/>
                    <a:pt x="103" y="232"/>
                    <a:pt x="104" y="234"/>
                  </a:cubicBezTo>
                  <a:cubicBezTo>
                    <a:pt x="104" y="235"/>
                    <a:pt x="104" y="236"/>
                    <a:pt x="104" y="238"/>
                  </a:cubicBezTo>
                  <a:cubicBezTo>
                    <a:pt x="103" y="240"/>
                    <a:pt x="103" y="240"/>
                    <a:pt x="103" y="240"/>
                  </a:cubicBezTo>
                  <a:cubicBezTo>
                    <a:pt x="102" y="246"/>
                    <a:pt x="101" y="251"/>
                    <a:pt x="100" y="256"/>
                  </a:cubicBezTo>
                  <a:cubicBezTo>
                    <a:pt x="100" y="256"/>
                    <a:pt x="100" y="256"/>
                    <a:pt x="100" y="256"/>
                  </a:cubicBezTo>
                  <a:cubicBezTo>
                    <a:pt x="98" y="268"/>
                    <a:pt x="98" y="268"/>
                    <a:pt x="98" y="268"/>
                  </a:cubicBezTo>
                  <a:lnTo>
                    <a:pt x="97" y="273"/>
                  </a:lnTo>
                  <a:close/>
                  <a:moveTo>
                    <a:pt x="110" y="269"/>
                  </a:moveTo>
                  <a:cubicBezTo>
                    <a:pt x="109" y="272"/>
                    <a:pt x="108" y="275"/>
                    <a:pt x="108" y="278"/>
                  </a:cubicBezTo>
                  <a:cubicBezTo>
                    <a:pt x="105" y="277"/>
                    <a:pt x="102" y="276"/>
                    <a:pt x="100" y="276"/>
                  </a:cubicBezTo>
                  <a:cubicBezTo>
                    <a:pt x="100" y="275"/>
                    <a:pt x="100" y="275"/>
                    <a:pt x="100" y="275"/>
                  </a:cubicBezTo>
                  <a:cubicBezTo>
                    <a:pt x="101" y="270"/>
                    <a:pt x="101" y="270"/>
                    <a:pt x="101" y="270"/>
                  </a:cubicBezTo>
                  <a:cubicBezTo>
                    <a:pt x="102" y="266"/>
                    <a:pt x="102" y="266"/>
                    <a:pt x="102" y="266"/>
                  </a:cubicBezTo>
                  <a:cubicBezTo>
                    <a:pt x="103" y="257"/>
                    <a:pt x="103" y="257"/>
                    <a:pt x="103" y="257"/>
                  </a:cubicBezTo>
                  <a:cubicBezTo>
                    <a:pt x="104" y="254"/>
                    <a:pt x="104" y="254"/>
                    <a:pt x="104" y="254"/>
                  </a:cubicBezTo>
                  <a:cubicBezTo>
                    <a:pt x="107" y="239"/>
                    <a:pt x="107" y="239"/>
                    <a:pt x="107" y="239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08" y="234"/>
                    <a:pt x="111" y="233"/>
                    <a:pt x="113" y="234"/>
                  </a:cubicBezTo>
                  <a:cubicBezTo>
                    <a:pt x="114" y="235"/>
                    <a:pt x="115" y="238"/>
                    <a:pt x="115" y="242"/>
                  </a:cubicBezTo>
                  <a:cubicBezTo>
                    <a:pt x="114" y="247"/>
                    <a:pt x="114" y="247"/>
                    <a:pt x="114" y="247"/>
                  </a:cubicBezTo>
                  <a:cubicBezTo>
                    <a:pt x="113" y="251"/>
                    <a:pt x="112" y="256"/>
                    <a:pt x="111" y="260"/>
                  </a:cubicBezTo>
                  <a:cubicBezTo>
                    <a:pt x="111" y="260"/>
                    <a:pt x="111" y="260"/>
                    <a:pt x="111" y="260"/>
                  </a:cubicBezTo>
                  <a:cubicBezTo>
                    <a:pt x="110" y="264"/>
                    <a:pt x="110" y="264"/>
                    <a:pt x="110" y="264"/>
                  </a:cubicBezTo>
                  <a:lnTo>
                    <a:pt x="110" y="269"/>
                  </a:lnTo>
                  <a:close/>
                  <a:moveTo>
                    <a:pt x="111" y="278"/>
                  </a:moveTo>
                  <a:cubicBezTo>
                    <a:pt x="113" y="267"/>
                    <a:pt x="113" y="267"/>
                    <a:pt x="113" y="267"/>
                  </a:cubicBezTo>
                  <a:cubicBezTo>
                    <a:pt x="114" y="262"/>
                    <a:pt x="114" y="262"/>
                    <a:pt x="114" y="262"/>
                  </a:cubicBezTo>
                  <a:cubicBezTo>
                    <a:pt x="114" y="260"/>
                    <a:pt x="114" y="260"/>
                    <a:pt x="114" y="260"/>
                  </a:cubicBezTo>
                  <a:cubicBezTo>
                    <a:pt x="114" y="257"/>
                    <a:pt x="114" y="257"/>
                    <a:pt x="114" y="257"/>
                  </a:cubicBezTo>
                  <a:cubicBezTo>
                    <a:pt x="117" y="245"/>
                    <a:pt x="117" y="245"/>
                    <a:pt x="117" y="245"/>
                  </a:cubicBezTo>
                  <a:cubicBezTo>
                    <a:pt x="117" y="242"/>
                    <a:pt x="117" y="242"/>
                    <a:pt x="117" y="242"/>
                  </a:cubicBezTo>
                  <a:cubicBezTo>
                    <a:pt x="119" y="236"/>
                    <a:pt x="123" y="236"/>
                    <a:pt x="124" y="241"/>
                  </a:cubicBezTo>
                  <a:cubicBezTo>
                    <a:pt x="124" y="242"/>
                    <a:pt x="124" y="243"/>
                    <a:pt x="124" y="244"/>
                  </a:cubicBezTo>
                  <a:cubicBezTo>
                    <a:pt x="122" y="253"/>
                    <a:pt x="122" y="253"/>
                    <a:pt x="122" y="253"/>
                  </a:cubicBezTo>
                  <a:cubicBezTo>
                    <a:pt x="121" y="257"/>
                    <a:pt x="121" y="257"/>
                    <a:pt x="121" y="257"/>
                  </a:cubicBezTo>
                  <a:cubicBezTo>
                    <a:pt x="120" y="262"/>
                    <a:pt x="120" y="262"/>
                    <a:pt x="120" y="262"/>
                  </a:cubicBezTo>
                  <a:cubicBezTo>
                    <a:pt x="120" y="262"/>
                    <a:pt x="120" y="262"/>
                    <a:pt x="120" y="262"/>
                  </a:cubicBezTo>
                  <a:cubicBezTo>
                    <a:pt x="119" y="268"/>
                    <a:pt x="118" y="274"/>
                    <a:pt x="117" y="280"/>
                  </a:cubicBezTo>
                  <a:cubicBezTo>
                    <a:pt x="115" y="279"/>
                    <a:pt x="113" y="279"/>
                    <a:pt x="111" y="278"/>
                  </a:cubicBezTo>
                  <a:close/>
                  <a:moveTo>
                    <a:pt x="125" y="280"/>
                  </a:moveTo>
                  <a:cubicBezTo>
                    <a:pt x="125" y="282"/>
                    <a:pt x="125" y="282"/>
                    <a:pt x="125" y="282"/>
                  </a:cubicBezTo>
                  <a:cubicBezTo>
                    <a:pt x="123" y="281"/>
                    <a:pt x="123" y="281"/>
                    <a:pt x="123" y="281"/>
                  </a:cubicBezTo>
                  <a:cubicBezTo>
                    <a:pt x="120" y="280"/>
                    <a:pt x="120" y="280"/>
                    <a:pt x="120" y="280"/>
                  </a:cubicBezTo>
                  <a:cubicBezTo>
                    <a:pt x="121" y="275"/>
                    <a:pt x="122" y="269"/>
                    <a:pt x="123" y="264"/>
                  </a:cubicBezTo>
                  <a:cubicBezTo>
                    <a:pt x="124" y="260"/>
                    <a:pt x="124" y="260"/>
                    <a:pt x="124" y="260"/>
                  </a:cubicBezTo>
                  <a:cubicBezTo>
                    <a:pt x="124" y="255"/>
                    <a:pt x="124" y="255"/>
                    <a:pt x="124" y="255"/>
                  </a:cubicBezTo>
                  <a:cubicBezTo>
                    <a:pt x="125" y="251"/>
                    <a:pt x="125" y="251"/>
                    <a:pt x="125" y="251"/>
                  </a:cubicBezTo>
                  <a:cubicBezTo>
                    <a:pt x="126" y="247"/>
                    <a:pt x="126" y="247"/>
                    <a:pt x="126" y="247"/>
                  </a:cubicBezTo>
                  <a:cubicBezTo>
                    <a:pt x="127" y="242"/>
                    <a:pt x="130" y="243"/>
                    <a:pt x="131" y="247"/>
                  </a:cubicBezTo>
                  <a:cubicBezTo>
                    <a:pt x="131" y="248"/>
                    <a:pt x="131" y="249"/>
                    <a:pt x="130" y="249"/>
                  </a:cubicBezTo>
                  <a:cubicBezTo>
                    <a:pt x="130" y="252"/>
                    <a:pt x="130" y="252"/>
                    <a:pt x="130" y="252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9"/>
                    <a:pt x="128" y="262"/>
                    <a:pt x="128" y="266"/>
                  </a:cubicBezTo>
                  <a:cubicBezTo>
                    <a:pt x="127" y="270"/>
                    <a:pt x="126" y="275"/>
                    <a:pt x="125" y="280"/>
                  </a:cubicBezTo>
                  <a:close/>
                  <a:moveTo>
                    <a:pt x="131" y="283"/>
                  </a:moveTo>
                  <a:cubicBezTo>
                    <a:pt x="130" y="283"/>
                    <a:pt x="129" y="283"/>
                    <a:pt x="128" y="283"/>
                  </a:cubicBezTo>
                  <a:cubicBezTo>
                    <a:pt x="129" y="277"/>
                    <a:pt x="129" y="277"/>
                    <a:pt x="129" y="277"/>
                  </a:cubicBezTo>
                  <a:cubicBezTo>
                    <a:pt x="130" y="274"/>
                    <a:pt x="130" y="270"/>
                    <a:pt x="131" y="266"/>
                  </a:cubicBezTo>
                  <a:cubicBezTo>
                    <a:pt x="131" y="265"/>
                    <a:pt x="131" y="264"/>
                    <a:pt x="131" y="262"/>
                  </a:cubicBezTo>
                  <a:lnTo>
                    <a:pt x="131" y="283"/>
                  </a:lnTo>
                  <a:close/>
                  <a:moveTo>
                    <a:pt x="136" y="215"/>
                  </a:moveTo>
                  <a:cubicBezTo>
                    <a:pt x="136" y="220"/>
                    <a:pt x="136" y="220"/>
                    <a:pt x="136" y="220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5" y="223"/>
                    <a:pt x="134" y="226"/>
                    <a:pt x="134" y="229"/>
                  </a:cubicBezTo>
                  <a:cubicBezTo>
                    <a:pt x="134" y="229"/>
                    <a:pt x="134" y="229"/>
                    <a:pt x="134" y="229"/>
                  </a:cubicBezTo>
                  <a:cubicBezTo>
                    <a:pt x="132" y="229"/>
                    <a:pt x="132" y="229"/>
                    <a:pt x="132" y="229"/>
                  </a:cubicBezTo>
                  <a:cubicBezTo>
                    <a:pt x="132" y="235"/>
                    <a:pt x="132" y="235"/>
                    <a:pt x="132" y="235"/>
                  </a:cubicBezTo>
                  <a:cubicBezTo>
                    <a:pt x="130" y="234"/>
                    <a:pt x="129" y="233"/>
                    <a:pt x="128" y="233"/>
                  </a:cubicBezTo>
                  <a:cubicBezTo>
                    <a:pt x="129" y="230"/>
                    <a:pt x="129" y="227"/>
                    <a:pt x="130" y="223"/>
                  </a:cubicBezTo>
                  <a:cubicBezTo>
                    <a:pt x="131" y="218"/>
                    <a:pt x="131" y="218"/>
                    <a:pt x="131" y="218"/>
                  </a:cubicBezTo>
                  <a:cubicBezTo>
                    <a:pt x="131" y="217"/>
                    <a:pt x="131" y="217"/>
                    <a:pt x="131" y="217"/>
                  </a:cubicBezTo>
                  <a:cubicBezTo>
                    <a:pt x="132" y="210"/>
                    <a:pt x="132" y="210"/>
                    <a:pt x="132" y="210"/>
                  </a:cubicBezTo>
                  <a:cubicBezTo>
                    <a:pt x="134" y="202"/>
                    <a:pt x="134" y="202"/>
                    <a:pt x="134" y="202"/>
                  </a:cubicBezTo>
                  <a:cubicBezTo>
                    <a:pt x="134" y="202"/>
                    <a:pt x="134" y="202"/>
                    <a:pt x="134" y="202"/>
                  </a:cubicBezTo>
                  <a:cubicBezTo>
                    <a:pt x="134" y="200"/>
                    <a:pt x="135" y="199"/>
                    <a:pt x="136" y="199"/>
                  </a:cubicBezTo>
                  <a:lnTo>
                    <a:pt x="136" y="215"/>
                  </a:lnTo>
                  <a:close/>
                  <a:moveTo>
                    <a:pt x="137" y="168"/>
                  </a:moveTo>
                  <a:cubicBezTo>
                    <a:pt x="137" y="170"/>
                    <a:pt x="136" y="172"/>
                    <a:pt x="136" y="174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5" y="183"/>
                    <a:pt x="135" y="183"/>
                    <a:pt x="135" y="183"/>
                  </a:cubicBezTo>
                  <a:cubicBezTo>
                    <a:pt x="133" y="183"/>
                    <a:pt x="132" y="184"/>
                    <a:pt x="132" y="185"/>
                  </a:cubicBezTo>
                  <a:cubicBezTo>
                    <a:pt x="132" y="188"/>
                    <a:pt x="132" y="188"/>
                    <a:pt x="132" y="188"/>
                  </a:cubicBezTo>
                  <a:cubicBezTo>
                    <a:pt x="133" y="188"/>
                    <a:pt x="133" y="188"/>
                    <a:pt x="133" y="188"/>
                  </a:cubicBezTo>
                  <a:cubicBezTo>
                    <a:pt x="133" y="189"/>
                    <a:pt x="133" y="189"/>
                    <a:pt x="133" y="189"/>
                  </a:cubicBezTo>
                  <a:cubicBezTo>
                    <a:pt x="133" y="188"/>
                    <a:pt x="133" y="188"/>
                    <a:pt x="133" y="188"/>
                  </a:cubicBezTo>
                  <a:cubicBezTo>
                    <a:pt x="132" y="188"/>
                    <a:pt x="131" y="187"/>
                    <a:pt x="130" y="187"/>
                  </a:cubicBezTo>
                  <a:cubicBezTo>
                    <a:pt x="129" y="186"/>
                    <a:pt x="128" y="186"/>
                    <a:pt x="128" y="186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31" y="171"/>
                    <a:pt x="131" y="171"/>
                    <a:pt x="131" y="171"/>
                  </a:cubicBezTo>
                  <a:cubicBezTo>
                    <a:pt x="131" y="167"/>
                    <a:pt x="131" y="167"/>
                    <a:pt x="131" y="167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3" y="160"/>
                    <a:pt x="133" y="160"/>
                    <a:pt x="133" y="160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6"/>
                    <a:pt x="134" y="155"/>
                    <a:pt x="134" y="155"/>
                  </a:cubicBezTo>
                  <a:cubicBezTo>
                    <a:pt x="134" y="153"/>
                    <a:pt x="135" y="153"/>
                    <a:pt x="136" y="153"/>
                  </a:cubicBezTo>
                  <a:cubicBezTo>
                    <a:pt x="137" y="153"/>
                    <a:pt x="137" y="153"/>
                    <a:pt x="138" y="154"/>
                  </a:cubicBezTo>
                  <a:lnTo>
                    <a:pt x="137" y="168"/>
                  </a:lnTo>
                  <a:close/>
                  <a:moveTo>
                    <a:pt x="138" y="147"/>
                  </a:moveTo>
                  <a:cubicBezTo>
                    <a:pt x="137" y="147"/>
                    <a:pt x="136" y="146"/>
                    <a:pt x="135" y="146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7" y="145"/>
                    <a:pt x="137" y="145"/>
                    <a:pt x="137" y="145"/>
                  </a:cubicBezTo>
                  <a:cubicBezTo>
                    <a:pt x="138" y="146"/>
                    <a:pt x="138" y="146"/>
                    <a:pt x="138" y="146"/>
                  </a:cubicBezTo>
                  <a:lnTo>
                    <a:pt x="138" y="147"/>
                  </a:lnTo>
                  <a:close/>
                  <a:moveTo>
                    <a:pt x="138" y="134"/>
                  </a:moveTo>
                  <a:cubicBezTo>
                    <a:pt x="138" y="137"/>
                    <a:pt x="138" y="137"/>
                    <a:pt x="138" y="137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7" y="138"/>
                    <a:pt x="137" y="138"/>
                    <a:pt x="136" y="138"/>
                  </a:cubicBezTo>
                  <a:cubicBezTo>
                    <a:pt x="137" y="135"/>
                    <a:pt x="137" y="135"/>
                    <a:pt x="137" y="135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29"/>
                    <a:pt x="138" y="129"/>
                    <a:pt x="138" y="129"/>
                  </a:cubicBezTo>
                  <a:lnTo>
                    <a:pt x="138" y="134"/>
                  </a:lnTo>
                  <a:close/>
                  <a:moveTo>
                    <a:pt x="138" y="116"/>
                  </a:moveTo>
                  <a:cubicBezTo>
                    <a:pt x="138" y="117"/>
                    <a:pt x="138" y="117"/>
                    <a:pt x="138" y="117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8" y="120"/>
                    <a:pt x="137" y="122"/>
                    <a:pt x="137" y="124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4" y="136"/>
                    <a:pt x="134" y="136"/>
                    <a:pt x="134" y="136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2" y="144"/>
                    <a:pt x="131" y="144"/>
                    <a:pt x="130" y="143"/>
                  </a:cubicBezTo>
                  <a:cubicBezTo>
                    <a:pt x="129" y="143"/>
                    <a:pt x="128" y="142"/>
                    <a:pt x="127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8" y="134"/>
                    <a:pt x="128" y="132"/>
                    <a:pt x="129" y="130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3" y="108"/>
                    <a:pt x="138" y="110"/>
                    <a:pt x="138" y="114"/>
                  </a:cubicBezTo>
                  <a:cubicBezTo>
                    <a:pt x="138" y="115"/>
                    <a:pt x="138" y="116"/>
                    <a:pt x="138" y="116"/>
                  </a:cubicBezTo>
                  <a:close/>
                  <a:moveTo>
                    <a:pt x="139" y="98"/>
                  </a:moveTo>
                  <a:cubicBezTo>
                    <a:pt x="139" y="107"/>
                    <a:pt x="139" y="107"/>
                    <a:pt x="139" y="107"/>
                  </a:cubicBezTo>
                  <a:cubicBezTo>
                    <a:pt x="138" y="107"/>
                    <a:pt x="138" y="107"/>
                    <a:pt x="137" y="106"/>
                  </a:cubicBezTo>
                  <a:cubicBezTo>
                    <a:pt x="136" y="106"/>
                    <a:pt x="135" y="105"/>
                    <a:pt x="134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9" y="97"/>
                    <a:pt x="139" y="97"/>
                    <a:pt x="139" y="97"/>
                  </a:cubicBezTo>
                  <a:lnTo>
                    <a:pt x="139" y="98"/>
                  </a:lnTo>
                  <a:close/>
                  <a:moveTo>
                    <a:pt x="139" y="87"/>
                  </a:moveTo>
                  <a:cubicBezTo>
                    <a:pt x="138" y="88"/>
                    <a:pt x="137" y="88"/>
                    <a:pt x="137" y="89"/>
                  </a:cubicBezTo>
                  <a:cubicBezTo>
                    <a:pt x="137" y="87"/>
                    <a:pt x="137" y="87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139" y="78"/>
                    <a:pt x="139" y="78"/>
                    <a:pt x="139" y="77"/>
                  </a:cubicBezTo>
                  <a:cubicBezTo>
                    <a:pt x="140" y="78"/>
                    <a:pt x="140" y="78"/>
                    <a:pt x="140" y="78"/>
                  </a:cubicBezTo>
                  <a:lnTo>
                    <a:pt x="139" y="87"/>
                  </a:lnTo>
                  <a:close/>
                  <a:moveTo>
                    <a:pt x="142" y="86"/>
                  </a:moveTo>
                  <a:cubicBezTo>
                    <a:pt x="142" y="87"/>
                    <a:pt x="142" y="87"/>
                    <a:pt x="142" y="87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78"/>
                    <a:pt x="141" y="77"/>
                    <a:pt x="141" y="77"/>
                  </a:cubicBezTo>
                  <a:cubicBezTo>
                    <a:pt x="141" y="77"/>
                    <a:pt x="142" y="78"/>
                    <a:pt x="142" y="79"/>
                  </a:cubicBezTo>
                  <a:cubicBezTo>
                    <a:pt x="142" y="79"/>
                    <a:pt x="142" y="79"/>
                    <a:pt x="142" y="80"/>
                  </a:cubicBezTo>
                  <a:lnTo>
                    <a:pt x="142" y="86"/>
                  </a:lnTo>
                  <a:close/>
                  <a:moveTo>
                    <a:pt x="145" y="81"/>
                  </a:moveTo>
                  <a:cubicBezTo>
                    <a:pt x="145" y="81"/>
                    <a:pt x="145" y="81"/>
                    <a:pt x="145" y="81"/>
                  </a:cubicBezTo>
                  <a:cubicBezTo>
                    <a:pt x="145" y="82"/>
                    <a:pt x="145" y="82"/>
                    <a:pt x="145" y="82"/>
                  </a:cubicBezTo>
                  <a:cubicBezTo>
                    <a:pt x="144" y="87"/>
                    <a:pt x="144" y="87"/>
                    <a:pt x="144" y="87"/>
                  </a:cubicBezTo>
                  <a:cubicBezTo>
                    <a:pt x="143" y="87"/>
                    <a:pt x="143" y="87"/>
                    <a:pt x="143" y="87"/>
                  </a:cubicBezTo>
                  <a:cubicBezTo>
                    <a:pt x="143" y="80"/>
                    <a:pt x="143" y="80"/>
                    <a:pt x="143" y="80"/>
                  </a:cubicBezTo>
                  <a:cubicBezTo>
                    <a:pt x="143" y="79"/>
                    <a:pt x="143" y="79"/>
                    <a:pt x="143" y="79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43" y="77"/>
                    <a:pt x="144" y="77"/>
                    <a:pt x="144" y="77"/>
                  </a:cubicBezTo>
                  <a:cubicBezTo>
                    <a:pt x="145" y="77"/>
                    <a:pt x="145" y="78"/>
                    <a:pt x="145" y="79"/>
                  </a:cubicBezTo>
                  <a:cubicBezTo>
                    <a:pt x="145" y="79"/>
                    <a:pt x="145" y="80"/>
                    <a:pt x="145" y="81"/>
                  </a:cubicBezTo>
                  <a:close/>
                  <a:moveTo>
                    <a:pt x="147" y="86"/>
                  </a:moveTo>
                  <a:cubicBezTo>
                    <a:pt x="147" y="86"/>
                    <a:pt x="146" y="86"/>
                    <a:pt x="146" y="86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2"/>
                    <a:pt x="147" y="81"/>
                    <a:pt x="147" y="81"/>
                  </a:cubicBezTo>
                  <a:lnTo>
                    <a:pt x="147" y="86"/>
                  </a:lnTo>
                  <a:close/>
                  <a:moveTo>
                    <a:pt x="151" y="85"/>
                  </a:moveTo>
                  <a:cubicBezTo>
                    <a:pt x="151" y="87"/>
                    <a:pt x="151" y="87"/>
                    <a:pt x="151" y="87"/>
                  </a:cubicBezTo>
                  <a:cubicBezTo>
                    <a:pt x="151" y="86"/>
                    <a:pt x="151" y="86"/>
                    <a:pt x="150" y="86"/>
                  </a:cubicBezTo>
                  <a:cubicBezTo>
                    <a:pt x="150" y="86"/>
                    <a:pt x="149" y="86"/>
                    <a:pt x="148" y="86"/>
                  </a:cubicBezTo>
                  <a:cubicBezTo>
                    <a:pt x="148" y="80"/>
                    <a:pt x="148" y="80"/>
                    <a:pt x="148" y="80"/>
                  </a:cubicBezTo>
                  <a:cubicBezTo>
                    <a:pt x="150" y="79"/>
                    <a:pt x="151" y="81"/>
                    <a:pt x="151" y="83"/>
                  </a:cubicBezTo>
                  <a:cubicBezTo>
                    <a:pt x="152" y="83"/>
                    <a:pt x="152" y="84"/>
                    <a:pt x="151" y="85"/>
                  </a:cubicBezTo>
                  <a:close/>
                  <a:moveTo>
                    <a:pt x="155" y="87"/>
                  </a:moveTo>
                  <a:cubicBezTo>
                    <a:pt x="155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54" y="85"/>
                    <a:pt x="155" y="84"/>
                    <a:pt x="155" y="84"/>
                  </a:cubicBezTo>
                  <a:lnTo>
                    <a:pt x="155" y="87"/>
                  </a:lnTo>
                  <a:close/>
                  <a:moveTo>
                    <a:pt x="155" y="65"/>
                  </a:moveTo>
                  <a:cubicBezTo>
                    <a:pt x="155" y="65"/>
                    <a:pt x="155" y="65"/>
                    <a:pt x="155" y="65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54" y="66"/>
                    <a:pt x="154" y="65"/>
                    <a:pt x="153" y="65"/>
                  </a:cubicBezTo>
                  <a:cubicBezTo>
                    <a:pt x="152" y="64"/>
                    <a:pt x="152" y="64"/>
                    <a:pt x="151" y="63"/>
                  </a:cubicBezTo>
                  <a:cubicBezTo>
                    <a:pt x="151" y="63"/>
                    <a:pt x="151" y="63"/>
                    <a:pt x="150" y="63"/>
                  </a:cubicBezTo>
                  <a:cubicBezTo>
                    <a:pt x="151" y="62"/>
                    <a:pt x="151" y="62"/>
                    <a:pt x="151" y="62"/>
                  </a:cubicBezTo>
                  <a:cubicBezTo>
                    <a:pt x="151" y="59"/>
                    <a:pt x="151" y="59"/>
                    <a:pt x="151" y="59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3" y="47"/>
                    <a:pt x="156" y="47"/>
                    <a:pt x="157" y="49"/>
                  </a:cubicBezTo>
                  <a:cubicBezTo>
                    <a:pt x="157" y="50"/>
                    <a:pt x="158" y="52"/>
                    <a:pt x="157" y="53"/>
                  </a:cubicBezTo>
                  <a:cubicBezTo>
                    <a:pt x="157" y="55"/>
                    <a:pt x="157" y="55"/>
                    <a:pt x="157" y="55"/>
                  </a:cubicBezTo>
                  <a:cubicBezTo>
                    <a:pt x="156" y="58"/>
                    <a:pt x="156" y="61"/>
                    <a:pt x="155" y="64"/>
                  </a:cubicBezTo>
                  <a:lnTo>
                    <a:pt x="155" y="65"/>
                  </a:lnTo>
                  <a:close/>
                  <a:moveTo>
                    <a:pt x="156" y="78"/>
                  </a:moveTo>
                  <a:cubicBezTo>
                    <a:pt x="158" y="77"/>
                    <a:pt x="158" y="77"/>
                    <a:pt x="158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1"/>
                    <a:pt x="157" y="80"/>
                    <a:pt x="156" y="80"/>
                  </a:cubicBezTo>
                  <a:cubicBezTo>
                    <a:pt x="156" y="79"/>
                    <a:pt x="156" y="79"/>
                    <a:pt x="156" y="79"/>
                  </a:cubicBezTo>
                  <a:lnTo>
                    <a:pt x="156" y="78"/>
                  </a:lnTo>
                  <a:close/>
                  <a:moveTo>
                    <a:pt x="156" y="85"/>
                  </a:moveTo>
                  <a:cubicBezTo>
                    <a:pt x="156" y="85"/>
                    <a:pt x="156" y="85"/>
                    <a:pt x="156" y="85"/>
                  </a:cubicBezTo>
                  <a:cubicBezTo>
                    <a:pt x="157" y="86"/>
                    <a:pt x="157" y="87"/>
                    <a:pt x="157" y="88"/>
                  </a:cubicBezTo>
                  <a:cubicBezTo>
                    <a:pt x="157" y="88"/>
                    <a:pt x="156" y="88"/>
                    <a:pt x="156" y="87"/>
                  </a:cubicBezTo>
                  <a:lnTo>
                    <a:pt x="156" y="85"/>
                  </a:lnTo>
                  <a:close/>
                  <a:moveTo>
                    <a:pt x="162" y="95"/>
                  </a:moveTo>
                  <a:cubicBezTo>
                    <a:pt x="161" y="100"/>
                    <a:pt x="161" y="100"/>
                    <a:pt x="161" y="100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7" y="106"/>
                    <a:pt x="157" y="106"/>
                    <a:pt x="157" y="106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59" y="95"/>
                    <a:pt x="159" y="95"/>
                    <a:pt x="159" y="95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1" y="91"/>
                    <a:pt x="161" y="91"/>
                    <a:pt x="160" y="91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1" y="89"/>
                    <a:pt x="161" y="90"/>
                    <a:pt x="161" y="91"/>
                  </a:cubicBezTo>
                  <a:cubicBezTo>
                    <a:pt x="162" y="92"/>
                    <a:pt x="162" y="93"/>
                    <a:pt x="162" y="95"/>
                  </a:cubicBezTo>
                  <a:close/>
                  <a:moveTo>
                    <a:pt x="163" y="70"/>
                  </a:moveTo>
                  <a:cubicBezTo>
                    <a:pt x="163" y="69"/>
                    <a:pt x="163" y="69"/>
                    <a:pt x="163" y="69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65" y="57"/>
                    <a:pt x="166" y="57"/>
                    <a:pt x="167" y="58"/>
                  </a:cubicBezTo>
                  <a:cubicBezTo>
                    <a:pt x="167" y="59"/>
                    <a:pt x="167" y="60"/>
                    <a:pt x="167" y="62"/>
                  </a:cubicBezTo>
                  <a:cubicBezTo>
                    <a:pt x="166" y="65"/>
                    <a:pt x="166" y="65"/>
                    <a:pt x="166" y="65"/>
                  </a:cubicBezTo>
                  <a:cubicBezTo>
                    <a:pt x="166" y="67"/>
                    <a:pt x="166" y="67"/>
                    <a:pt x="166" y="67"/>
                  </a:cubicBezTo>
                  <a:cubicBezTo>
                    <a:pt x="166" y="68"/>
                    <a:pt x="166" y="68"/>
                    <a:pt x="166" y="68"/>
                  </a:cubicBezTo>
                  <a:cubicBezTo>
                    <a:pt x="165" y="74"/>
                    <a:pt x="165" y="74"/>
                    <a:pt x="165" y="74"/>
                  </a:cubicBezTo>
                  <a:cubicBezTo>
                    <a:pt x="165" y="74"/>
                    <a:pt x="165" y="74"/>
                    <a:pt x="165" y="74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3" y="86"/>
                    <a:pt x="162" y="86"/>
                    <a:pt x="162" y="85"/>
                  </a:cubicBezTo>
                  <a:cubicBezTo>
                    <a:pt x="161" y="85"/>
                    <a:pt x="161" y="84"/>
                    <a:pt x="161" y="84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2" y="76"/>
                    <a:pt x="162" y="76"/>
                    <a:pt x="162" y="76"/>
                  </a:cubicBezTo>
                  <a:cubicBezTo>
                    <a:pt x="163" y="72"/>
                    <a:pt x="163" y="72"/>
                    <a:pt x="163" y="72"/>
                  </a:cubicBezTo>
                  <a:lnTo>
                    <a:pt x="163" y="70"/>
                  </a:lnTo>
                  <a:close/>
                  <a:moveTo>
                    <a:pt x="161" y="53"/>
                  </a:moveTo>
                  <a:cubicBezTo>
                    <a:pt x="162" y="53"/>
                    <a:pt x="163" y="55"/>
                    <a:pt x="163" y="58"/>
                  </a:cubicBezTo>
                  <a:cubicBezTo>
                    <a:pt x="162" y="59"/>
                    <a:pt x="162" y="59"/>
                    <a:pt x="162" y="59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62" y="63"/>
                    <a:pt x="161" y="66"/>
                    <a:pt x="161" y="69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7" y="67"/>
                    <a:pt x="157" y="67"/>
                    <a:pt x="157" y="67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8" y="60"/>
                    <a:pt x="159" y="57"/>
                    <a:pt x="159" y="55"/>
                  </a:cubicBezTo>
                  <a:cubicBezTo>
                    <a:pt x="159" y="54"/>
                    <a:pt x="159" y="54"/>
                    <a:pt x="160" y="53"/>
                  </a:cubicBezTo>
                  <a:cubicBezTo>
                    <a:pt x="160" y="53"/>
                    <a:pt x="160" y="52"/>
                    <a:pt x="161" y="53"/>
                  </a:cubicBezTo>
                  <a:close/>
                  <a:moveTo>
                    <a:pt x="159" y="40"/>
                  </a:moveTo>
                  <a:cubicBezTo>
                    <a:pt x="159" y="41"/>
                    <a:pt x="159" y="41"/>
                    <a:pt x="160" y="42"/>
                  </a:cubicBezTo>
                  <a:cubicBezTo>
                    <a:pt x="160" y="43"/>
                    <a:pt x="160" y="43"/>
                    <a:pt x="159" y="44"/>
                  </a:cubicBezTo>
                  <a:cubicBezTo>
                    <a:pt x="159" y="44"/>
                    <a:pt x="158" y="43"/>
                    <a:pt x="158" y="43"/>
                  </a:cubicBezTo>
                  <a:cubicBezTo>
                    <a:pt x="157" y="43"/>
                    <a:pt x="157" y="42"/>
                    <a:pt x="156" y="42"/>
                  </a:cubicBezTo>
                  <a:cubicBezTo>
                    <a:pt x="156" y="41"/>
                    <a:pt x="155" y="41"/>
                    <a:pt x="154" y="40"/>
                  </a:cubicBezTo>
                  <a:cubicBezTo>
                    <a:pt x="155" y="37"/>
                    <a:pt x="158" y="38"/>
                    <a:pt x="159" y="40"/>
                  </a:cubicBezTo>
                  <a:close/>
                  <a:moveTo>
                    <a:pt x="152" y="33"/>
                  </a:moveTo>
                  <a:cubicBezTo>
                    <a:pt x="152" y="31"/>
                    <a:pt x="152" y="31"/>
                    <a:pt x="152" y="31"/>
                  </a:cubicBezTo>
                  <a:cubicBezTo>
                    <a:pt x="153" y="30"/>
                    <a:pt x="153" y="28"/>
                    <a:pt x="153" y="26"/>
                  </a:cubicBezTo>
                  <a:cubicBezTo>
                    <a:pt x="154" y="24"/>
                    <a:pt x="157" y="25"/>
                    <a:pt x="156" y="28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3" y="38"/>
                    <a:pt x="152" y="37"/>
                    <a:pt x="152" y="37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1" y="35"/>
                    <a:pt x="152" y="34"/>
                    <a:pt x="152" y="33"/>
                  </a:cubicBezTo>
                  <a:close/>
                  <a:moveTo>
                    <a:pt x="144" y="50"/>
                  </a:moveTo>
                  <a:cubicBezTo>
                    <a:pt x="145" y="46"/>
                    <a:pt x="145" y="46"/>
                    <a:pt x="145" y="46"/>
                  </a:cubicBezTo>
                  <a:cubicBezTo>
                    <a:pt x="146" y="42"/>
                    <a:pt x="150" y="43"/>
                    <a:pt x="151" y="46"/>
                  </a:cubicBezTo>
                  <a:cubicBezTo>
                    <a:pt x="151" y="46"/>
                    <a:pt x="151" y="47"/>
                    <a:pt x="151" y="47"/>
                  </a:cubicBezTo>
                  <a:cubicBezTo>
                    <a:pt x="151" y="48"/>
                    <a:pt x="151" y="48"/>
                    <a:pt x="151" y="49"/>
                  </a:cubicBezTo>
                  <a:cubicBezTo>
                    <a:pt x="150" y="54"/>
                    <a:pt x="150" y="54"/>
                    <a:pt x="150" y="54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9" y="59"/>
                    <a:pt x="148" y="59"/>
                    <a:pt x="148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7" y="59"/>
                    <a:pt x="147" y="59"/>
                    <a:pt x="147" y="60"/>
                  </a:cubicBezTo>
                  <a:cubicBezTo>
                    <a:pt x="147" y="60"/>
                    <a:pt x="147" y="61"/>
                    <a:pt x="148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61"/>
                    <a:pt x="149" y="60"/>
                    <a:pt x="149" y="60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7" y="61"/>
                    <a:pt x="147" y="62"/>
                    <a:pt x="147" y="62"/>
                  </a:cubicBezTo>
                  <a:cubicBezTo>
                    <a:pt x="147" y="62"/>
                    <a:pt x="147" y="62"/>
                    <a:pt x="147" y="62"/>
                  </a:cubicBezTo>
                  <a:cubicBezTo>
                    <a:pt x="146" y="62"/>
                    <a:pt x="145" y="63"/>
                    <a:pt x="145" y="63"/>
                  </a:cubicBezTo>
                  <a:cubicBezTo>
                    <a:pt x="145" y="63"/>
                    <a:pt x="145" y="63"/>
                    <a:pt x="145" y="63"/>
                  </a:cubicBezTo>
                  <a:cubicBezTo>
                    <a:pt x="144" y="64"/>
                    <a:pt x="144" y="64"/>
                    <a:pt x="144" y="64"/>
                  </a:cubicBezTo>
                  <a:cubicBezTo>
                    <a:pt x="143" y="65"/>
                    <a:pt x="142" y="66"/>
                    <a:pt x="141" y="67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4" y="52"/>
                    <a:pt x="144" y="52"/>
                    <a:pt x="144" y="52"/>
                  </a:cubicBezTo>
                  <a:lnTo>
                    <a:pt x="144" y="50"/>
                  </a:lnTo>
                  <a:close/>
                  <a:moveTo>
                    <a:pt x="134" y="28"/>
                  </a:moveTo>
                  <a:cubicBezTo>
                    <a:pt x="135" y="24"/>
                    <a:pt x="141" y="24"/>
                    <a:pt x="142" y="27"/>
                  </a:cubicBezTo>
                  <a:cubicBezTo>
                    <a:pt x="142" y="28"/>
                    <a:pt x="142" y="29"/>
                    <a:pt x="142" y="30"/>
                  </a:cubicBezTo>
                  <a:cubicBezTo>
                    <a:pt x="141" y="34"/>
                    <a:pt x="141" y="34"/>
                    <a:pt x="141" y="34"/>
                  </a:cubicBezTo>
                  <a:cubicBezTo>
                    <a:pt x="139" y="33"/>
                    <a:pt x="137" y="32"/>
                    <a:pt x="135" y="32"/>
                  </a:cubicBezTo>
                  <a:cubicBezTo>
                    <a:pt x="134" y="32"/>
                    <a:pt x="134" y="31"/>
                    <a:pt x="133" y="31"/>
                  </a:cubicBezTo>
                  <a:lnTo>
                    <a:pt x="134" y="28"/>
                  </a:lnTo>
                  <a:close/>
                  <a:moveTo>
                    <a:pt x="132" y="57"/>
                  </a:moveTo>
                  <a:cubicBezTo>
                    <a:pt x="133" y="53"/>
                    <a:pt x="133" y="53"/>
                    <a:pt x="133" y="53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7" y="38"/>
                    <a:pt x="140" y="38"/>
                    <a:pt x="142" y="39"/>
                  </a:cubicBezTo>
                  <a:cubicBezTo>
                    <a:pt x="142" y="40"/>
                    <a:pt x="143" y="41"/>
                    <a:pt x="143" y="42"/>
                  </a:cubicBezTo>
                  <a:cubicBezTo>
                    <a:pt x="143" y="43"/>
                    <a:pt x="143" y="43"/>
                    <a:pt x="143" y="44"/>
                  </a:cubicBezTo>
                  <a:cubicBezTo>
                    <a:pt x="141" y="52"/>
                    <a:pt x="141" y="52"/>
                    <a:pt x="141" y="52"/>
                  </a:cubicBezTo>
                  <a:cubicBezTo>
                    <a:pt x="141" y="54"/>
                    <a:pt x="141" y="54"/>
                    <a:pt x="141" y="54"/>
                  </a:cubicBezTo>
                  <a:cubicBezTo>
                    <a:pt x="140" y="56"/>
                    <a:pt x="140" y="56"/>
                    <a:pt x="140" y="56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39" y="63"/>
                    <a:pt x="139" y="65"/>
                    <a:pt x="138" y="67"/>
                  </a:cubicBezTo>
                  <a:cubicBezTo>
                    <a:pt x="138" y="67"/>
                    <a:pt x="138" y="67"/>
                    <a:pt x="138" y="67"/>
                  </a:cubicBezTo>
                  <a:cubicBezTo>
                    <a:pt x="138" y="67"/>
                    <a:pt x="138" y="67"/>
                    <a:pt x="138" y="67"/>
                  </a:cubicBezTo>
                  <a:cubicBezTo>
                    <a:pt x="136" y="66"/>
                    <a:pt x="134" y="66"/>
                    <a:pt x="132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2" y="59"/>
                    <a:pt x="132" y="59"/>
                    <a:pt x="132" y="59"/>
                  </a:cubicBezTo>
                  <a:lnTo>
                    <a:pt x="132" y="57"/>
                  </a:lnTo>
                  <a:close/>
                  <a:moveTo>
                    <a:pt x="121" y="20"/>
                  </a:moveTo>
                  <a:cubicBezTo>
                    <a:pt x="122" y="19"/>
                    <a:pt x="122" y="19"/>
                    <a:pt x="122" y="19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3" y="14"/>
                    <a:pt x="126" y="14"/>
                    <a:pt x="126" y="16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26" y="18"/>
                    <a:pt x="126" y="19"/>
                    <a:pt x="125" y="21"/>
                  </a:cubicBezTo>
                  <a:cubicBezTo>
                    <a:pt x="125" y="22"/>
                    <a:pt x="125" y="24"/>
                    <a:pt x="124" y="25"/>
                  </a:cubicBezTo>
                  <a:cubicBezTo>
                    <a:pt x="123" y="25"/>
                    <a:pt x="122" y="25"/>
                    <a:pt x="120" y="25"/>
                  </a:cubicBezTo>
                  <a:cubicBezTo>
                    <a:pt x="121" y="23"/>
                    <a:pt x="121" y="22"/>
                    <a:pt x="121" y="20"/>
                  </a:cubicBezTo>
                  <a:close/>
                  <a:moveTo>
                    <a:pt x="121" y="50"/>
                  </a:moveTo>
                  <a:cubicBezTo>
                    <a:pt x="122" y="47"/>
                    <a:pt x="122" y="43"/>
                    <a:pt x="123" y="39"/>
                  </a:cubicBezTo>
                  <a:cubicBezTo>
                    <a:pt x="123" y="39"/>
                    <a:pt x="123" y="39"/>
                    <a:pt x="123" y="39"/>
                  </a:cubicBezTo>
                  <a:cubicBezTo>
                    <a:pt x="124" y="36"/>
                    <a:pt x="127" y="35"/>
                    <a:pt x="129" y="36"/>
                  </a:cubicBezTo>
                  <a:cubicBezTo>
                    <a:pt x="131" y="36"/>
                    <a:pt x="132" y="38"/>
                    <a:pt x="132" y="41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5"/>
                    <a:pt x="128" y="58"/>
                    <a:pt x="127" y="61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4" y="63"/>
                  </a:cubicBezTo>
                  <a:cubicBezTo>
                    <a:pt x="122" y="62"/>
                    <a:pt x="120" y="62"/>
                    <a:pt x="118" y="62"/>
                  </a:cubicBezTo>
                  <a:cubicBezTo>
                    <a:pt x="119" y="58"/>
                    <a:pt x="119" y="58"/>
                    <a:pt x="119" y="58"/>
                  </a:cubicBezTo>
                  <a:cubicBezTo>
                    <a:pt x="120" y="53"/>
                    <a:pt x="120" y="53"/>
                    <a:pt x="120" y="53"/>
                  </a:cubicBezTo>
                  <a:lnTo>
                    <a:pt x="121" y="50"/>
                  </a:lnTo>
                  <a:close/>
                  <a:moveTo>
                    <a:pt x="118" y="34"/>
                  </a:moveTo>
                  <a:cubicBezTo>
                    <a:pt x="119" y="35"/>
                    <a:pt x="120" y="36"/>
                    <a:pt x="119" y="38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18" y="45"/>
                    <a:pt x="117" y="47"/>
                    <a:pt x="116" y="50"/>
                  </a:cubicBezTo>
                  <a:cubicBezTo>
                    <a:pt x="116" y="52"/>
                    <a:pt x="115" y="54"/>
                    <a:pt x="115" y="57"/>
                  </a:cubicBezTo>
                  <a:cubicBezTo>
                    <a:pt x="114" y="61"/>
                    <a:pt x="114" y="61"/>
                    <a:pt x="114" y="61"/>
                  </a:cubicBezTo>
                  <a:cubicBezTo>
                    <a:pt x="114" y="61"/>
                    <a:pt x="114" y="61"/>
                    <a:pt x="114" y="61"/>
                  </a:cubicBezTo>
                  <a:cubicBezTo>
                    <a:pt x="114" y="61"/>
                    <a:pt x="114" y="61"/>
                    <a:pt x="114" y="61"/>
                  </a:cubicBezTo>
                  <a:cubicBezTo>
                    <a:pt x="112" y="61"/>
                    <a:pt x="110" y="61"/>
                    <a:pt x="108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7" y="57"/>
                    <a:pt x="108" y="53"/>
                    <a:pt x="109" y="4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10" y="45"/>
                    <a:pt x="111" y="41"/>
                    <a:pt x="112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3" y="34"/>
                    <a:pt x="116" y="33"/>
                    <a:pt x="118" y="34"/>
                  </a:cubicBezTo>
                  <a:close/>
                  <a:moveTo>
                    <a:pt x="103" y="28"/>
                  </a:moveTo>
                  <a:cubicBezTo>
                    <a:pt x="104" y="24"/>
                    <a:pt x="110" y="23"/>
                    <a:pt x="112" y="25"/>
                  </a:cubicBezTo>
                  <a:cubicBezTo>
                    <a:pt x="112" y="26"/>
                    <a:pt x="112" y="27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09" y="29"/>
                    <a:pt x="107" y="30"/>
                    <a:pt x="104" y="30"/>
                  </a:cubicBezTo>
                  <a:cubicBezTo>
                    <a:pt x="104" y="30"/>
                    <a:pt x="103" y="30"/>
                    <a:pt x="103" y="30"/>
                  </a:cubicBezTo>
                  <a:lnTo>
                    <a:pt x="103" y="28"/>
                  </a:lnTo>
                  <a:close/>
                  <a:moveTo>
                    <a:pt x="101" y="45"/>
                  </a:moveTo>
                  <a:cubicBezTo>
                    <a:pt x="102" y="39"/>
                    <a:pt x="102" y="39"/>
                    <a:pt x="102" y="39"/>
                  </a:cubicBezTo>
                  <a:cubicBezTo>
                    <a:pt x="104" y="33"/>
                    <a:pt x="110" y="33"/>
                    <a:pt x="109" y="3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101" y="61"/>
                    <a:pt x="99" y="62"/>
                    <a:pt x="96" y="62"/>
                  </a:cubicBezTo>
                  <a:cubicBezTo>
                    <a:pt x="98" y="56"/>
                    <a:pt x="98" y="56"/>
                    <a:pt x="98" y="56"/>
                  </a:cubicBezTo>
                  <a:cubicBezTo>
                    <a:pt x="99" y="50"/>
                    <a:pt x="99" y="50"/>
                    <a:pt x="99" y="50"/>
                  </a:cubicBezTo>
                  <a:lnTo>
                    <a:pt x="101" y="45"/>
                  </a:lnTo>
                  <a:close/>
                  <a:moveTo>
                    <a:pt x="100" y="39"/>
                  </a:moveTo>
                  <a:cubicBezTo>
                    <a:pt x="98" y="46"/>
                    <a:pt x="98" y="46"/>
                    <a:pt x="98" y="46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2" y="63"/>
                    <a:pt x="90" y="63"/>
                    <a:pt x="88" y="63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0" y="58"/>
                    <a:pt x="91" y="55"/>
                    <a:pt x="92" y="52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3" y="47"/>
                    <a:pt x="94" y="43"/>
                    <a:pt x="95" y="40"/>
                  </a:cubicBezTo>
                  <a:cubicBezTo>
                    <a:pt x="96" y="35"/>
                    <a:pt x="101" y="34"/>
                    <a:pt x="100" y="39"/>
                  </a:cubicBezTo>
                  <a:close/>
                  <a:moveTo>
                    <a:pt x="89" y="40"/>
                  </a:moveTo>
                  <a:cubicBezTo>
                    <a:pt x="90" y="38"/>
                    <a:pt x="91" y="38"/>
                    <a:pt x="92" y="38"/>
                  </a:cubicBezTo>
                  <a:cubicBezTo>
                    <a:pt x="93" y="38"/>
                    <a:pt x="93" y="39"/>
                    <a:pt x="92" y="41"/>
                  </a:cubicBezTo>
                  <a:cubicBezTo>
                    <a:pt x="91" y="45"/>
                    <a:pt x="90" y="48"/>
                    <a:pt x="89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8" y="56"/>
                    <a:pt x="87" y="60"/>
                    <a:pt x="86" y="63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3" y="65"/>
                    <a:pt x="82" y="65"/>
                    <a:pt x="81" y="65"/>
                  </a:cubicBezTo>
                  <a:cubicBezTo>
                    <a:pt x="82" y="62"/>
                    <a:pt x="83" y="59"/>
                    <a:pt x="84" y="55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6" y="49"/>
                    <a:pt x="87" y="46"/>
                    <a:pt x="88" y="42"/>
                  </a:cubicBezTo>
                  <a:cubicBezTo>
                    <a:pt x="88" y="41"/>
                    <a:pt x="89" y="40"/>
                    <a:pt x="89" y="40"/>
                  </a:cubicBezTo>
                  <a:close/>
                  <a:moveTo>
                    <a:pt x="77" y="60"/>
                  </a:moveTo>
                  <a:cubicBezTo>
                    <a:pt x="79" y="55"/>
                    <a:pt x="79" y="55"/>
                    <a:pt x="79" y="55"/>
                  </a:cubicBezTo>
                  <a:cubicBezTo>
                    <a:pt x="80" y="52"/>
                    <a:pt x="81" y="48"/>
                    <a:pt x="82" y="44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3" y="39"/>
                    <a:pt x="87" y="38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6"/>
                    <a:pt x="83" y="50"/>
                    <a:pt x="82" y="54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7" y="66"/>
                    <a:pt x="76" y="67"/>
                    <a:pt x="75" y="67"/>
                  </a:cubicBezTo>
                  <a:cubicBezTo>
                    <a:pt x="76" y="65"/>
                    <a:pt x="77" y="62"/>
                    <a:pt x="77" y="60"/>
                  </a:cubicBezTo>
                  <a:close/>
                  <a:moveTo>
                    <a:pt x="66" y="100"/>
                  </a:moveTo>
                  <a:cubicBezTo>
                    <a:pt x="69" y="90"/>
                    <a:pt x="69" y="90"/>
                    <a:pt x="69" y="90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1" y="82"/>
                    <a:pt x="72" y="79"/>
                    <a:pt x="73" y="75"/>
                  </a:cubicBezTo>
                  <a:cubicBezTo>
                    <a:pt x="74" y="71"/>
                    <a:pt x="78" y="69"/>
                    <a:pt x="76" y="74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6" y="101"/>
                  </a:cubicBezTo>
                  <a:lnTo>
                    <a:pt x="66" y="100"/>
                  </a:lnTo>
                  <a:close/>
                  <a:moveTo>
                    <a:pt x="57" y="128"/>
                  </a:moveTo>
                  <a:cubicBezTo>
                    <a:pt x="58" y="126"/>
                    <a:pt x="58" y="126"/>
                    <a:pt x="58" y="126"/>
                  </a:cubicBezTo>
                  <a:cubicBezTo>
                    <a:pt x="59" y="123"/>
                    <a:pt x="59" y="123"/>
                    <a:pt x="59" y="123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4" y="105"/>
                    <a:pt x="67" y="104"/>
                    <a:pt x="66" y="107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2" y="124"/>
                    <a:pt x="62" y="124"/>
                    <a:pt x="62" y="124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8" y="135"/>
                    <a:pt x="58" y="135"/>
                    <a:pt x="58" y="135"/>
                  </a:cubicBezTo>
                  <a:cubicBezTo>
                    <a:pt x="57" y="135"/>
                    <a:pt x="57" y="135"/>
                    <a:pt x="57" y="135"/>
                  </a:cubicBezTo>
                  <a:cubicBezTo>
                    <a:pt x="56" y="136"/>
                    <a:pt x="56" y="136"/>
                    <a:pt x="55" y="136"/>
                  </a:cubicBezTo>
                  <a:cubicBezTo>
                    <a:pt x="56" y="133"/>
                    <a:pt x="56" y="131"/>
                    <a:pt x="57" y="128"/>
                  </a:cubicBezTo>
                  <a:close/>
                  <a:moveTo>
                    <a:pt x="46" y="165"/>
                  </a:moveTo>
                  <a:cubicBezTo>
                    <a:pt x="48" y="159"/>
                    <a:pt x="48" y="159"/>
                    <a:pt x="48" y="159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50" y="152"/>
                    <a:pt x="51" y="149"/>
                    <a:pt x="51" y="147"/>
                  </a:cubicBezTo>
                  <a:cubicBezTo>
                    <a:pt x="52" y="145"/>
                    <a:pt x="52" y="145"/>
                    <a:pt x="52" y="145"/>
                  </a:cubicBezTo>
                  <a:cubicBezTo>
                    <a:pt x="53" y="140"/>
                    <a:pt x="57" y="139"/>
                    <a:pt x="56" y="144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0" y="162"/>
                    <a:pt x="50" y="162"/>
                    <a:pt x="50" y="162"/>
                  </a:cubicBezTo>
                  <a:cubicBezTo>
                    <a:pt x="47" y="172"/>
                    <a:pt x="47" y="172"/>
                    <a:pt x="47" y="172"/>
                  </a:cubicBezTo>
                  <a:cubicBezTo>
                    <a:pt x="46" y="172"/>
                    <a:pt x="45" y="173"/>
                    <a:pt x="44" y="173"/>
                  </a:cubicBezTo>
                  <a:lnTo>
                    <a:pt x="46" y="165"/>
                  </a:lnTo>
                  <a:close/>
                  <a:moveTo>
                    <a:pt x="34" y="205"/>
                  </a:moveTo>
                  <a:cubicBezTo>
                    <a:pt x="36" y="200"/>
                    <a:pt x="36" y="200"/>
                    <a:pt x="36" y="200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7" y="194"/>
                    <a:pt x="37" y="194"/>
                    <a:pt x="37" y="194"/>
                  </a:cubicBezTo>
                  <a:cubicBezTo>
                    <a:pt x="38" y="192"/>
                    <a:pt x="39" y="189"/>
                    <a:pt x="40" y="187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2" y="180"/>
                    <a:pt x="45" y="180"/>
                    <a:pt x="44" y="184"/>
                  </a:cubicBezTo>
                  <a:cubicBezTo>
                    <a:pt x="44" y="184"/>
                    <a:pt x="44" y="184"/>
                    <a:pt x="44" y="185"/>
                  </a:cubicBezTo>
                  <a:cubicBezTo>
                    <a:pt x="42" y="192"/>
                    <a:pt x="42" y="192"/>
                    <a:pt x="42" y="192"/>
                  </a:cubicBezTo>
                  <a:cubicBezTo>
                    <a:pt x="40" y="197"/>
                    <a:pt x="40" y="197"/>
                    <a:pt x="40" y="197"/>
                  </a:cubicBezTo>
                  <a:cubicBezTo>
                    <a:pt x="40" y="199"/>
                    <a:pt x="40" y="199"/>
                    <a:pt x="40" y="199"/>
                  </a:cubicBezTo>
                  <a:cubicBezTo>
                    <a:pt x="39" y="202"/>
                    <a:pt x="39" y="202"/>
                    <a:pt x="39" y="202"/>
                  </a:cubicBezTo>
                  <a:cubicBezTo>
                    <a:pt x="35" y="214"/>
                    <a:pt x="35" y="214"/>
                    <a:pt x="35" y="214"/>
                  </a:cubicBezTo>
                  <a:cubicBezTo>
                    <a:pt x="34" y="214"/>
                    <a:pt x="33" y="214"/>
                    <a:pt x="32" y="214"/>
                  </a:cubicBezTo>
                  <a:lnTo>
                    <a:pt x="34" y="205"/>
                  </a:lnTo>
                  <a:close/>
                  <a:moveTo>
                    <a:pt x="19" y="258"/>
                  </a:moveTo>
                  <a:cubicBezTo>
                    <a:pt x="21" y="250"/>
                    <a:pt x="21" y="250"/>
                    <a:pt x="21" y="250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4" y="240"/>
                    <a:pt x="25" y="238"/>
                    <a:pt x="26" y="235"/>
                  </a:cubicBezTo>
                  <a:cubicBezTo>
                    <a:pt x="27" y="231"/>
                    <a:pt x="27" y="231"/>
                    <a:pt x="27" y="231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28" y="227"/>
                    <a:pt x="28" y="227"/>
                    <a:pt x="28" y="227"/>
                  </a:cubicBezTo>
                  <a:cubicBezTo>
                    <a:pt x="29" y="223"/>
                    <a:pt x="31" y="223"/>
                    <a:pt x="32" y="224"/>
                  </a:cubicBezTo>
                  <a:cubicBezTo>
                    <a:pt x="32" y="225"/>
                    <a:pt x="32" y="226"/>
                    <a:pt x="31" y="227"/>
                  </a:cubicBezTo>
                  <a:cubicBezTo>
                    <a:pt x="31" y="229"/>
                    <a:pt x="31" y="229"/>
                    <a:pt x="31" y="229"/>
                  </a:cubicBezTo>
                  <a:cubicBezTo>
                    <a:pt x="30" y="232"/>
                    <a:pt x="30" y="232"/>
                    <a:pt x="30" y="232"/>
                  </a:cubicBezTo>
                  <a:cubicBezTo>
                    <a:pt x="29" y="236"/>
                    <a:pt x="28" y="239"/>
                    <a:pt x="27" y="243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3" y="255"/>
                    <a:pt x="23" y="255"/>
                    <a:pt x="23" y="255"/>
                  </a:cubicBezTo>
                  <a:cubicBezTo>
                    <a:pt x="22" y="259"/>
                    <a:pt x="22" y="259"/>
                    <a:pt x="22" y="259"/>
                  </a:cubicBezTo>
                  <a:cubicBezTo>
                    <a:pt x="21" y="258"/>
                    <a:pt x="20" y="258"/>
                    <a:pt x="19" y="2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îṧḷîḓé"/>
            <p:cNvSpPr/>
            <p:nvPr/>
          </p:nvSpPr>
          <p:spPr bwMode="auto">
            <a:xfrm>
              <a:off x="11023052" y="3268879"/>
              <a:ext cx="930602" cy="2700059"/>
            </a:xfrm>
            <a:custGeom>
              <a:avLst/>
              <a:gdLst>
                <a:gd name="T0" fmla="*/ 95 w 131"/>
                <a:gd name="T1" fmla="*/ 378 h 378"/>
                <a:gd name="T2" fmla="*/ 95 w 131"/>
                <a:gd name="T3" fmla="*/ 289 h 378"/>
                <a:gd name="T4" fmla="*/ 84 w 131"/>
                <a:gd name="T5" fmla="*/ 231 h 378"/>
                <a:gd name="T6" fmla="*/ 74 w 131"/>
                <a:gd name="T7" fmla="*/ 132 h 378"/>
                <a:gd name="T8" fmla="*/ 69 w 131"/>
                <a:gd name="T9" fmla="*/ 71 h 378"/>
                <a:gd name="T10" fmla="*/ 50 w 131"/>
                <a:gd name="T11" fmla="*/ 38 h 378"/>
                <a:gd name="T12" fmla="*/ 50 w 131"/>
                <a:gd name="T13" fmla="*/ 108 h 378"/>
                <a:gd name="T14" fmla="*/ 32 w 131"/>
                <a:gd name="T15" fmla="*/ 261 h 378"/>
                <a:gd name="T16" fmla="*/ 31 w 131"/>
                <a:gd name="T17" fmla="*/ 298 h 378"/>
                <a:gd name="T18" fmla="*/ 8 w 131"/>
                <a:gd name="T19" fmla="*/ 344 h 378"/>
                <a:gd name="T20" fmla="*/ 23 w 131"/>
                <a:gd name="T21" fmla="*/ 349 h 378"/>
                <a:gd name="T22" fmla="*/ 33 w 131"/>
                <a:gd name="T23" fmla="*/ 353 h 378"/>
                <a:gd name="T24" fmla="*/ 32 w 131"/>
                <a:gd name="T25" fmla="*/ 342 h 378"/>
                <a:gd name="T26" fmla="*/ 42 w 131"/>
                <a:gd name="T27" fmla="*/ 273 h 378"/>
                <a:gd name="T28" fmla="*/ 47 w 131"/>
                <a:gd name="T29" fmla="*/ 361 h 378"/>
                <a:gd name="T30" fmla="*/ 51 w 131"/>
                <a:gd name="T31" fmla="*/ 310 h 378"/>
                <a:gd name="T32" fmla="*/ 30 w 131"/>
                <a:gd name="T33" fmla="*/ 322 h 378"/>
                <a:gd name="T34" fmla="*/ 44 w 131"/>
                <a:gd name="T35" fmla="*/ 358 h 378"/>
                <a:gd name="T36" fmla="*/ 53 w 131"/>
                <a:gd name="T37" fmla="*/ 289 h 378"/>
                <a:gd name="T38" fmla="*/ 59 w 131"/>
                <a:gd name="T39" fmla="*/ 366 h 378"/>
                <a:gd name="T40" fmla="*/ 65 w 131"/>
                <a:gd name="T41" fmla="*/ 79 h 378"/>
                <a:gd name="T42" fmla="*/ 68 w 131"/>
                <a:gd name="T43" fmla="*/ 187 h 378"/>
                <a:gd name="T44" fmla="*/ 67 w 131"/>
                <a:gd name="T45" fmla="*/ 278 h 378"/>
                <a:gd name="T46" fmla="*/ 66 w 131"/>
                <a:gd name="T47" fmla="*/ 184 h 378"/>
                <a:gd name="T48" fmla="*/ 66 w 131"/>
                <a:gd name="T49" fmla="*/ 146 h 378"/>
                <a:gd name="T50" fmla="*/ 62 w 131"/>
                <a:gd name="T51" fmla="*/ 161 h 378"/>
                <a:gd name="T52" fmla="*/ 65 w 131"/>
                <a:gd name="T53" fmla="*/ 204 h 378"/>
                <a:gd name="T54" fmla="*/ 57 w 131"/>
                <a:gd name="T55" fmla="*/ 268 h 378"/>
                <a:gd name="T56" fmla="*/ 77 w 131"/>
                <a:gd name="T57" fmla="*/ 255 h 378"/>
                <a:gd name="T58" fmla="*/ 73 w 131"/>
                <a:gd name="T59" fmla="*/ 203 h 378"/>
                <a:gd name="T60" fmla="*/ 73 w 131"/>
                <a:gd name="T61" fmla="*/ 159 h 378"/>
                <a:gd name="T62" fmla="*/ 67 w 131"/>
                <a:gd name="T63" fmla="*/ 117 h 378"/>
                <a:gd name="T64" fmla="*/ 63 w 131"/>
                <a:gd name="T65" fmla="*/ 122 h 378"/>
                <a:gd name="T66" fmla="*/ 61 w 131"/>
                <a:gd name="T67" fmla="*/ 52 h 378"/>
                <a:gd name="T68" fmla="*/ 58 w 131"/>
                <a:gd name="T69" fmla="*/ 246 h 378"/>
                <a:gd name="T70" fmla="*/ 53 w 131"/>
                <a:gd name="T71" fmla="*/ 86 h 378"/>
                <a:gd name="T72" fmla="*/ 54 w 131"/>
                <a:gd name="T73" fmla="*/ 141 h 378"/>
                <a:gd name="T74" fmla="*/ 50 w 131"/>
                <a:gd name="T75" fmla="*/ 182 h 378"/>
                <a:gd name="T76" fmla="*/ 50 w 131"/>
                <a:gd name="T77" fmla="*/ 239 h 378"/>
                <a:gd name="T78" fmla="*/ 86 w 131"/>
                <a:gd name="T79" fmla="*/ 338 h 378"/>
                <a:gd name="T80" fmla="*/ 81 w 131"/>
                <a:gd name="T81" fmla="*/ 358 h 378"/>
                <a:gd name="T82" fmla="*/ 83 w 131"/>
                <a:gd name="T83" fmla="*/ 317 h 378"/>
                <a:gd name="T84" fmla="*/ 74 w 131"/>
                <a:gd name="T85" fmla="*/ 357 h 378"/>
                <a:gd name="T86" fmla="*/ 84 w 131"/>
                <a:gd name="T87" fmla="*/ 270 h 378"/>
                <a:gd name="T88" fmla="*/ 62 w 131"/>
                <a:gd name="T89" fmla="*/ 367 h 378"/>
                <a:gd name="T90" fmla="*/ 76 w 131"/>
                <a:gd name="T91" fmla="*/ 366 h 378"/>
                <a:gd name="T92" fmla="*/ 84 w 131"/>
                <a:gd name="T93" fmla="*/ 367 h 378"/>
                <a:gd name="T94" fmla="*/ 97 w 131"/>
                <a:gd name="T95" fmla="*/ 350 h 378"/>
                <a:gd name="T96" fmla="*/ 106 w 131"/>
                <a:gd name="T97" fmla="*/ 368 h 378"/>
                <a:gd name="T98" fmla="*/ 115 w 131"/>
                <a:gd name="T99" fmla="*/ 360 h 378"/>
                <a:gd name="T100" fmla="*/ 105 w 131"/>
                <a:gd name="T101" fmla="*/ 341 h 378"/>
                <a:gd name="T102" fmla="*/ 90 w 131"/>
                <a:gd name="T103" fmla="*/ 266 h 378"/>
                <a:gd name="T104" fmla="*/ 78 w 131"/>
                <a:gd name="T105" fmla="*/ 197 h 378"/>
                <a:gd name="T106" fmla="*/ 70 w 131"/>
                <a:gd name="T107" fmla="*/ 103 h 378"/>
                <a:gd name="T108" fmla="*/ 71 w 131"/>
                <a:gd name="T109" fmla="*/ 42 h 378"/>
                <a:gd name="T110" fmla="*/ 52 w 131"/>
                <a:gd name="T111" fmla="*/ 37 h 378"/>
                <a:gd name="T112" fmla="*/ 53 w 131"/>
                <a:gd name="T113" fmla="*/ 116 h 378"/>
                <a:gd name="T114" fmla="*/ 46 w 131"/>
                <a:gd name="T115" fmla="*/ 210 h 378"/>
                <a:gd name="T116" fmla="*/ 43 w 131"/>
                <a:gd name="T117" fmla="*/ 269 h 378"/>
                <a:gd name="T118" fmla="*/ 32 w 131"/>
                <a:gd name="T119" fmla="*/ 300 h 378"/>
                <a:gd name="T120" fmla="*/ 21 w 131"/>
                <a:gd name="T121" fmla="*/ 331 h 378"/>
                <a:gd name="T122" fmla="*/ 15 w 131"/>
                <a:gd name="T123" fmla="*/ 347 h 378"/>
                <a:gd name="T124" fmla="*/ 19 w 131"/>
                <a:gd name="T125" fmla="*/ 35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" h="378">
                  <a:moveTo>
                    <a:pt x="26" y="378"/>
                  </a:moveTo>
                  <a:cubicBezTo>
                    <a:pt x="26" y="378"/>
                    <a:pt x="26" y="378"/>
                    <a:pt x="26" y="378"/>
                  </a:cubicBezTo>
                  <a:cubicBezTo>
                    <a:pt x="26" y="377"/>
                    <a:pt x="26" y="377"/>
                    <a:pt x="26" y="377"/>
                  </a:cubicBezTo>
                  <a:cubicBezTo>
                    <a:pt x="27" y="378"/>
                    <a:pt x="27" y="378"/>
                    <a:pt x="27" y="378"/>
                  </a:cubicBezTo>
                  <a:cubicBezTo>
                    <a:pt x="28" y="378"/>
                    <a:pt x="28" y="378"/>
                    <a:pt x="29" y="378"/>
                  </a:cubicBezTo>
                  <a:cubicBezTo>
                    <a:pt x="28" y="377"/>
                    <a:pt x="28" y="377"/>
                    <a:pt x="28" y="377"/>
                  </a:cubicBezTo>
                  <a:cubicBezTo>
                    <a:pt x="28" y="376"/>
                    <a:pt x="28" y="376"/>
                    <a:pt x="28" y="376"/>
                  </a:cubicBezTo>
                  <a:cubicBezTo>
                    <a:pt x="29" y="376"/>
                    <a:pt x="29" y="376"/>
                    <a:pt x="29" y="376"/>
                  </a:cubicBezTo>
                  <a:cubicBezTo>
                    <a:pt x="32" y="376"/>
                    <a:pt x="32" y="376"/>
                    <a:pt x="32" y="376"/>
                  </a:cubicBezTo>
                  <a:cubicBezTo>
                    <a:pt x="34" y="376"/>
                    <a:pt x="34" y="376"/>
                    <a:pt x="34" y="376"/>
                  </a:cubicBezTo>
                  <a:cubicBezTo>
                    <a:pt x="35" y="378"/>
                    <a:pt x="35" y="378"/>
                    <a:pt x="35" y="378"/>
                  </a:cubicBezTo>
                  <a:cubicBezTo>
                    <a:pt x="37" y="378"/>
                    <a:pt x="37" y="378"/>
                    <a:pt x="37" y="378"/>
                  </a:cubicBezTo>
                  <a:cubicBezTo>
                    <a:pt x="36" y="376"/>
                    <a:pt x="36" y="376"/>
                    <a:pt x="36" y="376"/>
                  </a:cubicBezTo>
                  <a:cubicBezTo>
                    <a:pt x="39" y="376"/>
                    <a:pt x="39" y="376"/>
                    <a:pt x="39" y="376"/>
                  </a:cubicBezTo>
                  <a:cubicBezTo>
                    <a:pt x="40" y="376"/>
                    <a:pt x="40" y="376"/>
                    <a:pt x="40" y="376"/>
                  </a:cubicBezTo>
                  <a:cubicBezTo>
                    <a:pt x="42" y="376"/>
                    <a:pt x="42" y="376"/>
                    <a:pt x="42" y="376"/>
                  </a:cubicBezTo>
                  <a:cubicBezTo>
                    <a:pt x="43" y="376"/>
                    <a:pt x="43" y="376"/>
                    <a:pt x="43" y="376"/>
                  </a:cubicBezTo>
                  <a:cubicBezTo>
                    <a:pt x="43" y="376"/>
                    <a:pt x="43" y="376"/>
                    <a:pt x="43" y="376"/>
                  </a:cubicBezTo>
                  <a:cubicBezTo>
                    <a:pt x="43" y="377"/>
                    <a:pt x="43" y="377"/>
                    <a:pt x="43" y="377"/>
                  </a:cubicBezTo>
                  <a:cubicBezTo>
                    <a:pt x="43" y="377"/>
                    <a:pt x="42" y="378"/>
                    <a:pt x="42" y="378"/>
                  </a:cubicBezTo>
                  <a:cubicBezTo>
                    <a:pt x="49" y="378"/>
                    <a:pt x="49" y="378"/>
                    <a:pt x="49" y="378"/>
                  </a:cubicBezTo>
                  <a:cubicBezTo>
                    <a:pt x="49" y="378"/>
                    <a:pt x="49" y="378"/>
                    <a:pt x="49" y="378"/>
                  </a:cubicBezTo>
                  <a:cubicBezTo>
                    <a:pt x="49" y="378"/>
                    <a:pt x="49" y="378"/>
                    <a:pt x="49" y="378"/>
                  </a:cubicBezTo>
                  <a:cubicBezTo>
                    <a:pt x="50" y="377"/>
                    <a:pt x="50" y="377"/>
                    <a:pt x="51" y="377"/>
                  </a:cubicBezTo>
                  <a:cubicBezTo>
                    <a:pt x="51" y="377"/>
                    <a:pt x="51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70" y="378"/>
                    <a:pt x="70" y="378"/>
                    <a:pt x="70" y="378"/>
                  </a:cubicBezTo>
                  <a:cubicBezTo>
                    <a:pt x="70" y="378"/>
                    <a:pt x="70" y="378"/>
                    <a:pt x="70" y="378"/>
                  </a:cubicBezTo>
                  <a:cubicBezTo>
                    <a:pt x="70" y="377"/>
                    <a:pt x="70" y="377"/>
                    <a:pt x="70" y="377"/>
                  </a:cubicBezTo>
                  <a:cubicBezTo>
                    <a:pt x="71" y="376"/>
                    <a:pt x="71" y="376"/>
                    <a:pt x="71" y="376"/>
                  </a:cubicBezTo>
                  <a:cubicBezTo>
                    <a:pt x="71" y="376"/>
                    <a:pt x="71" y="376"/>
                    <a:pt x="71" y="376"/>
                  </a:cubicBezTo>
                  <a:cubicBezTo>
                    <a:pt x="71" y="376"/>
                    <a:pt x="71" y="376"/>
                    <a:pt x="72" y="376"/>
                  </a:cubicBezTo>
                  <a:cubicBezTo>
                    <a:pt x="72" y="376"/>
                    <a:pt x="72" y="376"/>
                    <a:pt x="72" y="376"/>
                  </a:cubicBezTo>
                  <a:cubicBezTo>
                    <a:pt x="73" y="376"/>
                    <a:pt x="74" y="376"/>
                    <a:pt x="75" y="376"/>
                  </a:cubicBezTo>
                  <a:cubicBezTo>
                    <a:pt x="75" y="376"/>
                    <a:pt x="76" y="376"/>
                    <a:pt x="77" y="376"/>
                  </a:cubicBezTo>
                  <a:cubicBezTo>
                    <a:pt x="77" y="376"/>
                    <a:pt x="77" y="376"/>
                    <a:pt x="77" y="376"/>
                  </a:cubicBezTo>
                  <a:cubicBezTo>
                    <a:pt x="77" y="376"/>
                    <a:pt x="77" y="376"/>
                    <a:pt x="77" y="376"/>
                  </a:cubicBezTo>
                  <a:cubicBezTo>
                    <a:pt x="77" y="378"/>
                    <a:pt x="77" y="378"/>
                    <a:pt x="77" y="378"/>
                  </a:cubicBezTo>
                  <a:cubicBezTo>
                    <a:pt x="79" y="378"/>
                    <a:pt x="79" y="378"/>
                    <a:pt x="79" y="378"/>
                  </a:cubicBezTo>
                  <a:cubicBezTo>
                    <a:pt x="79" y="377"/>
                    <a:pt x="79" y="377"/>
                    <a:pt x="79" y="377"/>
                  </a:cubicBezTo>
                  <a:cubicBezTo>
                    <a:pt x="79" y="377"/>
                    <a:pt x="79" y="377"/>
                    <a:pt x="79" y="377"/>
                  </a:cubicBezTo>
                  <a:cubicBezTo>
                    <a:pt x="79" y="377"/>
                    <a:pt x="80" y="377"/>
                    <a:pt x="81" y="377"/>
                  </a:cubicBezTo>
                  <a:cubicBezTo>
                    <a:pt x="81" y="377"/>
                    <a:pt x="81" y="377"/>
                    <a:pt x="82" y="377"/>
                  </a:cubicBezTo>
                  <a:cubicBezTo>
                    <a:pt x="82" y="377"/>
                    <a:pt x="83" y="377"/>
                    <a:pt x="83" y="378"/>
                  </a:cubicBezTo>
                  <a:cubicBezTo>
                    <a:pt x="83" y="378"/>
                    <a:pt x="84" y="378"/>
                    <a:pt x="84" y="378"/>
                  </a:cubicBezTo>
                  <a:cubicBezTo>
                    <a:pt x="90" y="378"/>
                    <a:pt x="90" y="378"/>
                    <a:pt x="90" y="378"/>
                  </a:cubicBezTo>
                  <a:cubicBezTo>
                    <a:pt x="90" y="378"/>
                    <a:pt x="90" y="378"/>
                    <a:pt x="90" y="378"/>
                  </a:cubicBezTo>
                  <a:cubicBezTo>
                    <a:pt x="89" y="377"/>
                    <a:pt x="89" y="377"/>
                    <a:pt x="88" y="377"/>
                  </a:cubicBezTo>
                  <a:cubicBezTo>
                    <a:pt x="87" y="377"/>
                    <a:pt x="87" y="377"/>
                    <a:pt x="87" y="377"/>
                  </a:cubicBezTo>
                  <a:cubicBezTo>
                    <a:pt x="88" y="376"/>
                    <a:pt x="88" y="376"/>
                    <a:pt x="88" y="376"/>
                  </a:cubicBezTo>
                  <a:cubicBezTo>
                    <a:pt x="88" y="375"/>
                    <a:pt x="88" y="375"/>
                    <a:pt x="88" y="375"/>
                  </a:cubicBezTo>
                  <a:cubicBezTo>
                    <a:pt x="88" y="375"/>
                    <a:pt x="88" y="375"/>
                    <a:pt x="88" y="375"/>
                  </a:cubicBezTo>
                  <a:cubicBezTo>
                    <a:pt x="88" y="375"/>
                    <a:pt x="88" y="375"/>
                    <a:pt x="88" y="375"/>
                  </a:cubicBezTo>
                  <a:cubicBezTo>
                    <a:pt x="91" y="375"/>
                    <a:pt x="91" y="375"/>
                    <a:pt x="91" y="375"/>
                  </a:cubicBezTo>
                  <a:cubicBezTo>
                    <a:pt x="92" y="375"/>
                    <a:pt x="92" y="375"/>
                    <a:pt x="92" y="375"/>
                  </a:cubicBezTo>
                  <a:cubicBezTo>
                    <a:pt x="94" y="375"/>
                    <a:pt x="94" y="375"/>
                    <a:pt x="94" y="375"/>
                  </a:cubicBezTo>
                  <a:cubicBezTo>
                    <a:pt x="94" y="375"/>
                    <a:pt x="94" y="375"/>
                    <a:pt x="94" y="375"/>
                  </a:cubicBezTo>
                  <a:cubicBezTo>
                    <a:pt x="94" y="376"/>
                    <a:pt x="94" y="376"/>
                    <a:pt x="94" y="376"/>
                  </a:cubicBezTo>
                  <a:cubicBezTo>
                    <a:pt x="94" y="376"/>
                    <a:pt x="94" y="376"/>
                    <a:pt x="94" y="376"/>
                  </a:cubicBezTo>
                  <a:cubicBezTo>
                    <a:pt x="93" y="377"/>
                    <a:pt x="93" y="377"/>
                    <a:pt x="93" y="377"/>
                  </a:cubicBezTo>
                  <a:cubicBezTo>
                    <a:pt x="93" y="378"/>
                    <a:pt x="93" y="378"/>
                    <a:pt x="93" y="378"/>
                  </a:cubicBezTo>
                  <a:cubicBezTo>
                    <a:pt x="95" y="378"/>
                    <a:pt x="95" y="378"/>
                    <a:pt x="95" y="378"/>
                  </a:cubicBezTo>
                  <a:cubicBezTo>
                    <a:pt x="95" y="378"/>
                    <a:pt x="95" y="378"/>
                    <a:pt x="95" y="378"/>
                  </a:cubicBezTo>
                  <a:cubicBezTo>
                    <a:pt x="96" y="377"/>
                    <a:pt x="96" y="377"/>
                    <a:pt x="96" y="377"/>
                  </a:cubicBezTo>
                  <a:cubicBezTo>
                    <a:pt x="96" y="376"/>
                    <a:pt x="96" y="376"/>
                    <a:pt x="96" y="376"/>
                  </a:cubicBezTo>
                  <a:cubicBezTo>
                    <a:pt x="97" y="375"/>
                    <a:pt x="97" y="375"/>
                    <a:pt x="97" y="375"/>
                  </a:cubicBezTo>
                  <a:cubicBezTo>
                    <a:pt x="98" y="375"/>
                    <a:pt x="98" y="375"/>
                    <a:pt x="98" y="375"/>
                  </a:cubicBezTo>
                  <a:cubicBezTo>
                    <a:pt x="99" y="375"/>
                    <a:pt x="99" y="375"/>
                    <a:pt x="99" y="375"/>
                  </a:cubicBezTo>
                  <a:cubicBezTo>
                    <a:pt x="100" y="375"/>
                    <a:pt x="100" y="375"/>
                    <a:pt x="100" y="375"/>
                  </a:cubicBezTo>
                  <a:cubicBezTo>
                    <a:pt x="101" y="375"/>
                    <a:pt x="101" y="375"/>
                    <a:pt x="101" y="375"/>
                  </a:cubicBezTo>
                  <a:cubicBezTo>
                    <a:pt x="103" y="375"/>
                    <a:pt x="103" y="375"/>
                    <a:pt x="103" y="375"/>
                  </a:cubicBezTo>
                  <a:cubicBezTo>
                    <a:pt x="102" y="376"/>
                    <a:pt x="102" y="376"/>
                    <a:pt x="102" y="376"/>
                  </a:cubicBezTo>
                  <a:cubicBezTo>
                    <a:pt x="102" y="376"/>
                    <a:pt x="102" y="376"/>
                    <a:pt x="102" y="376"/>
                  </a:cubicBezTo>
                  <a:cubicBezTo>
                    <a:pt x="101" y="377"/>
                    <a:pt x="101" y="377"/>
                    <a:pt x="101" y="377"/>
                  </a:cubicBezTo>
                  <a:cubicBezTo>
                    <a:pt x="101" y="378"/>
                    <a:pt x="101" y="378"/>
                    <a:pt x="101" y="378"/>
                  </a:cubicBezTo>
                  <a:cubicBezTo>
                    <a:pt x="103" y="378"/>
                    <a:pt x="103" y="378"/>
                    <a:pt x="103" y="378"/>
                  </a:cubicBezTo>
                  <a:cubicBezTo>
                    <a:pt x="103" y="378"/>
                    <a:pt x="103" y="378"/>
                    <a:pt x="103" y="378"/>
                  </a:cubicBezTo>
                  <a:cubicBezTo>
                    <a:pt x="103" y="377"/>
                    <a:pt x="103" y="377"/>
                    <a:pt x="103" y="377"/>
                  </a:cubicBezTo>
                  <a:cubicBezTo>
                    <a:pt x="104" y="376"/>
                    <a:pt x="104" y="376"/>
                    <a:pt x="104" y="376"/>
                  </a:cubicBezTo>
                  <a:cubicBezTo>
                    <a:pt x="105" y="378"/>
                    <a:pt x="105" y="378"/>
                    <a:pt x="105" y="378"/>
                  </a:cubicBezTo>
                  <a:cubicBezTo>
                    <a:pt x="131" y="378"/>
                    <a:pt x="131" y="378"/>
                    <a:pt x="131" y="378"/>
                  </a:cubicBezTo>
                  <a:cubicBezTo>
                    <a:pt x="131" y="378"/>
                    <a:pt x="131" y="378"/>
                    <a:pt x="131" y="378"/>
                  </a:cubicBezTo>
                  <a:cubicBezTo>
                    <a:pt x="131" y="378"/>
                    <a:pt x="131" y="377"/>
                    <a:pt x="131" y="377"/>
                  </a:cubicBezTo>
                  <a:cubicBezTo>
                    <a:pt x="131" y="377"/>
                    <a:pt x="131" y="377"/>
                    <a:pt x="131" y="377"/>
                  </a:cubicBezTo>
                  <a:cubicBezTo>
                    <a:pt x="130" y="376"/>
                    <a:pt x="130" y="376"/>
                    <a:pt x="130" y="376"/>
                  </a:cubicBezTo>
                  <a:cubicBezTo>
                    <a:pt x="129" y="373"/>
                    <a:pt x="129" y="373"/>
                    <a:pt x="129" y="373"/>
                  </a:cubicBezTo>
                  <a:cubicBezTo>
                    <a:pt x="129" y="373"/>
                    <a:pt x="129" y="373"/>
                    <a:pt x="129" y="373"/>
                  </a:cubicBezTo>
                  <a:cubicBezTo>
                    <a:pt x="127" y="371"/>
                    <a:pt x="127" y="371"/>
                    <a:pt x="127" y="371"/>
                  </a:cubicBezTo>
                  <a:cubicBezTo>
                    <a:pt x="124" y="366"/>
                    <a:pt x="124" y="366"/>
                    <a:pt x="124" y="366"/>
                  </a:cubicBezTo>
                  <a:cubicBezTo>
                    <a:pt x="122" y="363"/>
                    <a:pt x="122" y="363"/>
                    <a:pt x="122" y="363"/>
                  </a:cubicBezTo>
                  <a:cubicBezTo>
                    <a:pt x="122" y="362"/>
                    <a:pt x="122" y="362"/>
                    <a:pt x="122" y="362"/>
                  </a:cubicBezTo>
                  <a:cubicBezTo>
                    <a:pt x="122" y="361"/>
                    <a:pt x="122" y="361"/>
                    <a:pt x="122" y="361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122" y="357"/>
                    <a:pt x="122" y="357"/>
                    <a:pt x="122" y="357"/>
                  </a:cubicBezTo>
                  <a:cubicBezTo>
                    <a:pt x="122" y="355"/>
                    <a:pt x="122" y="355"/>
                    <a:pt x="122" y="355"/>
                  </a:cubicBezTo>
                  <a:cubicBezTo>
                    <a:pt x="122" y="354"/>
                    <a:pt x="122" y="354"/>
                    <a:pt x="122" y="354"/>
                  </a:cubicBezTo>
                  <a:cubicBezTo>
                    <a:pt x="122" y="353"/>
                    <a:pt x="122" y="353"/>
                    <a:pt x="122" y="353"/>
                  </a:cubicBezTo>
                  <a:cubicBezTo>
                    <a:pt x="122" y="352"/>
                    <a:pt x="122" y="352"/>
                    <a:pt x="122" y="352"/>
                  </a:cubicBezTo>
                  <a:cubicBezTo>
                    <a:pt x="122" y="352"/>
                    <a:pt x="122" y="352"/>
                    <a:pt x="122" y="352"/>
                  </a:cubicBezTo>
                  <a:cubicBezTo>
                    <a:pt x="122" y="352"/>
                    <a:pt x="122" y="352"/>
                    <a:pt x="122" y="352"/>
                  </a:cubicBezTo>
                  <a:cubicBezTo>
                    <a:pt x="122" y="352"/>
                    <a:pt x="122" y="352"/>
                    <a:pt x="122" y="352"/>
                  </a:cubicBezTo>
                  <a:cubicBezTo>
                    <a:pt x="122" y="349"/>
                    <a:pt x="122" y="349"/>
                    <a:pt x="122" y="349"/>
                  </a:cubicBezTo>
                  <a:cubicBezTo>
                    <a:pt x="122" y="347"/>
                    <a:pt x="122" y="347"/>
                    <a:pt x="122" y="347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2"/>
                    <a:pt x="122" y="342"/>
                    <a:pt x="122" y="342"/>
                  </a:cubicBezTo>
                  <a:cubicBezTo>
                    <a:pt x="122" y="342"/>
                    <a:pt x="122" y="342"/>
                    <a:pt x="122" y="342"/>
                  </a:cubicBezTo>
                  <a:cubicBezTo>
                    <a:pt x="122" y="342"/>
                    <a:pt x="122" y="342"/>
                    <a:pt x="122" y="342"/>
                  </a:cubicBezTo>
                  <a:cubicBezTo>
                    <a:pt x="122" y="341"/>
                    <a:pt x="121" y="341"/>
                    <a:pt x="121" y="341"/>
                  </a:cubicBezTo>
                  <a:cubicBezTo>
                    <a:pt x="121" y="341"/>
                    <a:pt x="121" y="341"/>
                    <a:pt x="121" y="341"/>
                  </a:cubicBezTo>
                  <a:cubicBezTo>
                    <a:pt x="120" y="341"/>
                    <a:pt x="120" y="341"/>
                    <a:pt x="120" y="341"/>
                  </a:cubicBezTo>
                  <a:cubicBezTo>
                    <a:pt x="119" y="341"/>
                    <a:pt x="119" y="341"/>
                    <a:pt x="119" y="341"/>
                  </a:cubicBezTo>
                  <a:cubicBezTo>
                    <a:pt x="116" y="341"/>
                    <a:pt x="116" y="341"/>
                    <a:pt x="116" y="341"/>
                  </a:cubicBezTo>
                  <a:cubicBezTo>
                    <a:pt x="115" y="339"/>
                    <a:pt x="114" y="337"/>
                    <a:pt x="113" y="335"/>
                  </a:cubicBezTo>
                  <a:cubicBezTo>
                    <a:pt x="112" y="334"/>
                    <a:pt x="112" y="333"/>
                    <a:pt x="112" y="333"/>
                  </a:cubicBezTo>
                  <a:cubicBezTo>
                    <a:pt x="111" y="332"/>
                    <a:pt x="111" y="330"/>
                    <a:pt x="110" y="329"/>
                  </a:cubicBezTo>
                  <a:cubicBezTo>
                    <a:pt x="109" y="328"/>
                    <a:pt x="109" y="327"/>
                    <a:pt x="108" y="326"/>
                  </a:cubicBezTo>
                  <a:cubicBezTo>
                    <a:pt x="108" y="325"/>
                    <a:pt x="107" y="323"/>
                    <a:pt x="107" y="322"/>
                  </a:cubicBezTo>
                  <a:cubicBezTo>
                    <a:pt x="106" y="321"/>
                    <a:pt x="105" y="319"/>
                    <a:pt x="105" y="318"/>
                  </a:cubicBezTo>
                  <a:cubicBezTo>
                    <a:pt x="104" y="316"/>
                    <a:pt x="104" y="315"/>
                    <a:pt x="103" y="314"/>
                  </a:cubicBezTo>
                  <a:cubicBezTo>
                    <a:pt x="103" y="313"/>
                    <a:pt x="102" y="312"/>
                    <a:pt x="102" y="311"/>
                  </a:cubicBezTo>
                  <a:cubicBezTo>
                    <a:pt x="102" y="311"/>
                    <a:pt x="102" y="311"/>
                    <a:pt x="102" y="311"/>
                  </a:cubicBezTo>
                  <a:cubicBezTo>
                    <a:pt x="102" y="310"/>
                    <a:pt x="102" y="310"/>
                    <a:pt x="102" y="310"/>
                  </a:cubicBezTo>
                  <a:cubicBezTo>
                    <a:pt x="102" y="310"/>
                    <a:pt x="101" y="309"/>
                    <a:pt x="101" y="309"/>
                  </a:cubicBezTo>
                  <a:cubicBezTo>
                    <a:pt x="101" y="308"/>
                    <a:pt x="101" y="307"/>
                    <a:pt x="100" y="306"/>
                  </a:cubicBezTo>
                  <a:cubicBezTo>
                    <a:pt x="99" y="303"/>
                    <a:pt x="98" y="301"/>
                    <a:pt x="98" y="298"/>
                  </a:cubicBezTo>
                  <a:cubicBezTo>
                    <a:pt x="97" y="295"/>
                    <a:pt x="96" y="292"/>
                    <a:pt x="95" y="289"/>
                  </a:cubicBezTo>
                  <a:cubicBezTo>
                    <a:pt x="94" y="285"/>
                    <a:pt x="93" y="282"/>
                    <a:pt x="92" y="278"/>
                  </a:cubicBezTo>
                  <a:cubicBezTo>
                    <a:pt x="92" y="277"/>
                    <a:pt x="92" y="277"/>
                    <a:pt x="92" y="277"/>
                  </a:cubicBezTo>
                  <a:cubicBezTo>
                    <a:pt x="93" y="275"/>
                    <a:pt x="93" y="275"/>
                    <a:pt x="93" y="275"/>
                  </a:cubicBezTo>
                  <a:cubicBezTo>
                    <a:pt x="94" y="270"/>
                    <a:pt x="94" y="270"/>
                    <a:pt x="94" y="270"/>
                  </a:cubicBezTo>
                  <a:cubicBezTo>
                    <a:pt x="95" y="266"/>
                    <a:pt x="95" y="266"/>
                    <a:pt x="95" y="266"/>
                  </a:cubicBezTo>
                  <a:cubicBezTo>
                    <a:pt x="96" y="265"/>
                    <a:pt x="96" y="265"/>
                    <a:pt x="96" y="265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6" y="260"/>
                    <a:pt x="96" y="260"/>
                    <a:pt x="95" y="260"/>
                  </a:cubicBezTo>
                  <a:cubicBezTo>
                    <a:pt x="95" y="260"/>
                    <a:pt x="95" y="260"/>
                    <a:pt x="95" y="260"/>
                  </a:cubicBezTo>
                  <a:cubicBezTo>
                    <a:pt x="90" y="260"/>
                    <a:pt x="90" y="260"/>
                    <a:pt x="90" y="260"/>
                  </a:cubicBezTo>
                  <a:cubicBezTo>
                    <a:pt x="88" y="260"/>
                    <a:pt x="88" y="260"/>
                    <a:pt x="88" y="260"/>
                  </a:cubicBezTo>
                  <a:cubicBezTo>
                    <a:pt x="88" y="258"/>
                    <a:pt x="88" y="258"/>
                    <a:pt x="88" y="258"/>
                  </a:cubicBezTo>
                  <a:cubicBezTo>
                    <a:pt x="88" y="255"/>
                    <a:pt x="87" y="252"/>
                    <a:pt x="86" y="248"/>
                  </a:cubicBezTo>
                  <a:cubicBezTo>
                    <a:pt x="86" y="248"/>
                    <a:pt x="86" y="248"/>
                    <a:pt x="86" y="248"/>
                  </a:cubicBezTo>
                  <a:cubicBezTo>
                    <a:pt x="86" y="248"/>
                    <a:pt x="86" y="248"/>
                    <a:pt x="86" y="248"/>
                  </a:cubicBezTo>
                  <a:cubicBezTo>
                    <a:pt x="86" y="248"/>
                    <a:pt x="86" y="248"/>
                    <a:pt x="86" y="248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86" y="245"/>
                    <a:pt x="86" y="243"/>
                    <a:pt x="85" y="241"/>
                  </a:cubicBezTo>
                  <a:cubicBezTo>
                    <a:pt x="85" y="239"/>
                    <a:pt x="85" y="238"/>
                    <a:pt x="85" y="237"/>
                  </a:cubicBezTo>
                  <a:cubicBezTo>
                    <a:pt x="84" y="235"/>
                    <a:pt x="84" y="233"/>
                    <a:pt x="84" y="232"/>
                  </a:cubicBezTo>
                  <a:cubicBezTo>
                    <a:pt x="84" y="232"/>
                    <a:pt x="84" y="232"/>
                    <a:pt x="84" y="232"/>
                  </a:cubicBezTo>
                  <a:cubicBezTo>
                    <a:pt x="84" y="232"/>
                    <a:pt x="84" y="232"/>
                    <a:pt x="84" y="232"/>
                  </a:cubicBezTo>
                  <a:cubicBezTo>
                    <a:pt x="84" y="232"/>
                    <a:pt x="84" y="232"/>
                    <a:pt x="84" y="232"/>
                  </a:cubicBezTo>
                  <a:cubicBezTo>
                    <a:pt x="84" y="232"/>
                    <a:pt x="84" y="232"/>
                    <a:pt x="84" y="232"/>
                  </a:cubicBezTo>
                  <a:cubicBezTo>
                    <a:pt x="84" y="232"/>
                    <a:pt x="84" y="232"/>
                    <a:pt x="84" y="232"/>
                  </a:cubicBezTo>
                  <a:cubicBezTo>
                    <a:pt x="84" y="231"/>
                    <a:pt x="84" y="231"/>
                    <a:pt x="84" y="231"/>
                  </a:cubicBezTo>
                  <a:cubicBezTo>
                    <a:pt x="84" y="231"/>
                    <a:pt x="84" y="231"/>
                    <a:pt x="84" y="231"/>
                  </a:cubicBezTo>
                  <a:cubicBezTo>
                    <a:pt x="83" y="229"/>
                    <a:pt x="83" y="227"/>
                    <a:pt x="83" y="224"/>
                  </a:cubicBezTo>
                  <a:cubicBezTo>
                    <a:pt x="83" y="223"/>
                    <a:pt x="83" y="222"/>
                    <a:pt x="82" y="221"/>
                  </a:cubicBezTo>
                  <a:cubicBezTo>
                    <a:pt x="82" y="220"/>
                    <a:pt x="82" y="219"/>
                    <a:pt x="82" y="218"/>
                  </a:cubicBezTo>
                  <a:cubicBezTo>
                    <a:pt x="82" y="216"/>
                    <a:pt x="82" y="216"/>
                    <a:pt x="82" y="216"/>
                  </a:cubicBezTo>
                  <a:cubicBezTo>
                    <a:pt x="82" y="216"/>
                    <a:pt x="82" y="216"/>
                    <a:pt x="82" y="216"/>
                  </a:cubicBezTo>
                  <a:cubicBezTo>
                    <a:pt x="82" y="216"/>
                    <a:pt x="82" y="216"/>
                    <a:pt x="82" y="216"/>
                  </a:cubicBezTo>
                  <a:cubicBezTo>
                    <a:pt x="82" y="216"/>
                    <a:pt x="82" y="216"/>
                    <a:pt x="82" y="216"/>
                  </a:cubicBezTo>
                  <a:cubicBezTo>
                    <a:pt x="82" y="215"/>
                    <a:pt x="81" y="213"/>
                    <a:pt x="81" y="211"/>
                  </a:cubicBezTo>
                  <a:cubicBezTo>
                    <a:pt x="81" y="210"/>
                    <a:pt x="81" y="208"/>
                    <a:pt x="81" y="207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2"/>
                    <a:pt x="80" y="202"/>
                    <a:pt x="80" y="202"/>
                  </a:cubicBezTo>
                  <a:cubicBezTo>
                    <a:pt x="80" y="202"/>
                    <a:pt x="80" y="202"/>
                    <a:pt x="80" y="202"/>
                  </a:cubicBezTo>
                  <a:cubicBezTo>
                    <a:pt x="80" y="202"/>
                    <a:pt x="80" y="202"/>
                    <a:pt x="80" y="202"/>
                  </a:cubicBezTo>
                  <a:cubicBezTo>
                    <a:pt x="80" y="199"/>
                    <a:pt x="80" y="199"/>
                    <a:pt x="80" y="199"/>
                  </a:cubicBezTo>
                  <a:cubicBezTo>
                    <a:pt x="80" y="197"/>
                    <a:pt x="80" y="197"/>
                    <a:pt x="80" y="197"/>
                  </a:cubicBezTo>
                  <a:cubicBezTo>
                    <a:pt x="79" y="194"/>
                    <a:pt x="79" y="194"/>
                    <a:pt x="79" y="194"/>
                  </a:cubicBezTo>
                  <a:cubicBezTo>
                    <a:pt x="79" y="192"/>
                    <a:pt x="79" y="192"/>
                    <a:pt x="79" y="192"/>
                  </a:cubicBezTo>
                  <a:cubicBezTo>
                    <a:pt x="79" y="191"/>
                    <a:pt x="79" y="191"/>
                    <a:pt x="79" y="191"/>
                  </a:cubicBezTo>
                  <a:cubicBezTo>
                    <a:pt x="79" y="191"/>
                    <a:pt x="79" y="191"/>
                    <a:pt x="79" y="191"/>
                  </a:cubicBezTo>
                  <a:cubicBezTo>
                    <a:pt x="79" y="191"/>
                    <a:pt x="79" y="190"/>
                    <a:pt x="79" y="190"/>
                  </a:cubicBezTo>
                  <a:cubicBezTo>
                    <a:pt x="79" y="187"/>
                    <a:pt x="79" y="187"/>
                    <a:pt x="79" y="187"/>
                  </a:cubicBezTo>
                  <a:cubicBezTo>
                    <a:pt x="78" y="184"/>
                    <a:pt x="78" y="184"/>
                    <a:pt x="78" y="184"/>
                  </a:cubicBezTo>
                  <a:cubicBezTo>
                    <a:pt x="78" y="182"/>
                    <a:pt x="78" y="182"/>
                    <a:pt x="78" y="182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7" y="175"/>
                    <a:pt x="77" y="175"/>
                    <a:pt x="77" y="175"/>
                  </a:cubicBezTo>
                  <a:cubicBezTo>
                    <a:pt x="77" y="171"/>
                    <a:pt x="77" y="171"/>
                    <a:pt x="77" y="171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76" y="162"/>
                    <a:pt x="76" y="162"/>
                    <a:pt x="76" y="162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6" y="159"/>
                    <a:pt x="76" y="159"/>
                    <a:pt x="76" y="159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5" y="153"/>
                    <a:pt x="75" y="153"/>
                    <a:pt x="75" y="153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6"/>
                    <a:pt x="75" y="146"/>
                    <a:pt x="75" y="146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2"/>
                    <a:pt x="74" y="131"/>
                    <a:pt x="74" y="131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73" y="129"/>
                    <a:pt x="73" y="129"/>
                    <a:pt x="73" y="129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3" y="121"/>
                    <a:pt x="73" y="121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8"/>
                    <a:pt x="72" y="108"/>
                    <a:pt x="72" y="108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87"/>
                    <a:pt x="70" y="87"/>
                    <a:pt x="70" y="87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2"/>
                    <a:pt x="70" y="52"/>
                    <a:pt x="70" y="52"/>
                  </a:cubicBezTo>
                  <a:cubicBezTo>
                    <a:pt x="70" y="51"/>
                    <a:pt x="71" y="51"/>
                    <a:pt x="71" y="51"/>
                  </a:cubicBezTo>
                  <a:cubicBezTo>
                    <a:pt x="71" y="50"/>
                    <a:pt x="72" y="50"/>
                    <a:pt x="72" y="49"/>
                  </a:cubicBezTo>
                  <a:cubicBezTo>
                    <a:pt x="73" y="48"/>
                    <a:pt x="73" y="46"/>
                    <a:pt x="73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39"/>
                    <a:pt x="72" y="38"/>
                    <a:pt x="70" y="37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4" y="31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5"/>
                    <a:pt x="73" y="25"/>
                    <a:pt x="73" y="25"/>
                  </a:cubicBezTo>
                  <a:cubicBezTo>
                    <a:pt x="70" y="25"/>
                    <a:pt x="67" y="24"/>
                    <a:pt x="65" y="20"/>
                  </a:cubicBezTo>
                  <a:cubicBezTo>
                    <a:pt x="63" y="17"/>
                    <a:pt x="62" y="12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4"/>
                    <a:pt x="62" y="3"/>
                    <a:pt x="62" y="2"/>
                  </a:cubicBezTo>
                  <a:cubicBezTo>
                    <a:pt x="61" y="1"/>
                    <a:pt x="60" y="0"/>
                    <a:pt x="60" y="0"/>
                  </a:cubicBezTo>
                  <a:cubicBezTo>
                    <a:pt x="59" y="0"/>
                    <a:pt x="58" y="1"/>
                    <a:pt x="58" y="2"/>
                  </a:cubicBezTo>
                  <a:cubicBezTo>
                    <a:pt x="57" y="3"/>
                    <a:pt x="57" y="4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12"/>
                    <a:pt x="56" y="17"/>
                    <a:pt x="54" y="20"/>
                  </a:cubicBezTo>
                  <a:cubicBezTo>
                    <a:pt x="54" y="21"/>
                    <a:pt x="53" y="22"/>
                    <a:pt x="52" y="23"/>
                  </a:cubicBezTo>
                  <a:cubicBezTo>
                    <a:pt x="52" y="23"/>
                    <a:pt x="52" y="23"/>
                    <a:pt x="51" y="24"/>
                  </a:cubicBezTo>
                  <a:cubicBezTo>
                    <a:pt x="50" y="25"/>
                    <a:pt x="48" y="25"/>
                    <a:pt x="47" y="25"/>
                  </a:cubicBezTo>
                  <a:cubicBezTo>
                    <a:pt x="47" y="25"/>
                    <a:pt x="47" y="25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8" y="39"/>
                    <a:pt x="48" y="39"/>
                    <a:pt x="47" y="39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5"/>
                    <a:pt x="47" y="45"/>
                    <a:pt x="47" y="46"/>
                  </a:cubicBezTo>
                  <a:cubicBezTo>
                    <a:pt x="47" y="47"/>
                    <a:pt x="48" y="48"/>
                    <a:pt x="48" y="48"/>
                  </a:cubicBezTo>
                  <a:cubicBezTo>
                    <a:pt x="48" y="48"/>
                    <a:pt x="48" y="48"/>
                    <a:pt x="48" y="49"/>
                  </a:cubicBezTo>
                  <a:cubicBezTo>
                    <a:pt x="49" y="51"/>
                    <a:pt x="50" y="52"/>
                    <a:pt x="52" y="53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98"/>
                    <a:pt x="51" y="98"/>
                    <a:pt x="51" y="98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9"/>
                    <a:pt x="50" y="119"/>
                    <a:pt x="50" y="119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0" y="125"/>
                    <a:pt x="50" y="125"/>
                    <a:pt x="50" y="125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9"/>
                    <a:pt x="50" y="129"/>
                    <a:pt x="50" y="129"/>
                  </a:cubicBezTo>
                  <a:cubicBezTo>
                    <a:pt x="49" y="130"/>
                    <a:pt x="49" y="130"/>
                    <a:pt x="49" y="130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9" y="145"/>
                    <a:pt x="49" y="145"/>
                    <a:pt x="49" y="145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48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7" y="168"/>
                    <a:pt x="47" y="168"/>
                    <a:pt x="47" y="168"/>
                  </a:cubicBezTo>
                  <a:cubicBezTo>
                    <a:pt x="47" y="170"/>
                    <a:pt x="47" y="172"/>
                    <a:pt x="47" y="173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47" y="181"/>
                    <a:pt x="47" y="183"/>
                    <a:pt x="46" y="185"/>
                  </a:cubicBezTo>
                  <a:cubicBezTo>
                    <a:pt x="46" y="187"/>
                    <a:pt x="46" y="187"/>
                    <a:pt x="46" y="187"/>
                  </a:cubicBezTo>
                  <a:cubicBezTo>
                    <a:pt x="46" y="190"/>
                    <a:pt x="46" y="190"/>
                    <a:pt x="46" y="190"/>
                  </a:cubicBezTo>
                  <a:cubicBezTo>
                    <a:pt x="46" y="191"/>
                    <a:pt x="46" y="191"/>
                    <a:pt x="46" y="191"/>
                  </a:cubicBezTo>
                  <a:cubicBezTo>
                    <a:pt x="46" y="191"/>
                    <a:pt x="46" y="191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45" y="197"/>
                    <a:pt x="45" y="199"/>
                    <a:pt x="45" y="200"/>
                  </a:cubicBezTo>
                  <a:cubicBezTo>
                    <a:pt x="45" y="203"/>
                    <a:pt x="45" y="203"/>
                    <a:pt x="45" y="203"/>
                  </a:cubicBezTo>
                  <a:cubicBezTo>
                    <a:pt x="45" y="205"/>
                    <a:pt x="45" y="206"/>
                    <a:pt x="45" y="208"/>
                  </a:cubicBezTo>
                  <a:cubicBezTo>
                    <a:pt x="44" y="211"/>
                    <a:pt x="44" y="214"/>
                    <a:pt x="44" y="217"/>
                  </a:cubicBezTo>
                  <a:cubicBezTo>
                    <a:pt x="44" y="218"/>
                    <a:pt x="44" y="218"/>
                    <a:pt x="44" y="218"/>
                  </a:cubicBezTo>
                  <a:cubicBezTo>
                    <a:pt x="44" y="220"/>
                    <a:pt x="43" y="221"/>
                    <a:pt x="43" y="223"/>
                  </a:cubicBezTo>
                  <a:cubicBezTo>
                    <a:pt x="43" y="225"/>
                    <a:pt x="43" y="227"/>
                    <a:pt x="43" y="229"/>
                  </a:cubicBezTo>
                  <a:cubicBezTo>
                    <a:pt x="42" y="231"/>
                    <a:pt x="42" y="231"/>
                    <a:pt x="42" y="231"/>
                  </a:cubicBezTo>
                  <a:cubicBezTo>
                    <a:pt x="42" y="234"/>
                    <a:pt x="42" y="236"/>
                    <a:pt x="42" y="239"/>
                  </a:cubicBezTo>
                  <a:cubicBezTo>
                    <a:pt x="41" y="241"/>
                    <a:pt x="41" y="243"/>
                    <a:pt x="41" y="245"/>
                  </a:cubicBezTo>
                  <a:cubicBezTo>
                    <a:pt x="41" y="247"/>
                    <a:pt x="40" y="248"/>
                    <a:pt x="40" y="250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0" y="253"/>
                    <a:pt x="40" y="253"/>
                    <a:pt x="40" y="253"/>
                  </a:cubicBezTo>
                  <a:cubicBezTo>
                    <a:pt x="40" y="253"/>
                    <a:pt x="40" y="253"/>
                    <a:pt x="40" y="253"/>
                  </a:cubicBezTo>
                  <a:cubicBezTo>
                    <a:pt x="40" y="254"/>
                    <a:pt x="40" y="254"/>
                    <a:pt x="40" y="254"/>
                  </a:cubicBezTo>
                  <a:cubicBezTo>
                    <a:pt x="39" y="256"/>
                    <a:pt x="39" y="256"/>
                    <a:pt x="39" y="256"/>
                  </a:cubicBezTo>
                  <a:cubicBezTo>
                    <a:pt x="39" y="257"/>
                    <a:pt x="39" y="258"/>
                    <a:pt x="39" y="259"/>
                  </a:cubicBezTo>
                  <a:cubicBezTo>
                    <a:pt x="39" y="261"/>
                    <a:pt x="39" y="261"/>
                    <a:pt x="39" y="261"/>
                  </a:cubicBezTo>
                  <a:cubicBezTo>
                    <a:pt x="39" y="261"/>
                    <a:pt x="39" y="261"/>
                    <a:pt x="39" y="261"/>
                  </a:cubicBezTo>
                  <a:cubicBezTo>
                    <a:pt x="36" y="261"/>
                    <a:pt x="36" y="261"/>
                    <a:pt x="36" y="261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1" y="261"/>
                    <a:pt x="31" y="261"/>
                    <a:pt x="31" y="262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2" y="268"/>
                    <a:pt x="32" y="268"/>
                    <a:pt x="32" y="268"/>
                  </a:cubicBezTo>
                  <a:cubicBezTo>
                    <a:pt x="33" y="270"/>
                    <a:pt x="33" y="270"/>
                    <a:pt x="33" y="270"/>
                  </a:cubicBezTo>
                  <a:cubicBezTo>
                    <a:pt x="33" y="271"/>
                    <a:pt x="33" y="271"/>
                    <a:pt x="33" y="271"/>
                  </a:cubicBezTo>
                  <a:cubicBezTo>
                    <a:pt x="33" y="273"/>
                    <a:pt x="33" y="273"/>
                    <a:pt x="33" y="273"/>
                  </a:cubicBezTo>
                  <a:cubicBezTo>
                    <a:pt x="34" y="276"/>
                    <a:pt x="34" y="276"/>
                    <a:pt x="34" y="276"/>
                  </a:cubicBezTo>
                  <a:cubicBezTo>
                    <a:pt x="35" y="277"/>
                    <a:pt x="35" y="277"/>
                    <a:pt x="35" y="277"/>
                  </a:cubicBezTo>
                  <a:cubicBezTo>
                    <a:pt x="35" y="279"/>
                    <a:pt x="35" y="279"/>
                    <a:pt x="35" y="279"/>
                  </a:cubicBezTo>
                  <a:cubicBezTo>
                    <a:pt x="35" y="280"/>
                    <a:pt x="35" y="280"/>
                    <a:pt x="35" y="280"/>
                  </a:cubicBezTo>
                  <a:cubicBezTo>
                    <a:pt x="35" y="281"/>
                    <a:pt x="35" y="281"/>
                    <a:pt x="35" y="281"/>
                  </a:cubicBezTo>
                  <a:cubicBezTo>
                    <a:pt x="35" y="283"/>
                    <a:pt x="35" y="283"/>
                    <a:pt x="35" y="283"/>
                  </a:cubicBezTo>
                  <a:cubicBezTo>
                    <a:pt x="34" y="283"/>
                    <a:pt x="34" y="284"/>
                    <a:pt x="34" y="284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7"/>
                    <a:pt x="34" y="287"/>
                    <a:pt x="34" y="287"/>
                  </a:cubicBezTo>
                  <a:cubicBezTo>
                    <a:pt x="34" y="287"/>
                    <a:pt x="34" y="287"/>
                    <a:pt x="34" y="287"/>
                  </a:cubicBezTo>
                  <a:cubicBezTo>
                    <a:pt x="34" y="287"/>
                    <a:pt x="34" y="287"/>
                    <a:pt x="34" y="287"/>
                  </a:cubicBezTo>
                  <a:cubicBezTo>
                    <a:pt x="33" y="288"/>
                    <a:pt x="33" y="288"/>
                    <a:pt x="33" y="288"/>
                  </a:cubicBezTo>
                  <a:cubicBezTo>
                    <a:pt x="33" y="289"/>
                    <a:pt x="33" y="289"/>
                    <a:pt x="33" y="289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33" y="291"/>
                    <a:pt x="33" y="291"/>
                    <a:pt x="33" y="291"/>
                  </a:cubicBezTo>
                  <a:cubicBezTo>
                    <a:pt x="33" y="291"/>
                    <a:pt x="33" y="291"/>
                    <a:pt x="33" y="291"/>
                  </a:cubicBezTo>
                  <a:cubicBezTo>
                    <a:pt x="32" y="292"/>
                    <a:pt x="32" y="292"/>
                    <a:pt x="32" y="292"/>
                  </a:cubicBezTo>
                  <a:cubicBezTo>
                    <a:pt x="32" y="293"/>
                    <a:pt x="32" y="293"/>
                    <a:pt x="32" y="293"/>
                  </a:cubicBezTo>
                  <a:cubicBezTo>
                    <a:pt x="32" y="293"/>
                    <a:pt x="32" y="294"/>
                    <a:pt x="32" y="294"/>
                  </a:cubicBezTo>
                  <a:cubicBezTo>
                    <a:pt x="32" y="295"/>
                    <a:pt x="32" y="295"/>
                    <a:pt x="31" y="296"/>
                  </a:cubicBezTo>
                  <a:cubicBezTo>
                    <a:pt x="31" y="296"/>
                    <a:pt x="31" y="296"/>
                    <a:pt x="31" y="296"/>
                  </a:cubicBezTo>
                  <a:cubicBezTo>
                    <a:pt x="31" y="297"/>
                    <a:pt x="31" y="297"/>
                    <a:pt x="31" y="297"/>
                  </a:cubicBezTo>
                  <a:cubicBezTo>
                    <a:pt x="31" y="298"/>
                    <a:pt x="31" y="298"/>
                    <a:pt x="31" y="298"/>
                  </a:cubicBezTo>
                  <a:cubicBezTo>
                    <a:pt x="31" y="299"/>
                    <a:pt x="31" y="299"/>
                    <a:pt x="31" y="299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30" y="301"/>
                    <a:pt x="30" y="301"/>
                    <a:pt x="30" y="301"/>
                  </a:cubicBezTo>
                  <a:cubicBezTo>
                    <a:pt x="30" y="302"/>
                    <a:pt x="30" y="302"/>
                    <a:pt x="30" y="302"/>
                  </a:cubicBezTo>
                  <a:cubicBezTo>
                    <a:pt x="30" y="302"/>
                    <a:pt x="30" y="302"/>
                    <a:pt x="30" y="302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29" y="304"/>
                    <a:pt x="29" y="305"/>
                    <a:pt x="29" y="305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28" y="308"/>
                    <a:pt x="28" y="308"/>
                    <a:pt x="28" y="308"/>
                  </a:cubicBezTo>
                  <a:cubicBezTo>
                    <a:pt x="28" y="308"/>
                    <a:pt x="28" y="308"/>
                    <a:pt x="28" y="308"/>
                  </a:cubicBezTo>
                  <a:cubicBezTo>
                    <a:pt x="27" y="310"/>
                    <a:pt x="27" y="310"/>
                    <a:pt x="27" y="310"/>
                  </a:cubicBezTo>
                  <a:cubicBezTo>
                    <a:pt x="27" y="311"/>
                    <a:pt x="27" y="311"/>
                    <a:pt x="27" y="311"/>
                  </a:cubicBezTo>
                  <a:cubicBezTo>
                    <a:pt x="27" y="311"/>
                    <a:pt x="27" y="312"/>
                    <a:pt x="26" y="312"/>
                  </a:cubicBezTo>
                  <a:cubicBezTo>
                    <a:pt x="26" y="313"/>
                    <a:pt x="26" y="313"/>
                    <a:pt x="26" y="313"/>
                  </a:cubicBezTo>
                  <a:cubicBezTo>
                    <a:pt x="26" y="314"/>
                    <a:pt x="26" y="314"/>
                    <a:pt x="26" y="314"/>
                  </a:cubicBezTo>
                  <a:cubicBezTo>
                    <a:pt x="26" y="315"/>
                    <a:pt x="25" y="316"/>
                    <a:pt x="25" y="316"/>
                  </a:cubicBezTo>
                  <a:cubicBezTo>
                    <a:pt x="25" y="317"/>
                    <a:pt x="25" y="317"/>
                    <a:pt x="25" y="317"/>
                  </a:cubicBezTo>
                  <a:cubicBezTo>
                    <a:pt x="24" y="318"/>
                    <a:pt x="24" y="318"/>
                    <a:pt x="24" y="318"/>
                  </a:cubicBezTo>
                  <a:cubicBezTo>
                    <a:pt x="24" y="319"/>
                    <a:pt x="24" y="319"/>
                    <a:pt x="24" y="319"/>
                  </a:cubicBezTo>
                  <a:cubicBezTo>
                    <a:pt x="24" y="319"/>
                    <a:pt x="24" y="319"/>
                    <a:pt x="24" y="319"/>
                  </a:cubicBezTo>
                  <a:cubicBezTo>
                    <a:pt x="23" y="321"/>
                    <a:pt x="23" y="321"/>
                    <a:pt x="23" y="321"/>
                  </a:cubicBezTo>
                  <a:cubicBezTo>
                    <a:pt x="23" y="321"/>
                    <a:pt x="23" y="321"/>
                    <a:pt x="23" y="321"/>
                  </a:cubicBezTo>
                  <a:cubicBezTo>
                    <a:pt x="23" y="321"/>
                    <a:pt x="23" y="321"/>
                    <a:pt x="23" y="321"/>
                  </a:cubicBezTo>
                  <a:cubicBezTo>
                    <a:pt x="23" y="322"/>
                    <a:pt x="23" y="322"/>
                    <a:pt x="23" y="322"/>
                  </a:cubicBezTo>
                  <a:cubicBezTo>
                    <a:pt x="22" y="323"/>
                    <a:pt x="22" y="323"/>
                    <a:pt x="22" y="323"/>
                  </a:cubicBezTo>
                  <a:cubicBezTo>
                    <a:pt x="22" y="324"/>
                    <a:pt x="22" y="324"/>
                    <a:pt x="22" y="324"/>
                  </a:cubicBezTo>
                  <a:cubicBezTo>
                    <a:pt x="22" y="325"/>
                    <a:pt x="22" y="325"/>
                    <a:pt x="22" y="325"/>
                  </a:cubicBezTo>
                  <a:cubicBezTo>
                    <a:pt x="21" y="326"/>
                    <a:pt x="21" y="326"/>
                    <a:pt x="21" y="326"/>
                  </a:cubicBezTo>
                  <a:cubicBezTo>
                    <a:pt x="21" y="328"/>
                    <a:pt x="21" y="328"/>
                    <a:pt x="21" y="328"/>
                  </a:cubicBezTo>
                  <a:cubicBezTo>
                    <a:pt x="20" y="328"/>
                    <a:pt x="20" y="328"/>
                    <a:pt x="20" y="328"/>
                  </a:cubicBezTo>
                  <a:cubicBezTo>
                    <a:pt x="20" y="329"/>
                    <a:pt x="20" y="329"/>
                    <a:pt x="20" y="329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19" y="330"/>
                    <a:pt x="19" y="330"/>
                    <a:pt x="19" y="330"/>
                  </a:cubicBezTo>
                  <a:cubicBezTo>
                    <a:pt x="19" y="331"/>
                    <a:pt x="19" y="332"/>
                    <a:pt x="18" y="333"/>
                  </a:cubicBezTo>
                  <a:cubicBezTo>
                    <a:pt x="18" y="334"/>
                    <a:pt x="18" y="334"/>
                    <a:pt x="18" y="334"/>
                  </a:cubicBezTo>
                  <a:cubicBezTo>
                    <a:pt x="18" y="334"/>
                    <a:pt x="18" y="334"/>
                    <a:pt x="18" y="334"/>
                  </a:cubicBezTo>
                  <a:cubicBezTo>
                    <a:pt x="17" y="335"/>
                    <a:pt x="17" y="335"/>
                    <a:pt x="17" y="335"/>
                  </a:cubicBezTo>
                  <a:cubicBezTo>
                    <a:pt x="17" y="335"/>
                    <a:pt x="17" y="335"/>
                    <a:pt x="17" y="335"/>
                  </a:cubicBezTo>
                  <a:cubicBezTo>
                    <a:pt x="17" y="335"/>
                    <a:pt x="17" y="335"/>
                    <a:pt x="17" y="335"/>
                  </a:cubicBezTo>
                  <a:cubicBezTo>
                    <a:pt x="17" y="335"/>
                    <a:pt x="17" y="335"/>
                    <a:pt x="17" y="335"/>
                  </a:cubicBezTo>
                  <a:cubicBezTo>
                    <a:pt x="17" y="336"/>
                    <a:pt x="17" y="336"/>
                    <a:pt x="17" y="336"/>
                  </a:cubicBezTo>
                  <a:cubicBezTo>
                    <a:pt x="16" y="337"/>
                    <a:pt x="16" y="337"/>
                    <a:pt x="16" y="337"/>
                  </a:cubicBezTo>
                  <a:cubicBezTo>
                    <a:pt x="16" y="337"/>
                    <a:pt x="16" y="337"/>
                    <a:pt x="16" y="337"/>
                  </a:cubicBezTo>
                  <a:cubicBezTo>
                    <a:pt x="16" y="338"/>
                    <a:pt x="16" y="338"/>
                    <a:pt x="16" y="338"/>
                  </a:cubicBezTo>
                  <a:cubicBezTo>
                    <a:pt x="15" y="339"/>
                    <a:pt x="15" y="339"/>
                    <a:pt x="15" y="339"/>
                  </a:cubicBezTo>
                  <a:cubicBezTo>
                    <a:pt x="15" y="340"/>
                    <a:pt x="15" y="340"/>
                    <a:pt x="15" y="340"/>
                  </a:cubicBezTo>
                  <a:cubicBezTo>
                    <a:pt x="15" y="340"/>
                    <a:pt x="15" y="340"/>
                    <a:pt x="15" y="340"/>
                  </a:cubicBezTo>
                  <a:cubicBezTo>
                    <a:pt x="14" y="341"/>
                    <a:pt x="14" y="341"/>
                    <a:pt x="14" y="341"/>
                  </a:cubicBezTo>
                  <a:cubicBezTo>
                    <a:pt x="14" y="341"/>
                    <a:pt x="14" y="341"/>
                    <a:pt x="14" y="341"/>
                  </a:cubicBezTo>
                  <a:cubicBezTo>
                    <a:pt x="14" y="343"/>
                    <a:pt x="14" y="343"/>
                    <a:pt x="14" y="343"/>
                  </a:cubicBezTo>
                  <a:cubicBezTo>
                    <a:pt x="13" y="343"/>
                    <a:pt x="13" y="343"/>
                    <a:pt x="13" y="343"/>
                  </a:cubicBezTo>
                  <a:cubicBezTo>
                    <a:pt x="12" y="343"/>
                    <a:pt x="12" y="343"/>
                    <a:pt x="12" y="343"/>
                  </a:cubicBezTo>
                  <a:cubicBezTo>
                    <a:pt x="11" y="343"/>
                    <a:pt x="11" y="343"/>
                    <a:pt x="11" y="343"/>
                  </a:cubicBezTo>
                  <a:cubicBezTo>
                    <a:pt x="11" y="343"/>
                    <a:pt x="11" y="343"/>
                    <a:pt x="11" y="343"/>
                  </a:cubicBezTo>
                  <a:cubicBezTo>
                    <a:pt x="9" y="343"/>
                    <a:pt x="9" y="343"/>
                    <a:pt x="9" y="343"/>
                  </a:cubicBezTo>
                  <a:cubicBezTo>
                    <a:pt x="9" y="343"/>
                    <a:pt x="9" y="343"/>
                    <a:pt x="9" y="343"/>
                  </a:cubicBezTo>
                  <a:cubicBezTo>
                    <a:pt x="9" y="343"/>
                    <a:pt x="9" y="343"/>
                    <a:pt x="9" y="343"/>
                  </a:cubicBezTo>
                  <a:cubicBezTo>
                    <a:pt x="9" y="343"/>
                    <a:pt x="8" y="343"/>
                    <a:pt x="8" y="343"/>
                  </a:cubicBezTo>
                  <a:cubicBezTo>
                    <a:pt x="8" y="343"/>
                    <a:pt x="8" y="343"/>
                    <a:pt x="8" y="343"/>
                  </a:cubicBezTo>
                  <a:cubicBezTo>
                    <a:pt x="8" y="343"/>
                    <a:pt x="8" y="343"/>
                    <a:pt x="8" y="344"/>
                  </a:cubicBezTo>
                  <a:cubicBezTo>
                    <a:pt x="8" y="344"/>
                    <a:pt x="8" y="344"/>
                    <a:pt x="8" y="344"/>
                  </a:cubicBezTo>
                  <a:cubicBezTo>
                    <a:pt x="8" y="344"/>
                    <a:pt x="8" y="344"/>
                    <a:pt x="8" y="344"/>
                  </a:cubicBezTo>
                  <a:cubicBezTo>
                    <a:pt x="8" y="344"/>
                    <a:pt x="8" y="344"/>
                    <a:pt x="8" y="344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8" y="347"/>
                    <a:pt x="8" y="347"/>
                    <a:pt x="8" y="347"/>
                  </a:cubicBezTo>
                  <a:cubicBezTo>
                    <a:pt x="8" y="352"/>
                    <a:pt x="8" y="352"/>
                    <a:pt x="8" y="352"/>
                  </a:cubicBezTo>
                  <a:cubicBezTo>
                    <a:pt x="8" y="353"/>
                    <a:pt x="8" y="353"/>
                    <a:pt x="8" y="353"/>
                  </a:cubicBezTo>
                  <a:cubicBezTo>
                    <a:pt x="8" y="354"/>
                    <a:pt x="8" y="354"/>
                    <a:pt x="8" y="354"/>
                  </a:cubicBezTo>
                  <a:cubicBezTo>
                    <a:pt x="8" y="354"/>
                    <a:pt x="8" y="354"/>
                    <a:pt x="8" y="354"/>
                  </a:cubicBezTo>
                  <a:cubicBezTo>
                    <a:pt x="8" y="354"/>
                    <a:pt x="8" y="354"/>
                    <a:pt x="8" y="354"/>
                  </a:cubicBezTo>
                  <a:cubicBezTo>
                    <a:pt x="8" y="354"/>
                    <a:pt x="8" y="354"/>
                    <a:pt x="8" y="354"/>
                  </a:cubicBezTo>
                  <a:cubicBezTo>
                    <a:pt x="8" y="354"/>
                    <a:pt x="8" y="354"/>
                    <a:pt x="8" y="354"/>
                  </a:cubicBezTo>
                  <a:cubicBezTo>
                    <a:pt x="8" y="356"/>
                    <a:pt x="8" y="356"/>
                    <a:pt x="8" y="356"/>
                  </a:cubicBezTo>
                  <a:cubicBezTo>
                    <a:pt x="8" y="358"/>
                    <a:pt x="8" y="358"/>
                    <a:pt x="8" y="358"/>
                  </a:cubicBezTo>
                  <a:cubicBezTo>
                    <a:pt x="8" y="361"/>
                    <a:pt x="8" y="361"/>
                    <a:pt x="8" y="361"/>
                  </a:cubicBezTo>
                  <a:cubicBezTo>
                    <a:pt x="8" y="363"/>
                    <a:pt x="8" y="363"/>
                    <a:pt x="8" y="363"/>
                  </a:cubicBezTo>
                  <a:cubicBezTo>
                    <a:pt x="8" y="365"/>
                    <a:pt x="8" y="365"/>
                    <a:pt x="8" y="365"/>
                  </a:cubicBezTo>
                  <a:cubicBezTo>
                    <a:pt x="7" y="366"/>
                    <a:pt x="7" y="366"/>
                    <a:pt x="7" y="366"/>
                  </a:cubicBezTo>
                  <a:cubicBezTo>
                    <a:pt x="7" y="367"/>
                    <a:pt x="7" y="367"/>
                    <a:pt x="7" y="367"/>
                  </a:cubicBezTo>
                  <a:cubicBezTo>
                    <a:pt x="6" y="368"/>
                    <a:pt x="6" y="368"/>
                    <a:pt x="6" y="368"/>
                  </a:cubicBezTo>
                  <a:cubicBezTo>
                    <a:pt x="5" y="370"/>
                    <a:pt x="5" y="370"/>
                    <a:pt x="5" y="370"/>
                  </a:cubicBezTo>
                  <a:cubicBezTo>
                    <a:pt x="4" y="371"/>
                    <a:pt x="4" y="371"/>
                    <a:pt x="4" y="371"/>
                  </a:cubicBezTo>
                  <a:cubicBezTo>
                    <a:pt x="4" y="371"/>
                    <a:pt x="4" y="371"/>
                    <a:pt x="4" y="371"/>
                  </a:cubicBezTo>
                  <a:cubicBezTo>
                    <a:pt x="3" y="373"/>
                    <a:pt x="3" y="373"/>
                    <a:pt x="3" y="373"/>
                  </a:cubicBezTo>
                  <a:cubicBezTo>
                    <a:pt x="2" y="375"/>
                    <a:pt x="2" y="375"/>
                    <a:pt x="2" y="375"/>
                  </a:cubicBezTo>
                  <a:cubicBezTo>
                    <a:pt x="2" y="375"/>
                    <a:pt x="2" y="375"/>
                    <a:pt x="2" y="375"/>
                  </a:cubicBezTo>
                  <a:cubicBezTo>
                    <a:pt x="1" y="376"/>
                    <a:pt x="1" y="376"/>
                    <a:pt x="1" y="376"/>
                  </a:cubicBezTo>
                  <a:cubicBezTo>
                    <a:pt x="0" y="378"/>
                    <a:pt x="0" y="378"/>
                    <a:pt x="0" y="378"/>
                  </a:cubicBezTo>
                  <a:cubicBezTo>
                    <a:pt x="7" y="378"/>
                    <a:pt x="14" y="378"/>
                    <a:pt x="22" y="378"/>
                  </a:cubicBezTo>
                  <a:cubicBezTo>
                    <a:pt x="23" y="378"/>
                    <a:pt x="24" y="378"/>
                    <a:pt x="26" y="378"/>
                  </a:cubicBezTo>
                  <a:close/>
                  <a:moveTo>
                    <a:pt x="23" y="374"/>
                  </a:moveTo>
                  <a:cubicBezTo>
                    <a:pt x="21" y="374"/>
                    <a:pt x="21" y="374"/>
                    <a:pt x="21" y="374"/>
                  </a:cubicBezTo>
                  <a:cubicBezTo>
                    <a:pt x="22" y="374"/>
                    <a:pt x="22" y="374"/>
                    <a:pt x="22" y="374"/>
                  </a:cubicBezTo>
                  <a:cubicBezTo>
                    <a:pt x="24" y="372"/>
                    <a:pt x="24" y="372"/>
                    <a:pt x="24" y="372"/>
                  </a:cubicBezTo>
                  <a:cubicBezTo>
                    <a:pt x="24" y="372"/>
                    <a:pt x="24" y="372"/>
                    <a:pt x="24" y="372"/>
                  </a:cubicBezTo>
                  <a:cubicBezTo>
                    <a:pt x="25" y="373"/>
                    <a:pt x="25" y="373"/>
                    <a:pt x="25" y="373"/>
                  </a:cubicBezTo>
                  <a:cubicBezTo>
                    <a:pt x="25" y="374"/>
                    <a:pt x="25" y="374"/>
                    <a:pt x="25" y="374"/>
                  </a:cubicBezTo>
                  <a:lnTo>
                    <a:pt x="23" y="374"/>
                  </a:lnTo>
                  <a:close/>
                  <a:moveTo>
                    <a:pt x="20" y="355"/>
                  </a:moveTo>
                  <a:cubicBezTo>
                    <a:pt x="21" y="355"/>
                    <a:pt x="21" y="355"/>
                    <a:pt x="21" y="355"/>
                  </a:cubicBezTo>
                  <a:cubicBezTo>
                    <a:pt x="22" y="355"/>
                    <a:pt x="22" y="355"/>
                    <a:pt x="22" y="355"/>
                  </a:cubicBezTo>
                  <a:cubicBezTo>
                    <a:pt x="22" y="355"/>
                    <a:pt x="22" y="355"/>
                    <a:pt x="22" y="355"/>
                  </a:cubicBezTo>
                  <a:cubicBezTo>
                    <a:pt x="22" y="355"/>
                    <a:pt x="22" y="355"/>
                    <a:pt x="22" y="355"/>
                  </a:cubicBezTo>
                  <a:cubicBezTo>
                    <a:pt x="22" y="355"/>
                    <a:pt x="22" y="355"/>
                    <a:pt x="22" y="355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20" y="358"/>
                    <a:pt x="20" y="358"/>
                    <a:pt x="20" y="358"/>
                  </a:cubicBezTo>
                  <a:cubicBezTo>
                    <a:pt x="20" y="358"/>
                    <a:pt x="20" y="358"/>
                    <a:pt x="20" y="358"/>
                  </a:cubicBezTo>
                  <a:cubicBezTo>
                    <a:pt x="20" y="357"/>
                    <a:pt x="20" y="357"/>
                    <a:pt x="20" y="357"/>
                  </a:cubicBezTo>
                  <a:cubicBezTo>
                    <a:pt x="18" y="355"/>
                    <a:pt x="18" y="355"/>
                    <a:pt x="18" y="355"/>
                  </a:cubicBezTo>
                  <a:lnTo>
                    <a:pt x="20" y="355"/>
                  </a:lnTo>
                  <a:close/>
                  <a:moveTo>
                    <a:pt x="18" y="349"/>
                  </a:moveTo>
                  <a:cubicBezTo>
                    <a:pt x="18" y="349"/>
                    <a:pt x="18" y="349"/>
                    <a:pt x="18" y="349"/>
                  </a:cubicBezTo>
                  <a:cubicBezTo>
                    <a:pt x="17" y="349"/>
                    <a:pt x="17" y="349"/>
                    <a:pt x="17" y="349"/>
                  </a:cubicBezTo>
                  <a:cubicBezTo>
                    <a:pt x="17" y="349"/>
                    <a:pt x="17" y="349"/>
                    <a:pt x="17" y="349"/>
                  </a:cubicBezTo>
                  <a:cubicBezTo>
                    <a:pt x="17" y="348"/>
                    <a:pt x="17" y="348"/>
                    <a:pt x="17" y="348"/>
                  </a:cubicBezTo>
                  <a:cubicBezTo>
                    <a:pt x="17" y="348"/>
                    <a:pt x="17" y="348"/>
                    <a:pt x="17" y="348"/>
                  </a:cubicBezTo>
                  <a:cubicBezTo>
                    <a:pt x="17" y="346"/>
                    <a:pt x="17" y="346"/>
                    <a:pt x="17" y="346"/>
                  </a:cubicBezTo>
                  <a:cubicBezTo>
                    <a:pt x="19" y="348"/>
                    <a:pt x="19" y="348"/>
                    <a:pt x="19" y="348"/>
                  </a:cubicBezTo>
                  <a:cubicBezTo>
                    <a:pt x="18" y="348"/>
                    <a:pt x="18" y="348"/>
                    <a:pt x="18" y="348"/>
                  </a:cubicBezTo>
                  <a:lnTo>
                    <a:pt x="18" y="349"/>
                  </a:lnTo>
                  <a:close/>
                  <a:moveTo>
                    <a:pt x="21" y="349"/>
                  </a:moveTo>
                  <a:cubicBezTo>
                    <a:pt x="22" y="349"/>
                    <a:pt x="22" y="349"/>
                    <a:pt x="22" y="349"/>
                  </a:cubicBezTo>
                  <a:cubicBezTo>
                    <a:pt x="23" y="348"/>
                    <a:pt x="23" y="348"/>
                    <a:pt x="23" y="348"/>
                  </a:cubicBezTo>
                  <a:cubicBezTo>
                    <a:pt x="23" y="348"/>
                    <a:pt x="23" y="348"/>
                    <a:pt x="23" y="348"/>
                  </a:cubicBezTo>
                  <a:cubicBezTo>
                    <a:pt x="23" y="349"/>
                    <a:pt x="23" y="349"/>
                    <a:pt x="23" y="349"/>
                  </a:cubicBezTo>
                  <a:cubicBezTo>
                    <a:pt x="23" y="349"/>
                    <a:pt x="23" y="349"/>
                    <a:pt x="23" y="349"/>
                  </a:cubicBezTo>
                  <a:cubicBezTo>
                    <a:pt x="23" y="351"/>
                    <a:pt x="23" y="351"/>
                    <a:pt x="23" y="351"/>
                  </a:cubicBezTo>
                  <a:lnTo>
                    <a:pt x="21" y="349"/>
                  </a:lnTo>
                  <a:close/>
                  <a:moveTo>
                    <a:pt x="23" y="368"/>
                  </a:moveTo>
                  <a:cubicBezTo>
                    <a:pt x="24" y="367"/>
                    <a:pt x="24" y="367"/>
                    <a:pt x="24" y="367"/>
                  </a:cubicBezTo>
                  <a:cubicBezTo>
                    <a:pt x="24" y="368"/>
                    <a:pt x="24" y="368"/>
                    <a:pt x="24" y="368"/>
                  </a:cubicBezTo>
                  <a:cubicBezTo>
                    <a:pt x="24" y="370"/>
                    <a:pt x="24" y="370"/>
                    <a:pt x="24" y="370"/>
                  </a:cubicBezTo>
                  <a:cubicBezTo>
                    <a:pt x="23" y="370"/>
                    <a:pt x="23" y="370"/>
                    <a:pt x="23" y="370"/>
                  </a:cubicBezTo>
                  <a:cubicBezTo>
                    <a:pt x="22" y="371"/>
                    <a:pt x="22" y="371"/>
                    <a:pt x="22" y="371"/>
                  </a:cubicBezTo>
                  <a:cubicBezTo>
                    <a:pt x="21" y="372"/>
                    <a:pt x="21" y="372"/>
                    <a:pt x="21" y="372"/>
                  </a:cubicBezTo>
                  <a:cubicBezTo>
                    <a:pt x="22" y="371"/>
                    <a:pt x="22" y="371"/>
                    <a:pt x="22" y="371"/>
                  </a:cubicBezTo>
                  <a:cubicBezTo>
                    <a:pt x="22" y="370"/>
                    <a:pt x="22" y="370"/>
                    <a:pt x="22" y="370"/>
                  </a:cubicBezTo>
                  <a:lnTo>
                    <a:pt x="23" y="368"/>
                  </a:lnTo>
                  <a:close/>
                  <a:moveTo>
                    <a:pt x="25" y="357"/>
                  </a:moveTo>
                  <a:cubicBezTo>
                    <a:pt x="26" y="358"/>
                    <a:pt x="26" y="358"/>
                    <a:pt x="26" y="358"/>
                  </a:cubicBezTo>
                  <a:cubicBezTo>
                    <a:pt x="27" y="359"/>
                    <a:pt x="27" y="359"/>
                    <a:pt x="27" y="359"/>
                  </a:cubicBezTo>
                  <a:cubicBezTo>
                    <a:pt x="26" y="359"/>
                    <a:pt x="26" y="359"/>
                    <a:pt x="26" y="359"/>
                  </a:cubicBezTo>
                  <a:cubicBezTo>
                    <a:pt x="26" y="360"/>
                    <a:pt x="26" y="360"/>
                    <a:pt x="26" y="360"/>
                  </a:cubicBezTo>
                  <a:cubicBezTo>
                    <a:pt x="26" y="361"/>
                    <a:pt x="26" y="361"/>
                    <a:pt x="26" y="361"/>
                  </a:cubicBezTo>
                  <a:cubicBezTo>
                    <a:pt x="25" y="362"/>
                    <a:pt x="25" y="362"/>
                    <a:pt x="25" y="362"/>
                  </a:cubicBezTo>
                  <a:cubicBezTo>
                    <a:pt x="25" y="360"/>
                    <a:pt x="25" y="360"/>
                    <a:pt x="25" y="360"/>
                  </a:cubicBezTo>
                  <a:cubicBezTo>
                    <a:pt x="25" y="358"/>
                    <a:pt x="25" y="358"/>
                    <a:pt x="25" y="358"/>
                  </a:cubicBezTo>
                  <a:cubicBezTo>
                    <a:pt x="25" y="358"/>
                    <a:pt x="25" y="358"/>
                    <a:pt x="25" y="358"/>
                  </a:cubicBezTo>
                  <a:cubicBezTo>
                    <a:pt x="25" y="357"/>
                    <a:pt x="25" y="357"/>
                    <a:pt x="25" y="357"/>
                  </a:cubicBezTo>
                  <a:close/>
                  <a:moveTo>
                    <a:pt x="26" y="368"/>
                  </a:moveTo>
                  <a:cubicBezTo>
                    <a:pt x="25" y="366"/>
                    <a:pt x="25" y="366"/>
                    <a:pt x="25" y="366"/>
                  </a:cubicBezTo>
                  <a:cubicBezTo>
                    <a:pt x="28" y="365"/>
                    <a:pt x="28" y="365"/>
                    <a:pt x="28" y="365"/>
                  </a:cubicBezTo>
                  <a:cubicBezTo>
                    <a:pt x="29" y="365"/>
                    <a:pt x="29" y="365"/>
                    <a:pt x="29" y="365"/>
                  </a:cubicBezTo>
                  <a:cubicBezTo>
                    <a:pt x="29" y="365"/>
                    <a:pt x="29" y="365"/>
                    <a:pt x="29" y="365"/>
                  </a:cubicBezTo>
                  <a:cubicBezTo>
                    <a:pt x="29" y="365"/>
                    <a:pt x="29" y="365"/>
                    <a:pt x="29" y="365"/>
                  </a:cubicBezTo>
                  <a:cubicBezTo>
                    <a:pt x="28" y="366"/>
                    <a:pt x="28" y="366"/>
                    <a:pt x="28" y="366"/>
                  </a:cubicBezTo>
                  <a:lnTo>
                    <a:pt x="26" y="368"/>
                  </a:lnTo>
                  <a:close/>
                  <a:moveTo>
                    <a:pt x="29" y="359"/>
                  </a:moveTo>
                  <a:cubicBezTo>
                    <a:pt x="29" y="359"/>
                    <a:pt x="29" y="359"/>
                    <a:pt x="29" y="359"/>
                  </a:cubicBezTo>
                  <a:cubicBezTo>
                    <a:pt x="29" y="359"/>
                    <a:pt x="29" y="359"/>
                    <a:pt x="29" y="359"/>
                  </a:cubicBezTo>
                  <a:cubicBezTo>
                    <a:pt x="30" y="358"/>
                    <a:pt x="30" y="358"/>
                    <a:pt x="30" y="358"/>
                  </a:cubicBezTo>
                  <a:cubicBezTo>
                    <a:pt x="30" y="357"/>
                    <a:pt x="30" y="357"/>
                    <a:pt x="30" y="357"/>
                  </a:cubicBezTo>
                  <a:cubicBezTo>
                    <a:pt x="31" y="359"/>
                    <a:pt x="31" y="359"/>
                    <a:pt x="31" y="359"/>
                  </a:cubicBezTo>
                  <a:cubicBezTo>
                    <a:pt x="31" y="360"/>
                    <a:pt x="31" y="360"/>
                    <a:pt x="31" y="360"/>
                  </a:cubicBezTo>
                  <a:cubicBezTo>
                    <a:pt x="31" y="360"/>
                    <a:pt x="31" y="360"/>
                    <a:pt x="31" y="360"/>
                  </a:cubicBezTo>
                  <a:cubicBezTo>
                    <a:pt x="31" y="361"/>
                    <a:pt x="31" y="361"/>
                    <a:pt x="31" y="361"/>
                  </a:cubicBezTo>
                  <a:cubicBezTo>
                    <a:pt x="31" y="362"/>
                    <a:pt x="31" y="362"/>
                    <a:pt x="31" y="362"/>
                  </a:cubicBezTo>
                  <a:cubicBezTo>
                    <a:pt x="29" y="360"/>
                    <a:pt x="29" y="360"/>
                    <a:pt x="29" y="360"/>
                  </a:cubicBezTo>
                  <a:lnTo>
                    <a:pt x="29" y="359"/>
                  </a:lnTo>
                  <a:close/>
                  <a:moveTo>
                    <a:pt x="28" y="370"/>
                  </a:moveTo>
                  <a:cubicBezTo>
                    <a:pt x="27" y="371"/>
                    <a:pt x="27" y="371"/>
                    <a:pt x="27" y="371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26" y="370"/>
                    <a:pt x="26" y="370"/>
                    <a:pt x="26" y="370"/>
                  </a:cubicBezTo>
                  <a:cubicBezTo>
                    <a:pt x="26" y="370"/>
                    <a:pt x="26" y="370"/>
                    <a:pt x="26" y="370"/>
                  </a:cubicBezTo>
                  <a:cubicBezTo>
                    <a:pt x="27" y="370"/>
                    <a:pt x="27" y="370"/>
                    <a:pt x="27" y="370"/>
                  </a:cubicBezTo>
                  <a:cubicBezTo>
                    <a:pt x="29" y="368"/>
                    <a:pt x="29" y="368"/>
                    <a:pt x="29" y="368"/>
                  </a:cubicBezTo>
                  <a:lnTo>
                    <a:pt x="28" y="370"/>
                  </a:lnTo>
                  <a:close/>
                  <a:moveTo>
                    <a:pt x="32" y="374"/>
                  </a:moveTo>
                  <a:cubicBezTo>
                    <a:pt x="30" y="374"/>
                    <a:pt x="30" y="374"/>
                    <a:pt x="30" y="374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30" y="374"/>
                    <a:pt x="30" y="374"/>
                    <a:pt x="30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32" y="371"/>
                    <a:pt x="32" y="371"/>
                    <a:pt x="32" y="371"/>
                  </a:cubicBezTo>
                  <a:cubicBezTo>
                    <a:pt x="33" y="374"/>
                    <a:pt x="33" y="374"/>
                    <a:pt x="33" y="374"/>
                  </a:cubicBezTo>
                  <a:lnTo>
                    <a:pt x="32" y="374"/>
                  </a:lnTo>
                  <a:close/>
                  <a:moveTo>
                    <a:pt x="36" y="353"/>
                  </a:moveTo>
                  <a:cubicBezTo>
                    <a:pt x="34" y="353"/>
                    <a:pt x="34" y="353"/>
                    <a:pt x="34" y="353"/>
                  </a:cubicBezTo>
                  <a:cubicBezTo>
                    <a:pt x="33" y="353"/>
                    <a:pt x="33" y="353"/>
                    <a:pt x="33" y="353"/>
                  </a:cubicBezTo>
                  <a:cubicBezTo>
                    <a:pt x="33" y="353"/>
                    <a:pt x="33" y="353"/>
                    <a:pt x="33" y="353"/>
                  </a:cubicBezTo>
                  <a:cubicBezTo>
                    <a:pt x="33" y="353"/>
                    <a:pt x="33" y="353"/>
                    <a:pt x="33" y="353"/>
                  </a:cubicBezTo>
                  <a:cubicBezTo>
                    <a:pt x="34" y="352"/>
                    <a:pt x="34" y="352"/>
                    <a:pt x="34" y="352"/>
                  </a:cubicBezTo>
                  <a:cubicBezTo>
                    <a:pt x="34" y="351"/>
                    <a:pt x="34" y="351"/>
                    <a:pt x="34" y="351"/>
                  </a:cubicBezTo>
                  <a:cubicBezTo>
                    <a:pt x="35" y="350"/>
                    <a:pt x="35" y="350"/>
                    <a:pt x="35" y="350"/>
                  </a:cubicBezTo>
                  <a:cubicBezTo>
                    <a:pt x="35" y="350"/>
                    <a:pt x="35" y="350"/>
                    <a:pt x="35" y="350"/>
                  </a:cubicBezTo>
                  <a:cubicBezTo>
                    <a:pt x="36" y="351"/>
                    <a:pt x="36" y="351"/>
                    <a:pt x="36" y="351"/>
                  </a:cubicBezTo>
                  <a:cubicBezTo>
                    <a:pt x="37" y="353"/>
                    <a:pt x="37" y="353"/>
                    <a:pt x="37" y="353"/>
                  </a:cubicBezTo>
                  <a:lnTo>
                    <a:pt x="36" y="353"/>
                  </a:lnTo>
                  <a:close/>
                  <a:moveTo>
                    <a:pt x="37" y="355"/>
                  </a:moveTo>
                  <a:cubicBezTo>
                    <a:pt x="37" y="355"/>
                    <a:pt x="37" y="355"/>
                    <a:pt x="37" y="355"/>
                  </a:cubicBezTo>
                  <a:cubicBezTo>
                    <a:pt x="36" y="356"/>
                    <a:pt x="36" y="356"/>
                    <a:pt x="36" y="356"/>
                  </a:cubicBezTo>
                  <a:cubicBezTo>
                    <a:pt x="36" y="356"/>
                    <a:pt x="36" y="356"/>
                    <a:pt x="36" y="356"/>
                  </a:cubicBezTo>
                  <a:cubicBezTo>
                    <a:pt x="36" y="357"/>
                    <a:pt x="36" y="357"/>
                    <a:pt x="36" y="357"/>
                  </a:cubicBezTo>
                  <a:cubicBezTo>
                    <a:pt x="35" y="357"/>
                    <a:pt x="35" y="357"/>
                    <a:pt x="35" y="357"/>
                  </a:cubicBezTo>
                  <a:cubicBezTo>
                    <a:pt x="33" y="355"/>
                    <a:pt x="33" y="355"/>
                    <a:pt x="33" y="355"/>
                  </a:cubicBezTo>
                  <a:cubicBezTo>
                    <a:pt x="34" y="355"/>
                    <a:pt x="34" y="355"/>
                    <a:pt x="34" y="355"/>
                  </a:cubicBezTo>
                  <a:cubicBezTo>
                    <a:pt x="35" y="355"/>
                    <a:pt x="35" y="355"/>
                    <a:pt x="35" y="355"/>
                  </a:cubicBezTo>
                  <a:cubicBezTo>
                    <a:pt x="35" y="355"/>
                    <a:pt x="35" y="355"/>
                    <a:pt x="35" y="355"/>
                  </a:cubicBezTo>
                  <a:cubicBezTo>
                    <a:pt x="36" y="355"/>
                    <a:pt x="36" y="355"/>
                    <a:pt x="36" y="355"/>
                  </a:cubicBezTo>
                  <a:lnTo>
                    <a:pt x="37" y="355"/>
                  </a:lnTo>
                  <a:close/>
                  <a:moveTo>
                    <a:pt x="36" y="345"/>
                  </a:moveTo>
                  <a:cubicBezTo>
                    <a:pt x="36" y="345"/>
                    <a:pt x="36" y="345"/>
                    <a:pt x="36" y="345"/>
                  </a:cubicBezTo>
                  <a:cubicBezTo>
                    <a:pt x="35" y="347"/>
                    <a:pt x="35" y="347"/>
                    <a:pt x="35" y="347"/>
                  </a:cubicBezTo>
                  <a:cubicBezTo>
                    <a:pt x="35" y="347"/>
                    <a:pt x="35" y="347"/>
                    <a:pt x="35" y="347"/>
                  </a:cubicBezTo>
                  <a:cubicBezTo>
                    <a:pt x="33" y="344"/>
                    <a:pt x="33" y="344"/>
                    <a:pt x="33" y="344"/>
                  </a:cubicBezTo>
                  <a:cubicBezTo>
                    <a:pt x="34" y="344"/>
                    <a:pt x="34" y="344"/>
                    <a:pt x="34" y="344"/>
                  </a:cubicBezTo>
                  <a:cubicBezTo>
                    <a:pt x="35" y="344"/>
                    <a:pt x="35" y="344"/>
                    <a:pt x="35" y="344"/>
                  </a:cubicBezTo>
                  <a:cubicBezTo>
                    <a:pt x="36" y="344"/>
                    <a:pt x="36" y="344"/>
                    <a:pt x="36" y="344"/>
                  </a:cubicBezTo>
                  <a:cubicBezTo>
                    <a:pt x="37" y="344"/>
                    <a:pt x="37" y="344"/>
                    <a:pt x="37" y="344"/>
                  </a:cubicBezTo>
                  <a:cubicBezTo>
                    <a:pt x="37" y="345"/>
                    <a:pt x="37" y="345"/>
                    <a:pt x="37" y="345"/>
                  </a:cubicBezTo>
                  <a:lnTo>
                    <a:pt x="36" y="345"/>
                  </a:lnTo>
                  <a:close/>
                  <a:moveTo>
                    <a:pt x="36" y="363"/>
                  </a:moveTo>
                  <a:cubicBezTo>
                    <a:pt x="34" y="364"/>
                    <a:pt x="34" y="364"/>
                    <a:pt x="34" y="364"/>
                  </a:cubicBezTo>
                  <a:cubicBezTo>
                    <a:pt x="34" y="364"/>
                    <a:pt x="34" y="364"/>
                    <a:pt x="34" y="364"/>
                  </a:cubicBezTo>
                  <a:cubicBezTo>
                    <a:pt x="33" y="364"/>
                    <a:pt x="33" y="364"/>
                    <a:pt x="33" y="364"/>
                  </a:cubicBezTo>
                  <a:cubicBezTo>
                    <a:pt x="33" y="364"/>
                    <a:pt x="33" y="364"/>
                    <a:pt x="33" y="364"/>
                  </a:cubicBezTo>
                  <a:cubicBezTo>
                    <a:pt x="33" y="363"/>
                    <a:pt x="33" y="363"/>
                    <a:pt x="33" y="363"/>
                  </a:cubicBezTo>
                  <a:cubicBezTo>
                    <a:pt x="34" y="363"/>
                    <a:pt x="34" y="363"/>
                    <a:pt x="34" y="363"/>
                  </a:cubicBezTo>
                  <a:cubicBezTo>
                    <a:pt x="34" y="363"/>
                    <a:pt x="34" y="363"/>
                    <a:pt x="34" y="363"/>
                  </a:cubicBezTo>
                  <a:cubicBezTo>
                    <a:pt x="34" y="362"/>
                    <a:pt x="34" y="362"/>
                    <a:pt x="34" y="362"/>
                  </a:cubicBezTo>
                  <a:cubicBezTo>
                    <a:pt x="35" y="361"/>
                    <a:pt x="35" y="361"/>
                    <a:pt x="35" y="361"/>
                  </a:cubicBezTo>
                  <a:cubicBezTo>
                    <a:pt x="35" y="361"/>
                    <a:pt x="35" y="361"/>
                    <a:pt x="35" y="361"/>
                  </a:cubicBezTo>
                  <a:cubicBezTo>
                    <a:pt x="36" y="361"/>
                    <a:pt x="36" y="361"/>
                    <a:pt x="36" y="361"/>
                  </a:cubicBezTo>
                  <a:cubicBezTo>
                    <a:pt x="37" y="363"/>
                    <a:pt x="37" y="363"/>
                    <a:pt x="37" y="363"/>
                  </a:cubicBezTo>
                  <a:lnTo>
                    <a:pt x="36" y="363"/>
                  </a:lnTo>
                  <a:close/>
                  <a:moveTo>
                    <a:pt x="37" y="348"/>
                  </a:moveTo>
                  <a:cubicBezTo>
                    <a:pt x="37" y="347"/>
                    <a:pt x="37" y="347"/>
                    <a:pt x="37" y="347"/>
                  </a:cubicBezTo>
                  <a:cubicBezTo>
                    <a:pt x="38" y="346"/>
                    <a:pt x="38" y="346"/>
                    <a:pt x="38" y="346"/>
                  </a:cubicBezTo>
                  <a:cubicBezTo>
                    <a:pt x="38" y="346"/>
                    <a:pt x="38" y="346"/>
                    <a:pt x="38" y="346"/>
                  </a:cubicBezTo>
                  <a:cubicBezTo>
                    <a:pt x="38" y="346"/>
                    <a:pt x="38" y="346"/>
                    <a:pt x="38" y="346"/>
                  </a:cubicBezTo>
                  <a:cubicBezTo>
                    <a:pt x="38" y="347"/>
                    <a:pt x="38" y="347"/>
                    <a:pt x="38" y="347"/>
                  </a:cubicBezTo>
                  <a:cubicBezTo>
                    <a:pt x="38" y="349"/>
                    <a:pt x="38" y="349"/>
                    <a:pt x="38" y="349"/>
                  </a:cubicBezTo>
                  <a:lnTo>
                    <a:pt x="37" y="348"/>
                  </a:lnTo>
                  <a:close/>
                  <a:moveTo>
                    <a:pt x="39" y="338"/>
                  </a:moveTo>
                  <a:cubicBezTo>
                    <a:pt x="38" y="339"/>
                    <a:pt x="38" y="339"/>
                    <a:pt x="38" y="339"/>
                  </a:cubicBezTo>
                  <a:cubicBezTo>
                    <a:pt x="37" y="339"/>
                    <a:pt x="37" y="339"/>
                    <a:pt x="37" y="339"/>
                  </a:cubicBezTo>
                  <a:cubicBezTo>
                    <a:pt x="36" y="340"/>
                    <a:pt x="36" y="340"/>
                    <a:pt x="36" y="340"/>
                  </a:cubicBezTo>
                  <a:cubicBezTo>
                    <a:pt x="35" y="341"/>
                    <a:pt x="35" y="341"/>
                    <a:pt x="35" y="341"/>
                  </a:cubicBezTo>
                  <a:cubicBezTo>
                    <a:pt x="34" y="341"/>
                    <a:pt x="34" y="341"/>
                    <a:pt x="34" y="341"/>
                  </a:cubicBezTo>
                  <a:cubicBezTo>
                    <a:pt x="33" y="341"/>
                    <a:pt x="33" y="341"/>
                    <a:pt x="33" y="341"/>
                  </a:cubicBezTo>
                  <a:cubicBezTo>
                    <a:pt x="32" y="342"/>
                    <a:pt x="32" y="342"/>
                    <a:pt x="32" y="342"/>
                  </a:cubicBezTo>
                  <a:cubicBezTo>
                    <a:pt x="32" y="342"/>
                    <a:pt x="32" y="342"/>
                    <a:pt x="32" y="342"/>
                  </a:cubicBezTo>
                  <a:cubicBezTo>
                    <a:pt x="31" y="342"/>
                    <a:pt x="31" y="342"/>
                    <a:pt x="31" y="342"/>
                  </a:cubicBezTo>
                  <a:cubicBezTo>
                    <a:pt x="29" y="342"/>
                    <a:pt x="29" y="342"/>
                    <a:pt x="29" y="342"/>
                  </a:cubicBezTo>
                  <a:cubicBezTo>
                    <a:pt x="26" y="340"/>
                    <a:pt x="26" y="340"/>
                    <a:pt x="26" y="340"/>
                  </a:cubicBezTo>
                  <a:cubicBezTo>
                    <a:pt x="22" y="337"/>
                    <a:pt x="22" y="337"/>
                    <a:pt x="22" y="337"/>
                  </a:cubicBezTo>
                  <a:cubicBezTo>
                    <a:pt x="21" y="337"/>
                    <a:pt x="21" y="337"/>
                    <a:pt x="21" y="337"/>
                  </a:cubicBezTo>
                  <a:cubicBezTo>
                    <a:pt x="21" y="337"/>
                    <a:pt x="21" y="337"/>
                    <a:pt x="21" y="337"/>
                  </a:cubicBezTo>
                  <a:cubicBezTo>
                    <a:pt x="22" y="337"/>
                    <a:pt x="22" y="337"/>
                    <a:pt x="22" y="337"/>
                  </a:cubicBezTo>
                  <a:cubicBezTo>
                    <a:pt x="26" y="337"/>
                    <a:pt x="26" y="337"/>
                    <a:pt x="26" y="337"/>
                  </a:cubicBezTo>
                  <a:cubicBezTo>
                    <a:pt x="27" y="337"/>
                    <a:pt x="27" y="337"/>
                    <a:pt x="27" y="337"/>
                  </a:cubicBezTo>
                  <a:cubicBezTo>
                    <a:pt x="28" y="337"/>
                    <a:pt x="28" y="337"/>
                    <a:pt x="28" y="337"/>
                  </a:cubicBezTo>
                  <a:cubicBezTo>
                    <a:pt x="29" y="336"/>
                    <a:pt x="29" y="336"/>
                    <a:pt x="29" y="336"/>
                  </a:cubicBezTo>
                  <a:cubicBezTo>
                    <a:pt x="30" y="336"/>
                    <a:pt x="30" y="336"/>
                    <a:pt x="30" y="336"/>
                  </a:cubicBezTo>
                  <a:cubicBezTo>
                    <a:pt x="32" y="336"/>
                    <a:pt x="32" y="336"/>
                    <a:pt x="32" y="336"/>
                  </a:cubicBezTo>
                  <a:cubicBezTo>
                    <a:pt x="34" y="336"/>
                    <a:pt x="34" y="336"/>
                    <a:pt x="34" y="336"/>
                  </a:cubicBezTo>
                  <a:cubicBezTo>
                    <a:pt x="35" y="336"/>
                    <a:pt x="35" y="336"/>
                    <a:pt x="35" y="336"/>
                  </a:cubicBezTo>
                  <a:cubicBezTo>
                    <a:pt x="37" y="336"/>
                    <a:pt x="37" y="336"/>
                    <a:pt x="37" y="336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39" y="336"/>
                    <a:pt x="39" y="336"/>
                    <a:pt x="39" y="336"/>
                  </a:cubicBezTo>
                  <a:cubicBezTo>
                    <a:pt x="40" y="336"/>
                    <a:pt x="40" y="336"/>
                    <a:pt x="40" y="336"/>
                  </a:cubicBezTo>
                  <a:cubicBezTo>
                    <a:pt x="40" y="336"/>
                    <a:pt x="40" y="336"/>
                    <a:pt x="40" y="336"/>
                  </a:cubicBezTo>
                  <a:cubicBezTo>
                    <a:pt x="42" y="336"/>
                    <a:pt x="42" y="336"/>
                    <a:pt x="42" y="336"/>
                  </a:cubicBezTo>
                  <a:cubicBezTo>
                    <a:pt x="43" y="336"/>
                    <a:pt x="43" y="336"/>
                    <a:pt x="43" y="336"/>
                  </a:cubicBezTo>
                  <a:cubicBezTo>
                    <a:pt x="43" y="336"/>
                    <a:pt x="43" y="336"/>
                    <a:pt x="43" y="336"/>
                  </a:cubicBezTo>
                  <a:cubicBezTo>
                    <a:pt x="43" y="336"/>
                    <a:pt x="43" y="336"/>
                    <a:pt x="43" y="336"/>
                  </a:cubicBezTo>
                  <a:cubicBezTo>
                    <a:pt x="42" y="337"/>
                    <a:pt x="42" y="337"/>
                    <a:pt x="42" y="337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40" y="338"/>
                    <a:pt x="40" y="338"/>
                    <a:pt x="40" y="338"/>
                  </a:cubicBezTo>
                  <a:cubicBezTo>
                    <a:pt x="40" y="338"/>
                    <a:pt x="40" y="338"/>
                    <a:pt x="40" y="338"/>
                  </a:cubicBezTo>
                  <a:lnTo>
                    <a:pt x="39" y="338"/>
                  </a:lnTo>
                  <a:close/>
                  <a:moveTo>
                    <a:pt x="50" y="274"/>
                  </a:moveTo>
                  <a:cubicBezTo>
                    <a:pt x="48" y="270"/>
                    <a:pt x="48" y="270"/>
                    <a:pt x="48" y="270"/>
                  </a:cubicBezTo>
                  <a:cubicBezTo>
                    <a:pt x="49" y="270"/>
                    <a:pt x="49" y="270"/>
                    <a:pt x="49" y="270"/>
                  </a:cubicBezTo>
                  <a:cubicBezTo>
                    <a:pt x="51" y="270"/>
                    <a:pt x="51" y="270"/>
                    <a:pt x="51" y="270"/>
                  </a:cubicBezTo>
                  <a:cubicBezTo>
                    <a:pt x="54" y="270"/>
                    <a:pt x="54" y="270"/>
                    <a:pt x="54" y="270"/>
                  </a:cubicBezTo>
                  <a:cubicBezTo>
                    <a:pt x="52" y="272"/>
                    <a:pt x="52" y="272"/>
                    <a:pt x="52" y="272"/>
                  </a:cubicBezTo>
                  <a:cubicBezTo>
                    <a:pt x="51" y="273"/>
                    <a:pt x="51" y="273"/>
                    <a:pt x="51" y="273"/>
                  </a:cubicBezTo>
                  <a:lnTo>
                    <a:pt x="50" y="274"/>
                  </a:lnTo>
                  <a:close/>
                  <a:moveTo>
                    <a:pt x="53" y="281"/>
                  </a:moveTo>
                  <a:cubicBezTo>
                    <a:pt x="51" y="281"/>
                    <a:pt x="51" y="281"/>
                    <a:pt x="51" y="281"/>
                  </a:cubicBezTo>
                  <a:cubicBezTo>
                    <a:pt x="49" y="281"/>
                    <a:pt x="49" y="281"/>
                    <a:pt x="49" y="281"/>
                  </a:cubicBezTo>
                  <a:cubicBezTo>
                    <a:pt x="47" y="281"/>
                    <a:pt x="47" y="281"/>
                    <a:pt x="47" y="281"/>
                  </a:cubicBezTo>
                  <a:cubicBezTo>
                    <a:pt x="48" y="280"/>
                    <a:pt x="48" y="280"/>
                    <a:pt x="48" y="280"/>
                  </a:cubicBezTo>
                  <a:cubicBezTo>
                    <a:pt x="49" y="279"/>
                    <a:pt x="49" y="279"/>
                    <a:pt x="49" y="279"/>
                  </a:cubicBezTo>
                  <a:cubicBezTo>
                    <a:pt x="50" y="277"/>
                    <a:pt x="50" y="277"/>
                    <a:pt x="50" y="277"/>
                  </a:cubicBezTo>
                  <a:lnTo>
                    <a:pt x="53" y="281"/>
                  </a:lnTo>
                  <a:close/>
                  <a:moveTo>
                    <a:pt x="48" y="274"/>
                  </a:moveTo>
                  <a:cubicBezTo>
                    <a:pt x="49" y="275"/>
                    <a:pt x="49" y="275"/>
                    <a:pt x="49" y="275"/>
                  </a:cubicBezTo>
                  <a:cubicBezTo>
                    <a:pt x="49" y="275"/>
                    <a:pt x="49" y="275"/>
                    <a:pt x="49" y="275"/>
                  </a:cubicBezTo>
                  <a:cubicBezTo>
                    <a:pt x="47" y="277"/>
                    <a:pt x="47" y="277"/>
                    <a:pt x="47" y="277"/>
                  </a:cubicBezTo>
                  <a:cubicBezTo>
                    <a:pt x="46" y="278"/>
                    <a:pt x="46" y="278"/>
                    <a:pt x="46" y="278"/>
                  </a:cubicBezTo>
                  <a:cubicBezTo>
                    <a:pt x="45" y="280"/>
                    <a:pt x="45" y="280"/>
                    <a:pt x="45" y="280"/>
                  </a:cubicBezTo>
                  <a:cubicBezTo>
                    <a:pt x="45" y="280"/>
                    <a:pt x="45" y="280"/>
                    <a:pt x="45" y="280"/>
                  </a:cubicBezTo>
                  <a:cubicBezTo>
                    <a:pt x="45" y="280"/>
                    <a:pt x="45" y="280"/>
                    <a:pt x="45" y="280"/>
                  </a:cubicBezTo>
                  <a:cubicBezTo>
                    <a:pt x="42" y="276"/>
                    <a:pt x="42" y="276"/>
                    <a:pt x="42" y="276"/>
                  </a:cubicBezTo>
                  <a:cubicBezTo>
                    <a:pt x="43" y="275"/>
                    <a:pt x="43" y="275"/>
                    <a:pt x="43" y="275"/>
                  </a:cubicBezTo>
                  <a:cubicBezTo>
                    <a:pt x="44" y="274"/>
                    <a:pt x="44" y="274"/>
                    <a:pt x="44" y="274"/>
                  </a:cubicBezTo>
                  <a:cubicBezTo>
                    <a:pt x="45" y="272"/>
                    <a:pt x="45" y="272"/>
                    <a:pt x="45" y="272"/>
                  </a:cubicBezTo>
                  <a:cubicBezTo>
                    <a:pt x="46" y="271"/>
                    <a:pt x="46" y="271"/>
                    <a:pt x="46" y="271"/>
                  </a:cubicBezTo>
                  <a:cubicBezTo>
                    <a:pt x="46" y="271"/>
                    <a:pt x="46" y="271"/>
                    <a:pt x="46" y="271"/>
                  </a:cubicBezTo>
                  <a:lnTo>
                    <a:pt x="48" y="274"/>
                  </a:lnTo>
                  <a:close/>
                  <a:moveTo>
                    <a:pt x="44" y="271"/>
                  </a:moveTo>
                  <a:cubicBezTo>
                    <a:pt x="42" y="273"/>
                    <a:pt x="42" y="273"/>
                    <a:pt x="42" y="273"/>
                  </a:cubicBezTo>
                  <a:cubicBezTo>
                    <a:pt x="41" y="274"/>
                    <a:pt x="41" y="274"/>
                    <a:pt x="41" y="274"/>
                  </a:cubicBezTo>
                  <a:cubicBezTo>
                    <a:pt x="40" y="270"/>
                    <a:pt x="40" y="270"/>
                    <a:pt x="40" y="270"/>
                  </a:cubicBezTo>
                  <a:cubicBezTo>
                    <a:pt x="40" y="270"/>
                    <a:pt x="40" y="270"/>
                    <a:pt x="40" y="270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4" y="270"/>
                    <a:pt x="44" y="270"/>
                    <a:pt x="44" y="270"/>
                  </a:cubicBezTo>
                  <a:lnTo>
                    <a:pt x="44" y="271"/>
                  </a:lnTo>
                  <a:close/>
                  <a:moveTo>
                    <a:pt x="42" y="288"/>
                  </a:moveTo>
                  <a:cubicBezTo>
                    <a:pt x="44" y="288"/>
                    <a:pt x="44" y="288"/>
                    <a:pt x="44" y="288"/>
                  </a:cubicBezTo>
                  <a:cubicBezTo>
                    <a:pt x="46" y="288"/>
                    <a:pt x="46" y="288"/>
                    <a:pt x="46" y="288"/>
                  </a:cubicBezTo>
                  <a:cubicBezTo>
                    <a:pt x="47" y="288"/>
                    <a:pt x="47" y="288"/>
                    <a:pt x="47" y="288"/>
                  </a:cubicBezTo>
                  <a:cubicBezTo>
                    <a:pt x="50" y="288"/>
                    <a:pt x="50" y="288"/>
                    <a:pt x="50" y="288"/>
                  </a:cubicBezTo>
                  <a:cubicBezTo>
                    <a:pt x="51" y="288"/>
                    <a:pt x="51" y="288"/>
                    <a:pt x="51" y="288"/>
                  </a:cubicBezTo>
                  <a:cubicBezTo>
                    <a:pt x="51" y="288"/>
                    <a:pt x="51" y="288"/>
                    <a:pt x="51" y="288"/>
                  </a:cubicBezTo>
                  <a:cubicBezTo>
                    <a:pt x="51" y="288"/>
                    <a:pt x="51" y="288"/>
                    <a:pt x="51" y="288"/>
                  </a:cubicBezTo>
                  <a:cubicBezTo>
                    <a:pt x="50" y="288"/>
                    <a:pt x="50" y="288"/>
                    <a:pt x="50" y="288"/>
                  </a:cubicBezTo>
                  <a:cubicBezTo>
                    <a:pt x="49" y="289"/>
                    <a:pt x="49" y="289"/>
                    <a:pt x="49" y="289"/>
                  </a:cubicBezTo>
                  <a:cubicBezTo>
                    <a:pt x="48" y="290"/>
                    <a:pt x="48" y="290"/>
                    <a:pt x="48" y="290"/>
                  </a:cubicBezTo>
                  <a:cubicBezTo>
                    <a:pt x="47" y="290"/>
                    <a:pt x="47" y="290"/>
                    <a:pt x="47" y="290"/>
                  </a:cubicBezTo>
                  <a:cubicBezTo>
                    <a:pt x="46" y="291"/>
                    <a:pt x="46" y="291"/>
                    <a:pt x="46" y="291"/>
                  </a:cubicBezTo>
                  <a:cubicBezTo>
                    <a:pt x="44" y="292"/>
                    <a:pt x="44" y="292"/>
                    <a:pt x="44" y="292"/>
                  </a:cubicBezTo>
                  <a:cubicBezTo>
                    <a:pt x="43" y="293"/>
                    <a:pt x="43" y="293"/>
                    <a:pt x="43" y="293"/>
                  </a:cubicBezTo>
                  <a:cubicBezTo>
                    <a:pt x="42" y="291"/>
                    <a:pt x="42" y="291"/>
                    <a:pt x="42" y="291"/>
                  </a:cubicBezTo>
                  <a:cubicBezTo>
                    <a:pt x="37" y="288"/>
                    <a:pt x="37" y="288"/>
                    <a:pt x="37" y="288"/>
                  </a:cubicBezTo>
                  <a:cubicBezTo>
                    <a:pt x="38" y="288"/>
                    <a:pt x="38" y="288"/>
                    <a:pt x="38" y="288"/>
                  </a:cubicBezTo>
                  <a:cubicBezTo>
                    <a:pt x="40" y="288"/>
                    <a:pt x="40" y="288"/>
                    <a:pt x="40" y="288"/>
                  </a:cubicBezTo>
                  <a:lnTo>
                    <a:pt x="42" y="288"/>
                  </a:lnTo>
                  <a:close/>
                  <a:moveTo>
                    <a:pt x="43" y="303"/>
                  </a:moveTo>
                  <a:cubicBezTo>
                    <a:pt x="44" y="303"/>
                    <a:pt x="44" y="303"/>
                    <a:pt x="44" y="303"/>
                  </a:cubicBezTo>
                  <a:cubicBezTo>
                    <a:pt x="45" y="303"/>
                    <a:pt x="45" y="303"/>
                    <a:pt x="45" y="303"/>
                  </a:cubicBezTo>
                  <a:cubicBezTo>
                    <a:pt x="46" y="303"/>
                    <a:pt x="46" y="303"/>
                    <a:pt x="46" y="303"/>
                  </a:cubicBezTo>
                  <a:cubicBezTo>
                    <a:pt x="46" y="303"/>
                    <a:pt x="46" y="303"/>
                    <a:pt x="46" y="303"/>
                  </a:cubicBezTo>
                  <a:cubicBezTo>
                    <a:pt x="48" y="303"/>
                    <a:pt x="48" y="303"/>
                    <a:pt x="48" y="303"/>
                  </a:cubicBezTo>
                  <a:cubicBezTo>
                    <a:pt x="49" y="303"/>
                    <a:pt x="49" y="303"/>
                    <a:pt x="49" y="303"/>
                  </a:cubicBezTo>
                  <a:cubicBezTo>
                    <a:pt x="50" y="303"/>
                    <a:pt x="50" y="303"/>
                    <a:pt x="50" y="303"/>
                  </a:cubicBezTo>
                  <a:cubicBezTo>
                    <a:pt x="49" y="303"/>
                    <a:pt x="49" y="303"/>
                    <a:pt x="49" y="303"/>
                  </a:cubicBezTo>
                  <a:cubicBezTo>
                    <a:pt x="49" y="303"/>
                    <a:pt x="49" y="303"/>
                    <a:pt x="49" y="303"/>
                  </a:cubicBezTo>
                  <a:cubicBezTo>
                    <a:pt x="47" y="304"/>
                    <a:pt x="47" y="304"/>
                    <a:pt x="47" y="304"/>
                  </a:cubicBezTo>
                  <a:cubicBezTo>
                    <a:pt x="47" y="304"/>
                    <a:pt x="47" y="304"/>
                    <a:pt x="47" y="304"/>
                  </a:cubicBezTo>
                  <a:cubicBezTo>
                    <a:pt x="47" y="304"/>
                    <a:pt x="47" y="304"/>
                    <a:pt x="47" y="304"/>
                  </a:cubicBezTo>
                  <a:cubicBezTo>
                    <a:pt x="46" y="305"/>
                    <a:pt x="46" y="305"/>
                    <a:pt x="46" y="305"/>
                  </a:cubicBezTo>
                  <a:cubicBezTo>
                    <a:pt x="46" y="305"/>
                    <a:pt x="46" y="305"/>
                    <a:pt x="46" y="305"/>
                  </a:cubicBezTo>
                  <a:cubicBezTo>
                    <a:pt x="44" y="306"/>
                    <a:pt x="44" y="306"/>
                    <a:pt x="44" y="306"/>
                  </a:cubicBezTo>
                  <a:cubicBezTo>
                    <a:pt x="43" y="307"/>
                    <a:pt x="43" y="307"/>
                    <a:pt x="43" y="307"/>
                  </a:cubicBezTo>
                  <a:cubicBezTo>
                    <a:pt x="43" y="307"/>
                    <a:pt x="43" y="307"/>
                    <a:pt x="43" y="307"/>
                  </a:cubicBezTo>
                  <a:cubicBezTo>
                    <a:pt x="42" y="307"/>
                    <a:pt x="42" y="307"/>
                    <a:pt x="42" y="307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0" y="308"/>
                    <a:pt x="40" y="308"/>
                    <a:pt x="40" y="308"/>
                  </a:cubicBezTo>
                  <a:cubicBezTo>
                    <a:pt x="40" y="309"/>
                    <a:pt x="40" y="309"/>
                    <a:pt x="40" y="309"/>
                  </a:cubicBezTo>
                  <a:cubicBezTo>
                    <a:pt x="35" y="304"/>
                    <a:pt x="35" y="304"/>
                    <a:pt x="35" y="304"/>
                  </a:cubicBezTo>
                  <a:cubicBezTo>
                    <a:pt x="33" y="303"/>
                    <a:pt x="33" y="303"/>
                    <a:pt x="33" y="303"/>
                  </a:cubicBezTo>
                  <a:cubicBezTo>
                    <a:pt x="33" y="303"/>
                    <a:pt x="33" y="303"/>
                    <a:pt x="33" y="303"/>
                  </a:cubicBezTo>
                  <a:cubicBezTo>
                    <a:pt x="34" y="303"/>
                    <a:pt x="34" y="303"/>
                    <a:pt x="34" y="303"/>
                  </a:cubicBezTo>
                  <a:cubicBezTo>
                    <a:pt x="36" y="303"/>
                    <a:pt x="36" y="303"/>
                    <a:pt x="36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3"/>
                    <a:pt x="38" y="303"/>
                    <a:pt x="38" y="303"/>
                  </a:cubicBezTo>
                  <a:cubicBezTo>
                    <a:pt x="39" y="303"/>
                    <a:pt x="39" y="303"/>
                    <a:pt x="39" y="303"/>
                  </a:cubicBezTo>
                  <a:cubicBezTo>
                    <a:pt x="41" y="303"/>
                    <a:pt x="41" y="303"/>
                    <a:pt x="41" y="303"/>
                  </a:cubicBezTo>
                  <a:lnTo>
                    <a:pt x="43" y="303"/>
                  </a:lnTo>
                  <a:close/>
                  <a:moveTo>
                    <a:pt x="47" y="360"/>
                  </a:moveTo>
                  <a:cubicBezTo>
                    <a:pt x="47" y="357"/>
                    <a:pt x="47" y="357"/>
                    <a:pt x="47" y="357"/>
                  </a:cubicBezTo>
                  <a:cubicBezTo>
                    <a:pt x="49" y="359"/>
                    <a:pt x="49" y="359"/>
                    <a:pt x="49" y="359"/>
                  </a:cubicBezTo>
                  <a:cubicBezTo>
                    <a:pt x="48" y="361"/>
                    <a:pt x="48" y="361"/>
                    <a:pt x="48" y="361"/>
                  </a:cubicBezTo>
                  <a:cubicBezTo>
                    <a:pt x="47" y="361"/>
                    <a:pt x="47" y="361"/>
                    <a:pt x="47" y="361"/>
                  </a:cubicBezTo>
                  <a:cubicBezTo>
                    <a:pt x="47" y="361"/>
                    <a:pt x="47" y="361"/>
                    <a:pt x="47" y="361"/>
                  </a:cubicBezTo>
                  <a:cubicBezTo>
                    <a:pt x="47" y="361"/>
                    <a:pt x="47" y="361"/>
                    <a:pt x="47" y="361"/>
                  </a:cubicBezTo>
                  <a:lnTo>
                    <a:pt x="47" y="360"/>
                  </a:lnTo>
                  <a:close/>
                  <a:moveTo>
                    <a:pt x="47" y="349"/>
                  </a:moveTo>
                  <a:cubicBezTo>
                    <a:pt x="47" y="347"/>
                    <a:pt x="47" y="347"/>
                    <a:pt x="47" y="347"/>
                  </a:cubicBezTo>
                  <a:cubicBezTo>
                    <a:pt x="47" y="346"/>
                    <a:pt x="47" y="346"/>
                    <a:pt x="47" y="346"/>
                  </a:cubicBezTo>
                  <a:cubicBezTo>
                    <a:pt x="49" y="348"/>
                    <a:pt x="49" y="348"/>
                    <a:pt x="49" y="348"/>
                  </a:cubicBezTo>
                  <a:cubicBezTo>
                    <a:pt x="49" y="349"/>
                    <a:pt x="49" y="349"/>
                    <a:pt x="49" y="349"/>
                  </a:cubicBezTo>
                  <a:cubicBezTo>
                    <a:pt x="48" y="349"/>
                    <a:pt x="48" y="349"/>
                    <a:pt x="48" y="349"/>
                  </a:cubicBezTo>
                  <a:cubicBezTo>
                    <a:pt x="47" y="351"/>
                    <a:pt x="47" y="351"/>
                    <a:pt x="47" y="351"/>
                  </a:cubicBezTo>
                  <a:cubicBezTo>
                    <a:pt x="47" y="351"/>
                    <a:pt x="47" y="351"/>
                    <a:pt x="47" y="351"/>
                  </a:cubicBezTo>
                  <a:cubicBezTo>
                    <a:pt x="47" y="351"/>
                    <a:pt x="47" y="351"/>
                    <a:pt x="47" y="351"/>
                  </a:cubicBezTo>
                  <a:lnTo>
                    <a:pt x="47" y="349"/>
                  </a:lnTo>
                  <a:close/>
                  <a:moveTo>
                    <a:pt x="49" y="324"/>
                  </a:moveTo>
                  <a:cubicBezTo>
                    <a:pt x="48" y="326"/>
                    <a:pt x="48" y="326"/>
                    <a:pt x="48" y="326"/>
                  </a:cubicBezTo>
                  <a:cubicBezTo>
                    <a:pt x="48" y="327"/>
                    <a:pt x="48" y="327"/>
                    <a:pt x="48" y="327"/>
                  </a:cubicBezTo>
                  <a:cubicBezTo>
                    <a:pt x="48" y="327"/>
                    <a:pt x="48" y="327"/>
                    <a:pt x="48" y="327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8" y="330"/>
                    <a:pt x="48" y="330"/>
                    <a:pt x="48" y="330"/>
                  </a:cubicBezTo>
                  <a:cubicBezTo>
                    <a:pt x="47" y="332"/>
                    <a:pt x="47" y="332"/>
                    <a:pt x="47" y="332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47" y="334"/>
                    <a:pt x="47" y="334"/>
                    <a:pt x="47" y="334"/>
                  </a:cubicBezTo>
                  <a:cubicBezTo>
                    <a:pt x="46" y="333"/>
                    <a:pt x="46" y="333"/>
                    <a:pt x="46" y="333"/>
                  </a:cubicBezTo>
                  <a:cubicBezTo>
                    <a:pt x="37" y="327"/>
                    <a:pt x="37" y="327"/>
                    <a:pt x="37" y="327"/>
                  </a:cubicBezTo>
                  <a:cubicBezTo>
                    <a:pt x="38" y="326"/>
                    <a:pt x="38" y="326"/>
                    <a:pt x="38" y="326"/>
                  </a:cubicBezTo>
                  <a:cubicBezTo>
                    <a:pt x="39" y="326"/>
                    <a:pt x="39" y="326"/>
                    <a:pt x="39" y="326"/>
                  </a:cubicBezTo>
                  <a:cubicBezTo>
                    <a:pt x="40" y="325"/>
                    <a:pt x="40" y="325"/>
                    <a:pt x="40" y="325"/>
                  </a:cubicBezTo>
                  <a:cubicBezTo>
                    <a:pt x="42" y="324"/>
                    <a:pt x="42" y="324"/>
                    <a:pt x="42" y="324"/>
                  </a:cubicBezTo>
                  <a:cubicBezTo>
                    <a:pt x="43" y="324"/>
                    <a:pt x="43" y="324"/>
                    <a:pt x="43" y="324"/>
                  </a:cubicBezTo>
                  <a:cubicBezTo>
                    <a:pt x="44" y="323"/>
                    <a:pt x="44" y="323"/>
                    <a:pt x="44" y="323"/>
                  </a:cubicBezTo>
                  <a:cubicBezTo>
                    <a:pt x="44" y="323"/>
                    <a:pt x="44" y="323"/>
                    <a:pt x="44" y="323"/>
                  </a:cubicBezTo>
                  <a:cubicBezTo>
                    <a:pt x="45" y="323"/>
                    <a:pt x="45" y="323"/>
                    <a:pt x="45" y="323"/>
                  </a:cubicBezTo>
                  <a:cubicBezTo>
                    <a:pt x="48" y="321"/>
                    <a:pt x="48" y="321"/>
                    <a:pt x="48" y="321"/>
                  </a:cubicBezTo>
                  <a:cubicBezTo>
                    <a:pt x="49" y="321"/>
                    <a:pt x="49" y="321"/>
                    <a:pt x="49" y="321"/>
                  </a:cubicBezTo>
                  <a:cubicBezTo>
                    <a:pt x="49" y="320"/>
                    <a:pt x="49" y="320"/>
                    <a:pt x="49" y="320"/>
                  </a:cubicBezTo>
                  <a:cubicBezTo>
                    <a:pt x="49" y="321"/>
                    <a:pt x="49" y="321"/>
                    <a:pt x="49" y="321"/>
                  </a:cubicBezTo>
                  <a:cubicBezTo>
                    <a:pt x="49" y="322"/>
                    <a:pt x="49" y="322"/>
                    <a:pt x="49" y="322"/>
                  </a:cubicBezTo>
                  <a:lnTo>
                    <a:pt x="49" y="324"/>
                  </a:lnTo>
                  <a:close/>
                  <a:moveTo>
                    <a:pt x="47" y="315"/>
                  </a:moveTo>
                  <a:cubicBezTo>
                    <a:pt x="42" y="310"/>
                    <a:pt x="42" y="310"/>
                    <a:pt x="42" y="310"/>
                  </a:cubicBezTo>
                  <a:cubicBezTo>
                    <a:pt x="42" y="310"/>
                    <a:pt x="42" y="310"/>
                    <a:pt x="42" y="310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3" y="309"/>
                    <a:pt x="43" y="309"/>
                    <a:pt x="43" y="309"/>
                  </a:cubicBezTo>
                  <a:cubicBezTo>
                    <a:pt x="44" y="308"/>
                    <a:pt x="44" y="308"/>
                    <a:pt x="44" y="308"/>
                  </a:cubicBezTo>
                  <a:cubicBezTo>
                    <a:pt x="44" y="308"/>
                    <a:pt x="44" y="308"/>
                    <a:pt x="44" y="308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7" y="306"/>
                    <a:pt x="47" y="306"/>
                    <a:pt x="47" y="306"/>
                  </a:cubicBezTo>
                  <a:cubicBezTo>
                    <a:pt x="47" y="306"/>
                    <a:pt x="47" y="306"/>
                    <a:pt x="47" y="306"/>
                  </a:cubicBezTo>
                  <a:cubicBezTo>
                    <a:pt x="48" y="306"/>
                    <a:pt x="48" y="306"/>
                    <a:pt x="48" y="306"/>
                  </a:cubicBezTo>
                  <a:cubicBezTo>
                    <a:pt x="49" y="305"/>
                    <a:pt x="49" y="305"/>
                    <a:pt x="49" y="305"/>
                  </a:cubicBezTo>
                  <a:cubicBezTo>
                    <a:pt x="49" y="305"/>
                    <a:pt x="49" y="305"/>
                    <a:pt x="49" y="305"/>
                  </a:cubicBezTo>
                  <a:cubicBezTo>
                    <a:pt x="50" y="304"/>
                    <a:pt x="50" y="304"/>
                    <a:pt x="50" y="304"/>
                  </a:cubicBezTo>
                  <a:cubicBezTo>
                    <a:pt x="51" y="304"/>
                    <a:pt x="51" y="304"/>
                    <a:pt x="51" y="304"/>
                  </a:cubicBezTo>
                  <a:cubicBezTo>
                    <a:pt x="52" y="303"/>
                    <a:pt x="52" y="303"/>
                    <a:pt x="52" y="303"/>
                  </a:cubicBezTo>
                  <a:cubicBezTo>
                    <a:pt x="52" y="303"/>
                    <a:pt x="52" y="303"/>
                    <a:pt x="52" y="303"/>
                  </a:cubicBezTo>
                  <a:cubicBezTo>
                    <a:pt x="52" y="304"/>
                    <a:pt x="52" y="304"/>
                    <a:pt x="52" y="304"/>
                  </a:cubicBezTo>
                  <a:cubicBezTo>
                    <a:pt x="52" y="305"/>
                    <a:pt x="52" y="305"/>
                    <a:pt x="52" y="305"/>
                  </a:cubicBezTo>
                  <a:cubicBezTo>
                    <a:pt x="52" y="306"/>
                    <a:pt x="52" y="306"/>
                    <a:pt x="52" y="306"/>
                  </a:cubicBezTo>
                  <a:cubicBezTo>
                    <a:pt x="51" y="307"/>
                    <a:pt x="51" y="307"/>
                    <a:pt x="51" y="307"/>
                  </a:cubicBezTo>
                  <a:cubicBezTo>
                    <a:pt x="51" y="308"/>
                    <a:pt x="51" y="308"/>
                    <a:pt x="51" y="308"/>
                  </a:cubicBezTo>
                  <a:cubicBezTo>
                    <a:pt x="51" y="309"/>
                    <a:pt x="51" y="309"/>
                    <a:pt x="51" y="309"/>
                  </a:cubicBezTo>
                  <a:cubicBezTo>
                    <a:pt x="51" y="309"/>
                    <a:pt x="51" y="309"/>
                    <a:pt x="51" y="309"/>
                  </a:cubicBezTo>
                  <a:cubicBezTo>
                    <a:pt x="51" y="310"/>
                    <a:pt x="51" y="310"/>
                    <a:pt x="51" y="310"/>
                  </a:cubicBezTo>
                  <a:cubicBezTo>
                    <a:pt x="51" y="311"/>
                    <a:pt x="51" y="311"/>
                    <a:pt x="51" y="312"/>
                  </a:cubicBezTo>
                  <a:cubicBezTo>
                    <a:pt x="50" y="314"/>
                    <a:pt x="50" y="314"/>
                    <a:pt x="50" y="314"/>
                  </a:cubicBezTo>
                  <a:cubicBezTo>
                    <a:pt x="50" y="314"/>
                    <a:pt x="50" y="314"/>
                    <a:pt x="50" y="314"/>
                  </a:cubicBezTo>
                  <a:cubicBezTo>
                    <a:pt x="50" y="315"/>
                    <a:pt x="50" y="315"/>
                    <a:pt x="50" y="315"/>
                  </a:cubicBezTo>
                  <a:cubicBezTo>
                    <a:pt x="50" y="316"/>
                    <a:pt x="50" y="316"/>
                    <a:pt x="50" y="316"/>
                  </a:cubicBezTo>
                  <a:cubicBezTo>
                    <a:pt x="50" y="317"/>
                    <a:pt x="50" y="317"/>
                    <a:pt x="50" y="317"/>
                  </a:cubicBezTo>
                  <a:lnTo>
                    <a:pt x="47" y="315"/>
                  </a:lnTo>
                  <a:close/>
                  <a:moveTo>
                    <a:pt x="40" y="311"/>
                  </a:moveTo>
                  <a:cubicBezTo>
                    <a:pt x="40" y="311"/>
                    <a:pt x="40" y="311"/>
                    <a:pt x="40" y="311"/>
                  </a:cubicBezTo>
                  <a:cubicBezTo>
                    <a:pt x="40" y="311"/>
                    <a:pt x="40" y="311"/>
                    <a:pt x="40" y="311"/>
                  </a:cubicBezTo>
                  <a:cubicBezTo>
                    <a:pt x="48" y="318"/>
                    <a:pt x="48" y="318"/>
                    <a:pt x="48" y="318"/>
                  </a:cubicBezTo>
                  <a:cubicBezTo>
                    <a:pt x="47" y="318"/>
                    <a:pt x="47" y="318"/>
                    <a:pt x="47" y="318"/>
                  </a:cubicBezTo>
                  <a:cubicBezTo>
                    <a:pt x="47" y="318"/>
                    <a:pt x="47" y="318"/>
                    <a:pt x="47" y="318"/>
                  </a:cubicBezTo>
                  <a:cubicBezTo>
                    <a:pt x="46" y="318"/>
                    <a:pt x="46" y="318"/>
                    <a:pt x="46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2" y="318"/>
                    <a:pt x="42" y="318"/>
                    <a:pt x="42" y="318"/>
                  </a:cubicBezTo>
                  <a:cubicBezTo>
                    <a:pt x="40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9" y="318"/>
                  </a:cubicBezTo>
                  <a:cubicBezTo>
                    <a:pt x="38" y="318"/>
                    <a:pt x="38" y="318"/>
                    <a:pt x="38" y="318"/>
                  </a:cubicBezTo>
                  <a:cubicBezTo>
                    <a:pt x="36" y="318"/>
                    <a:pt x="36" y="318"/>
                    <a:pt x="36" y="318"/>
                  </a:cubicBezTo>
                  <a:cubicBezTo>
                    <a:pt x="35" y="318"/>
                    <a:pt x="35" y="318"/>
                    <a:pt x="35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31" y="318"/>
                    <a:pt x="31" y="318"/>
                    <a:pt x="31" y="318"/>
                  </a:cubicBezTo>
                  <a:cubicBezTo>
                    <a:pt x="30" y="318"/>
                    <a:pt x="30" y="318"/>
                    <a:pt x="30" y="318"/>
                  </a:cubicBezTo>
                  <a:cubicBezTo>
                    <a:pt x="28" y="318"/>
                    <a:pt x="28" y="318"/>
                    <a:pt x="28" y="318"/>
                  </a:cubicBezTo>
                  <a:cubicBezTo>
                    <a:pt x="29" y="317"/>
                    <a:pt x="29" y="317"/>
                    <a:pt x="29" y="317"/>
                  </a:cubicBezTo>
                  <a:cubicBezTo>
                    <a:pt x="30" y="317"/>
                    <a:pt x="30" y="317"/>
                    <a:pt x="30" y="317"/>
                  </a:cubicBezTo>
                  <a:cubicBezTo>
                    <a:pt x="31" y="317"/>
                    <a:pt x="31" y="317"/>
                    <a:pt x="31" y="317"/>
                  </a:cubicBezTo>
                  <a:cubicBezTo>
                    <a:pt x="32" y="316"/>
                    <a:pt x="32" y="316"/>
                    <a:pt x="32" y="316"/>
                  </a:cubicBezTo>
                  <a:cubicBezTo>
                    <a:pt x="33" y="315"/>
                    <a:pt x="33" y="315"/>
                    <a:pt x="33" y="315"/>
                  </a:cubicBezTo>
                  <a:cubicBezTo>
                    <a:pt x="34" y="314"/>
                    <a:pt x="34" y="314"/>
                    <a:pt x="34" y="314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7" y="313"/>
                    <a:pt x="37" y="313"/>
                    <a:pt x="37" y="313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39" y="311"/>
                    <a:pt x="39" y="311"/>
                    <a:pt x="39" y="311"/>
                  </a:cubicBezTo>
                  <a:lnTo>
                    <a:pt x="40" y="311"/>
                  </a:lnTo>
                  <a:close/>
                  <a:moveTo>
                    <a:pt x="28" y="320"/>
                  </a:moveTo>
                  <a:cubicBezTo>
                    <a:pt x="29" y="320"/>
                    <a:pt x="29" y="320"/>
                    <a:pt x="29" y="320"/>
                  </a:cubicBezTo>
                  <a:cubicBezTo>
                    <a:pt x="32" y="320"/>
                    <a:pt x="32" y="320"/>
                    <a:pt x="32" y="320"/>
                  </a:cubicBezTo>
                  <a:cubicBezTo>
                    <a:pt x="33" y="320"/>
                    <a:pt x="33" y="320"/>
                    <a:pt x="33" y="320"/>
                  </a:cubicBezTo>
                  <a:cubicBezTo>
                    <a:pt x="34" y="320"/>
                    <a:pt x="34" y="320"/>
                    <a:pt x="34" y="320"/>
                  </a:cubicBezTo>
                  <a:cubicBezTo>
                    <a:pt x="37" y="320"/>
                    <a:pt x="37" y="320"/>
                    <a:pt x="37" y="320"/>
                  </a:cubicBezTo>
                  <a:cubicBezTo>
                    <a:pt x="38" y="320"/>
                    <a:pt x="38" y="320"/>
                    <a:pt x="38" y="320"/>
                  </a:cubicBezTo>
                  <a:cubicBezTo>
                    <a:pt x="40" y="320"/>
                    <a:pt x="40" y="320"/>
                    <a:pt x="40" y="320"/>
                  </a:cubicBezTo>
                  <a:cubicBezTo>
                    <a:pt x="41" y="320"/>
                    <a:pt x="41" y="320"/>
                    <a:pt x="41" y="320"/>
                  </a:cubicBezTo>
                  <a:cubicBezTo>
                    <a:pt x="42" y="320"/>
                    <a:pt x="42" y="320"/>
                    <a:pt x="42" y="320"/>
                  </a:cubicBezTo>
                  <a:cubicBezTo>
                    <a:pt x="44" y="320"/>
                    <a:pt x="44" y="320"/>
                    <a:pt x="44" y="320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5" y="321"/>
                    <a:pt x="45" y="321"/>
                    <a:pt x="45" y="321"/>
                  </a:cubicBezTo>
                  <a:cubicBezTo>
                    <a:pt x="44" y="321"/>
                    <a:pt x="44" y="321"/>
                    <a:pt x="44" y="321"/>
                  </a:cubicBezTo>
                  <a:cubicBezTo>
                    <a:pt x="43" y="322"/>
                    <a:pt x="43" y="322"/>
                    <a:pt x="43" y="322"/>
                  </a:cubicBezTo>
                  <a:cubicBezTo>
                    <a:pt x="42" y="322"/>
                    <a:pt x="42" y="322"/>
                    <a:pt x="42" y="322"/>
                  </a:cubicBezTo>
                  <a:cubicBezTo>
                    <a:pt x="41" y="323"/>
                    <a:pt x="41" y="323"/>
                    <a:pt x="41" y="323"/>
                  </a:cubicBezTo>
                  <a:cubicBezTo>
                    <a:pt x="40" y="323"/>
                    <a:pt x="40" y="323"/>
                    <a:pt x="40" y="323"/>
                  </a:cubicBezTo>
                  <a:cubicBezTo>
                    <a:pt x="39" y="324"/>
                    <a:pt x="39" y="324"/>
                    <a:pt x="39" y="324"/>
                  </a:cubicBezTo>
                  <a:cubicBezTo>
                    <a:pt x="38" y="324"/>
                    <a:pt x="38" y="324"/>
                    <a:pt x="38" y="324"/>
                  </a:cubicBezTo>
                  <a:cubicBezTo>
                    <a:pt x="37" y="325"/>
                    <a:pt x="37" y="325"/>
                    <a:pt x="37" y="325"/>
                  </a:cubicBezTo>
                  <a:cubicBezTo>
                    <a:pt x="35" y="326"/>
                    <a:pt x="35" y="326"/>
                    <a:pt x="35" y="326"/>
                  </a:cubicBezTo>
                  <a:cubicBezTo>
                    <a:pt x="34" y="324"/>
                    <a:pt x="34" y="324"/>
                    <a:pt x="34" y="324"/>
                  </a:cubicBezTo>
                  <a:cubicBezTo>
                    <a:pt x="30" y="322"/>
                    <a:pt x="30" y="322"/>
                    <a:pt x="30" y="322"/>
                  </a:cubicBezTo>
                  <a:cubicBezTo>
                    <a:pt x="28" y="320"/>
                    <a:pt x="28" y="320"/>
                    <a:pt x="28" y="320"/>
                  </a:cubicBezTo>
                  <a:close/>
                  <a:moveTo>
                    <a:pt x="34" y="328"/>
                  </a:moveTo>
                  <a:cubicBezTo>
                    <a:pt x="35" y="328"/>
                    <a:pt x="35" y="328"/>
                    <a:pt x="35" y="328"/>
                  </a:cubicBezTo>
                  <a:cubicBezTo>
                    <a:pt x="35" y="328"/>
                    <a:pt x="35" y="328"/>
                    <a:pt x="35" y="328"/>
                  </a:cubicBezTo>
                  <a:cubicBezTo>
                    <a:pt x="41" y="332"/>
                    <a:pt x="41" y="332"/>
                    <a:pt x="41" y="332"/>
                  </a:cubicBezTo>
                  <a:cubicBezTo>
                    <a:pt x="44" y="334"/>
                    <a:pt x="44" y="334"/>
                    <a:pt x="44" y="334"/>
                  </a:cubicBezTo>
                  <a:cubicBezTo>
                    <a:pt x="45" y="334"/>
                    <a:pt x="45" y="334"/>
                    <a:pt x="45" y="334"/>
                  </a:cubicBezTo>
                  <a:cubicBezTo>
                    <a:pt x="45" y="334"/>
                    <a:pt x="45" y="334"/>
                    <a:pt x="45" y="334"/>
                  </a:cubicBezTo>
                  <a:cubicBezTo>
                    <a:pt x="44" y="334"/>
                    <a:pt x="44" y="334"/>
                    <a:pt x="44" y="334"/>
                  </a:cubicBezTo>
                  <a:cubicBezTo>
                    <a:pt x="42" y="334"/>
                    <a:pt x="42" y="334"/>
                    <a:pt x="42" y="334"/>
                  </a:cubicBezTo>
                  <a:cubicBezTo>
                    <a:pt x="41" y="334"/>
                    <a:pt x="41" y="334"/>
                    <a:pt x="41" y="334"/>
                  </a:cubicBezTo>
                  <a:cubicBezTo>
                    <a:pt x="40" y="334"/>
                    <a:pt x="40" y="334"/>
                    <a:pt x="40" y="334"/>
                  </a:cubicBezTo>
                  <a:cubicBezTo>
                    <a:pt x="38" y="334"/>
                    <a:pt x="38" y="334"/>
                    <a:pt x="38" y="334"/>
                  </a:cubicBezTo>
                  <a:cubicBezTo>
                    <a:pt x="38" y="334"/>
                    <a:pt x="38" y="334"/>
                    <a:pt x="38" y="334"/>
                  </a:cubicBezTo>
                  <a:cubicBezTo>
                    <a:pt x="37" y="334"/>
                    <a:pt x="37" y="334"/>
                    <a:pt x="37" y="334"/>
                  </a:cubicBezTo>
                  <a:cubicBezTo>
                    <a:pt x="36" y="335"/>
                    <a:pt x="36" y="335"/>
                    <a:pt x="36" y="335"/>
                  </a:cubicBezTo>
                  <a:cubicBezTo>
                    <a:pt x="35" y="335"/>
                    <a:pt x="35" y="335"/>
                    <a:pt x="35" y="335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32" y="335"/>
                    <a:pt x="32" y="335"/>
                    <a:pt x="32" y="335"/>
                  </a:cubicBezTo>
                  <a:cubicBezTo>
                    <a:pt x="30" y="335"/>
                    <a:pt x="30" y="335"/>
                    <a:pt x="30" y="335"/>
                  </a:cubicBezTo>
                  <a:cubicBezTo>
                    <a:pt x="28" y="335"/>
                    <a:pt x="28" y="335"/>
                    <a:pt x="28" y="335"/>
                  </a:cubicBezTo>
                  <a:cubicBezTo>
                    <a:pt x="27" y="335"/>
                    <a:pt x="27" y="335"/>
                    <a:pt x="27" y="335"/>
                  </a:cubicBezTo>
                  <a:cubicBezTo>
                    <a:pt x="26" y="335"/>
                    <a:pt x="26" y="335"/>
                    <a:pt x="26" y="335"/>
                  </a:cubicBezTo>
                  <a:cubicBezTo>
                    <a:pt x="25" y="335"/>
                    <a:pt x="25" y="335"/>
                    <a:pt x="25" y="335"/>
                  </a:cubicBezTo>
                  <a:cubicBezTo>
                    <a:pt x="24" y="335"/>
                    <a:pt x="24" y="335"/>
                    <a:pt x="24" y="335"/>
                  </a:cubicBezTo>
                  <a:cubicBezTo>
                    <a:pt x="22" y="335"/>
                    <a:pt x="22" y="335"/>
                    <a:pt x="22" y="335"/>
                  </a:cubicBezTo>
                  <a:cubicBezTo>
                    <a:pt x="23" y="334"/>
                    <a:pt x="23" y="334"/>
                    <a:pt x="23" y="334"/>
                  </a:cubicBezTo>
                  <a:cubicBezTo>
                    <a:pt x="24" y="334"/>
                    <a:pt x="24" y="334"/>
                    <a:pt x="24" y="334"/>
                  </a:cubicBezTo>
                  <a:cubicBezTo>
                    <a:pt x="24" y="333"/>
                    <a:pt x="24" y="333"/>
                    <a:pt x="24" y="333"/>
                  </a:cubicBezTo>
                  <a:cubicBezTo>
                    <a:pt x="25" y="333"/>
                    <a:pt x="25" y="333"/>
                    <a:pt x="25" y="333"/>
                  </a:cubicBezTo>
                  <a:cubicBezTo>
                    <a:pt x="26" y="333"/>
                    <a:pt x="26" y="333"/>
                    <a:pt x="26" y="333"/>
                  </a:cubicBezTo>
                  <a:cubicBezTo>
                    <a:pt x="27" y="332"/>
                    <a:pt x="27" y="332"/>
                    <a:pt x="27" y="332"/>
                  </a:cubicBezTo>
                  <a:cubicBezTo>
                    <a:pt x="29" y="331"/>
                    <a:pt x="29" y="331"/>
                    <a:pt x="29" y="331"/>
                  </a:cubicBezTo>
                  <a:cubicBezTo>
                    <a:pt x="29" y="331"/>
                    <a:pt x="29" y="331"/>
                    <a:pt x="29" y="331"/>
                  </a:cubicBezTo>
                  <a:cubicBezTo>
                    <a:pt x="30" y="330"/>
                    <a:pt x="30" y="330"/>
                    <a:pt x="30" y="330"/>
                  </a:cubicBezTo>
                  <a:cubicBezTo>
                    <a:pt x="31" y="330"/>
                    <a:pt x="31" y="330"/>
                    <a:pt x="31" y="330"/>
                  </a:cubicBezTo>
                  <a:cubicBezTo>
                    <a:pt x="32" y="330"/>
                    <a:pt x="32" y="330"/>
                    <a:pt x="32" y="330"/>
                  </a:cubicBezTo>
                  <a:cubicBezTo>
                    <a:pt x="32" y="329"/>
                    <a:pt x="32" y="329"/>
                    <a:pt x="32" y="329"/>
                  </a:cubicBezTo>
                  <a:cubicBezTo>
                    <a:pt x="34" y="329"/>
                    <a:pt x="34" y="329"/>
                    <a:pt x="34" y="329"/>
                  </a:cubicBezTo>
                  <a:lnTo>
                    <a:pt x="34" y="328"/>
                  </a:lnTo>
                  <a:close/>
                  <a:moveTo>
                    <a:pt x="41" y="359"/>
                  </a:moveTo>
                  <a:cubicBezTo>
                    <a:pt x="41" y="360"/>
                    <a:pt x="41" y="360"/>
                    <a:pt x="41" y="360"/>
                  </a:cubicBezTo>
                  <a:cubicBezTo>
                    <a:pt x="41" y="360"/>
                    <a:pt x="41" y="360"/>
                    <a:pt x="41" y="360"/>
                  </a:cubicBezTo>
                  <a:cubicBezTo>
                    <a:pt x="40" y="361"/>
                    <a:pt x="40" y="361"/>
                    <a:pt x="40" y="361"/>
                  </a:cubicBezTo>
                  <a:cubicBezTo>
                    <a:pt x="40" y="361"/>
                    <a:pt x="40" y="361"/>
                    <a:pt x="40" y="361"/>
                  </a:cubicBezTo>
                  <a:cubicBezTo>
                    <a:pt x="40" y="360"/>
                    <a:pt x="40" y="360"/>
                    <a:pt x="40" y="360"/>
                  </a:cubicBezTo>
                  <a:cubicBezTo>
                    <a:pt x="40" y="359"/>
                    <a:pt x="40" y="359"/>
                    <a:pt x="40" y="359"/>
                  </a:cubicBezTo>
                  <a:cubicBezTo>
                    <a:pt x="40" y="359"/>
                    <a:pt x="40" y="359"/>
                    <a:pt x="40" y="359"/>
                  </a:cubicBezTo>
                  <a:cubicBezTo>
                    <a:pt x="40" y="358"/>
                    <a:pt x="40" y="358"/>
                    <a:pt x="40" y="358"/>
                  </a:cubicBezTo>
                  <a:cubicBezTo>
                    <a:pt x="40" y="357"/>
                    <a:pt x="40" y="357"/>
                    <a:pt x="40" y="357"/>
                  </a:cubicBezTo>
                  <a:cubicBezTo>
                    <a:pt x="41" y="359"/>
                    <a:pt x="41" y="359"/>
                    <a:pt x="41" y="359"/>
                  </a:cubicBezTo>
                  <a:close/>
                  <a:moveTo>
                    <a:pt x="43" y="357"/>
                  </a:moveTo>
                  <a:cubicBezTo>
                    <a:pt x="43" y="357"/>
                    <a:pt x="43" y="357"/>
                    <a:pt x="43" y="357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43" y="355"/>
                    <a:pt x="43" y="355"/>
                    <a:pt x="43" y="355"/>
                  </a:cubicBezTo>
                  <a:cubicBezTo>
                    <a:pt x="43" y="355"/>
                    <a:pt x="43" y="355"/>
                    <a:pt x="43" y="355"/>
                  </a:cubicBezTo>
                  <a:cubicBezTo>
                    <a:pt x="44" y="355"/>
                    <a:pt x="44" y="355"/>
                    <a:pt x="44" y="355"/>
                  </a:cubicBezTo>
                  <a:cubicBezTo>
                    <a:pt x="43" y="356"/>
                    <a:pt x="43" y="356"/>
                    <a:pt x="43" y="356"/>
                  </a:cubicBezTo>
                  <a:lnTo>
                    <a:pt x="43" y="357"/>
                  </a:lnTo>
                  <a:close/>
                  <a:moveTo>
                    <a:pt x="44" y="359"/>
                  </a:moveTo>
                  <a:cubicBezTo>
                    <a:pt x="44" y="358"/>
                    <a:pt x="44" y="358"/>
                    <a:pt x="44" y="358"/>
                  </a:cubicBezTo>
                  <a:cubicBezTo>
                    <a:pt x="45" y="358"/>
                    <a:pt x="45" y="358"/>
                    <a:pt x="45" y="358"/>
                  </a:cubicBezTo>
                  <a:cubicBezTo>
                    <a:pt x="45" y="357"/>
                    <a:pt x="45" y="357"/>
                    <a:pt x="45" y="357"/>
                  </a:cubicBezTo>
                  <a:cubicBezTo>
                    <a:pt x="45" y="358"/>
                    <a:pt x="45" y="358"/>
                    <a:pt x="45" y="358"/>
                  </a:cubicBezTo>
                  <a:cubicBezTo>
                    <a:pt x="45" y="359"/>
                    <a:pt x="45" y="359"/>
                    <a:pt x="45" y="359"/>
                  </a:cubicBezTo>
                  <a:cubicBezTo>
                    <a:pt x="45" y="360"/>
                    <a:pt x="45" y="360"/>
                    <a:pt x="45" y="360"/>
                  </a:cubicBezTo>
                  <a:cubicBezTo>
                    <a:pt x="45" y="361"/>
                    <a:pt x="45" y="361"/>
                    <a:pt x="45" y="361"/>
                  </a:cubicBezTo>
                  <a:cubicBezTo>
                    <a:pt x="44" y="359"/>
                    <a:pt x="44" y="359"/>
                    <a:pt x="44" y="359"/>
                  </a:cubicBezTo>
                  <a:close/>
                  <a:moveTo>
                    <a:pt x="48" y="369"/>
                  </a:moveTo>
                  <a:cubicBezTo>
                    <a:pt x="47" y="370"/>
                    <a:pt x="47" y="370"/>
                    <a:pt x="47" y="370"/>
                  </a:cubicBezTo>
                  <a:cubicBezTo>
                    <a:pt x="47" y="370"/>
                    <a:pt x="47" y="370"/>
                    <a:pt x="47" y="370"/>
                  </a:cubicBezTo>
                  <a:cubicBezTo>
                    <a:pt x="46" y="371"/>
                    <a:pt x="46" y="371"/>
                    <a:pt x="46" y="371"/>
                  </a:cubicBezTo>
                  <a:cubicBezTo>
                    <a:pt x="46" y="371"/>
                    <a:pt x="46" y="371"/>
                    <a:pt x="46" y="371"/>
                  </a:cubicBezTo>
                  <a:cubicBezTo>
                    <a:pt x="45" y="372"/>
                    <a:pt x="45" y="372"/>
                    <a:pt x="45" y="372"/>
                  </a:cubicBezTo>
                  <a:cubicBezTo>
                    <a:pt x="46" y="371"/>
                    <a:pt x="46" y="371"/>
                    <a:pt x="46" y="371"/>
                  </a:cubicBezTo>
                  <a:cubicBezTo>
                    <a:pt x="46" y="370"/>
                    <a:pt x="46" y="370"/>
                    <a:pt x="46" y="370"/>
                  </a:cubicBezTo>
                  <a:cubicBezTo>
                    <a:pt x="46" y="369"/>
                    <a:pt x="46" y="369"/>
                    <a:pt x="46" y="369"/>
                  </a:cubicBezTo>
                  <a:cubicBezTo>
                    <a:pt x="46" y="369"/>
                    <a:pt x="46" y="369"/>
                    <a:pt x="46" y="369"/>
                  </a:cubicBezTo>
                  <a:cubicBezTo>
                    <a:pt x="46" y="368"/>
                    <a:pt x="46" y="368"/>
                    <a:pt x="46" y="368"/>
                  </a:cubicBezTo>
                  <a:cubicBezTo>
                    <a:pt x="47" y="367"/>
                    <a:pt x="47" y="367"/>
                    <a:pt x="47" y="367"/>
                  </a:cubicBezTo>
                  <a:cubicBezTo>
                    <a:pt x="48" y="369"/>
                    <a:pt x="48" y="369"/>
                    <a:pt x="48" y="369"/>
                  </a:cubicBezTo>
                  <a:close/>
                  <a:moveTo>
                    <a:pt x="51" y="365"/>
                  </a:moveTo>
                  <a:cubicBezTo>
                    <a:pt x="50" y="366"/>
                    <a:pt x="50" y="366"/>
                    <a:pt x="50" y="366"/>
                  </a:cubicBezTo>
                  <a:cubicBezTo>
                    <a:pt x="50" y="367"/>
                    <a:pt x="50" y="367"/>
                    <a:pt x="50" y="367"/>
                  </a:cubicBezTo>
                  <a:cubicBezTo>
                    <a:pt x="49" y="368"/>
                    <a:pt x="49" y="368"/>
                    <a:pt x="49" y="368"/>
                  </a:cubicBezTo>
                  <a:cubicBezTo>
                    <a:pt x="49" y="366"/>
                    <a:pt x="49" y="366"/>
                    <a:pt x="49" y="366"/>
                  </a:cubicBezTo>
                  <a:cubicBezTo>
                    <a:pt x="48" y="365"/>
                    <a:pt x="48" y="365"/>
                    <a:pt x="48" y="365"/>
                  </a:cubicBezTo>
                  <a:cubicBezTo>
                    <a:pt x="49" y="365"/>
                    <a:pt x="49" y="365"/>
                    <a:pt x="49" y="365"/>
                  </a:cubicBezTo>
                  <a:cubicBezTo>
                    <a:pt x="51" y="365"/>
                    <a:pt x="51" y="365"/>
                    <a:pt x="51" y="365"/>
                  </a:cubicBezTo>
                  <a:cubicBezTo>
                    <a:pt x="52" y="365"/>
                    <a:pt x="52" y="365"/>
                    <a:pt x="52" y="365"/>
                  </a:cubicBezTo>
                  <a:lnTo>
                    <a:pt x="51" y="365"/>
                  </a:lnTo>
                  <a:close/>
                  <a:moveTo>
                    <a:pt x="51" y="363"/>
                  </a:moveTo>
                  <a:cubicBezTo>
                    <a:pt x="50" y="363"/>
                    <a:pt x="50" y="363"/>
                    <a:pt x="50" y="363"/>
                  </a:cubicBezTo>
                  <a:cubicBezTo>
                    <a:pt x="49" y="363"/>
                    <a:pt x="49" y="363"/>
                    <a:pt x="49" y="363"/>
                  </a:cubicBezTo>
                  <a:cubicBezTo>
                    <a:pt x="48" y="363"/>
                    <a:pt x="48" y="363"/>
                    <a:pt x="48" y="363"/>
                  </a:cubicBezTo>
                  <a:cubicBezTo>
                    <a:pt x="49" y="363"/>
                    <a:pt x="49" y="363"/>
                    <a:pt x="49" y="363"/>
                  </a:cubicBezTo>
                  <a:cubicBezTo>
                    <a:pt x="49" y="362"/>
                    <a:pt x="49" y="362"/>
                    <a:pt x="49" y="362"/>
                  </a:cubicBezTo>
                  <a:cubicBezTo>
                    <a:pt x="49" y="362"/>
                    <a:pt x="49" y="362"/>
                    <a:pt x="49" y="362"/>
                  </a:cubicBezTo>
                  <a:cubicBezTo>
                    <a:pt x="50" y="361"/>
                    <a:pt x="50" y="361"/>
                    <a:pt x="50" y="361"/>
                  </a:cubicBezTo>
                  <a:cubicBezTo>
                    <a:pt x="52" y="363"/>
                    <a:pt x="52" y="363"/>
                    <a:pt x="52" y="363"/>
                  </a:cubicBezTo>
                  <a:lnTo>
                    <a:pt x="51" y="363"/>
                  </a:lnTo>
                  <a:close/>
                  <a:moveTo>
                    <a:pt x="53" y="289"/>
                  </a:moveTo>
                  <a:cubicBezTo>
                    <a:pt x="53" y="290"/>
                    <a:pt x="53" y="290"/>
                    <a:pt x="53" y="290"/>
                  </a:cubicBezTo>
                  <a:cubicBezTo>
                    <a:pt x="53" y="291"/>
                    <a:pt x="53" y="291"/>
                    <a:pt x="53" y="291"/>
                  </a:cubicBezTo>
                  <a:cubicBezTo>
                    <a:pt x="53" y="293"/>
                    <a:pt x="53" y="293"/>
                    <a:pt x="53" y="293"/>
                  </a:cubicBezTo>
                  <a:cubicBezTo>
                    <a:pt x="53" y="293"/>
                    <a:pt x="53" y="293"/>
                    <a:pt x="53" y="293"/>
                  </a:cubicBezTo>
                  <a:cubicBezTo>
                    <a:pt x="53" y="293"/>
                    <a:pt x="53" y="293"/>
                    <a:pt x="53" y="293"/>
                  </a:cubicBezTo>
                  <a:cubicBezTo>
                    <a:pt x="53" y="293"/>
                    <a:pt x="53" y="293"/>
                    <a:pt x="53" y="293"/>
                  </a:cubicBezTo>
                  <a:cubicBezTo>
                    <a:pt x="53" y="294"/>
                    <a:pt x="53" y="294"/>
                    <a:pt x="53" y="294"/>
                  </a:cubicBezTo>
                  <a:cubicBezTo>
                    <a:pt x="53" y="296"/>
                    <a:pt x="53" y="296"/>
                    <a:pt x="53" y="296"/>
                  </a:cubicBezTo>
                  <a:cubicBezTo>
                    <a:pt x="53" y="297"/>
                    <a:pt x="53" y="297"/>
                    <a:pt x="53" y="297"/>
                  </a:cubicBezTo>
                  <a:cubicBezTo>
                    <a:pt x="53" y="297"/>
                    <a:pt x="53" y="297"/>
                    <a:pt x="53" y="297"/>
                  </a:cubicBezTo>
                  <a:cubicBezTo>
                    <a:pt x="52" y="297"/>
                    <a:pt x="52" y="297"/>
                    <a:pt x="52" y="297"/>
                  </a:cubicBezTo>
                  <a:cubicBezTo>
                    <a:pt x="52" y="299"/>
                    <a:pt x="52" y="299"/>
                    <a:pt x="52" y="299"/>
                  </a:cubicBezTo>
                  <a:cubicBezTo>
                    <a:pt x="52" y="300"/>
                    <a:pt x="52" y="300"/>
                    <a:pt x="52" y="300"/>
                  </a:cubicBezTo>
                  <a:cubicBezTo>
                    <a:pt x="45" y="294"/>
                    <a:pt x="45" y="294"/>
                    <a:pt x="45" y="294"/>
                  </a:cubicBezTo>
                  <a:cubicBezTo>
                    <a:pt x="46" y="293"/>
                    <a:pt x="46" y="293"/>
                    <a:pt x="46" y="293"/>
                  </a:cubicBezTo>
                  <a:cubicBezTo>
                    <a:pt x="47" y="292"/>
                    <a:pt x="47" y="292"/>
                    <a:pt x="47" y="292"/>
                  </a:cubicBezTo>
                  <a:cubicBezTo>
                    <a:pt x="48" y="292"/>
                    <a:pt x="48" y="292"/>
                    <a:pt x="48" y="292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50" y="290"/>
                    <a:pt x="50" y="290"/>
                    <a:pt x="50" y="290"/>
                  </a:cubicBezTo>
                  <a:cubicBezTo>
                    <a:pt x="52" y="289"/>
                    <a:pt x="52" y="289"/>
                    <a:pt x="52" y="289"/>
                  </a:cubicBezTo>
                  <a:cubicBezTo>
                    <a:pt x="52" y="289"/>
                    <a:pt x="52" y="289"/>
                    <a:pt x="52" y="289"/>
                  </a:cubicBezTo>
                  <a:cubicBezTo>
                    <a:pt x="53" y="289"/>
                    <a:pt x="53" y="289"/>
                    <a:pt x="53" y="289"/>
                  </a:cubicBezTo>
                  <a:cubicBezTo>
                    <a:pt x="53" y="288"/>
                    <a:pt x="53" y="288"/>
                    <a:pt x="53" y="288"/>
                  </a:cubicBezTo>
                  <a:lnTo>
                    <a:pt x="53" y="289"/>
                  </a:lnTo>
                  <a:close/>
                  <a:moveTo>
                    <a:pt x="54" y="275"/>
                  </a:moveTo>
                  <a:cubicBezTo>
                    <a:pt x="54" y="277"/>
                    <a:pt x="54" y="277"/>
                    <a:pt x="54" y="277"/>
                  </a:cubicBezTo>
                  <a:cubicBezTo>
                    <a:pt x="54" y="279"/>
                    <a:pt x="54" y="279"/>
                    <a:pt x="54" y="279"/>
                  </a:cubicBezTo>
                  <a:cubicBezTo>
                    <a:pt x="52" y="275"/>
                    <a:pt x="52" y="275"/>
                    <a:pt x="52" y="275"/>
                  </a:cubicBezTo>
                  <a:cubicBezTo>
                    <a:pt x="52" y="275"/>
                    <a:pt x="52" y="275"/>
                    <a:pt x="52" y="275"/>
                  </a:cubicBezTo>
                  <a:cubicBezTo>
                    <a:pt x="53" y="274"/>
                    <a:pt x="53" y="274"/>
                    <a:pt x="53" y="274"/>
                  </a:cubicBezTo>
                  <a:cubicBezTo>
                    <a:pt x="54" y="273"/>
                    <a:pt x="54" y="273"/>
                    <a:pt x="54" y="273"/>
                  </a:cubicBezTo>
                  <a:cubicBezTo>
                    <a:pt x="55" y="272"/>
                    <a:pt x="55" y="272"/>
                    <a:pt x="55" y="272"/>
                  </a:cubicBezTo>
                  <a:cubicBezTo>
                    <a:pt x="54" y="274"/>
                    <a:pt x="54" y="274"/>
                    <a:pt x="54" y="274"/>
                  </a:cubicBezTo>
                  <a:lnTo>
                    <a:pt x="54" y="275"/>
                  </a:lnTo>
                  <a:close/>
                  <a:moveTo>
                    <a:pt x="55" y="361"/>
                  </a:moveTo>
                  <a:cubicBezTo>
                    <a:pt x="55" y="361"/>
                    <a:pt x="55" y="361"/>
                    <a:pt x="55" y="361"/>
                  </a:cubicBezTo>
                  <a:cubicBezTo>
                    <a:pt x="55" y="360"/>
                    <a:pt x="55" y="360"/>
                    <a:pt x="55" y="360"/>
                  </a:cubicBezTo>
                  <a:cubicBezTo>
                    <a:pt x="55" y="359"/>
                    <a:pt x="55" y="359"/>
                    <a:pt x="55" y="359"/>
                  </a:cubicBezTo>
                  <a:cubicBezTo>
                    <a:pt x="55" y="358"/>
                    <a:pt x="55" y="358"/>
                    <a:pt x="55" y="358"/>
                  </a:cubicBezTo>
                  <a:cubicBezTo>
                    <a:pt x="55" y="356"/>
                    <a:pt x="55" y="356"/>
                    <a:pt x="55" y="356"/>
                  </a:cubicBezTo>
                  <a:cubicBezTo>
                    <a:pt x="56" y="359"/>
                    <a:pt x="56" y="359"/>
                    <a:pt x="56" y="359"/>
                  </a:cubicBezTo>
                  <a:cubicBezTo>
                    <a:pt x="56" y="359"/>
                    <a:pt x="56" y="359"/>
                    <a:pt x="56" y="359"/>
                  </a:cubicBezTo>
                  <a:cubicBezTo>
                    <a:pt x="56" y="360"/>
                    <a:pt x="56" y="360"/>
                    <a:pt x="56" y="360"/>
                  </a:cubicBezTo>
                  <a:lnTo>
                    <a:pt x="55" y="361"/>
                  </a:lnTo>
                  <a:close/>
                  <a:moveTo>
                    <a:pt x="59" y="355"/>
                  </a:moveTo>
                  <a:cubicBezTo>
                    <a:pt x="59" y="356"/>
                    <a:pt x="59" y="356"/>
                    <a:pt x="59" y="356"/>
                  </a:cubicBezTo>
                  <a:cubicBezTo>
                    <a:pt x="58" y="356"/>
                    <a:pt x="58" y="356"/>
                    <a:pt x="58" y="356"/>
                  </a:cubicBezTo>
                  <a:cubicBezTo>
                    <a:pt x="58" y="357"/>
                    <a:pt x="58" y="357"/>
                    <a:pt x="58" y="357"/>
                  </a:cubicBezTo>
                  <a:cubicBezTo>
                    <a:pt x="58" y="357"/>
                    <a:pt x="58" y="357"/>
                    <a:pt x="58" y="357"/>
                  </a:cubicBezTo>
                  <a:cubicBezTo>
                    <a:pt x="57" y="357"/>
                    <a:pt x="57" y="357"/>
                    <a:pt x="57" y="357"/>
                  </a:cubicBezTo>
                  <a:cubicBezTo>
                    <a:pt x="56" y="354"/>
                    <a:pt x="56" y="354"/>
                    <a:pt x="56" y="354"/>
                  </a:cubicBezTo>
                  <a:cubicBezTo>
                    <a:pt x="56" y="354"/>
                    <a:pt x="56" y="354"/>
                    <a:pt x="56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8" y="354"/>
                    <a:pt x="58" y="354"/>
                    <a:pt x="58" y="354"/>
                  </a:cubicBezTo>
                  <a:cubicBezTo>
                    <a:pt x="59" y="354"/>
                    <a:pt x="59" y="354"/>
                    <a:pt x="59" y="354"/>
                  </a:cubicBezTo>
                  <a:lnTo>
                    <a:pt x="59" y="355"/>
                  </a:lnTo>
                  <a:close/>
                  <a:moveTo>
                    <a:pt x="60" y="363"/>
                  </a:moveTo>
                  <a:cubicBezTo>
                    <a:pt x="58" y="363"/>
                    <a:pt x="58" y="363"/>
                    <a:pt x="58" y="363"/>
                  </a:cubicBezTo>
                  <a:cubicBezTo>
                    <a:pt x="56" y="363"/>
                    <a:pt x="56" y="363"/>
                    <a:pt x="56" y="363"/>
                  </a:cubicBezTo>
                  <a:cubicBezTo>
                    <a:pt x="56" y="363"/>
                    <a:pt x="56" y="363"/>
                    <a:pt x="56" y="363"/>
                  </a:cubicBezTo>
                  <a:cubicBezTo>
                    <a:pt x="56" y="363"/>
                    <a:pt x="56" y="363"/>
                    <a:pt x="56" y="363"/>
                  </a:cubicBezTo>
                  <a:cubicBezTo>
                    <a:pt x="56" y="363"/>
                    <a:pt x="56" y="363"/>
                    <a:pt x="56" y="363"/>
                  </a:cubicBezTo>
                  <a:cubicBezTo>
                    <a:pt x="57" y="362"/>
                    <a:pt x="57" y="362"/>
                    <a:pt x="57" y="362"/>
                  </a:cubicBezTo>
                  <a:cubicBezTo>
                    <a:pt x="57" y="361"/>
                    <a:pt x="57" y="361"/>
                    <a:pt x="57" y="361"/>
                  </a:cubicBezTo>
                  <a:cubicBezTo>
                    <a:pt x="58" y="360"/>
                    <a:pt x="58" y="360"/>
                    <a:pt x="58" y="360"/>
                  </a:cubicBezTo>
                  <a:lnTo>
                    <a:pt x="60" y="363"/>
                  </a:lnTo>
                  <a:close/>
                  <a:moveTo>
                    <a:pt x="59" y="352"/>
                  </a:moveTo>
                  <a:cubicBezTo>
                    <a:pt x="58" y="353"/>
                    <a:pt x="58" y="353"/>
                    <a:pt x="58" y="353"/>
                  </a:cubicBezTo>
                  <a:cubicBezTo>
                    <a:pt x="58" y="353"/>
                    <a:pt x="58" y="353"/>
                    <a:pt x="58" y="353"/>
                  </a:cubicBezTo>
                  <a:cubicBezTo>
                    <a:pt x="56" y="353"/>
                    <a:pt x="56" y="353"/>
                    <a:pt x="56" y="353"/>
                  </a:cubicBezTo>
                  <a:cubicBezTo>
                    <a:pt x="56" y="353"/>
                    <a:pt x="56" y="353"/>
                    <a:pt x="56" y="353"/>
                  </a:cubicBezTo>
                  <a:cubicBezTo>
                    <a:pt x="56" y="352"/>
                    <a:pt x="56" y="352"/>
                    <a:pt x="56" y="352"/>
                  </a:cubicBezTo>
                  <a:cubicBezTo>
                    <a:pt x="56" y="351"/>
                    <a:pt x="56" y="351"/>
                    <a:pt x="56" y="351"/>
                  </a:cubicBezTo>
                  <a:cubicBezTo>
                    <a:pt x="56" y="351"/>
                    <a:pt x="56" y="351"/>
                    <a:pt x="56" y="351"/>
                  </a:cubicBezTo>
                  <a:cubicBezTo>
                    <a:pt x="57" y="350"/>
                    <a:pt x="57" y="350"/>
                    <a:pt x="57" y="350"/>
                  </a:cubicBezTo>
                  <a:cubicBezTo>
                    <a:pt x="57" y="350"/>
                    <a:pt x="57" y="350"/>
                    <a:pt x="57" y="350"/>
                  </a:cubicBezTo>
                  <a:cubicBezTo>
                    <a:pt x="59" y="352"/>
                    <a:pt x="59" y="352"/>
                    <a:pt x="59" y="352"/>
                  </a:cubicBezTo>
                  <a:close/>
                  <a:moveTo>
                    <a:pt x="57" y="367"/>
                  </a:moveTo>
                  <a:cubicBezTo>
                    <a:pt x="56" y="365"/>
                    <a:pt x="56" y="365"/>
                    <a:pt x="56" y="365"/>
                  </a:cubicBezTo>
                  <a:cubicBezTo>
                    <a:pt x="57" y="365"/>
                    <a:pt x="57" y="365"/>
                    <a:pt x="57" y="365"/>
                  </a:cubicBezTo>
                  <a:cubicBezTo>
                    <a:pt x="58" y="365"/>
                    <a:pt x="58" y="365"/>
                    <a:pt x="58" y="365"/>
                  </a:cubicBezTo>
                  <a:cubicBezTo>
                    <a:pt x="58" y="365"/>
                    <a:pt x="58" y="365"/>
                    <a:pt x="58" y="365"/>
                  </a:cubicBezTo>
                  <a:cubicBezTo>
                    <a:pt x="59" y="365"/>
                    <a:pt x="59" y="365"/>
                    <a:pt x="59" y="365"/>
                  </a:cubicBezTo>
                  <a:cubicBezTo>
                    <a:pt x="59" y="365"/>
                    <a:pt x="59" y="365"/>
                    <a:pt x="59" y="365"/>
                  </a:cubicBezTo>
                  <a:cubicBezTo>
                    <a:pt x="59" y="366"/>
                    <a:pt x="59" y="366"/>
                    <a:pt x="59" y="366"/>
                  </a:cubicBezTo>
                  <a:cubicBezTo>
                    <a:pt x="58" y="366"/>
                    <a:pt x="58" y="366"/>
                    <a:pt x="58" y="366"/>
                  </a:cubicBezTo>
                  <a:lnTo>
                    <a:pt x="57" y="367"/>
                  </a:lnTo>
                  <a:close/>
                  <a:moveTo>
                    <a:pt x="60" y="367"/>
                  </a:moveTo>
                  <a:cubicBezTo>
                    <a:pt x="60" y="368"/>
                    <a:pt x="60" y="368"/>
                    <a:pt x="60" y="368"/>
                  </a:cubicBezTo>
                  <a:cubicBezTo>
                    <a:pt x="60" y="372"/>
                    <a:pt x="60" y="372"/>
                    <a:pt x="60" y="372"/>
                  </a:cubicBezTo>
                  <a:cubicBezTo>
                    <a:pt x="58" y="369"/>
                    <a:pt x="58" y="369"/>
                    <a:pt x="58" y="369"/>
                  </a:cubicBezTo>
                  <a:cubicBezTo>
                    <a:pt x="60" y="368"/>
                    <a:pt x="60" y="368"/>
                    <a:pt x="60" y="368"/>
                  </a:cubicBezTo>
                  <a:cubicBezTo>
                    <a:pt x="60" y="367"/>
                    <a:pt x="60" y="367"/>
                    <a:pt x="60" y="367"/>
                  </a:cubicBezTo>
                  <a:cubicBezTo>
                    <a:pt x="60" y="367"/>
                    <a:pt x="60" y="367"/>
                    <a:pt x="60" y="367"/>
                  </a:cubicBezTo>
                  <a:close/>
                  <a:moveTo>
                    <a:pt x="60" y="296"/>
                  </a:moveTo>
                  <a:cubicBezTo>
                    <a:pt x="60" y="296"/>
                    <a:pt x="60" y="296"/>
                    <a:pt x="60" y="296"/>
                  </a:cubicBezTo>
                  <a:cubicBezTo>
                    <a:pt x="58" y="296"/>
                    <a:pt x="58" y="296"/>
                    <a:pt x="58" y="296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5" y="296"/>
                    <a:pt x="55" y="296"/>
                    <a:pt x="55" y="296"/>
                  </a:cubicBezTo>
                  <a:cubicBezTo>
                    <a:pt x="55" y="296"/>
                    <a:pt x="55" y="296"/>
                    <a:pt x="55" y="296"/>
                  </a:cubicBezTo>
                  <a:cubicBezTo>
                    <a:pt x="55" y="296"/>
                    <a:pt x="55" y="296"/>
                    <a:pt x="55" y="296"/>
                  </a:cubicBezTo>
                  <a:cubicBezTo>
                    <a:pt x="55" y="294"/>
                    <a:pt x="55" y="294"/>
                    <a:pt x="55" y="294"/>
                  </a:cubicBezTo>
                  <a:cubicBezTo>
                    <a:pt x="55" y="294"/>
                    <a:pt x="55" y="294"/>
                    <a:pt x="55" y="294"/>
                  </a:cubicBezTo>
                  <a:cubicBezTo>
                    <a:pt x="56" y="294"/>
                    <a:pt x="56" y="294"/>
                    <a:pt x="56" y="294"/>
                  </a:cubicBezTo>
                  <a:cubicBezTo>
                    <a:pt x="57" y="294"/>
                    <a:pt x="57" y="294"/>
                    <a:pt x="57" y="294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62" y="293"/>
                    <a:pt x="62" y="293"/>
                    <a:pt x="62" y="293"/>
                  </a:cubicBezTo>
                  <a:cubicBezTo>
                    <a:pt x="65" y="293"/>
                    <a:pt x="65" y="293"/>
                    <a:pt x="65" y="293"/>
                  </a:cubicBezTo>
                  <a:cubicBezTo>
                    <a:pt x="68" y="293"/>
                    <a:pt x="68" y="293"/>
                    <a:pt x="68" y="293"/>
                  </a:cubicBezTo>
                  <a:cubicBezTo>
                    <a:pt x="69" y="293"/>
                    <a:pt x="69" y="293"/>
                    <a:pt x="69" y="293"/>
                  </a:cubicBezTo>
                  <a:cubicBezTo>
                    <a:pt x="71" y="293"/>
                    <a:pt x="71" y="293"/>
                    <a:pt x="71" y="293"/>
                  </a:cubicBezTo>
                  <a:cubicBezTo>
                    <a:pt x="73" y="293"/>
                    <a:pt x="73" y="293"/>
                    <a:pt x="73" y="293"/>
                  </a:cubicBezTo>
                  <a:cubicBezTo>
                    <a:pt x="74" y="295"/>
                    <a:pt x="74" y="295"/>
                    <a:pt x="74" y="295"/>
                  </a:cubicBezTo>
                  <a:cubicBezTo>
                    <a:pt x="74" y="296"/>
                    <a:pt x="74" y="296"/>
                    <a:pt x="74" y="296"/>
                  </a:cubicBezTo>
                  <a:cubicBezTo>
                    <a:pt x="72" y="296"/>
                    <a:pt x="72" y="296"/>
                    <a:pt x="72" y="296"/>
                  </a:cubicBezTo>
                  <a:cubicBezTo>
                    <a:pt x="71" y="296"/>
                    <a:pt x="71" y="296"/>
                    <a:pt x="71" y="296"/>
                  </a:cubicBezTo>
                  <a:cubicBezTo>
                    <a:pt x="67" y="296"/>
                    <a:pt x="67" y="296"/>
                    <a:pt x="67" y="296"/>
                  </a:cubicBezTo>
                  <a:cubicBezTo>
                    <a:pt x="65" y="296"/>
                    <a:pt x="65" y="296"/>
                    <a:pt x="65" y="296"/>
                  </a:cubicBezTo>
                  <a:cubicBezTo>
                    <a:pt x="62" y="296"/>
                    <a:pt x="62" y="296"/>
                    <a:pt x="62" y="296"/>
                  </a:cubicBezTo>
                  <a:lnTo>
                    <a:pt x="60" y="296"/>
                  </a:lnTo>
                  <a:close/>
                  <a:moveTo>
                    <a:pt x="57" y="47"/>
                  </a:moveTo>
                  <a:cubicBezTo>
                    <a:pt x="57" y="49"/>
                    <a:pt x="57" y="49"/>
                    <a:pt x="57" y="49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5" y="53"/>
                    <a:pt x="55" y="52"/>
                    <a:pt x="54" y="52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7" y="45"/>
                    <a:pt x="57" y="45"/>
                  </a:cubicBezTo>
                  <a:lnTo>
                    <a:pt x="57" y="47"/>
                  </a:lnTo>
                  <a:close/>
                  <a:moveTo>
                    <a:pt x="67" y="80"/>
                  </a:moveTo>
                  <a:cubicBezTo>
                    <a:pt x="67" y="80"/>
                    <a:pt x="67" y="80"/>
                    <a:pt x="67" y="80"/>
                  </a:cubicBezTo>
                  <a:cubicBezTo>
                    <a:pt x="67" y="80"/>
                    <a:pt x="67" y="80"/>
                    <a:pt x="67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6" y="78"/>
                    <a:pt x="66" y="78"/>
                    <a:pt x="66" y="78"/>
                  </a:cubicBezTo>
                  <a:lnTo>
                    <a:pt x="67" y="80"/>
                  </a:lnTo>
                  <a:close/>
                  <a:moveTo>
                    <a:pt x="67" y="76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7"/>
                    <a:pt x="68" y="77"/>
                    <a:pt x="68" y="77"/>
                  </a:cubicBezTo>
                  <a:lnTo>
                    <a:pt x="67" y="76"/>
                  </a:lnTo>
                  <a:close/>
                  <a:moveTo>
                    <a:pt x="55" y="97"/>
                  </a:moveTo>
                  <a:cubicBezTo>
                    <a:pt x="56" y="99"/>
                    <a:pt x="56" y="99"/>
                    <a:pt x="56" y="99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98"/>
                    <a:pt x="55" y="98"/>
                    <a:pt x="55" y="98"/>
                  </a:cubicBezTo>
                  <a:lnTo>
                    <a:pt x="55" y="97"/>
                  </a:lnTo>
                  <a:close/>
                  <a:moveTo>
                    <a:pt x="54" y="82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5" y="84"/>
                    <a:pt x="55" y="84"/>
                    <a:pt x="55" y="84"/>
                  </a:cubicBezTo>
                  <a:lnTo>
                    <a:pt x="54" y="82"/>
                  </a:lnTo>
                  <a:close/>
                  <a:moveTo>
                    <a:pt x="57" y="151"/>
                  </a:moveTo>
                  <a:cubicBezTo>
                    <a:pt x="57" y="151"/>
                    <a:pt x="57" y="151"/>
                    <a:pt x="57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5" y="153"/>
                    <a:pt x="55" y="153"/>
                    <a:pt x="55" y="153"/>
                  </a:cubicBezTo>
                  <a:cubicBezTo>
                    <a:pt x="56" y="152"/>
                    <a:pt x="56" y="152"/>
                    <a:pt x="56" y="152"/>
                  </a:cubicBezTo>
                  <a:lnTo>
                    <a:pt x="57" y="151"/>
                  </a:lnTo>
                  <a:close/>
                  <a:moveTo>
                    <a:pt x="55" y="145"/>
                  </a:moveTo>
                  <a:cubicBezTo>
                    <a:pt x="56" y="144"/>
                    <a:pt x="56" y="144"/>
                    <a:pt x="56" y="144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7" y="145"/>
                    <a:pt x="57" y="145"/>
                    <a:pt x="57" y="145"/>
                  </a:cubicBezTo>
                  <a:cubicBezTo>
                    <a:pt x="57" y="146"/>
                    <a:pt x="57" y="146"/>
                    <a:pt x="57" y="146"/>
                  </a:cubicBezTo>
                  <a:cubicBezTo>
                    <a:pt x="57" y="147"/>
                    <a:pt x="57" y="147"/>
                    <a:pt x="57" y="147"/>
                  </a:cubicBezTo>
                  <a:lnTo>
                    <a:pt x="55" y="145"/>
                  </a:lnTo>
                  <a:close/>
                  <a:moveTo>
                    <a:pt x="64" y="137"/>
                  </a:moveTo>
                  <a:cubicBezTo>
                    <a:pt x="63" y="136"/>
                    <a:pt x="63" y="136"/>
                    <a:pt x="63" y="136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4" y="136"/>
                    <a:pt x="64" y="136"/>
                    <a:pt x="64" y="136"/>
                  </a:cubicBezTo>
                  <a:lnTo>
                    <a:pt x="64" y="137"/>
                  </a:lnTo>
                  <a:close/>
                  <a:moveTo>
                    <a:pt x="64" y="55"/>
                  </a:moveTo>
                  <a:cubicBezTo>
                    <a:pt x="64" y="55"/>
                    <a:pt x="64" y="55"/>
                    <a:pt x="64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5" y="57"/>
                    <a:pt x="65" y="57"/>
                    <a:pt x="65" y="57"/>
                  </a:cubicBezTo>
                  <a:lnTo>
                    <a:pt x="64" y="55"/>
                  </a:lnTo>
                  <a:close/>
                  <a:moveTo>
                    <a:pt x="71" y="186"/>
                  </a:moveTo>
                  <a:cubicBezTo>
                    <a:pt x="71" y="186"/>
                    <a:pt x="71" y="186"/>
                    <a:pt x="71" y="186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8" y="189"/>
                    <a:pt x="68" y="189"/>
                    <a:pt x="68" y="189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86"/>
                    <a:pt x="68" y="186"/>
                    <a:pt x="68" y="186"/>
                  </a:cubicBezTo>
                  <a:cubicBezTo>
                    <a:pt x="67" y="183"/>
                    <a:pt x="67" y="183"/>
                    <a:pt x="67" y="183"/>
                  </a:cubicBezTo>
                  <a:cubicBezTo>
                    <a:pt x="67" y="183"/>
                    <a:pt x="67" y="183"/>
                    <a:pt x="67" y="183"/>
                  </a:cubicBezTo>
                  <a:lnTo>
                    <a:pt x="71" y="186"/>
                  </a:lnTo>
                  <a:close/>
                  <a:moveTo>
                    <a:pt x="69" y="182"/>
                  </a:moveTo>
                  <a:cubicBezTo>
                    <a:pt x="69" y="182"/>
                    <a:pt x="69" y="182"/>
                    <a:pt x="69" y="182"/>
                  </a:cubicBezTo>
                  <a:cubicBezTo>
                    <a:pt x="73" y="182"/>
                    <a:pt x="73" y="182"/>
                    <a:pt x="73" y="182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4" y="183"/>
                    <a:pt x="74" y="183"/>
                    <a:pt x="74" y="183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2" y="184"/>
                    <a:pt x="72" y="184"/>
                    <a:pt x="72" y="184"/>
                  </a:cubicBezTo>
                  <a:lnTo>
                    <a:pt x="69" y="182"/>
                  </a:lnTo>
                  <a:close/>
                  <a:moveTo>
                    <a:pt x="58" y="279"/>
                  </a:moveTo>
                  <a:cubicBezTo>
                    <a:pt x="59" y="278"/>
                    <a:pt x="59" y="278"/>
                    <a:pt x="59" y="278"/>
                  </a:cubicBezTo>
                  <a:cubicBezTo>
                    <a:pt x="59" y="277"/>
                    <a:pt x="59" y="277"/>
                    <a:pt x="59" y="277"/>
                  </a:cubicBezTo>
                  <a:cubicBezTo>
                    <a:pt x="62" y="281"/>
                    <a:pt x="62" y="281"/>
                    <a:pt x="62" y="281"/>
                  </a:cubicBezTo>
                  <a:cubicBezTo>
                    <a:pt x="62" y="281"/>
                    <a:pt x="62" y="281"/>
                    <a:pt x="62" y="281"/>
                  </a:cubicBezTo>
                  <a:cubicBezTo>
                    <a:pt x="60" y="281"/>
                    <a:pt x="60" y="281"/>
                    <a:pt x="60" y="281"/>
                  </a:cubicBezTo>
                  <a:cubicBezTo>
                    <a:pt x="58" y="281"/>
                    <a:pt x="58" y="281"/>
                    <a:pt x="58" y="281"/>
                  </a:cubicBezTo>
                  <a:cubicBezTo>
                    <a:pt x="57" y="281"/>
                    <a:pt x="57" y="281"/>
                    <a:pt x="57" y="281"/>
                  </a:cubicBezTo>
                  <a:cubicBezTo>
                    <a:pt x="57" y="280"/>
                    <a:pt x="57" y="280"/>
                    <a:pt x="57" y="280"/>
                  </a:cubicBezTo>
                  <a:lnTo>
                    <a:pt x="58" y="279"/>
                  </a:lnTo>
                  <a:close/>
                  <a:moveTo>
                    <a:pt x="57" y="270"/>
                  </a:moveTo>
                  <a:cubicBezTo>
                    <a:pt x="58" y="270"/>
                    <a:pt x="58" y="270"/>
                    <a:pt x="58" y="270"/>
                  </a:cubicBezTo>
                  <a:cubicBezTo>
                    <a:pt x="58" y="270"/>
                    <a:pt x="58" y="270"/>
                    <a:pt x="58" y="270"/>
                  </a:cubicBezTo>
                  <a:cubicBezTo>
                    <a:pt x="59" y="270"/>
                    <a:pt x="59" y="270"/>
                    <a:pt x="59" y="270"/>
                  </a:cubicBezTo>
                  <a:cubicBezTo>
                    <a:pt x="60" y="270"/>
                    <a:pt x="60" y="270"/>
                    <a:pt x="60" y="270"/>
                  </a:cubicBezTo>
                  <a:cubicBezTo>
                    <a:pt x="62" y="270"/>
                    <a:pt x="62" y="270"/>
                    <a:pt x="62" y="270"/>
                  </a:cubicBezTo>
                  <a:cubicBezTo>
                    <a:pt x="61" y="271"/>
                    <a:pt x="61" y="271"/>
                    <a:pt x="61" y="271"/>
                  </a:cubicBezTo>
                  <a:cubicBezTo>
                    <a:pt x="61" y="272"/>
                    <a:pt x="61" y="272"/>
                    <a:pt x="61" y="272"/>
                  </a:cubicBezTo>
                  <a:cubicBezTo>
                    <a:pt x="60" y="272"/>
                    <a:pt x="60" y="272"/>
                    <a:pt x="60" y="272"/>
                  </a:cubicBezTo>
                  <a:cubicBezTo>
                    <a:pt x="60" y="272"/>
                    <a:pt x="60" y="272"/>
                    <a:pt x="60" y="272"/>
                  </a:cubicBezTo>
                  <a:cubicBezTo>
                    <a:pt x="60" y="273"/>
                    <a:pt x="60" y="273"/>
                    <a:pt x="60" y="273"/>
                  </a:cubicBezTo>
                  <a:cubicBezTo>
                    <a:pt x="60" y="273"/>
                    <a:pt x="60" y="273"/>
                    <a:pt x="60" y="273"/>
                  </a:cubicBezTo>
                  <a:cubicBezTo>
                    <a:pt x="59" y="272"/>
                    <a:pt x="59" y="272"/>
                    <a:pt x="59" y="272"/>
                  </a:cubicBezTo>
                  <a:lnTo>
                    <a:pt x="57" y="270"/>
                  </a:lnTo>
                  <a:close/>
                  <a:moveTo>
                    <a:pt x="61" y="275"/>
                  </a:moveTo>
                  <a:cubicBezTo>
                    <a:pt x="61" y="274"/>
                    <a:pt x="61" y="274"/>
                    <a:pt x="61" y="274"/>
                  </a:cubicBezTo>
                  <a:cubicBezTo>
                    <a:pt x="62" y="273"/>
                    <a:pt x="62" y="273"/>
                    <a:pt x="62" y="273"/>
                  </a:cubicBezTo>
                  <a:cubicBezTo>
                    <a:pt x="62" y="273"/>
                    <a:pt x="62" y="273"/>
                    <a:pt x="62" y="273"/>
                  </a:cubicBezTo>
                  <a:cubicBezTo>
                    <a:pt x="62" y="273"/>
                    <a:pt x="62" y="273"/>
                    <a:pt x="62" y="273"/>
                  </a:cubicBezTo>
                  <a:cubicBezTo>
                    <a:pt x="62" y="272"/>
                    <a:pt x="62" y="272"/>
                    <a:pt x="62" y="272"/>
                  </a:cubicBezTo>
                  <a:cubicBezTo>
                    <a:pt x="63" y="271"/>
                    <a:pt x="63" y="271"/>
                    <a:pt x="63" y="271"/>
                  </a:cubicBezTo>
                  <a:cubicBezTo>
                    <a:pt x="64" y="271"/>
                    <a:pt x="64" y="271"/>
                    <a:pt x="64" y="271"/>
                  </a:cubicBezTo>
                  <a:cubicBezTo>
                    <a:pt x="66" y="274"/>
                    <a:pt x="66" y="274"/>
                    <a:pt x="66" y="274"/>
                  </a:cubicBezTo>
                  <a:cubicBezTo>
                    <a:pt x="67" y="275"/>
                    <a:pt x="67" y="275"/>
                    <a:pt x="67" y="275"/>
                  </a:cubicBezTo>
                  <a:cubicBezTo>
                    <a:pt x="66" y="276"/>
                    <a:pt x="66" y="276"/>
                    <a:pt x="66" y="276"/>
                  </a:cubicBezTo>
                  <a:cubicBezTo>
                    <a:pt x="66" y="277"/>
                    <a:pt x="66" y="277"/>
                    <a:pt x="66" y="277"/>
                  </a:cubicBezTo>
                  <a:cubicBezTo>
                    <a:pt x="66" y="277"/>
                    <a:pt x="66" y="277"/>
                    <a:pt x="66" y="277"/>
                  </a:cubicBezTo>
                  <a:cubicBezTo>
                    <a:pt x="65" y="277"/>
                    <a:pt x="65" y="277"/>
                    <a:pt x="65" y="277"/>
                  </a:cubicBezTo>
                  <a:cubicBezTo>
                    <a:pt x="65" y="278"/>
                    <a:pt x="65" y="278"/>
                    <a:pt x="65" y="278"/>
                  </a:cubicBezTo>
                  <a:cubicBezTo>
                    <a:pt x="64" y="280"/>
                    <a:pt x="64" y="280"/>
                    <a:pt x="64" y="280"/>
                  </a:cubicBezTo>
                  <a:cubicBezTo>
                    <a:pt x="64" y="280"/>
                    <a:pt x="64" y="280"/>
                    <a:pt x="64" y="280"/>
                  </a:cubicBezTo>
                  <a:cubicBezTo>
                    <a:pt x="63" y="279"/>
                    <a:pt x="63" y="279"/>
                    <a:pt x="63" y="279"/>
                  </a:cubicBezTo>
                  <a:lnTo>
                    <a:pt x="61" y="275"/>
                  </a:lnTo>
                  <a:close/>
                  <a:moveTo>
                    <a:pt x="66" y="270"/>
                  </a:moveTo>
                  <a:cubicBezTo>
                    <a:pt x="68" y="270"/>
                    <a:pt x="68" y="270"/>
                    <a:pt x="68" y="270"/>
                  </a:cubicBezTo>
                  <a:cubicBezTo>
                    <a:pt x="70" y="270"/>
                    <a:pt x="70" y="270"/>
                    <a:pt x="70" y="270"/>
                  </a:cubicBezTo>
                  <a:cubicBezTo>
                    <a:pt x="69" y="271"/>
                    <a:pt x="69" y="271"/>
                    <a:pt x="69" y="271"/>
                  </a:cubicBezTo>
                  <a:cubicBezTo>
                    <a:pt x="68" y="273"/>
                    <a:pt x="68" y="273"/>
                    <a:pt x="68" y="273"/>
                  </a:cubicBezTo>
                  <a:lnTo>
                    <a:pt x="66" y="270"/>
                  </a:lnTo>
                  <a:close/>
                  <a:moveTo>
                    <a:pt x="66" y="279"/>
                  </a:moveTo>
                  <a:cubicBezTo>
                    <a:pt x="67" y="278"/>
                    <a:pt x="67" y="278"/>
                    <a:pt x="67" y="278"/>
                  </a:cubicBezTo>
                  <a:cubicBezTo>
                    <a:pt x="67" y="278"/>
                    <a:pt x="67" y="278"/>
                    <a:pt x="67" y="278"/>
                  </a:cubicBezTo>
                  <a:cubicBezTo>
                    <a:pt x="67" y="278"/>
                    <a:pt x="67" y="278"/>
                    <a:pt x="67" y="278"/>
                  </a:cubicBezTo>
                  <a:cubicBezTo>
                    <a:pt x="68" y="277"/>
                    <a:pt x="68" y="277"/>
                    <a:pt x="68" y="277"/>
                  </a:cubicBezTo>
                  <a:cubicBezTo>
                    <a:pt x="68" y="277"/>
                    <a:pt x="68" y="277"/>
                    <a:pt x="68" y="277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70" y="280"/>
                    <a:pt x="70" y="280"/>
                    <a:pt x="70" y="280"/>
                  </a:cubicBezTo>
                  <a:cubicBezTo>
                    <a:pt x="69" y="280"/>
                    <a:pt x="69" y="280"/>
                    <a:pt x="69" y="280"/>
                  </a:cubicBezTo>
                  <a:cubicBezTo>
                    <a:pt x="69" y="280"/>
                    <a:pt x="69" y="280"/>
                    <a:pt x="69" y="280"/>
                  </a:cubicBezTo>
                  <a:cubicBezTo>
                    <a:pt x="68" y="280"/>
                    <a:pt x="68" y="280"/>
                    <a:pt x="68" y="280"/>
                  </a:cubicBezTo>
                  <a:cubicBezTo>
                    <a:pt x="66" y="280"/>
                    <a:pt x="66" y="280"/>
                    <a:pt x="66" y="280"/>
                  </a:cubicBezTo>
                  <a:lnTo>
                    <a:pt x="66" y="279"/>
                  </a:lnTo>
                  <a:close/>
                  <a:moveTo>
                    <a:pt x="69" y="275"/>
                  </a:moveTo>
                  <a:cubicBezTo>
                    <a:pt x="70" y="273"/>
                    <a:pt x="70" y="273"/>
                    <a:pt x="70" y="273"/>
                  </a:cubicBezTo>
                  <a:cubicBezTo>
                    <a:pt x="71" y="272"/>
                    <a:pt x="71" y="272"/>
                    <a:pt x="71" y="272"/>
                  </a:cubicBezTo>
                  <a:cubicBezTo>
                    <a:pt x="71" y="273"/>
                    <a:pt x="71" y="273"/>
                    <a:pt x="71" y="273"/>
                  </a:cubicBezTo>
                  <a:cubicBezTo>
                    <a:pt x="71" y="275"/>
                    <a:pt x="71" y="276"/>
                    <a:pt x="72" y="278"/>
                  </a:cubicBezTo>
                  <a:lnTo>
                    <a:pt x="69" y="275"/>
                  </a:lnTo>
                  <a:close/>
                  <a:moveTo>
                    <a:pt x="71" y="246"/>
                  </a:moveTo>
                  <a:cubicBezTo>
                    <a:pt x="71" y="243"/>
                    <a:pt x="71" y="243"/>
                    <a:pt x="71" y="243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70" y="239"/>
                    <a:pt x="70" y="237"/>
                    <a:pt x="70" y="234"/>
                  </a:cubicBezTo>
                  <a:cubicBezTo>
                    <a:pt x="76" y="240"/>
                    <a:pt x="76" y="240"/>
                    <a:pt x="76" y="240"/>
                  </a:cubicBezTo>
                  <a:cubicBezTo>
                    <a:pt x="73" y="244"/>
                    <a:pt x="73" y="244"/>
                    <a:pt x="73" y="244"/>
                  </a:cubicBezTo>
                  <a:cubicBezTo>
                    <a:pt x="72" y="245"/>
                    <a:pt x="72" y="245"/>
                    <a:pt x="72" y="245"/>
                  </a:cubicBezTo>
                  <a:lnTo>
                    <a:pt x="71" y="246"/>
                  </a:lnTo>
                  <a:close/>
                  <a:moveTo>
                    <a:pt x="70" y="229"/>
                  </a:moveTo>
                  <a:cubicBezTo>
                    <a:pt x="70" y="226"/>
                    <a:pt x="70" y="226"/>
                    <a:pt x="70" y="226"/>
                  </a:cubicBezTo>
                  <a:cubicBezTo>
                    <a:pt x="69" y="223"/>
                    <a:pt x="69" y="223"/>
                    <a:pt x="69" y="223"/>
                  </a:cubicBezTo>
                  <a:cubicBezTo>
                    <a:pt x="69" y="219"/>
                    <a:pt x="69" y="219"/>
                    <a:pt x="69" y="219"/>
                  </a:cubicBezTo>
                  <a:cubicBezTo>
                    <a:pt x="74" y="224"/>
                    <a:pt x="74" y="224"/>
                    <a:pt x="74" y="224"/>
                  </a:cubicBezTo>
                  <a:cubicBezTo>
                    <a:pt x="73" y="226"/>
                    <a:pt x="73" y="226"/>
                    <a:pt x="73" y="226"/>
                  </a:cubicBezTo>
                  <a:cubicBezTo>
                    <a:pt x="71" y="227"/>
                    <a:pt x="71" y="227"/>
                    <a:pt x="71" y="227"/>
                  </a:cubicBezTo>
                  <a:lnTo>
                    <a:pt x="70" y="229"/>
                  </a:lnTo>
                  <a:close/>
                  <a:moveTo>
                    <a:pt x="70" y="260"/>
                  </a:moveTo>
                  <a:cubicBezTo>
                    <a:pt x="70" y="260"/>
                    <a:pt x="70" y="260"/>
                    <a:pt x="70" y="260"/>
                  </a:cubicBezTo>
                  <a:cubicBezTo>
                    <a:pt x="65" y="255"/>
                    <a:pt x="65" y="255"/>
                    <a:pt x="65" y="255"/>
                  </a:cubicBezTo>
                  <a:cubicBezTo>
                    <a:pt x="67" y="253"/>
                    <a:pt x="67" y="253"/>
                    <a:pt x="67" y="253"/>
                  </a:cubicBezTo>
                  <a:cubicBezTo>
                    <a:pt x="68" y="252"/>
                    <a:pt x="68" y="252"/>
                    <a:pt x="68" y="252"/>
                  </a:cubicBezTo>
                  <a:cubicBezTo>
                    <a:pt x="69" y="251"/>
                    <a:pt x="69" y="251"/>
                    <a:pt x="69" y="251"/>
                  </a:cubicBezTo>
                  <a:cubicBezTo>
                    <a:pt x="69" y="254"/>
                    <a:pt x="69" y="254"/>
                    <a:pt x="69" y="254"/>
                  </a:cubicBezTo>
                  <a:cubicBezTo>
                    <a:pt x="70" y="256"/>
                    <a:pt x="70" y="256"/>
                    <a:pt x="70" y="256"/>
                  </a:cubicBezTo>
                  <a:cubicBezTo>
                    <a:pt x="70" y="258"/>
                    <a:pt x="70" y="259"/>
                    <a:pt x="70" y="260"/>
                  </a:cubicBezTo>
                  <a:close/>
                  <a:moveTo>
                    <a:pt x="69" y="214"/>
                  </a:moveTo>
                  <a:cubicBezTo>
                    <a:pt x="69" y="211"/>
                    <a:pt x="69" y="211"/>
                    <a:pt x="69" y="211"/>
                  </a:cubicBezTo>
                  <a:cubicBezTo>
                    <a:pt x="69" y="208"/>
                    <a:pt x="69" y="208"/>
                    <a:pt x="69" y="208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71" y="207"/>
                    <a:pt x="71" y="207"/>
                    <a:pt x="71" y="207"/>
                  </a:cubicBezTo>
                  <a:cubicBezTo>
                    <a:pt x="73" y="209"/>
                    <a:pt x="73" y="209"/>
                    <a:pt x="73" y="209"/>
                  </a:cubicBezTo>
                  <a:cubicBezTo>
                    <a:pt x="72" y="211"/>
                    <a:pt x="72" y="211"/>
                    <a:pt x="72" y="211"/>
                  </a:cubicBezTo>
                  <a:cubicBezTo>
                    <a:pt x="70" y="212"/>
                    <a:pt x="70" y="212"/>
                    <a:pt x="70" y="212"/>
                  </a:cubicBezTo>
                  <a:lnTo>
                    <a:pt x="69" y="214"/>
                  </a:lnTo>
                  <a:close/>
                  <a:moveTo>
                    <a:pt x="68" y="240"/>
                  </a:moveTo>
                  <a:cubicBezTo>
                    <a:pt x="69" y="242"/>
                    <a:pt x="69" y="242"/>
                    <a:pt x="69" y="242"/>
                  </a:cubicBezTo>
                  <a:cubicBezTo>
                    <a:pt x="69" y="245"/>
                    <a:pt x="69" y="245"/>
                    <a:pt x="69" y="245"/>
                  </a:cubicBezTo>
                  <a:cubicBezTo>
                    <a:pt x="64" y="240"/>
                    <a:pt x="64" y="240"/>
                    <a:pt x="64" y="240"/>
                  </a:cubicBezTo>
                  <a:cubicBezTo>
                    <a:pt x="65" y="238"/>
                    <a:pt x="65" y="238"/>
                    <a:pt x="65" y="238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8" y="235"/>
                    <a:pt x="68" y="235"/>
                    <a:pt x="68" y="235"/>
                  </a:cubicBezTo>
                  <a:cubicBezTo>
                    <a:pt x="68" y="236"/>
                    <a:pt x="68" y="238"/>
                    <a:pt x="68" y="240"/>
                  </a:cubicBezTo>
                  <a:close/>
                  <a:moveTo>
                    <a:pt x="66" y="183"/>
                  </a:moveTo>
                  <a:cubicBezTo>
                    <a:pt x="66" y="184"/>
                    <a:pt x="66" y="184"/>
                    <a:pt x="66" y="184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6" y="189"/>
                    <a:pt x="66" y="189"/>
                    <a:pt x="66" y="189"/>
                  </a:cubicBezTo>
                  <a:cubicBezTo>
                    <a:pt x="64" y="186"/>
                    <a:pt x="64" y="186"/>
                    <a:pt x="64" y="186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65" y="184"/>
                    <a:pt x="65" y="184"/>
                    <a:pt x="65" y="184"/>
                  </a:cubicBezTo>
                  <a:lnTo>
                    <a:pt x="66" y="183"/>
                  </a:lnTo>
                  <a:close/>
                  <a:moveTo>
                    <a:pt x="63" y="175"/>
                  </a:moveTo>
                  <a:cubicBezTo>
                    <a:pt x="64" y="174"/>
                    <a:pt x="64" y="174"/>
                    <a:pt x="64" y="174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5" y="175"/>
                    <a:pt x="65" y="175"/>
                    <a:pt x="65" y="175"/>
                  </a:cubicBezTo>
                  <a:cubicBezTo>
                    <a:pt x="65" y="178"/>
                    <a:pt x="65" y="178"/>
                    <a:pt x="65" y="178"/>
                  </a:cubicBezTo>
                  <a:lnTo>
                    <a:pt x="63" y="175"/>
                  </a:lnTo>
                  <a:close/>
                  <a:moveTo>
                    <a:pt x="67" y="205"/>
                  </a:moveTo>
                  <a:cubicBezTo>
                    <a:pt x="67" y="206"/>
                    <a:pt x="67" y="206"/>
                    <a:pt x="67" y="206"/>
                  </a:cubicBezTo>
                  <a:cubicBezTo>
                    <a:pt x="67" y="209"/>
                    <a:pt x="67" y="209"/>
                    <a:pt x="67" y="209"/>
                  </a:cubicBezTo>
                  <a:cubicBezTo>
                    <a:pt x="67" y="214"/>
                    <a:pt x="67" y="214"/>
                    <a:pt x="67" y="214"/>
                  </a:cubicBezTo>
                  <a:cubicBezTo>
                    <a:pt x="64" y="209"/>
                    <a:pt x="64" y="209"/>
                    <a:pt x="64" y="209"/>
                  </a:cubicBezTo>
                  <a:cubicBezTo>
                    <a:pt x="65" y="208"/>
                    <a:pt x="65" y="208"/>
                    <a:pt x="65" y="208"/>
                  </a:cubicBezTo>
                  <a:cubicBezTo>
                    <a:pt x="66" y="206"/>
                    <a:pt x="66" y="206"/>
                    <a:pt x="66" y="206"/>
                  </a:cubicBezTo>
                  <a:lnTo>
                    <a:pt x="67" y="205"/>
                  </a:lnTo>
                  <a:close/>
                  <a:moveTo>
                    <a:pt x="64" y="197"/>
                  </a:moveTo>
                  <a:cubicBezTo>
                    <a:pt x="65" y="196"/>
                    <a:pt x="65" y="196"/>
                    <a:pt x="65" y="196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200"/>
                    <a:pt x="66" y="200"/>
                    <a:pt x="66" y="200"/>
                  </a:cubicBezTo>
                  <a:lnTo>
                    <a:pt x="64" y="197"/>
                  </a:lnTo>
                  <a:close/>
                  <a:moveTo>
                    <a:pt x="67" y="219"/>
                  </a:moveTo>
                  <a:cubicBezTo>
                    <a:pt x="67" y="221"/>
                    <a:pt x="67" y="221"/>
                    <a:pt x="67" y="221"/>
                  </a:cubicBezTo>
                  <a:cubicBezTo>
                    <a:pt x="68" y="224"/>
                    <a:pt x="68" y="224"/>
                    <a:pt x="68" y="224"/>
                  </a:cubicBezTo>
                  <a:cubicBezTo>
                    <a:pt x="68" y="226"/>
                    <a:pt x="68" y="227"/>
                    <a:pt x="68" y="229"/>
                  </a:cubicBezTo>
                  <a:cubicBezTo>
                    <a:pt x="64" y="224"/>
                    <a:pt x="64" y="224"/>
                    <a:pt x="64" y="224"/>
                  </a:cubicBezTo>
                  <a:cubicBezTo>
                    <a:pt x="65" y="222"/>
                    <a:pt x="65" y="222"/>
                    <a:pt x="65" y="222"/>
                  </a:cubicBezTo>
                  <a:cubicBezTo>
                    <a:pt x="67" y="220"/>
                    <a:pt x="67" y="220"/>
                    <a:pt x="67" y="220"/>
                  </a:cubicBezTo>
                  <a:lnTo>
                    <a:pt x="67" y="219"/>
                  </a:lnTo>
                  <a:close/>
                  <a:moveTo>
                    <a:pt x="67" y="178"/>
                  </a:moveTo>
                  <a:cubicBezTo>
                    <a:pt x="67" y="177"/>
                    <a:pt x="67" y="177"/>
                    <a:pt x="67" y="177"/>
                  </a:cubicBezTo>
                  <a:cubicBezTo>
                    <a:pt x="67" y="174"/>
                    <a:pt x="67" y="174"/>
                    <a:pt x="67" y="174"/>
                  </a:cubicBezTo>
                  <a:cubicBezTo>
                    <a:pt x="67" y="172"/>
                    <a:pt x="67" y="172"/>
                    <a:pt x="67" y="172"/>
                  </a:cubicBezTo>
                  <a:cubicBezTo>
                    <a:pt x="67" y="171"/>
                    <a:pt x="67" y="171"/>
                    <a:pt x="67" y="171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69" y="176"/>
                    <a:pt x="69" y="176"/>
                    <a:pt x="69" y="176"/>
                  </a:cubicBezTo>
                  <a:cubicBezTo>
                    <a:pt x="68" y="177"/>
                    <a:pt x="68" y="177"/>
                    <a:pt x="68" y="177"/>
                  </a:cubicBezTo>
                  <a:lnTo>
                    <a:pt x="67" y="178"/>
                  </a:lnTo>
                  <a:close/>
                  <a:moveTo>
                    <a:pt x="67" y="166"/>
                  </a:moveTo>
                  <a:cubicBezTo>
                    <a:pt x="67" y="165"/>
                    <a:pt x="67" y="165"/>
                    <a:pt x="67" y="165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67" y="160"/>
                    <a:pt x="67" y="160"/>
                    <a:pt x="67" y="160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5"/>
                    <a:pt x="67" y="165"/>
                    <a:pt x="67" y="165"/>
                  </a:cubicBezTo>
                  <a:lnTo>
                    <a:pt x="67" y="166"/>
                  </a:lnTo>
                  <a:close/>
                  <a:moveTo>
                    <a:pt x="67" y="155"/>
                  </a:moveTo>
                  <a:cubicBezTo>
                    <a:pt x="66" y="155"/>
                    <a:pt x="66" y="155"/>
                    <a:pt x="66" y="155"/>
                  </a:cubicBezTo>
                  <a:cubicBezTo>
                    <a:pt x="66" y="154"/>
                    <a:pt x="66" y="154"/>
                    <a:pt x="66" y="154"/>
                  </a:cubicBezTo>
                  <a:cubicBezTo>
                    <a:pt x="66" y="153"/>
                    <a:pt x="66" y="153"/>
                    <a:pt x="66" y="153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51"/>
                    <a:pt x="66" y="151"/>
                    <a:pt x="66" y="151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67" y="154"/>
                    <a:pt x="67" y="154"/>
                    <a:pt x="67" y="154"/>
                  </a:cubicBezTo>
                  <a:lnTo>
                    <a:pt x="67" y="155"/>
                  </a:lnTo>
                  <a:close/>
                  <a:moveTo>
                    <a:pt x="66" y="146"/>
                  </a:moveTo>
                  <a:cubicBezTo>
                    <a:pt x="66" y="146"/>
                    <a:pt x="66" y="146"/>
                    <a:pt x="66" y="146"/>
                  </a:cubicBezTo>
                  <a:cubicBezTo>
                    <a:pt x="66" y="146"/>
                    <a:pt x="66" y="146"/>
                    <a:pt x="66" y="146"/>
                  </a:cubicBezTo>
                  <a:cubicBezTo>
                    <a:pt x="66" y="144"/>
                    <a:pt x="66" y="144"/>
                    <a:pt x="66" y="144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67" y="145"/>
                    <a:pt x="67" y="145"/>
                    <a:pt x="67" y="145"/>
                  </a:cubicBezTo>
                  <a:lnTo>
                    <a:pt x="66" y="146"/>
                  </a:lnTo>
                  <a:close/>
                  <a:moveTo>
                    <a:pt x="66" y="138"/>
                  </a:moveTo>
                  <a:cubicBezTo>
                    <a:pt x="66" y="138"/>
                    <a:pt x="66" y="138"/>
                    <a:pt x="66" y="138"/>
                  </a:cubicBezTo>
                  <a:cubicBezTo>
                    <a:pt x="66" y="138"/>
                    <a:pt x="66" y="138"/>
                    <a:pt x="66" y="138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6" y="134"/>
                    <a:pt x="66" y="134"/>
                    <a:pt x="66" y="134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7" y="137"/>
                    <a:pt x="67" y="137"/>
                    <a:pt x="67" y="137"/>
                  </a:cubicBezTo>
                  <a:lnTo>
                    <a:pt x="66" y="138"/>
                  </a:lnTo>
                  <a:close/>
                  <a:moveTo>
                    <a:pt x="65" y="129"/>
                  </a:moveTo>
                  <a:cubicBezTo>
                    <a:pt x="65" y="128"/>
                    <a:pt x="65" y="128"/>
                    <a:pt x="65" y="128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4"/>
                    <a:pt x="65" y="124"/>
                    <a:pt x="65" y="124"/>
                  </a:cubicBezTo>
                  <a:cubicBezTo>
                    <a:pt x="65" y="124"/>
                    <a:pt x="65" y="124"/>
                    <a:pt x="65" y="124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7" y="127"/>
                    <a:pt x="67" y="127"/>
                    <a:pt x="67" y="127"/>
                  </a:cubicBezTo>
                  <a:cubicBezTo>
                    <a:pt x="66" y="128"/>
                    <a:pt x="66" y="128"/>
                    <a:pt x="66" y="128"/>
                  </a:cubicBezTo>
                  <a:lnTo>
                    <a:pt x="65" y="129"/>
                  </a:lnTo>
                  <a:close/>
                  <a:moveTo>
                    <a:pt x="65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6" y="96"/>
                    <a:pt x="66" y="96"/>
                    <a:pt x="66" y="96"/>
                  </a:cubicBezTo>
                  <a:lnTo>
                    <a:pt x="65" y="97"/>
                  </a:lnTo>
                  <a:close/>
                  <a:moveTo>
                    <a:pt x="65" y="166"/>
                  </a:moveTo>
                  <a:cubicBezTo>
                    <a:pt x="63" y="163"/>
                    <a:pt x="63" y="163"/>
                    <a:pt x="63" y="163"/>
                  </a:cubicBezTo>
                  <a:cubicBezTo>
                    <a:pt x="64" y="162"/>
                    <a:pt x="64" y="162"/>
                    <a:pt x="64" y="162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65" y="163"/>
                    <a:pt x="65" y="163"/>
                    <a:pt x="65" y="163"/>
                  </a:cubicBezTo>
                  <a:lnTo>
                    <a:pt x="65" y="166"/>
                  </a:lnTo>
                  <a:close/>
                  <a:moveTo>
                    <a:pt x="65" y="86"/>
                  </a:move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6"/>
                    <a:pt x="64" y="86"/>
                    <a:pt x="64" y="86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5" y="86"/>
                    <a:pt x="65" y="86"/>
                    <a:pt x="65" y="86"/>
                  </a:cubicBezTo>
                  <a:close/>
                  <a:moveTo>
                    <a:pt x="64" y="143"/>
                  </a:moveTo>
                  <a:cubicBezTo>
                    <a:pt x="64" y="144"/>
                    <a:pt x="64" y="144"/>
                    <a:pt x="64" y="144"/>
                  </a:cubicBezTo>
                  <a:cubicBezTo>
                    <a:pt x="64" y="146"/>
                    <a:pt x="64" y="146"/>
                    <a:pt x="64" y="146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4" y="144"/>
                    <a:pt x="64" y="144"/>
                    <a:pt x="64" y="144"/>
                  </a:cubicBezTo>
                  <a:lnTo>
                    <a:pt x="64" y="143"/>
                  </a:lnTo>
                  <a:close/>
                  <a:moveTo>
                    <a:pt x="63" y="141"/>
                  </a:moveTo>
                  <a:cubicBezTo>
                    <a:pt x="63" y="141"/>
                    <a:pt x="63" y="141"/>
                    <a:pt x="63" y="141"/>
                  </a:cubicBezTo>
                  <a:cubicBezTo>
                    <a:pt x="62" y="142"/>
                    <a:pt x="62" y="142"/>
                    <a:pt x="62" y="142"/>
                  </a:cubicBezTo>
                  <a:cubicBezTo>
                    <a:pt x="62" y="143"/>
                    <a:pt x="62" y="143"/>
                    <a:pt x="62" y="143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63" y="141"/>
                    <a:pt x="63" y="141"/>
                    <a:pt x="63" y="141"/>
                  </a:cubicBezTo>
                  <a:close/>
                  <a:moveTo>
                    <a:pt x="63" y="158"/>
                  </a:moveTo>
                  <a:cubicBezTo>
                    <a:pt x="64" y="158"/>
                    <a:pt x="64" y="158"/>
                    <a:pt x="64" y="158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0" y="159"/>
                    <a:pt x="60" y="159"/>
                    <a:pt x="60" y="159"/>
                  </a:cubicBezTo>
                  <a:cubicBezTo>
                    <a:pt x="60" y="158"/>
                    <a:pt x="60" y="158"/>
                    <a:pt x="60" y="158"/>
                  </a:cubicBezTo>
                  <a:lnTo>
                    <a:pt x="63" y="158"/>
                  </a:lnTo>
                  <a:close/>
                  <a:moveTo>
                    <a:pt x="62" y="165"/>
                  </a:moveTo>
                  <a:cubicBezTo>
                    <a:pt x="64" y="168"/>
                    <a:pt x="64" y="168"/>
                    <a:pt x="64" y="168"/>
                  </a:cubicBezTo>
                  <a:cubicBezTo>
                    <a:pt x="63" y="168"/>
                    <a:pt x="63" y="168"/>
                    <a:pt x="63" y="168"/>
                  </a:cubicBezTo>
                  <a:cubicBezTo>
                    <a:pt x="61" y="168"/>
                    <a:pt x="61" y="168"/>
                    <a:pt x="61" y="168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60" y="167"/>
                    <a:pt x="60" y="167"/>
                    <a:pt x="60" y="167"/>
                  </a:cubicBezTo>
                  <a:cubicBezTo>
                    <a:pt x="61" y="166"/>
                    <a:pt x="61" y="166"/>
                    <a:pt x="61" y="166"/>
                  </a:cubicBezTo>
                  <a:lnTo>
                    <a:pt x="62" y="165"/>
                  </a:lnTo>
                  <a:close/>
                  <a:moveTo>
                    <a:pt x="60" y="170"/>
                  </a:moveTo>
                  <a:cubicBezTo>
                    <a:pt x="63" y="170"/>
                    <a:pt x="63" y="170"/>
                    <a:pt x="63" y="170"/>
                  </a:cubicBezTo>
                  <a:cubicBezTo>
                    <a:pt x="64" y="170"/>
                    <a:pt x="64" y="170"/>
                    <a:pt x="64" y="170"/>
                  </a:cubicBezTo>
                  <a:cubicBezTo>
                    <a:pt x="64" y="170"/>
                    <a:pt x="64" y="170"/>
                    <a:pt x="64" y="170"/>
                  </a:cubicBezTo>
                  <a:cubicBezTo>
                    <a:pt x="63" y="172"/>
                    <a:pt x="63" y="172"/>
                    <a:pt x="63" y="172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0" y="170"/>
                    <a:pt x="60" y="170"/>
                    <a:pt x="60" y="170"/>
                  </a:cubicBezTo>
                  <a:close/>
                  <a:moveTo>
                    <a:pt x="62" y="176"/>
                  </a:moveTo>
                  <a:cubicBezTo>
                    <a:pt x="65" y="180"/>
                    <a:pt x="65" y="180"/>
                    <a:pt x="65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0" y="180"/>
                    <a:pt x="60" y="180"/>
                    <a:pt x="60" y="180"/>
                  </a:cubicBezTo>
                  <a:cubicBezTo>
                    <a:pt x="60" y="179"/>
                    <a:pt x="60" y="179"/>
                    <a:pt x="60" y="179"/>
                  </a:cubicBezTo>
                  <a:cubicBezTo>
                    <a:pt x="61" y="178"/>
                    <a:pt x="61" y="178"/>
                    <a:pt x="61" y="178"/>
                  </a:cubicBezTo>
                  <a:lnTo>
                    <a:pt x="62" y="176"/>
                  </a:lnTo>
                  <a:close/>
                  <a:moveTo>
                    <a:pt x="62" y="182"/>
                  </a:moveTo>
                  <a:cubicBezTo>
                    <a:pt x="63" y="182"/>
                    <a:pt x="63" y="182"/>
                    <a:pt x="63" y="182"/>
                  </a:cubicBezTo>
                  <a:cubicBezTo>
                    <a:pt x="64" y="182"/>
                    <a:pt x="64" y="182"/>
                    <a:pt x="64" y="182"/>
                  </a:cubicBezTo>
                  <a:cubicBezTo>
                    <a:pt x="64" y="182"/>
                    <a:pt x="64" y="182"/>
                    <a:pt x="64" y="182"/>
                  </a:cubicBezTo>
                  <a:cubicBezTo>
                    <a:pt x="63" y="183"/>
                    <a:pt x="63" y="183"/>
                    <a:pt x="63" y="183"/>
                  </a:cubicBezTo>
                  <a:cubicBezTo>
                    <a:pt x="62" y="184"/>
                    <a:pt x="62" y="184"/>
                    <a:pt x="62" y="184"/>
                  </a:cubicBezTo>
                  <a:cubicBezTo>
                    <a:pt x="60" y="182"/>
                    <a:pt x="60" y="182"/>
                    <a:pt x="60" y="182"/>
                  </a:cubicBezTo>
                  <a:lnTo>
                    <a:pt x="62" y="182"/>
                  </a:lnTo>
                  <a:close/>
                  <a:moveTo>
                    <a:pt x="62" y="187"/>
                  </a:moveTo>
                  <a:cubicBezTo>
                    <a:pt x="62" y="187"/>
                    <a:pt x="62" y="187"/>
                    <a:pt x="62" y="187"/>
                  </a:cubicBezTo>
                  <a:cubicBezTo>
                    <a:pt x="63" y="188"/>
                    <a:pt x="63" y="188"/>
                    <a:pt x="63" y="188"/>
                  </a:cubicBezTo>
                  <a:cubicBezTo>
                    <a:pt x="65" y="190"/>
                    <a:pt x="65" y="190"/>
                    <a:pt x="65" y="190"/>
                  </a:cubicBezTo>
                  <a:cubicBezTo>
                    <a:pt x="63" y="190"/>
                    <a:pt x="63" y="190"/>
                    <a:pt x="63" y="190"/>
                  </a:cubicBezTo>
                  <a:cubicBezTo>
                    <a:pt x="60" y="190"/>
                    <a:pt x="60" y="190"/>
                    <a:pt x="60" y="190"/>
                  </a:cubicBezTo>
                  <a:cubicBezTo>
                    <a:pt x="61" y="189"/>
                    <a:pt x="61" y="189"/>
                    <a:pt x="61" y="189"/>
                  </a:cubicBezTo>
                  <a:lnTo>
                    <a:pt x="62" y="187"/>
                  </a:lnTo>
                  <a:close/>
                  <a:moveTo>
                    <a:pt x="61" y="192"/>
                  </a:moveTo>
                  <a:cubicBezTo>
                    <a:pt x="65" y="192"/>
                    <a:pt x="65" y="192"/>
                    <a:pt x="65" y="192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3" y="194"/>
                    <a:pt x="63" y="194"/>
                    <a:pt x="63" y="194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0" y="192"/>
                    <a:pt x="60" y="192"/>
                    <a:pt x="60" y="192"/>
                  </a:cubicBezTo>
                  <a:lnTo>
                    <a:pt x="61" y="192"/>
                  </a:lnTo>
                  <a:close/>
                  <a:moveTo>
                    <a:pt x="63" y="198"/>
                  </a:moveTo>
                  <a:cubicBezTo>
                    <a:pt x="65" y="201"/>
                    <a:pt x="65" y="201"/>
                    <a:pt x="65" y="201"/>
                  </a:cubicBezTo>
                  <a:cubicBezTo>
                    <a:pt x="65" y="201"/>
                    <a:pt x="65" y="201"/>
                    <a:pt x="65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0" y="202"/>
                    <a:pt x="60" y="202"/>
                    <a:pt x="60" y="202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2" y="199"/>
                    <a:pt x="62" y="199"/>
                    <a:pt x="62" y="199"/>
                  </a:cubicBezTo>
                  <a:lnTo>
                    <a:pt x="63" y="198"/>
                  </a:lnTo>
                  <a:close/>
                  <a:moveTo>
                    <a:pt x="60" y="203"/>
                  </a:moveTo>
                  <a:cubicBezTo>
                    <a:pt x="64" y="203"/>
                    <a:pt x="64" y="203"/>
                    <a:pt x="64" y="203"/>
                  </a:cubicBezTo>
                  <a:cubicBezTo>
                    <a:pt x="66" y="203"/>
                    <a:pt x="66" y="203"/>
                    <a:pt x="66" y="203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64" y="206"/>
                    <a:pt x="64" y="206"/>
                    <a:pt x="64" y="206"/>
                  </a:cubicBezTo>
                  <a:cubicBezTo>
                    <a:pt x="63" y="208"/>
                    <a:pt x="63" y="208"/>
                    <a:pt x="63" y="208"/>
                  </a:cubicBezTo>
                  <a:cubicBezTo>
                    <a:pt x="60" y="203"/>
                    <a:pt x="60" y="203"/>
                    <a:pt x="60" y="203"/>
                  </a:cubicBezTo>
                  <a:close/>
                  <a:moveTo>
                    <a:pt x="63" y="211"/>
                  </a:moveTo>
                  <a:cubicBezTo>
                    <a:pt x="64" y="212"/>
                    <a:pt x="64" y="212"/>
                    <a:pt x="64" y="212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2" y="216"/>
                    <a:pt x="62" y="216"/>
                    <a:pt x="62" y="216"/>
                  </a:cubicBezTo>
                  <a:cubicBezTo>
                    <a:pt x="59" y="216"/>
                    <a:pt x="59" y="216"/>
                    <a:pt x="59" y="216"/>
                  </a:cubicBezTo>
                  <a:cubicBezTo>
                    <a:pt x="60" y="214"/>
                    <a:pt x="60" y="214"/>
                    <a:pt x="60" y="214"/>
                  </a:cubicBezTo>
                  <a:cubicBezTo>
                    <a:pt x="63" y="211"/>
                    <a:pt x="63" y="211"/>
                    <a:pt x="63" y="211"/>
                  </a:cubicBezTo>
                  <a:close/>
                  <a:moveTo>
                    <a:pt x="61" y="218"/>
                  </a:moveTo>
                  <a:cubicBezTo>
                    <a:pt x="64" y="218"/>
                    <a:pt x="64" y="218"/>
                    <a:pt x="64" y="218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5" y="219"/>
                    <a:pt x="65" y="219"/>
                    <a:pt x="65" y="219"/>
                  </a:cubicBezTo>
                  <a:cubicBezTo>
                    <a:pt x="64" y="221"/>
                    <a:pt x="64" y="221"/>
                    <a:pt x="64" y="221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59" y="218"/>
                    <a:pt x="59" y="218"/>
                    <a:pt x="59" y="218"/>
                  </a:cubicBezTo>
                  <a:lnTo>
                    <a:pt x="61" y="218"/>
                  </a:lnTo>
                  <a:close/>
                  <a:moveTo>
                    <a:pt x="63" y="226"/>
                  </a:moveTo>
                  <a:cubicBezTo>
                    <a:pt x="67" y="231"/>
                    <a:pt x="67" y="231"/>
                    <a:pt x="67" y="231"/>
                  </a:cubicBezTo>
                  <a:cubicBezTo>
                    <a:pt x="59" y="231"/>
                    <a:pt x="59" y="231"/>
                    <a:pt x="59" y="231"/>
                  </a:cubicBezTo>
                  <a:cubicBezTo>
                    <a:pt x="59" y="231"/>
                    <a:pt x="59" y="231"/>
                    <a:pt x="59" y="231"/>
                  </a:cubicBezTo>
                  <a:cubicBezTo>
                    <a:pt x="59" y="231"/>
                    <a:pt x="59" y="231"/>
                    <a:pt x="59" y="231"/>
                  </a:cubicBezTo>
                  <a:lnTo>
                    <a:pt x="63" y="226"/>
                  </a:lnTo>
                  <a:close/>
                  <a:moveTo>
                    <a:pt x="59" y="233"/>
                  </a:moveTo>
                  <a:cubicBezTo>
                    <a:pt x="61" y="233"/>
                    <a:pt x="61" y="233"/>
                    <a:pt x="61" y="233"/>
                  </a:cubicBezTo>
                  <a:cubicBezTo>
                    <a:pt x="67" y="233"/>
                    <a:pt x="67" y="233"/>
                    <a:pt x="67" y="233"/>
                  </a:cubicBezTo>
                  <a:cubicBezTo>
                    <a:pt x="65" y="236"/>
                    <a:pt x="65" y="236"/>
                    <a:pt x="65" y="236"/>
                  </a:cubicBezTo>
                  <a:cubicBezTo>
                    <a:pt x="64" y="237"/>
                    <a:pt x="64" y="237"/>
                    <a:pt x="64" y="237"/>
                  </a:cubicBezTo>
                  <a:cubicBezTo>
                    <a:pt x="63" y="238"/>
                    <a:pt x="63" y="238"/>
                    <a:pt x="63" y="238"/>
                  </a:cubicBezTo>
                  <a:cubicBezTo>
                    <a:pt x="59" y="233"/>
                    <a:pt x="59" y="233"/>
                    <a:pt x="59" y="233"/>
                  </a:cubicBezTo>
                  <a:close/>
                  <a:moveTo>
                    <a:pt x="63" y="241"/>
                  </a:moveTo>
                  <a:cubicBezTo>
                    <a:pt x="64" y="242"/>
                    <a:pt x="64" y="242"/>
                    <a:pt x="64" y="242"/>
                  </a:cubicBezTo>
                  <a:cubicBezTo>
                    <a:pt x="68" y="248"/>
                    <a:pt x="68" y="248"/>
                    <a:pt x="68" y="248"/>
                  </a:cubicBezTo>
                  <a:cubicBezTo>
                    <a:pt x="63" y="248"/>
                    <a:pt x="63" y="248"/>
                    <a:pt x="63" y="248"/>
                  </a:cubicBezTo>
                  <a:cubicBezTo>
                    <a:pt x="61" y="248"/>
                    <a:pt x="61" y="248"/>
                    <a:pt x="61" y="248"/>
                  </a:cubicBezTo>
                  <a:cubicBezTo>
                    <a:pt x="59" y="248"/>
                    <a:pt x="59" y="248"/>
                    <a:pt x="59" y="248"/>
                  </a:cubicBezTo>
                  <a:cubicBezTo>
                    <a:pt x="59" y="247"/>
                    <a:pt x="59" y="247"/>
                    <a:pt x="59" y="247"/>
                  </a:cubicBezTo>
                  <a:cubicBezTo>
                    <a:pt x="60" y="245"/>
                    <a:pt x="60" y="245"/>
                    <a:pt x="60" y="245"/>
                  </a:cubicBezTo>
                  <a:cubicBezTo>
                    <a:pt x="63" y="241"/>
                    <a:pt x="63" y="241"/>
                    <a:pt x="63" y="241"/>
                  </a:cubicBezTo>
                  <a:close/>
                  <a:moveTo>
                    <a:pt x="63" y="250"/>
                  </a:moveTo>
                  <a:cubicBezTo>
                    <a:pt x="65" y="249"/>
                    <a:pt x="65" y="249"/>
                    <a:pt x="65" y="249"/>
                  </a:cubicBezTo>
                  <a:cubicBezTo>
                    <a:pt x="68" y="249"/>
                    <a:pt x="68" y="249"/>
                    <a:pt x="68" y="249"/>
                  </a:cubicBezTo>
                  <a:cubicBezTo>
                    <a:pt x="66" y="251"/>
                    <a:pt x="66" y="251"/>
                    <a:pt x="66" y="251"/>
                  </a:cubicBezTo>
                  <a:cubicBezTo>
                    <a:pt x="65" y="252"/>
                    <a:pt x="65" y="252"/>
                    <a:pt x="65" y="252"/>
                  </a:cubicBezTo>
                  <a:cubicBezTo>
                    <a:pt x="63" y="254"/>
                    <a:pt x="63" y="254"/>
                    <a:pt x="63" y="254"/>
                  </a:cubicBezTo>
                  <a:cubicBezTo>
                    <a:pt x="59" y="250"/>
                    <a:pt x="59" y="250"/>
                    <a:pt x="59" y="250"/>
                  </a:cubicBezTo>
                  <a:lnTo>
                    <a:pt x="63" y="250"/>
                  </a:lnTo>
                  <a:close/>
                  <a:moveTo>
                    <a:pt x="63" y="257"/>
                  </a:moveTo>
                  <a:cubicBezTo>
                    <a:pt x="67" y="260"/>
                    <a:pt x="67" y="260"/>
                    <a:pt x="67" y="260"/>
                  </a:cubicBezTo>
                  <a:cubicBezTo>
                    <a:pt x="65" y="260"/>
                    <a:pt x="65" y="260"/>
                    <a:pt x="65" y="260"/>
                  </a:cubicBezTo>
                  <a:cubicBezTo>
                    <a:pt x="60" y="260"/>
                    <a:pt x="60" y="260"/>
                    <a:pt x="60" y="260"/>
                  </a:cubicBezTo>
                  <a:cubicBezTo>
                    <a:pt x="62" y="258"/>
                    <a:pt x="62" y="258"/>
                    <a:pt x="62" y="258"/>
                  </a:cubicBezTo>
                  <a:lnTo>
                    <a:pt x="63" y="257"/>
                  </a:lnTo>
                  <a:close/>
                  <a:moveTo>
                    <a:pt x="62" y="264"/>
                  </a:moveTo>
                  <a:cubicBezTo>
                    <a:pt x="69" y="264"/>
                    <a:pt x="69" y="264"/>
                    <a:pt x="69" y="264"/>
                  </a:cubicBezTo>
                  <a:cubicBezTo>
                    <a:pt x="70" y="264"/>
                    <a:pt x="70" y="264"/>
                    <a:pt x="70" y="264"/>
                  </a:cubicBezTo>
                  <a:cubicBezTo>
                    <a:pt x="70" y="266"/>
                    <a:pt x="70" y="266"/>
                    <a:pt x="70" y="266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66" y="268"/>
                    <a:pt x="66" y="268"/>
                    <a:pt x="66" y="268"/>
                  </a:cubicBezTo>
                  <a:cubicBezTo>
                    <a:pt x="60" y="268"/>
                    <a:pt x="60" y="268"/>
                    <a:pt x="60" y="268"/>
                  </a:cubicBezTo>
                  <a:cubicBezTo>
                    <a:pt x="58" y="268"/>
                    <a:pt x="58" y="268"/>
                    <a:pt x="58" y="268"/>
                  </a:cubicBezTo>
                  <a:cubicBezTo>
                    <a:pt x="57" y="268"/>
                    <a:pt x="57" y="268"/>
                    <a:pt x="57" y="268"/>
                  </a:cubicBezTo>
                  <a:cubicBezTo>
                    <a:pt x="57" y="268"/>
                    <a:pt x="57" y="268"/>
                    <a:pt x="57" y="268"/>
                  </a:cubicBezTo>
                  <a:cubicBezTo>
                    <a:pt x="57" y="268"/>
                    <a:pt x="57" y="268"/>
                    <a:pt x="57" y="268"/>
                  </a:cubicBezTo>
                  <a:cubicBezTo>
                    <a:pt x="57" y="267"/>
                    <a:pt x="57" y="267"/>
                    <a:pt x="57" y="267"/>
                  </a:cubicBezTo>
                  <a:cubicBezTo>
                    <a:pt x="57" y="265"/>
                    <a:pt x="57" y="265"/>
                    <a:pt x="57" y="265"/>
                  </a:cubicBezTo>
                  <a:cubicBezTo>
                    <a:pt x="57" y="264"/>
                    <a:pt x="57" y="264"/>
                    <a:pt x="57" y="264"/>
                  </a:cubicBezTo>
                  <a:lnTo>
                    <a:pt x="62" y="264"/>
                  </a:lnTo>
                  <a:close/>
                  <a:moveTo>
                    <a:pt x="54" y="186"/>
                  </a:moveTo>
                  <a:cubicBezTo>
                    <a:pt x="54" y="186"/>
                    <a:pt x="54" y="186"/>
                    <a:pt x="54" y="186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7" y="183"/>
                    <a:pt x="57" y="183"/>
                    <a:pt x="57" y="183"/>
                  </a:cubicBezTo>
                  <a:cubicBezTo>
                    <a:pt x="57" y="185"/>
                    <a:pt x="57" y="185"/>
                    <a:pt x="57" y="185"/>
                  </a:cubicBezTo>
                  <a:cubicBezTo>
                    <a:pt x="57" y="189"/>
                    <a:pt x="57" y="189"/>
                    <a:pt x="57" y="189"/>
                  </a:cubicBezTo>
                  <a:cubicBezTo>
                    <a:pt x="57" y="189"/>
                    <a:pt x="57" y="189"/>
                    <a:pt x="57" y="189"/>
                  </a:cubicBezTo>
                  <a:lnTo>
                    <a:pt x="54" y="186"/>
                  </a:lnTo>
                  <a:close/>
                  <a:moveTo>
                    <a:pt x="57" y="219"/>
                  </a:moveTo>
                  <a:cubicBezTo>
                    <a:pt x="57" y="219"/>
                    <a:pt x="57" y="219"/>
                    <a:pt x="57" y="219"/>
                  </a:cubicBezTo>
                  <a:cubicBezTo>
                    <a:pt x="57" y="222"/>
                    <a:pt x="56" y="225"/>
                    <a:pt x="56" y="228"/>
                  </a:cubicBezTo>
                  <a:cubicBezTo>
                    <a:pt x="56" y="230"/>
                    <a:pt x="56" y="230"/>
                    <a:pt x="56" y="230"/>
                  </a:cubicBezTo>
                  <a:cubicBezTo>
                    <a:pt x="52" y="225"/>
                    <a:pt x="52" y="225"/>
                    <a:pt x="52" y="225"/>
                  </a:cubicBezTo>
                  <a:cubicBezTo>
                    <a:pt x="52" y="224"/>
                    <a:pt x="52" y="224"/>
                    <a:pt x="52" y="224"/>
                  </a:cubicBezTo>
                  <a:cubicBezTo>
                    <a:pt x="57" y="219"/>
                    <a:pt x="57" y="219"/>
                    <a:pt x="57" y="219"/>
                  </a:cubicBezTo>
                  <a:close/>
                  <a:moveTo>
                    <a:pt x="56" y="234"/>
                  </a:moveTo>
                  <a:cubicBezTo>
                    <a:pt x="56" y="235"/>
                    <a:pt x="56" y="235"/>
                    <a:pt x="56" y="235"/>
                  </a:cubicBezTo>
                  <a:cubicBezTo>
                    <a:pt x="56" y="237"/>
                    <a:pt x="56" y="239"/>
                    <a:pt x="56" y="241"/>
                  </a:cubicBezTo>
                  <a:cubicBezTo>
                    <a:pt x="56" y="243"/>
                    <a:pt x="56" y="243"/>
                    <a:pt x="56" y="243"/>
                  </a:cubicBezTo>
                  <a:cubicBezTo>
                    <a:pt x="56" y="246"/>
                    <a:pt x="56" y="246"/>
                    <a:pt x="56" y="246"/>
                  </a:cubicBezTo>
                  <a:cubicBezTo>
                    <a:pt x="51" y="240"/>
                    <a:pt x="51" y="240"/>
                    <a:pt x="51" y="240"/>
                  </a:cubicBezTo>
                  <a:cubicBezTo>
                    <a:pt x="52" y="239"/>
                    <a:pt x="52" y="239"/>
                    <a:pt x="52" y="239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6" y="235"/>
                    <a:pt x="56" y="235"/>
                    <a:pt x="56" y="235"/>
                  </a:cubicBezTo>
                  <a:lnTo>
                    <a:pt x="56" y="234"/>
                  </a:lnTo>
                  <a:close/>
                  <a:moveTo>
                    <a:pt x="57" y="282"/>
                  </a:moveTo>
                  <a:cubicBezTo>
                    <a:pt x="58" y="282"/>
                    <a:pt x="58" y="282"/>
                    <a:pt x="58" y="282"/>
                  </a:cubicBezTo>
                  <a:cubicBezTo>
                    <a:pt x="60" y="282"/>
                    <a:pt x="60" y="282"/>
                    <a:pt x="60" y="282"/>
                  </a:cubicBezTo>
                  <a:cubicBezTo>
                    <a:pt x="62" y="282"/>
                    <a:pt x="62" y="282"/>
                    <a:pt x="62" y="282"/>
                  </a:cubicBezTo>
                  <a:cubicBezTo>
                    <a:pt x="64" y="282"/>
                    <a:pt x="64" y="282"/>
                    <a:pt x="64" y="282"/>
                  </a:cubicBezTo>
                  <a:cubicBezTo>
                    <a:pt x="67" y="282"/>
                    <a:pt x="67" y="282"/>
                    <a:pt x="67" y="282"/>
                  </a:cubicBezTo>
                  <a:cubicBezTo>
                    <a:pt x="70" y="282"/>
                    <a:pt x="70" y="282"/>
                    <a:pt x="70" y="282"/>
                  </a:cubicBezTo>
                  <a:cubicBezTo>
                    <a:pt x="71" y="282"/>
                    <a:pt x="71" y="282"/>
                    <a:pt x="71" y="282"/>
                  </a:cubicBezTo>
                  <a:cubicBezTo>
                    <a:pt x="71" y="282"/>
                    <a:pt x="71" y="282"/>
                    <a:pt x="71" y="282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72" y="283"/>
                    <a:pt x="72" y="283"/>
                    <a:pt x="72" y="283"/>
                  </a:cubicBezTo>
                  <a:cubicBezTo>
                    <a:pt x="72" y="283"/>
                    <a:pt x="72" y="283"/>
                    <a:pt x="72" y="283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70" y="285"/>
                    <a:pt x="70" y="285"/>
                    <a:pt x="70" y="285"/>
                  </a:cubicBezTo>
                  <a:cubicBezTo>
                    <a:pt x="67" y="285"/>
                    <a:pt x="67" y="285"/>
                    <a:pt x="67" y="285"/>
                  </a:cubicBezTo>
                  <a:cubicBezTo>
                    <a:pt x="65" y="285"/>
                    <a:pt x="65" y="285"/>
                    <a:pt x="65" y="285"/>
                  </a:cubicBezTo>
                  <a:cubicBezTo>
                    <a:pt x="63" y="285"/>
                    <a:pt x="63" y="285"/>
                    <a:pt x="63" y="285"/>
                  </a:cubicBezTo>
                  <a:cubicBezTo>
                    <a:pt x="61" y="286"/>
                    <a:pt x="61" y="286"/>
                    <a:pt x="61" y="286"/>
                  </a:cubicBezTo>
                  <a:cubicBezTo>
                    <a:pt x="60" y="286"/>
                    <a:pt x="60" y="286"/>
                    <a:pt x="60" y="286"/>
                  </a:cubicBezTo>
                  <a:cubicBezTo>
                    <a:pt x="56" y="286"/>
                    <a:pt x="56" y="286"/>
                    <a:pt x="56" y="286"/>
                  </a:cubicBezTo>
                  <a:cubicBezTo>
                    <a:pt x="55" y="286"/>
                    <a:pt x="55" y="286"/>
                    <a:pt x="55" y="286"/>
                  </a:cubicBezTo>
                  <a:cubicBezTo>
                    <a:pt x="56" y="285"/>
                    <a:pt x="56" y="285"/>
                    <a:pt x="56" y="285"/>
                  </a:cubicBezTo>
                  <a:cubicBezTo>
                    <a:pt x="56" y="284"/>
                    <a:pt x="56" y="283"/>
                    <a:pt x="56" y="283"/>
                  </a:cubicBezTo>
                  <a:lnTo>
                    <a:pt x="57" y="282"/>
                  </a:lnTo>
                  <a:close/>
                  <a:moveTo>
                    <a:pt x="72" y="260"/>
                  </a:moveTo>
                  <a:cubicBezTo>
                    <a:pt x="72" y="258"/>
                    <a:pt x="72" y="258"/>
                    <a:pt x="72" y="258"/>
                  </a:cubicBezTo>
                  <a:cubicBezTo>
                    <a:pt x="71" y="255"/>
                    <a:pt x="71" y="255"/>
                    <a:pt x="71" y="255"/>
                  </a:cubicBezTo>
                  <a:cubicBezTo>
                    <a:pt x="71" y="254"/>
                    <a:pt x="71" y="252"/>
                    <a:pt x="71" y="251"/>
                  </a:cubicBezTo>
                  <a:cubicBezTo>
                    <a:pt x="77" y="255"/>
                    <a:pt x="77" y="255"/>
                    <a:pt x="77" y="255"/>
                  </a:cubicBezTo>
                  <a:cubicBezTo>
                    <a:pt x="74" y="258"/>
                    <a:pt x="74" y="258"/>
                    <a:pt x="74" y="258"/>
                  </a:cubicBezTo>
                  <a:cubicBezTo>
                    <a:pt x="73" y="260"/>
                    <a:pt x="73" y="260"/>
                    <a:pt x="73" y="260"/>
                  </a:cubicBezTo>
                  <a:cubicBezTo>
                    <a:pt x="73" y="260"/>
                    <a:pt x="73" y="260"/>
                    <a:pt x="73" y="260"/>
                  </a:cubicBezTo>
                  <a:lnTo>
                    <a:pt x="72" y="260"/>
                  </a:lnTo>
                  <a:close/>
                  <a:moveTo>
                    <a:pt x="76" y="260"/>
                  </a:moveTo>
                  <a:cubicBezTo>
                    <a:pt x="79" y="257"/>
                    <a:pt x="79" y="257"/>
                    <a:pt x="79" y="257"/>
                  </a:cubicBezTo>
                  <a:cubicBezTo>
                    <a:pt x="83" y="260"/>
                    <a:pt x="83" y="260"/>
                    <a:pt x="83" y="260"/>
                  </a:cubicBezTo>
                  <a:cubicBezTo>
                    <a:pt x="77" y="260"/>
                    <a:pt x="77" y="260"/>
                    <a:pt x="77" y="260"/>
                  </a:cubicBezTo>
                  <a:cubicBezTo>
                    <a:pt x="75" y="260"/>
                    <a:pt x="75" y="260"/>
                    <a:pt x="75" y="260"/>
                  </a:cubicBezTo>
                  <a:lnTo>
                    <a:pt x="76" y="260"/>
                  </a:lnTo>
                  <a:close/>
                  <a:moveTo>
                    <a:pt x="79" y="254"/>
                  </a:moveTo>
                  <a:cubicBezTo>
                    <a:pt x="73" y="249"/>
                    <a:pt x="73" y="249"/>
                    <a:pt x="73" y="249"/>
                  </a:cubicBezTo>
                  <a:cubicBezTo>
                    <a:pt x="77" y="249"/>
                    <a:pt x="77" y="249"/>
                    <a:pt x="77" y="249"/>
                  </a:cubicBezTo>
                  <a:cubicBezTo>
                    <a:pt x="79" y="249"/>
                    <a:pt x="79" y="249"/>
                    <a:pt x="79" y="249"/>
                  </a:cubicBezTo>
                  <a:cubicBezTo>
                    <a:pt x="83" y="249"/>
                    <a:pt x="83" y="249"/>
                    <a:pt x="83" y="249"/>
                  </a:cubicBezTo>
                  <a:cubicBezTo>
                    <a:pt x="81" y="251"/>
                    <a:pt x="81" y="251"/>
                    <a:pt x="81" y="251"/>
                  </a:cubicBezTo>
                  <a:cubicBezTo>
                    <a:pt x="80" y="252"/>
                    <a:pt x="80" y="252"/>
                    <a:pt x="80" y="252"/>
                  </a:cubicBezTo>
                  <a:lnTo>
                    <a:pt x="79" y="254"/>
                  </a:lnTo>
                  <a:close/>
                  <a:moveTo>
                    <a:pt x="77" y="247"/>
                  </a:moveTo>
                  <a:cubicBezTo>
                    <a:pt x="75" y="247"/>
                    <a:pt x="75" y="247"/>
                    <a:pt x="75" y="247"/>
                  </a:cubicBezTo>
                  <a:cubicBezTo>
                    <a:pt x="72" y="247"/>
                    <a:pt x="72" y="247"/>
                    <a:pt x="72" y="247"/>
                  </a:cubicBezTo>
                  <a:cubicBezTo>
                    <a:pt x="73" y="246"/>
                    <a:pt x="73" y="246"/>
                    <a:pt x="73" y="246"/>
                  </a:cubicBezTo>
                  <a:cubicBezTo>
                    <a:pt x="74" y="245"/>
                    <a:pt x="74" y="245"/>
                    <a:pt x="74" y="245"/>
                  </a:cubicBezTo>
                  <a:cubicBezTo>
                    <a:pt x="77" y="241"/>
                    <a:pt x="77" y="241"/>
                    <a:pt x="77" y="241"/>
                  </a:cubicBezTo>
                  <a:cubicBezTo>
                    <a:pt x="83" y="247"/>
                    <a:pt x="83" y="247"/>
                    <a:pt x="83" y="247"/>
                  </a:cubicBezTo>
                  <a:lnTo>
                    <a:pt x="77" y="247"/>
                  </a:lnTo>
                  <a:close/>
                  <a:moveTo>
                    <a:pt x="77" y="238"/>
                  </a:moveTo>
                  <a:cubicBezTo>
                    <a:pt x="77" y="238"/>
                    <a:pt x="77" y="238"/>
                    <a:pt x="77" y="238"/>
                  </a:cubicBezTo>
                  <a:cubicBezTo>
                    <a:pt x="72" y="233"/>
                    <a:pt x="72" y="233"/>
                    <a:pt x="72" y="233"/>
                  </a:cubicBezTo>
                  <a:cubicBezTo>
                    <a:pt x="71" y="233"/>
                    <a:pt x="71" y="233"/>
                    <a:pt x="71" y="233"/>
                  </a:cubicBezTo>
                  <a:cubicBezTo>
                    <a:pt x="77" y="233"/>
                    <a:pt x="77" y="233"/>
                    <a:pt x="77" y="233"/>
                  </a:cubicBezTo>
                  <a:cubicBezTo>
                    <a:pt x="80" y="233"/>
                    <a:pt x="80" y="233"/>
                    <a:pt x="80" y="233"/>
                  </a:cubicBezTo>
                  <a:cubicBezTo>
                    <a:pt x="81" y="233"/>
                    <a:pt x="81" y="233"/>
                    <a:pt x="81" y="233"/>
                  </a:cubicBezTo>
                  <a:cubicBezTo>
                    <a:pt x="81" y="233"/>
                    <a:pt x="81" y="233"/>
                    <a:pt x="81" y="233"/>
                  </a:cubicBezTo>
                  <a:cubicBezTo>
                    <a:pt x="79" y="235"/>
                    <a:pt x="79" y="235"/>
                    <a:pt x="79" y="235"/>
                  </a:cubicBezTo>
                  <a:lnTo>
                    <a:pt x="77" y="238"/>
                  </a:lnTo>
                  <a:close/>
                  <a:moveTo>
                    <a:pt x="78" y="231"/>
                  </a:moveTo>
                  <a:cubicBezTo>
                    <a:pt x="75" y="231"/>
                    <a:pt x="75" y="231"/>
                    <a:pt x="75" y="231"/>
                  </a:cubicBezTo>
                  <a:cubicBezTo>
                    <a:pt x="71" y="231"/>
                    <a:pt x="71" y="231"/>
                    <a:pt x="71" y="231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74" y="227"/>
                    <a:pt x="74" y="227"/>
                    <a:pt x="74" y="227"/>
                  </a:cubicBezTo>
                  <a:cubicBezTo>
                    <a:pt x="75" y="225"/>
                    <a:pt x="75" y="225"/>
                    <a:pt x="75" y="22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78" y="231"/>
                  </a:lnTo>
                  <a:close/>
                  <a:moveTo>
                    <a:pt x="75" y="222"/>
                  </a:moveTo>
                  <a:cubicBezTo>
                    <a:pt x="70" y="218"/>
                    <a:pt x="70" y="218"/>
                    <a:pt x="70" y="218"/>
                  </a:cubicBezTo>
                  <a:cubicBezTo>
                    <a:pt x="75" y="217"/>
                    <a:pt x="75" y="217"/>
                    <a:pt x="75" y="217"/>
                  </a:cubicBezTo>
                  <a:cubicBezTo>
                    <a:pt x="79" y="217"/>
                    <a:pt x="79" y="217"/>
                    <a:pt x="79" y="217"/>
                  </a:cubicBezTo>
                  <a:cubicBezTo>
                    <a:pt x="79" y="217"/>
                    <a:pt x="79" y="217"/>
                    <a:pt x="79" y="217"/>
                  </a:cubicBezTo>
                  <a:cubicBezTo>
                    <a:pt x="79" y="218"/>
                    <a:pt x="79" y="218"/>
                    <a:pt x="79" y="218"/>
                  </a:cubicBezTo>
                  <a:cubicBezTo>
                    <a:pt x="77" y="219"/>
                    <a:pt x="77" y="219"/>
                    <a:pt x="77" y="219"/>
                  </a:cubicBezTo>
                  <a:lnTo>
                    <a:pt x="75" y="222"/>
                  </a:lnTo>
                  <a:close/>
                  <a:moveTo>
                    <a:pt x="77" y="216"/>
                  </a:moveTo>
                  <a:cubicBezTo>
                    <a:pt x="73" y="216"/>
                    <a:pt x="73" y="216"/>
                    <a:pt x="73" y="216"/>
                  </a:cubicBezTo>
                  <a:cubicBezTo>
                    <a:pt x="70" y="216"/>
                    <a:pt x="70" y="216"/>
                    <a:pt x="70" y="216"/>
                  </a:cubicBezTo>
                  <a:cubicBezTo>
                    <a:pt x="72" y="214"/>
                    <a:pt x="72" y="214"/>
                    <a:pt x="72" y="214"/>
                  </a:cubicBezTo>
                  <a:cubicBezTo>
                    <a:pt x="73" y="212"/>
                    <a:pt x="73" y="212"/>
                    <a:pt x="73" y="212"/>
                  </a:cubicBezTo>
                  <a:cubicBezTo>
                    <a:pt x="74" y="211"/>
                    <a:pt x="74" y="211"/>
                    <a:pt x="74" y="211"/>
                  </a:cubicBezTo>
                  <a:cubicBezTo>
                    <a:pt x="79" y="216"/>
                    <a:pt x="79" y="216"/>
                    <a:pt x="79" y="216"/>
                  </a:cubicBezTo>
                  <a:lnTo>
                    <a:pt x="77" y="216"/>
                  </a:lnTo>
                  <a:close/>
                  <a:moveTo>
                    <a:pt x="74" y="208"/>
                  </a:moveTo>
                  <a:cubicBezTo>
                    <a:pt x="70" y="203"/>
                    <a:pt x="70" y="203"/>
                    <a:pt x="70" y="203"/>
                  </a:cubicBezTo>
                  <a:cubicBezTo>
                    <a:pt x="73" y="203"/>
                    <a:pt x="73" y="203"/>
                    <a:pt x="73" y="203"/>
                  </a:cubicBezTo>
                  <a:cubicBezTo>
                    <a:pt x="77" y="203"/>
                    <a:pt x="77" y="203"/>
                    <a:pt x="77" y="203"/>
                  </a:cubicBezTo>
                  <a:cubicBezTo>
                    <a:pt x="77" y="203"/>
                    <a:pt x="77" y="203"/>
                    <a:pt x="77" y="203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5" y="206"/>
                    <a:pt x="75" y="206"/>
                    <a:pt x="75" y="206"/>
                  </a:cubicBezTo>
                  <a:lnTo>
                    <a:pt x="74" y="208"/>
                  </a:lnTo>
                  <a:close/>
                  <a:moveTo>
                    <a:pt x="75" y="201"/>
                  </a:moveTo>
                  <a:cubicBezTo>
                    <a:pt x="71" y="201"/>
                    <a:pt x="71" y="201"/>
                    <a:pt x="71" y="201"/>
                  </a:cubicBezTo>
                  <a:cubicBezTo>
                    <a:pt x="70" y="201"/>
                    <a:pt x="70" y="201"/>
                    <a:pt x="70" y="201"/>
                  </a:cubicBezTo>
                  <a:cubicBezTo>
                    <a:pt x="70" y="201"/>
                    <a:pt x="70" y="201"/>
                    <a:pt x="70" y="201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3" y="198"/>
                    <a:pt x="73" y="198"/>
                    <a:pt x="73" y="198"/>
                  </a:cubicBezTo>
                  <a:cubicBezTo>
                    <a:pt x="77" y="201"/>
                    <a:pt x="77" y="201"/>
                    <a:pt x="77" y="201"/>
                  </a:cubicBezTo>
                  <a:lnTo>
                    <a:pt x="75" y="201"/>
                  </a:lnTo>
                  <a:close/>
                  <a:moveTo>
                    <a:pt x="71" y="198"/>
                  </a:moveTo>
                  <a:cubicBezTo>
                    <a:pt x="69" y="200"/>
                    <a:pt x="69" y="200"/>
                    <a:pt x="69" y="200"/>
                  </a:cubicBezTo>
                  <a:cubicBezTo>
                    <a:pt x="68" y="200"/>
                    <a:pt x="68" y="200"/>
                    <a:pt x="68" y="200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68" y="195"/>
                    <a:pt x="68" y="195"/>
                    <a:pt x="68" y="195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72" y="197"/>
                    <a:pt x="72" y="197"/>
                    <a:pt x="72" y="197"/>
                  </a:cubicBezTo>
                  <a:lnTo>
                    <a:pt x="71" y="198"/>
                  </a:lnTo>
                  <a:close/>
                  <a:moveTo>
                    <a:pt x="70" y="189"/>
                  </a:moveTo>
                  <a:cubicBezTo>
                    <a:pt x="71" y="189"/>
                    <a:pt x="71" y="189"/>
                    <a:pt x="71" y="189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5" y="190"/>
                    <a:pt x="75" y="190"/>
                    <a:pt x="75" y="190"/>
                  </a:cubicBezTo>
                  <a:cubicBezTo>
                    <a:pt x="72" y="190"/>
                    <a:pt x="72" y="190"/>
                    <a:pt x="72" y="190"/>
                  </a:cubicBezTo>
                  <a:cubicBezTo>
                    <a:pt x="71" y="190"/>
                    <a:pt x="71" y="190"/>
                    <a:pt x="71" y="190"/>
                  </a:cubicBezTo>
                  <a:cubicBezTo>
                    <a:pt x="69" y="190"/>
                    <a:pt x="69" y="190"/>
                    <a:pt x="69" y="190"/>
                  </a:cubicBezTo>
                  <a:lnTo>
                    <a:pt x="70" y="189"/>
                  </a:lnTo>
                  <a:close/>
                  <a:moveTo>
                    <a:pt x="74" y="180"/>
                  </a:moveTo>
                  <a:cubicBezTo>
                    <a:pt x="71" y="180"/>
                    <a:pt x="71" y="180"/>
                    <a:pt x="71" y="180"/>
                  </a:cubicBezTo>
                  <a:cubicBezTo>
                    <a:pt x="68" y="180"/>
                    <a:pt x="68" y="180"/>
                    <a:pt x="68" y="180"/>
                  </a:cubicBezTo>
                  <a:cubicBezTo>
                    <a:pt x="69" y="179"/>
                    <a:pt x="69" y="179"/>
                    <a:pt x="69" y="179"/>
                  </a:cubicBezTo>
                  <a:cubicBezTo>
                    <a:pt x="71" y="177"/>
                    <a:pt x="71" y="177"/>
                    <a:pt x="71" y="177"/>
                  </a:cubicBezTo>
                  <a:cubicBezTo>
                    <a:pt x="71" y="176"/>
                    <a:pt x="71" y="176"/>
                    <a:pt x="71" y="176"/>
                  </a:cubicBezTo>
                  <a:cubicBezTo>
                    <a:pt x="71" y="176"/>
                    <a:pt x="71" y="176"/>
                    <a:pt x="71" y="176"/>
                  </a:cubicBezTo>
                  <a:cubicBezTo>
                    <a:pt x="73" y="178"/>
                    <a:pt x="73" y="178"/>
                    <a:pt x="73" y="178"/>
                  </a:cubicBezTo>
                  <a:cubicBezTo>
                    <a:pt x="75" y="180"/>
                    <a:pt x="75" y="180"/>
                    <a:pt x="75" y="180"/>
                  </a:cubicBezTo>
                  <a:lnTo>
                    <a:pt x="74" y="180"/>
                  </a:lnTo>
                  <a:close/>
                  <a:moveTo>
                    <a:pt x="71" y="173"/>
                  </a:moveTo>
                  <a:cubicBezTo>
                    <a:pt x="68" y="170"/>
                    <a:pt x="68" y="170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71" y="173"/>
                    <a:pt x="71" y="173"/>
                    <a:pt x="71" y="173"/>
                  </a:cubicBezTo>
                  <a:close/>
                  <a:moveTo>
                    <a:pt x="73" y="168"/>
                  </a:moveTo>
                  <a:cubicBezTo>
                    <a:pt x="70" y="168"/>
                    <a:pt x="70" y="168"/>
                    <a:pt x="70" y="168"/>
                  </a:cubicBezTo>
                  <a:cubicBezTo>
                    <a:pt x="68" y="168"/>
                    <a:pt x="68" y="168"/>
                    <a:pt x="68" y="168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0" y="165"/>
                    <a:pt x="70" y="165"/>
                    <a:pt x="70" y="165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4" y="168"/>
                    <a:pt x="74" y="168"/>
                    <a:pt x="74" y="168"/>
                  </a:cubicBezTo>
                  <a:lnTo>
                    <a:pt x="73" y="168"/>
                  </a:lnTo>
                  <a:close/>
                  <a:moveTo>
                    <a:pt x="70" y="161"/>
                  </a:moveTo>
                  <a:cubicBezTo>
                    <a:pt x="68" y="158"/>
                    <a:pt x="68" y="158"/>
                    <a:pt x="68" y="158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71" y="158"/>
                    <a:pt x="71" y="158"/>
                    <a:pt x="71" y="158"/>
                  </a:cubicBezTo>
                  <a:cubicBezTo>
                    <a:pt x="72" y="158"/>
                    <a:pt x="72" y="158"/>
                    <a:pt x="72" y="158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71" y="160"/>
                    <a:pt x="71" y="160"/>
                    <a:pt x="71" y="160"/>
                  </a:cubicBezTo>
                  <a:lnTo>
                    <a:pt x="70" y="161"/>
                  </a:lnTo>
                  <a:close/>
                  <a:moveTo>
                    <a:pt x="71" y="156"/>
                  </a:moveTo>
                  <a:cubicBezTo>
                    <a:pt x="70" y="156"/>
                    <a:pt x="70" y="156"/>
                    <a:pt x="70" y="156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69" y="155"/>
                    <a:pt x="69" y="155"/>
                    <a:pt x="69" y="155"/>
                  </a:cubicBezTo>
                  <a:cubicBezTo>
                    <a:pt x="69" y="155"/>
                    <a:pt x="69" y="155"/>
                    <a:pt x="69" y="155"/>
                  </a:cubicBezTo>
                  <a:cubicBezTo>
                    <a:pt x="70" y="154"/>
                    <a:pt x="70" y="154"/>
                    <a:pt x="70" y="154"/>
                  </a:cubicBezTo>
                  <a:cubicBezTo>
                    <a:pt x="72" y="156"/>
                    <a:pt x="72" y="156"/>
                    <a:pt x="72" y="156"/>
                  </a:cubicBezTo>
                  <a:lnTo>
                    <a:pt x="71" y="156"/>
                  </a:lnTo>
                  <a:close/>
                  <a:moveTo>
                    <a:pt x="70" y="151"/>
                  </a:moveTo>
                  <a:cubicBezTo>
                    <a:pt x="68" y="150"/>
                    <a:pt x="68" y="150"/>
                    <a:pt x="68" y="150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71" y="149"/>
                    <a:pt x="71" y="149"/>
                    <a:pt x="71" y="149"/>
                  </a:cubicBezTo>
                  <a:cubicBezTo>
                    <a:pt x="72" y="149"/>
                    <a:pt x="72" y="149"/>
                    <a:pt x="72" y="149"/>
                  </a:cubicBezTo>
                  <a:cubicBezTo>
                    <a:pt x="72" y="150"/>
                    <a:pt x="72" y="150"/>
                    <a:pt x="72" y="150"/>
                  </a:cubicBezTo>
                  <a:cubicBezTo>
                    <a:pt x="71" y="150"/>
                    <a:pt x="71" y="150"/>
                    <a:pt x="71" y="150"/>
                  </a:cubicBezTo>
                  <a:lnTo>
                    <a:pt x="70" y="151"/>
                  </a:lnTo>
                  <a:close/>
                  <a:moveTo>
                    <a:pt x="69" y="148"/>
                  </a:moveTo>
                  <a:cubicBezTo>
                    <a:pt x="68" y="148"/>
                    <a:pt x="68" y="148"/>
                    <a:pt x="68" y="148"/>
                  </a:cubicBezTo>
                  <a:cubicBezTo>
                    <a:pt x="67" y="148"/>
                    <a:pt x="67" y="148"/>
                    <a:pt x="67" y="148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71" y="148"/>
                    <a:pt x="71" y="148"/>
                    <a:pt x="71" y="148"/>
                  </a:cubicBezTo>
                  <a:lnTo>
                    <a:pt x="69" y="148"/>
                  </a:lnTo>
                  <a:close/>
                  <a:moveTo>
                    <a:pt x="70" y="142"/>
                  </a:moveTo>
                  <a:cubicBezTo>
                    <a:pt x="69" y="143"/>
                    <a:pt x="69" y="143"/>
                    <a:pt x="69" y="143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68" y="141"/>
                    <a:pt x="68" y="141"/>
                    <a:pt x="68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71" y="141"/>
                    <a:pt x="71" y="141"/>
                    <a:pt x="71" y="141"/>
                  </a:cubicBezTo>
                  <a:lnTo>
                    <a:pt x="70" y="142"/>
                  </a:lnTo>
                  <a:close/>
                  <a:moveTo>
                    <a:pt x="70" y="139"/>
                  </a:moveTo>
                  <a:cubicBezTo>
                    <a:pt x="67" y="139"/>
                    <a:pt x="67" y="139"/>
                    <a:pt x="67" y="139"/>
                  </a:cubicBezTo>
                  <a:cubicBezTo>
                    <a:pt x="67" y="139"/>
                    <a:pt x="67" y="139"/>
                    <a:pt x="67" y="139"/>
                  </a:cubicBezTo>
                  <a:cubicBezTo>
                    <a:pt x="67" y="139"/>
                    <a:pt x="67" y="139"/>
                    <a:pt x="67" y="139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71" y="139"/>
                    <a:pt x="71" y="139"/>
                    <a:pt x="71" y="139"/>
                  </a:cubicBezTo>
                  <a:lnTo>
                    <a:pt x="70" y="139"/>
                  </a:lnTo>
                  <a:close/>
                  <a:moveTo>
                    <a:pt x="69" y="134"/>
                  </a:moveTo>
                  <a:cubicBezTo>
                    <a:pt x="67" y="133"/>
                    <a:pt x="67" y="133"/>
                    <a:pt x="67" y="133"/>
                  </a:cubicBezTo>
                  <a:cubicBezTo>
                    <a:pt x="70" y="133"/>
                    <a:pt x="70" y="133"/>
                    <a:pt x="70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70" y="133"/>
                    <a:pt x="70" y="133"/>
                    <a:pt x="70" y="133"/>
                  </a:cubicBezTo>
                  <a:lnTo>
                    <a:pt x="69" y="134"/>
                  </a:lnTo>
                  <a:close/>
                  <a:moveTo>
                    <a:pt x="70" y="131"/>
                  </a:moveTo>
                  <a:cubicBezTo>
                    <a:pt x="68" y="131"/>
                    <a:pt x="68" y="131"/>
                    <a:pt x="68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7" y="130"/>
                    <a:pt x="67" y="130"/>
                    <a:pt x="67" y="130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71" y="131"/>
                    <a:pt x="71" y="131"/>
                    <a:pt x="71" y="131"/>
                  </a:cubicBezTo>
                  <a:lnTo>
                    <a:pt x="70" y="131"/>
                  </a:lnTo>
                  <a:close/>
                  <a:moveTo>
                    <a:pt x="68" y="120"/>
                  </a:moveTo>
                  <a:cubicBezTo>
                    <a:pt x="66" y="120"/>
                    <a:pt x="66" y="120"/>
                    <a:pt x="66" y="120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20"/>
                    <a:pt x="70" y="120"/>
                    <a:pt x="70" y="120"/>
                  </a:cubicBezTo>
                  <a:lnTo>
                    <a:pt x="68" y="120"/>
                  </a:lnTo>
                  <a:close/>
                  <a:moveTo>
                    <a:pt x="67" y="109"/>
                  </a:moveTo>
                  <a:cubicBezTo>
                    <a:pt x="66" y="109"/>
                    <a:pt x="66" y="109"/>
                    <a:pt x="66" y="109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lnTo>
                    <a:pt x="67" y="109"/>
                  </a:lnTo>
                  <a:close/>
                  <a:moveTo>
                    <a:pt x="67" y="99"/>
                  </a:moveTo>
                  <a:cubicBezTo>
                    <a:pt x="66" y="99"/>
                    <a:pt x="66" y="99"/>
                    <a:pt x="66" y="99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8" y="99"/>
                    <a:pt x="68" y="99"/>
                  </a:cubicBezTo>
                  <a:lnTo>
                    <a:pt x="67" y="99"/>
                  </a:lnTo>
                  <a:close/>
                  <a:moveTo>
                    <a:pt x="67" y="72"/>
                  </a:moveTo>
                  <a:cubicBezTo>
                    <a:pt x="67" y="72"/>
                    <a:pt x="67" y="72"/>
                    <a:pt x="67" y="72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lose/>
                  <a:moveTo>
                    <a:pt x="66" y="63"/>
                  </a:moveTo>
                  <a:cubicBezTo>
                    <a:pt x="64" y="63"/>
                    <a:pt x="64" y="63"/>
                    <a:pt x="64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6" y="63"/>
                    <a:pt x="66" y="63"/>
                    <a:pt x="66" y="63"/>
                  </a:cubicBezTo>
                  <a:close/>
                  <a:moveTo>
                    <a:pt x="65" y="52"/>
                  </a:moveTo>
                  <a:cubicBezTo>
                    <a:pt x="65" y="53"/>
                    <a:pt x="65" y="53"/>
                    <a:pt x="65" y="53"/>
                  </a:cubicBezTo>
                  <a:cubicBezTo>
                    <a:pt x="65" y="53"/>
                    <a:pt x="64" y="53"/>
                    <a:pt x="64" y="53"/>
                  </a:cubicBezTo>
                  <a:cubicBezTo>
                    <a:pt x="64" y="53"/>
                    <a:pt x="64" y="53"/>
                    <a:pt x="63" y="53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2"/>
                    <a:pt x="66" y="52"/>
                    <a:pt x="65" y="52"/>
                  </a:cubicBezTo>
                  <a:close/>
                  <a:moveTo>
                    <a:pt x="63" y="124"/>
                  </a:moveTo>
                  <a:cubicBezTo>
                    <a:pt x="64" y="126"/>
                    <a:pt x="64" y="126"/>
                    <a:pt x="64" y="126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lnTo>
                    <a:pt x="63" y="124"/>
                  </a:lnTo>
                  <a:close/>
                  <a:moveTo>
                    <a:pt x="63" y="122"/>
                  </a:moveTo>
                  <a:cubicBezTo>
                    <a:pt x="62" y="123"/>
                    <a:pt x="62" y="123"/>
                    <a:pt x="62" y="123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3" y="122"/>
                    <a:pt x="63" y="122"/>
                    <a:pt x="63" y="122"/>
                  </a:cubicBezTo>
                  <a:close/>
                  <a:moveTo>
                    <a:pt x="60" y="126"/>
                  </a:moveTo>
                  <a:cubicBezTo>
                    <a:pt x="60" y="127"/>
                    <a:pt x="60" y="127"/>
                    <a:pt x="60" y="127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9" y="124"/>
                    <a:pt x="59" y="124"/>
                    <a:pt x="59" y="124"/>
                  </a:cubicBezTo>
                  <a:lnTo>
                    <a:pt x="60" y="126"/>
                  </a:lnTo>
                  <a:close/>
                  <a:moveTo>
                    <a:pt x="60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3"/>
                    <a:pt x="61" y="93"/>
                    <a:pt x="61" y="93"/>
                  </a:cubicBezTo>
                  <a:lnTo>
                    <a:pt x="60" y="92"/>
                  </a:lnTo>
                  <a:close/>
                  <a:moveTo>
                    <a:pt x="62" y="111"/>
                  </a:moveTo>
                  <a:cubicBezTo>
                    <a:pt x="62" y="112"/>
                    <a:pt x="62" y="112"/>
                    <a:pt x="62" y="112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1"/>
                    <a:pt x="62" y="111"/>
                    <a:pt x="62" y="111"/>
                  </a:cubicBezTo>
                  <a:close/>
                  <a:moveTo>
                    <a:pt x="62" y="101"/>
                  </a:moveTo>
                  <a:cubicBezTo>
                    <a:pt x="62" y="102"/>
                    <a:pt x="62" y="102"/>
                    <a:pt x="62" y="102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lose/>
                  <a:moveTo>
                    <a:pt x="61" y="90"/>
                  </a:moveTo>
                  <a:cubicBezTo>
                    <a:pt x="60" y="90"/>
                    <a:pt x="60" y="90"/>
                    <a:pt x="60" y="90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62" y="90"/>
                    <a:pt x="62" y="90"/>
                    <a:pt x="62" y="90"/>
                  </a:cubicBezTo>
                  <a:lnTo>
                    <a:pt x="61" y="90"/>
                  </a:lnTo>
                  <a:close/>
                  <a:moveTo>
                    <a:pt x="61" y="83"/>
                  </a:moveTo>
                  <a:cubicBezTo>
                    <a:pt x="61" y="84"/>
                    <a:pt x="61" y="84"/>
                    <a:pt x="61" y="84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2" y="82"/>
                    <a:pt x="62" y="82"/>
                    <a:pt x="62" y="82"/>
                  </a:cubicBezTo>
                  <a:lnTo>
                    <a:pt x="61" y="83"/>
                  </a:lnTo>
                  <a:close/>
                  <a:moveTo>
                    <a:pt x="60" y="80"/>
                  </a:moveTo>
                  <a:cubicBezTo>
                    <a:pt x="61" y="78"/>
                    <a:pt x="61" y="78"/>
                    <a:pt x="61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2" y="80"/>
                    <a:pt x="62" y="80"/>
                    <a:pt x="62" y="80"/>
                  </a:cubicBezTo>
                  <a:lnTo>
                    <a:pt x="60" y="80"/>
                  </a:lnTo>
                  <a:close/>
                  <a:moveTo>
                    <a:pt x="61" y="53"/>
                  </a:moveTo>
                  <a:cubicBezTo>
                    <a:pt x="59" y="53"/>
                    <a:pt x="59" y="53"/>
                    <a:pt x="59" y="53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53"/>
                    <a:pt x="61" y="53"/>
                    <a:pt x="61" y="53"/>
                  </a:cubicBezTo>
                  <a:close/>
                  <a:moveTo>
                    <a:pt x="59" y="136"/>
                  </a:moveTo>
                  <a:cubicBezTo>
                    <a:pt x="59" y="135"/>
                    <a:pt x="59" y="135"/>
                    <a:pt x="59" y="135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59" y="137"/>
                    <a:pt x="59" y="137"/>
                    <a:pt x="59" y="137"/>
                  </a:cubicBezTo>
                  <a:lnTo>
                    <a:pt x="59" y="136"/>
                  </a:lnTo>
                  <a:close/>
                  <a:moveTo>
                    <a:pt x="61" y="153"/>
                  </a:moveTo>
                  <a:cubicBezTo>
                    <a:pt x="60" y="153"/>
                    <a:pt x="60" y="153"/>
                    <a:pt x="60" y="153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59" y="151"/>
                    <a:pt x="59" y="151"/>
                    <a:pt x="59" y="151"/>
                  </a:cubicBezTo>
                  <a:lnTo>
                    <a:pt x="61" y="153"/>
                  </a:lnTo>
                  <a:close/>
                  <a:moveTo>
                    <a:pt x="61" y="163"/>
                  </a:moveTo>
                  <a:cubicBezTo>
                    <a:pt x="61" y="163"/>
                    <a:pt x="61" y="163"/>
                    <a:pt x="61" y="163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59" y="160"/>
                    <a:pt x="59" y="160"/>
                    <a:pt x="59" y="160"/>
                  </a:cubicBezTo>
                  <a:lnTo>
                    <a:pt x="61" y="163"/>
                  </a:lnTo>
                  <a:close/>
                  <a:moveTo>
                    <a:pt x="59" y="172"/>
                  </a:moveTo>
                  <a:cubicBezTo>
                    <a:pt x="61" y="175"/>
                    <a:pt x="61" y="175"/>
                    <a:pt x="61" y="175"/>
                  </a:cubicBezTo>
                  <a:cubicBezTo>
                    <a:pt x="60" y="176"/>
                    <a:pt x="60" y="176"/>
                    <a:pt x="60" y="176"/>
                  </a:cubicBezTo>
                  <a:cubicBezTo>
                    <a:pt x="59" y="178"/>
                    <a:pt x="59" y="178"/>
                    <a:pt x="59" y="178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9" y="172"/>
                    <a:pt x="59" y="172"/>
                    <a:pt x="59" y="172"/>
                  </a:cubicBezTo>
                  <a:close/>
                  <a:moveTo>
                    <a:pt x="61" y="186"/>
                  </a:moveTo>
                  <a:cubicBezTo>
                    <a:pt x="61" y="186"/>
                    <a:pt x="61" y="186"/>
                    <a:pt x="61" y="186"/>
                  </a:cubicBezTo>
                  <a:cubicBezTo>
                    <a:pt x="60" y="188"/>
                    <a:pt x="60" y="188"/>
                    <a:pt x="60" y="188"/>
                  </a:cubicBezTo>
                  <a:cubicBezTo>
                    <a:pt x="59" y="189"/>
                    <a:pt x="59" y="189"/>
                    <a:pt x="59" y="189"/>
                  </a:cubicBezTo>
                  <a:cubicBezTo>
                    <a:pt x="59" y="187"/>
                    <a:pt x="59" y="187"/>
                    <a:pt x="59" y="187"/>
                  </a:cubicBezTo>
                  <a:cubicBezTo>
                    <a:pt x="59" y="184"/>
                    <a:pt x="59" y="184"/>
                    <a:pt x="59" y="184"/>
                  </a:cubicBezTo>
                  <a:cubicBezTo>
                    <a:pt x="59" y="183"/>
                    <a:pt x="59" y="183"/>
                    <a:pt x="59" y="183"/>
                  </a:cubicBezTo>
                  <a:lnTo>
                    <a:pt x="61" y="186"/>
                  </a:lnTo>
                  <a:close/>
                  <a:moveTo>
                    <a:pt x="61" y="197"/>
                  </a:moveTo>
                  <a:cubicBezTo>
                    <a:pt x="61" y="198"/>
                    <a:pt x="61" y="198"/>
                    <a:pt x="61" y="198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59" y="194"/>
                    <a:pt x="59" y="194"/>
                    <a:pt x="59" y="194"/>
                  </a:cubicBezTo>
                  <a:lnTo>
                    <a:pt x="61" y="197"/>
                  </a:lnTo>
                  <a:close/>
                  <a:moveTo>
                    <a:pt x="62" y="209"/>
                  </a:moveTo>
                  <a:cubicBezTo>
                    <a:pt x="61" y="210"/>
                    <a:pt x="61" y="210"/>
                    <a:pt x="61" y="210"/>
                  </a:cubicBezTo>
                  <a:cubicBezTo>
                    <a:pt x="59" y="213"/>
                    <a:pt x="59" y="213"/>
                    <a:pt x="59" y="213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59" y="213"/>
                    <a:pt x="59" y="213"/>
                    <a:pt x="59" y="213"/>
                  </a:cubicBezTo>
                  <a:cubicBezTo>
                    <a:pt x="59" y="208"/>
                    <a:pt x="59" y="208"/>
                    <a:pt x="59" y="208"/>
                  </a:cubicBezTo>
                  <a:cubicBezTo>
                    <a:pt x="59" y="205"/>
                    <a:pt x="59" y="205"/>
                    <a:pt x="59" y="205"/>
                  </a:cubicBezTo>
                  <a:lnTo>
                    <a:pt x="62" y="209"/>
                  </a:lnTo>
                  <a:close/>
                  <a:moveTo>
                    <a:pt x="62" y="224"/>
                  </a:moveTo>
                  <a:cubicBezTo>
                    <a:pt x="62" y="224"/>
                    <a:pt x="62" y="224"/>
                    <a:pt x="62" y="224"/>
                  </a:cubicBezTo>
                  <a:cubicBezTo>
                    <a:pt x="58" y="229"/>
                    <a:pt x="58" y="229"/>
                    <a:pt x="58" y="229"/>
                  </a:cubicBezTo>
                  <a:cubicBezTo>
                    <a:pt x="58" y="226"/>
                    <a:pt x="58" y="224"/>
                    <a:pt x="58" y="221"/>
                  </a:cubicBezTo>
                  <a:cubicBezTo>
                    <a:pt x="58" y="220"/>
                    <a:pt x="58" y="220"/>
                    <a:pt x="58" y="220"/>
                  </a:cubicBezTo>
                  <a:lnTo>
                    <a:pt x="62" y="224"/>
                  </a:lnTo>
                  <a:close/>
                  <a:moveTo>
                    <a:pt x="62" y="240"/>
                  </a:moveTo>
                  <a:cubicBezTo>
                    <a:pt x="62" y="240"/>
                    <a:pt x="62" y="240"/>
                    <a:pt x="62" y="240"/>
                  </a:cubicBezTo>
                  <a:cubicBezTo>
                    <a:pt x="59" y="244"/>
                    <a:pt x="59" y="244"/>
                    <a:pt x="59" y="244"/>
                  </a:cubicBezTo>
                  <a:cubicBezTo>
                    <a:pt x="58" y="245"/>
                    <a:pt x="58" y="245"/>
                    <a:pt x="58" y="245"/>
                  </a:cubicBezTo>
                  <a:cubicBezTo>
                    <a:pt x="58" y="246"/>
                    <a:pt x="58" y="246"/>
                    <a:pt x="58" y="246"/>
                  </a:cubicBezTo>
                  <a:cubicBezTo>
                    <a:pt x="58" y="245"/>
                    <a:pt x="58" y="245"/>
                    <a:pt x="58" y="245"/>
                  </a:cubicBezTo>
                  <a:cubicBezTo>
                    <a:pt x="58" y="243"/>
                    <a:pt x="58" y="243"/>
                    <a:pt x="58" y="243"/>
                  </a:cubicBezTo>
                  <a:cubicBezTo>
                    <a:pt x="58" y="241"/>
                    <a:pt x="58" y="239"/>
                    <a:pt x="58" y="237"/>
                  </a:cubicBezTo>
                  <a:cubicBezTo>
                    <a:pt x="58" y="235"/>
                    <a:pt x="58" y="235"/>
                    <a:pt x="58" y="235"/>
                  </a:cubicBezTo>
                  <a:lnTo>
                    <a:pt x="62" y="240"/>
                  </a:lnTo>
                  <a:close/>
                  <a:moveTo>
                    <a:pt x="62" y="255"/>
                  </a:moveTo>
                  <a:cubicBezTo>
                    <a:pt x="61" y="257"/>
                    <a:pt x="61" y="257"/>
                    <a:pt x="61" y="257"/>
                  </a:cubicBezTo>
                  <a:cubicBezTo>
                    <a:pt x="57" y="260"/>
                    <a:pt x="57" y="260"/>
                    <a:pt x="57" y="260"/>
                  </a:cubicBezTo>
                  <a:cubicBezTo>
                    <a:pt x="57" y="261"/>
                    <a:pt x="57" y="261"/>
                    <a:pt x="57" y="261"/>
                  </a:cubicBezTo>
                  <a:cubicBezTo>
                    <a:pt x="57" y="261"/>
                    <a:pt x="57" y="261"/>
                    <a:pt x="57" y="261"/>
                  </a:cubicBezTo>
                  <a:cubicBezTo>
                    <a:pt x="57" y="260"/>
                    <a:pt x="57" y="260"/>
                    <a:pt x="57" y="260"/>
                  </a:cubicBezTo>
                  <a:cubicBezTo>
                    <a:pt x="57" y="258"/>
                    <a:pt x="57" y="256"/>
                    <a:pt x="57" y="254"/>
                  </a:cubicBezTo>
                  <a:cubicBezTo>
                    <a:pt x="58" y="251"/>
                    <a:pt x="58" y="251"/>
                    <a:pt x="58" y="251"/>
                  </a:cubicBezTo>
                  <a:lnTo>
                    <a:pt x="62" y="255"/>
                  </a:lnTo>
                  <a:close/>
                  <a:moveTo>
                    <a:pt x="55" y="175"/>
                  </a:moveTo>
                  <a:cubicBezTo>
                    <a:pt x="54" y="175"/>
                    <a:pt x="54" y="175"/>
                    <a:pt x="54" y="175"/>
                  </a:cubicBezTo>
                  <a:cubicBezTo>
                    <a:pt x="55" y="174"/>
                    <a:pt x="55" y="174"/>
                    <a:pt x="55" y="174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7" y="176"/>
                    <a:pt x="57" y="176"/>
                    <a:pt x="57" y="176"/>
                  </a:cubicBezTo>
                  <a:cubicBezTo>
                    <a:pt x="57" y="178"/>
                    <a:pt x="57" y="178"/>
                    <a:pt x="57" y="178"/>
                  </a:cubicBezTo>
                  <a:cubicBezTo>
                    <a:pt x="57" y="178"/>
                    <a:pt x="57" y="178"/>
                    <a:pt x="57" y="178"/>
                  </a:cubicBezTo>
                  <a:lnTo>
                    <a:pt x="55" y="175"/>
                  </a:lnTo>
                  <a:close/>
                  <a:moveTo>
                    <a:pt x="55" y="163"/>
                  </a:moveTo>
                  <a:cubicBezTo>
                    <a:pt x="55" y="162"/>
                    <a:pt x="55" y="162"/>
                    <a:pt x="55" y="162"/>
                  </a:cubicBezTo>
                  <a:cubicBezTo>
                    <a:pt x="56" y="162"/>
                    <a:pt x="56" y="162"/>
                    <a:pt x="56" y="162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3"/>
                    <a:pt x="57" y="163"/>
                    <a:pt x="57" y="163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6"/>
                    <a:pt x="57" y="166"/>
                    <a:pt x="57" y="166"/>
                  </a:cubicBezTo>
                  <a:lnTo>
                    <a:pt x="55" y="163"/>
                  </a:lnTo>
                  <a:close/>
                  <a:moveTo>
                    <a:pt x="58" y="86"/>
                  </a:moveTo>
                  <a:cubicBezTo>
                    <a:pt x="58" y="88"/>
                    <a:pt x="58" y="88"/>
                    <a:pt x="58" y="88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58" y="86"/>
                  </a:lnTo>
                  <a:close/>
                  <a:moveTo>
                    <a:pt x="58" y="78"/>
                  </a:moveTo>
                  <a:cubicBezTo>
                    <a:pt x="57" y="76"/>
                    <a:pt x="57" y="76"/>
                    <a:pt x="57" y="76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lnTo>
                    <a:pt x="58" y="78"/>
                  </a:lnTo>
                  <a:close/>
                  <a:moveTo>
                    <a:pt x="54" y="76"/>
                  </a:move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5"/>
                    <a:pt x="54" y="75"/>
                    <a:pt x="54" y="75"/>
                  </a:cubicBezTo>
                  <a:lnTo>
                    <a:pt x="54" y="76"/>
                  </a:lnTo>
                  <a:close/>
                  <a:moveTo>
                    <a:pt x="54" y="86"/>
                  </a:moveTo>
                  <a:cubicBezTo>
                    <a:pt x="54" y="86"/>
                    <a:pt x="54" y="86"/>
                    <a:pt x="54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3" y="84"/>
                    <a:pt x="53" y="84"/>
                    <a:pt x="53" y="84"/>
                  </a:cubicBezTo>
                  <a:lnTo>
                    <a:pt x="54" y="86"/>
                  </a:lnTo>
                  <a:close/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lnTo>
                    <a:pt x="54" y="96"/>
                  </a:lnTo>
                  <a:close/>
                  <a:moveTo>
                    <a:pt x="54" y="102"/>
                  </a:moveTo>
                  <a:cubicBezTo>
                    <a:pt x="55" y="102"/>
                    <a:pt x="55" y="102"/>
                    <a:pt x="55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3" y="102"/>
                    <a:pt x="53" y="102"/>
                    <a:pt x="53" y="102"/>
                  </a:cubicBezTo>
                  <a:lnTo>
                    <a:pt x="54" y="102"/>
                  </a:lnTo>
                  <a:close/>
                  <a:moveTo>
                    <a:pt x="55" y="111"/>
                  </a:moveTo>
                  <a:cubicBezTo>
                    <a:pt x="57" y="111"/>
                    <a:pt x="57" y="111"/>
                    <a:pt x="57" y="111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5" y="113"/>
                    <a:pt x="55" y="113"/>
                    <a:pt x="55" y="113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4" y="111"/>
                    <a:pt x="54" y="111"/>
                    <a:pt x="54" y="111"/>
                  </a:cubicBezTo>
                  <a:lnTo>
                    <a:pt x="55" y="111"/>
                  </a:lnTo>
                  <a:close/>
                  <a:moveTo>
                    <a:pt x="57" y="122"/>
                  </a:moveTo>
                  <a:cubicBezTo>
                    <a:pt x="56" y="123"/>
                    <a:pt x="56" y="123"/>
                    <a:pt x="56" y="123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5" y="122"/>
                    <a:pt x="55" y="122"/>
                    <a:pt x="55" y="122"/>
                  </a:cubicBezTo>
                  <a:lnTo>
                    <a:pt x="57" y="122"/>
                  </a:lnTo>
                  <a:close/>
                  <a:moveTo>
                    <a:pt x="55" y="128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29"/>
                    <a:pt x="54" y="129"/>
                    <a:pt x="54" y="129"/>
                  </a:cubicBezTo>
                  <a:lnTo>
                    <a:pt x="55" y="128"/>
                  </a:lnTo>
                  <a:close/>
                  <a:moveTo>
                    <a:pt x="53" y="133"/>
                  </a:moveTo>
                  <a:cubicBezTo>
                    <a:pt x="56" y="133"/>
                    <a:pt x="56" y="133"/>
                    <a:pt x="56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4" y="135"/>
                    <a:pt x="54" y="135"/>
                    <a:pt x="54" y="135"/>
                  </a:cubicBezTo>
                  <a:cubicBezTo>
                    <a:pt x="52" y="133"/>
                    <a:pt x="52" y="133"/>
                    <a:pt x="52" y="133"/>
                  </a:cubicBezTo>
                  <a:lnTo>
                    <a:pt x="53" y="133"/>
                  </a:lnTo>
                  <a:close/>
                  <a:moveTo>
                    <a:pt x="54" y="137"/>
                  </a:moveTo>
                  <a:cubicBezTo>
                    <a:pt x="56" y="140"/>
                    <a:pt x="56" y="140"/>
                    <a:pt x="56" y="140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3" y="140"/>
                    <a:pt x="53" y="140"/>
                    <a:pt x="53" y="140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53" y="139"/>
                    <a:pt x="53" y="139"/>
                    <a:pt x="53" y="139"/>
                  </a:cubicBezTo>
                  <a:cubicBezTo>
                    <a:pt x="53" y="138"/>
                    <a:pt x="53" y="138"/>
                    <a:pt x="53" y="138"/>
                  </a:cubicBezTo>
                  <a:lnTo>
                    <a:pt x="54" y="137"/>
                  </a:lnTo>
                  <a:close/>
                  <a:moveTo>
                    <a:pt x="53" y="141"/>
                  </a:moveTo>
                  <a:cubicBezTo>
                    <a:pt x="54" y="141"/>
                    <a:pt x="54" y="141"/>
                    <a:pt x="54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54" y="143"/>
                    <a:pt x="54" y="143"/>
                    <a:pt x="54" y="143"/>
                  </a:cubicBezTo>
                  <a:cubicBezTo>
                    <a:pt x="54" y="143"/>
                    <a:pt x="54" y="143"/>
                    <a:pt x="54" y="143"/>
                  </a:cubicBezTo>
                  <a:cubicBezTo>
                    <a:pt x="52" y="141"/>
                    <a:pt x="52" y="141"/>
                    <a:pt x="52" y="141"/>
                  </a:cubicBezTo>
                  <a:lnTo>
                    <a:pt x="53" y="141"/>
                  </a:lnTo>
                  <a:close/>
                  <a:moveTo>
                    <a:pt x="54" y="146"/>
                  </a:moveTo>
                  <a:cubicBezTo>
                    <a:pt x="56" y="148"/>
                    <a:pt x="56" y="148"/>
                    <a:pt x="56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7"/>
                    <a:pt x="53" y="147"/>
                    <a:pt x="53" y="147"/>
                  </a:cubicBezTo>
                  <a:lnTo>
                    <a:pt x="54" y="146"/>
                  </a:lnTo>
                  <a:close/>
                  <a:moveTo>
                    <a:pt x="54" y="150"/>
                  </a:moveTo>
                  <a:cubicBezTo>
                    <a:pt x="56" y="150"/>
                    <a:pt x="56" y="150"/>
                    <a:pt x="56" y="150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2" y="150"/>
                    <a:pt x="52" y="150"/>
                    <a:pt x="52" y="150"/>
                  </a:cubicBezTo>
                  <a:lnTo>
                    <a:pt x="54" y="150"/>
                  </a:lnTo>
                  <a:close/>
                  <a:moveTo>
                    <a:pt x="54" y="154"/>
                  </a:moveTo>
                  <a:cubicBezTo>
                    <a:pt x="56" y="156"/>
                    <a:pt x="56" y="156"/>
                    <a:pt x="56" y="156"/>
                  </a:cubicBezTo>
                  <a:cubicBezTo>
                    <a:pt x="54" y="156"/>
                    <a:pt x="54" y="156"/>
                    <a:pt x="54" y="156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3" y="155"/>
                    <a:pt x="53" y="155"/>
                    <a:pt x="53" y="155"/>
                  </a:cubicBezTo>
                  <a:lnTo>
                    <a:pt x="54" y="154"/>
                  </a:lnTo>
                  <a:close/>
                  <a:moveTo>
                    <a:pt x="52" y="158"/>
                  </a:moveTo>
                  <a:cubicBezTo>
                    <a:pt x="56" y="158"/>
                    <a:pt x="56" y="158"/>
                    <a:pt x="56" y="158"/>
                  </a:cubicBezTo>
                  <a:cubicBezTo>
                    <a:pt x="56" y="158"/>
                    <a:pt x="56" y="158"/>
                    <a:pt x="56" y="158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4" y="161"/>
                    <a:pt x="54" y="161"/>
                    <a:pt x="54" y="161"/>
                  </a:cubicBezTo>
                  <a:cubicBezTo>
                    <a:pt x="53" y="162"/>
                    <a:pt x="53" y="162"/>
                    <a:pt x="53" y="162"/>
                  </a:cubicBezTo>
                  <a:cubicBezTo>
                    <a:pt x="51" y="159"/>
                    <a:pt x="51" y="159"/>
                    <a:pt x="51" y="159"/>
                  </a:cubicBezTo>
                  <a:cubicBezTo>
                    <a:pt x="51" y="158"/>
                    <a:pt x="51" y="158"/>
                    <a:pt x="51" y="158"/>
                  </a:cubicBezTo>
                  <a:lnTo>
                    <a:pt x="52" y="158"/>
                  </a:lnTo>
                  <a:close/>
                  <a:moveTo>
                    <a:pt x="53" y="165"/>
                  </a:moveTo>
                  <a:cubicBezTo>
                    <a:pt x="56" y="168"/>
                    <a:pt x="56" y="168"/>
                    <a:pt x="56" y="168"/>
                  </a:cubicBezTo>
                  <a:cubicBezTo>
                    <a:pt x="55" y="168"/>
                    <a:pt x="55" y="168"/>
                    <a:pt x="55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2" y="166"/>
                    <a:pt x="52" y="166"/>
                    <a:pt x="52" y="166"/>
                  </a:cubicBezTo>
                  <a:lnTo>
                    <a:pt x="53" y="165"/>
                  </a:lnTo>
                  <a:close/>
                  <a:moveTo>
                    <a:pt x="51" y="170"/>
                  </a:moveTo>
                  <a:cubicBezTo>
                    <a:pt x="53" y="170"/>
                    <a:pt x="53" y="170"/>
                    <a:pt x="53" y="170"/>
                  </a:cubicBezTo>
                  <a:cubicBezTo>
                    <a:pt x="56" y="170"/>
                    <a:pt x="56" y="170"/>
                    <a:pt x="56" y="170"/>
                  </a:cubicBezTo>
                  <a:cubicBezTo>
                    <a:pt x="55" y="171"/>
                    <a:pt x="55" y="171"/>
                    <a:pt x="55" y="171"/>
                  </a:cubicBezTo>
                  <a:cubicBezTo>
                    <a:pt x="54" y="173"/>
                    <a:pt x="54" y="173"/>
                    <a:pt x="54" y="173"/>
                  </a:cubicBezTo>
                  <a:cubicBezTo>
                    <a:pt x="53" y="173"/>
                    <a:pt x="53" y="173"/>
                    <a:pt x="53" y="173"/>
                  </a:cubicBezTo>
                  <a:cubicBezTo>
                    <a:pt x="50" y="170"/>
                    <a:pt x="50" y="170"/>
                    <a:pt x="50" y="170"/>
                  </a:cubicBezTo>
                  <a:lnTo>
                    <a:pt x="51" y="170"/>
                  </a:lnTo>
                  <a:close/>
                  <a:moveTo>
                    <a:pt x="56" y="180"/>
                  </a:moveTo>
                  <a:cubicBezTo>
                    <a:pt x="54" y="180"/>
                    <a:pt x="54" y="180"/>
                    <a:pt x="54" y="18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79"/>
                    <a:pt x="51" y="179"/>
                    <a:pt x="51" y="179"/>
                  </a:cubicBezTo>
                  <a:cubicBezTo>
                    <a:pt x="52" y="178"/>
                    <a:pt x="52" y="178"/>
                    <a:pt x="52" y="178"/>
                  </a:cubicBezTo>
                  <a:cubicBezTo>
                    <a:pt x="53" y="176"/>
                    <a:pt x="53" y="176"/>
                    <a:pt x="53" y="176"/>
                  </a:cubicBezTo>
                  <a:lnTo>
                    <a:pt x="56" y="180"/>
                  </a:lnTo>
                  <a:close/>
                  <a:moveTo>
                    <a:pt x="50" y="182"/>
                  </a:moveTo>
                  <a:cubicBezTo>
                    <a:pt x="54" y="182"/>
                    <a:pt x="54" y="182"/>
                    <a:pt x="54" y="182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5" y="183"/>
                    <a:pt x="55" y="183"/>
                    <a:pt x="55" y="183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50" y="182"/>
                    <a:pt x="50" y="182"/>
                    <a:pt x="50" y="182"/>
                  </a:cubicBezTo>
                  <a:close/>
                  <a:moveTo>
                    <a:pt x="56" y="190"/>
                  </a:moveTo>
                  <a:cubicBezTo>
                    <a:pt x="53" y="190"/>
                    <a:pt x="53" y="190"/>
                    <a:pt x="53" y="190"/>
                  </a:cubicBezTo>
                  <a:cubicBezTo>
                    <a:pt x="50" y="191"/>
                    <a:pt x="50" y="191"/>
                    <a:pt x="50" y="191"/>
                  </a:cubicBezTo>
                  <a:cubicBezTo>
                    <a:pt x="49" y="191"/>
                    <a:pt x="49" y="191"/>
                    <a:pt x="49" y="191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7"/>
                    <a:pt x="53" y="187"/>
                    <a:pt x="53" y="187"/>
                  </a:cubicBezTo>
                  <a:lnTo>
                    <a:pt x="56" y="190"/>
                  </a:lnTo>
                  <a:close/>
                  <a:moveTo>
                    <a:pt x="52" y="192"/>
                  </a:moveTo>
                  <a:cubicBezTo>
                    <a:pt x="55" y="192"/>
                    <a:pt x="55" y="192"/>
                    <a:pt x="55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5" y="193"/>
                    <a:pt x="55" y="193"/>
                    <a:pt x="55" y="193"/>
                  </a:cubicBezTo>
                  <a:cubicBezTo>
                    <a:pt x="54" y="194"/>
                    <a:pt x="54" y="194"/>
                    <a:pt x="54" y="194"/>
                  </a:cubicBezTo>
                  <a:cubicBezTo>
                    <a:pt x="52" y="196"/>
                    <a:pt x="52" y="196"/>
                    <a:pt x="52" y="196"/>
                  </a:cubicBezTo>
                  <a:cubicBezTo>
                    <a:pt x="49" y="192"/>
                    <a:pt x="49" y="192"/>
                    <a:pt x="49" y="192"/>
                  </a:cubicBezTo>
                  <a:lnTo>
                    <a:pt x="52" y="192"/>
                  </a:lnTo>
                  <a:close/>
                  <a:moveTo>
                    <a:pt x="56" y="202"/>
                  </a:moveTo>
                  <a:cubicBezTo>
                    <a:pt x="52" y="202"/>
                    <a:pt x="52" y="202"/>
                    <a:pt x="52" y="202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52" y="198"/>
                    <a:pt x="52" y="198"/>
                    <a:pt x="52" y="198"/>
                  </a:cubicBezTo>
                  <a:lnTo>
                    <a:pt x="56" y="202"/>
                  </a:lnTo>
                  <a:close/>
                  <a:moveTo>
                    <a:pt x="49" y="204"/>
                  </a:moveTo>
                  <a:cubicBezTo>
                    <a:pt x="54" y="203"/>
                    <a:pt x="54" y="203"/>
                    <a:pt x="54" y="203"/>
                  </a:cubicBezTo>
                  <a:cubicBezTo>
                    <a:pt x="56" y="203"/>
                    <a:pt x="56" y="203"/>
                    <a:pt x="56" y="203"/>
                  </a:cubicBezTo>
                  <a:cubicBezTo>
                    <a:pt x="55" y="204"/>
                    <a:pt x="55" y="204"/>
                    <a:pt x="55" y="204"/>
                  </a:cubicBezTo>
                  <a:cubicBezTo>
                    <a:pt x="52" y="207"/>
                    <a:pt x="52" y="207"/>
                    <a:pt x="52" y="207"/>
                  </a:cubicBezTo>
                  <a:cubicBezTo>
                    <a:pt x="52" y="208"/>
                    <a:pt x="52" y="208"/>
                    <a:pt x="52" y="208"/>
                  </a:cubicBezTo>
                  <a:cubicBezTo>
                    <a:pt x="48" y="204"/>
                    <a:pt x="48" y="204"/>
                    <a:pt x="48" y="204"/>
                  </a:cubicBezTo>
                  <a:lnTo>
                    <a:pt x="49" y="204"/>
                  </a:lnTo>
                  <a:close/>
                  <a:moveTo>
                    <a:pt x="56" y="216"/>
                  </a:moveTo>
                  <a:cubicBezTo>
                    <a:pt x="53" y="216"/>
                    <a:pt x="53" y="216"/>
                    <a:pt x="53" y="216"/>
                  </a:cubicBezTo>
                  <a:cubicBezTo>
                    <a:pt x="47" y="216"/>
                    <a:pt x="47" y="216"/>
                    <a:pt x="47" y="216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2" y="211"/>
                    <a:pt x="52" y="211"/>
                    <a:pt x="52" y="211"/>
                  </a:cubicBezTo>
                  <a:lnTo>
                    <a:pt x="56" y="216"/>
                  </a:lnTo>
                  <a:close/>
                  <a:moveTo>
                    <a:pt x="55" y="218"/>
                  </a:moveTo>
                  <a:cubicBezTo>
                    <a:pt x="55" y="218"/>
                    <a:pt x="55" y="218"/>
                    <a:pt x="55" y="218"/>
                  </a:cubicBezTo>
                  <a:cubicBezTo>
                    <a:pt x="55" y="218"/>
                    <a:pt x="55" y="218"/>
                    <a:pt x="55" y="218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47" y="218"/>
                    <a:pt x="47" y="218"/>
                    <a:pt x="47" y="218"/>
                  </a:cubicBezTo>
                  <a:lnTo>
                    <a:pt x="55" y="218"/>
                  </a:lnTo>
                  <a:close/>
                  <a:moveTo>
                    <a:pt x="55" y="231"/>
                  </a:moveTo>
                  <a:cubicBezTo>
                    <a:pt x="52" y="231"/>
                    <a:pt x="52" y="231"/>
                    <a:pt x="52" y="231"/>
                  </a:cubicBezTo>
                  <a:cubicBezTo>
                    <a:pt x="46" y="231"/>
                    <a:pt x="46" y="231"/>
                    <a:pt x="46" y="231"/>
                  </a:cubicBezTo>
                  <a:cubicBezTo>
                    <a:pt x="45" y="231"/>
                    <a:pt x="45" y="231"/>
                    <a:pt x="45" y="231"/>
                  </a:cubicBezTo>
                  <a:cubicBezTo>
                    <a:pt x="45" y="231"/>
                    <a:pt x="45" y="231"/>
                    <a:pt x="45" y="231"/>
                  </a:cubicBezTo>
                  <a:cubicBezTo>
                    <a:pt x="49" y="228"/>
                    <a:pt x="49" y="228"/>
                    <a:pt x="49" y="228"/>
                  </a:cubicBezTo>
                  <a:cubicBezTo>
                    <a:pt x="51" y="226"/>
                    <a:pt x="51" y="226"/>
                    <a:pt x="51" y="226"/>
                  </a:cubicBezTo>
                  <a:lnTo>
                    <a:pt x="55" y="231"/>
                  </a:lnTo>
                  <a:close/>
                  <a:moveTo>
                    <a:pt x="48" y="233"/>
                  </a:moveTo>
                  <a:cubicBezTo>
                    <a:pt x="54" y="233"/>
                    <a:pt x="54" y="233"/>
                    <a:pt x="54" y="233"/>
                  </a:cubicBezTo>
                  <a:cubicBezTo>
                    <a:pt x="55" y="233"/>
                    <a:pt x="55" y="233"/>
                    <a:pt x="55" y="233"/>
                  </a:cubicBezTo>
                  <a:cubicBezTo>
                    <a:pt x="55" y="233"/>
                    <a:pt x="55" y="233"/>
                    <a:pt x="55" y="233"/>
                  </a:cubicBezTo>
                  <a:cubicBezTo>
                    <a:pt x="51" y="237"/>
                    <a:pt x="51" y="237"/>
                    <a:pt x="51" y="237"/>
                  </a:cubicBezTo>
                  <a:cubicBezTo>
                    <a:pt x="50" y="238"/>
                    <a:pt x="50" y="238"/>
                    <a:pt x="50" y="238"/>
                  </a:cubicBezTo>
                  <a:cubicBezTo>
                    <a:pt x="50" y="239"/>
                    <a:pt x="50" y="239"/>
                    <a:pt x="50" y="239"/>
                  </a:cubicBezTo>
                  <a:cubicBezTo>
                    <a:pt x="46" y="234"/>
                    <a:pt x="46" y="234"/>
                    <a:pt x="46" y="234"/>
                  </a:cubicBezTo>
                  <a:cubicBezTo>
                    <a:pt x="45" y="233"/>
                    <a:pt x="45" y="233"/>
                    <a:pt x="45" y="233"/>
                  </a:cubicBezTo>
                  <a:lnTo>
                    <a:pt x="48" y="233"/>
                  </a:lnTo>
                  <a:close/>
                  <a:moveTo>
                    <a:pt x="55" y="248"/>
                  </a:moveTo>
                  <a:cubicBezTo>
                    <a:pt x="51" y="248"/>
                    <a:pt x="51" y="248"/>
                    <a:pt x="51" y="248"/>
                  </a:cubicBezTo>
                  <a:cubicBezTo>
                    <a:pt x="44" y="248"/>
                    <a:pt x="44" y="248"/>
                    <a:pt x="44" y="248"/>
                  </a:cubicBezTo>
                  <a:cubicBezTo>
                    <a:pt x="43" y="248"/>
                    <a:pt x="43" y="248"/>
                    <a:pt x="43" y="248"/>
                  </a:cubicBezTo>
                  <a:cubicBezTo>
                    <a:pt x="44" y="248"/>
                    <a:pt x="44" y="248"/>
                    <a:pt x="44" y="248"/>
                  </a:cubicBezTo>
                  <a:cubicBezTo>
                    <a:pt x="47" y="244"/>
                    <a:pt x="47" y="244"/>
                    <a:pt x="47" y="244"/>
                  </a:cubicBezTo>
                  <a:cubicBezTo>
                    <a:pt x="50" y="241"/>
                    <a:pt x="50" y="241"/>
                    <a:pt x="50" y="241"/>
                  </a:cubicBezTo>
                  <a:lnTo>
                    <a:pt x="55" y="248"/>
                  </a:lnTo>
                  <a:close/>
                  <a:moveTo>
                    <a:pt x="46" y="250"/>
                  </a:moveTo>
                  <a:cubicBezTo>
                    <a:pt x="53" y="250"/>
                    <a:pt x="53" y="250"/>
                    <a:pt x="53" y="250"/>
                  </a:cubicBezTo>
                  <a:cubicBezTo>
                    <a:pt x="54" y="250"/>
                    <a:pt x="54" y="250"/>
                    <a:pt x="54" y="250"/>
                  </a:cubicBezTo>
                  <a:cubicBezTo>
                    <a:pt x="54" y="250"/>
                    <a:pt x="54" y="250"/>
                    <a:pt x="54" y="250"/>
                  </a:cubicBezTo>
                  <a:cubicBezTo>
                    <a:pt x="50" y="253"/>
                    <a:pt x="50" y="253"/>
                    <a:pt x="50" y="253"/>
                  </a:cubicBezTo>
                  <a:cubicBezTo>
                    <a:pt x="48" y="255"/>
                    <a:pt x="48" y="255"/>
                    <a:pt x="48" y="255"/>
                  </a:cubicBezTo>
                  <a:cubicBezTo>
                    <a:pt x="43" y="250"/>
                    <a:pt x="43" y="250"/>
                    <a:pt x="43" y="250"/>
                  </a:cubicBezTo>
                  <a:lnTo>
                    <a:pt x="46" y="250"/>
                  </a:lnTo>
                  <a:close/>
                  <a:moveTo>
                    <a:pt x="48" y="257"/>
                  </a:moveTo>
                  <a:cubicBezTo>
                    <a:pt x="48" y="257"/>
                    <a:pt x="48" y="257"/>
                    <a:pt x="48" y="257"/>
                  </a:cubicBezTo>
                  <a:cubicBezTo>
                    <a:pt x="51" y="260"/>
                    <a:pt x="51" y="260"/>
                    <a:pt x="51" y="260"/>
                  </a:cubicBezTo>
                  <a:cubicBezTo>
                    <a:pt x="52" y="261"/>
                    <a:pt x="52" y="261"/>
                    <a:pt x="52" y="261"/>
                  </a:cubicBezTo>
                  <a:cubicBezTo>
                    <a:pt x="50" y="261"/>
                    <a:pt x="50" y="261"/>
                    <a:pt x="50" y="261"/>
                  </a:cubicBezTo>
                  <a:cubicBezTo>
                    <a:pt x="49" y="261"/>
                    <a:pt x="49" y="261"/>
                    <a:pt x="49" y="261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6" y="261"/>
                    <a:pt x="46" y="261"/>
                    <a:pt x="46" y="261"/>
                  </a:cubicBezTo>
                  <a:cubicBezTo>
                    <a:pt x="44" y="261"/>
                    <a:pt x="44" y="261"/>
                    <a:pt x="44" y="261"/>
                  </a:cubicBezTo>
                  <a:cubicBezTo>
                    <a:pt x="45" y="260"/>
                    <a:pt x="45" y="260"/>
                    <a:pt x="45" y="260"/>
                  </a:cubicBezTo>
                  <a:cubicBezTo>
                    <a:pt x="46" y="259"/>
                    <a:pt x="46" y="259"/>
                    <a:pt x="46" y="259"/>
                  </a:cubicBezTo>
                  <a:cubicBezTo>
                    <a:pt x="46" y="259"/>
                    <a:pt x="46" y="259"/>
                    <a:pt x="46" y="259"/>
                  </a:cubicBezTo>
                  <a:cubicBezTo>
                    <a:pt x="46" y="259"/>
                    <a:pt x="46" y="259"/>
                    <a:pt x="46" y="259"/>
                  </a:cubicBezTo>
                  <a:cubicBezTo>
                    <a:pt x="47" y="258"/>
                    <a:pt x="47" y="258"/>
                    <a:pt x="47" y="258"/>
                  </a:cubicBezTo>
                  <a:lnTo>
                    <a:pt x="48" y="257"/>
                  </a:lnTo>
                  <a:close/>
                  <a:moveTo>
                    <a:pt x="50" y="256"/>
                  </a:moveTo>
                  <a:cubicBezTo>
                    <a:pt x="51" y="255"/>
                    <a:pt x="51" y="255"/>
                    <a:pt x="51" y="255"/>
                  </a:cubicBezTo>
                  <a:cubicBezTo>
                    <a:pt x="55" y="251"/>
                    <a:pt x="55" y="251"/>
                    <a:pt x="55" y="251"/>
                  </a:cubicBezTo>
                  <a:cubicBezTo>
                    <a:pt x="56" y="251"/>
                    <a:pt x="56" y="251"/>
                    <a:pt x="56" y="251"/>
                  </a:cubicBezTo>
                  <a:cubicBezTo>
                    <a:pt x="56" y="252"/>
                    <a:pt x="56" y="252"/>
                    <a:pt x="56" y="252"/>
                  </a:cubicBezTo>
                  <a:cubicBezTo>
                    <a:pt x="55" y="254"/>
                    <a:pt x="55" y="256"/>
                    <a:pt x="55" y="258"/>
                  </a:cubicBezTo>
                  <a:cubicBezTo>
                    <a:pt x="55" y="261"/>
                    <a:pt x="55" y="261"/>
                    <a:pt x="55" y="261"/>
                  </a:cubicBezTo>
                  <a:cubicBezTo>
                    <a:pt x="54" y="261"/>
                    <a:pt x="54" y="261"/>
                    <a:pt x="54" y="261"/>
                  </a:cubicBezTo>
                  <a:lnTo>
                    <a:pt x="50" y="256"/>
                  </a:lnTo>
                  <a:close/>
                  <a:moveTo>
                    <a:pt x="93" y="341"/>
                  </a:moveTo>
                  <a:cubicBezTo>
                    <a:pt x="92" y="341"/>
                    <a:pt x="92" y="341"/>
                    <a:pt x="92" y="341"/>
                  </a:cubicBezTo>
                  <a:cubicBezTo>
                    <a:pt x="91" y="341"/>
                    <a:pt x="91" y="341"/>
                    <a:pt x="91" y="341"/>
                  </a:cubicBezTo>
                  <a:cubicBezTo>
                    <a:pt x="91" y="341"/>
                    <a:pt x="91" y="341"/>
                    <a:pt x="91" y="341"/>
                  </a:cubicBezTo>
                  <a:cubicBezTo>
                    <a:pt x="91" y="341"/>
                    <a:pt x="91" y="341"/>
                    <a:pt x="91" y="341"/>
                  </a:cubicBezTo>
                  <a:cubicBezTo>
                    <a:pt x="90" y="341"/>
                    <a:pt x="90" y="341"/>
                    <a:pt x="90" y="341"/>
                  </a:cubicBezTo>
                  <a:cubicBezTo>
                    <a:pt x="88" y="341"/>
                    <a:pt x="88" y="341"/>
                    <a:pt x="88" y="341"/>
                  </a:cubicBezTo>
                  <a:cubicBezTo>
                    <a:pt x="87" y="341"/>
                    <a:pt x="87" y="341"/>
                    <a:pt x="87" y="341"/>
                  </a:cubicBezTo>
                  <a:cubicBezTo>
                    <a:pt x="86" y="341"/>
                    <a:pt x="86" y="341"/>
                    <a:pt x="86" y="341"/>
                  </a:cubicBezTo>
                  <a:cubicBezTo>
                    <a:pt x="85" y="341"/>
                    <a:pt x="85" y="341"/>
                    <a:pt x="85" y="341"/>
                  </a:cubicBezTo>
                  <a:cubicBezTo>
                    <a:pt x="85" y="341"/>
                    <a:pt x="85" y="341"/>
                    <a:pt x="85" y="341"/>
                  </a:cubicBezTo>
                  <a:cubicBezTo>
                    <a:pt x="84" y="341"/>
                    <a:pt x="84" y="341"/>
                    <a:pt x="84" y="341"/>
                  </a:cubicBezTo>
                  <a:cubicBezTo>
                    <a:pt x="84" y="341"/>
                    <a:pt x="84" y="341"/>
                    <a:pt x="84" y="341"/>
                  </a:cubicBezTo>
                  <a:cubicBezTo>
                    <a:pt x="84" y="340"/>
                    <a:pt x="84" y="340"/>
                    <a:pt x="84" y="340"/>
                  </a:cubicBezTo>
                  <a:cubicBezTo>
                    <a:pt x="84" y="339"/>
                    <a:pt x="84" y="339"/>
                    <a:pt x="84" y="339"/>
                  </a:cubicBezTo>
                  <a:cubicBezTo>
                    <a:pt x="84" y="338"/>
                    <a:pt x="84" y="338"/>
                    <a:pt x="84" y="338"/>
                  </a:cubicBezTo>
                  <a:cubicBezTo>
                    <a:pt x="83" y="337"/>
                    <a:pt x="83" y="337"/>
                    <a:pt x="83" y="337"/>
                  </a:cubicBezTo>
                  <a:cubicBezTo>
                    <a:pt x="83" y="336"/>
                    <a:pt x="83" y="336"/>
                    <a:pt x="83" y="336"/>
                  </a:cubicBezTo>
                  <a:cubicBezTo>
                    <a:pt x="86" y="338"/>
                    <a:pt x="86" y="338"/>
                    <a:pt x="86" y="338"/>
                  </a:cubicBezTo>
                  <a:cubicBezTo>
                    <a:pt x="88" y="338"/>
                    <a:pt x="88" y="338"/>
                    <a:pt x="88" y="338"/>
                  </a:cubicBezTo>
                  <a:cubicBezTo>
                    <a:pt x="91" y="340"/>
                    <a:pt x="91" y="340"/>
                    <a:pt x="91" y="340"/>
                  </a:cubicBezTo>
                  <a:cubicBezTo>
                    <a:pt x="92" y="340"/>
                    <a:pt x="92" y="340"/>
                    <a:pt x="92" y="340"/>
                  </a:cubicBezTo>
                  <a:cubicBezTo>
                    <a:pt x="94" y="341"/>
                    <a:pt x="94" y="341"/>
                    <a:pt x="94" y="341"/>
                  </a:cubicBezTo>
                  <a:lnTo>
                    <a:pt x="93" y="341"/>
                  </a:lnTo>
                  <a:close/>
                  <a:moveTo>
                    <a:pt x="93" y="371"/>
                  </a:moveTo>
                  <a:cubicBezTo>
                    <a:pt x="90" y="368"/>
                    <a:pt x="90" y="368"/>
                    <a:pt x="90" y="368"/>
                  </a:cubicBezTo>
                  <a:cubicBezTo>
                    <a:pt x="91" y="367"/>
                    <a:pt x="91" y="367"/>
                    <a:pt x="91" y="367"/>
                  </a:cubicBezTo>
                  <a:cubicBezTo>
                    <a:pt x="91" y="366"/>
                    <a:pt x="91" y="366"/>
                    <a:pt x="91" y="366"/>
                  </a:cubicBezTo>
                  <a:cubicBezTo>
                    <a:pt x="91" y="366"/>
                    <a:pt x="91" y="366"/>
                    <a:pt x="91" y="366"/>
                  </a:cubicBezTo>
                  <a:cubicBezTo>
                    <a:pt x="92" y="367"/>
                    <a:pt x="92" y="367"/>
                    <a:pt x="92" y="367"/>
                  </a:cubicBezTo>
                  <a:cubicBezTo>
                    <a:pt x="92" y="369"/>
                    <a:pt x="92" y="369"/>
                    <a:pt x="92" y="369"/>
                  </a:cubicBezTo>
                  <a:lnTo>
                    <a:pt x="93" y="371"/>
                  </a:lnTo>
                  <a:close/>
                  <a:moveTo>
                    <a:pt x="90" y="361"/>
                  </a:moveTo>
                  <a:cubicBezTo>
                    <a:pt x="89" y="358"/>
                    <a:pt x="89" y="358"/>
                    <a:pt x="89" y="358"/>
                  </a:cubicBezTo>
                  <a:cubicBezTo>
                    <a:pt x="89" y="358"/>
                    <a:pt x="89" y="358"/>
                    <a:pt x="89" y="358"/>
                  </a:cubicBezTo>
                  <a:cubicBezTo>
                    <a:pt x="89" y="357"/>
                    <a:pt x="89" y="357"/>
                    <a:pt x="89" y="357"/>
                  </a:cubicBezTo>
                  <a:cubicBezTo>
                    <a:pt x="89" y="357"/>
                    <a:pt x="89" y="357"/>
                    <a:pt x="89" y="357"/>
                  </a:cubicBezTo>
                  <a:cubicBezTo>
                    <a:pt x="90" y="356"/>
                    <a:pt x="90" y="356"/>
                    <a:pt x="90" y="356"/>
                  </a:cubicBezTo>
                  <a:cubicBezTo>
                    <a:pt x="90" y="356"/>
                    <a:pt x="90" y="356"/>
                    <a:pt x="90" y="356"/>
                  </a:cubicBezTo>
                  <a:cubicBezTo>
                    <a:pt x="90" y="357"/>
                    <a:pt x="90" y="357"/>
                    <a:pt x="90" y="357"/>
                  </a:cubicBezTo>
                  <a:cubicBezTo>
                    <a:pt x="90" y="358"/>
                    <a:pt x="90" y="358"/>
                    <a:pt x="90" y="358"/>
                  </a:cubicBezTo>
                  <a:cubicBezTo>
                    <a:pt x="90" y="358"/>
                    <a:pt x="90" y="358"/>
                    <a:pt x="90" y="358"/>
                  </a:cubicBezTo>
                  <a:cubicBezTo>
                    <a:pt x="90" y="359"/>
                    <a:pt x="90" y="359"/>
                    <a:pt x="90" y="359"/>
                  </a:cubicBezTo>
                  <a:lnTo>
                    <a:pt x="90" y="361"/>
                  </a:lnTo>
                  <a:close/>
                  <a:moveTo>
                    <a:pt x="85" y="360"/>
                  </a:moveTo>
                  <a:cubicBezTo>
                    <a:pt x="85" y="358"/>
                    <a:pt x="85" y="358"/>
                    <a:pt x="85" y="358"/>
                  </a:cubicBezTo>
                  <a:cubicBezTo>
                    <a:pt x="85" y="356"/>
                    <a:pt x="85" y="356"/>
                    <a:pt x="85" y="356"/>
                  </a:cubicBezTo>
                  <a:cubicBezTo>
                    <a:pt x="86" y="358"/>
                    <a:pt x="86" y="358"/>
                    <a:pt x="86" y="358"/>
                  </a:cubicBezTo>
                  <a:cubicBezTo>
                    <a:pt x="86" y="359"/>
                    <a:pt x="86" y="359"/>
                    <a:pt x="86" y="359"/>
                  </a:cubicBezTo>
                  <a:cubicBezTo>
                    <a:pt x="85" y="360"/>
                    <a:pt x="85" y="360"/>
                    <a:pt x="85" y="360"/>
                  </a:cubicBezTo>
                  <a:cubicBezTo>
                    <a:pt x="85" y="361"/>
                    <a:pt x="85" y="361"/>
                    <a:pt x="85" y="361"/>
                  </a:cubicBezTo>
                  <a:cubicBezTo>
                    <a:pt x="85" y="361"/>
                    <a:pt x="85" y="361"/>
                    <a:pt x="85" y="361"/>
                  </a:cubicBezTo>
                  <a:cubicBezTo>
                    <a:pt x="85" y="360"/>
                    <a:pt x="85" y="360"/>
                    <a:pt x="85" y="360"/>
                  </a:cubicBezTo>
                  <a:close/>
                  <a:moveTo>
                    <a:pt x="81" y="354"/>
                  </a:moveTo>
                  <a:cubicBezTo>
                    <a:pt x="82" y="354"/>
                    <a:pt x="82" y="354"/>
                    <a:pt x="82" y="354"/>
                  </a:cubicBezTo>
                  <a:cubicBezTo>
                    <a:pt x="81" y="355"/>
                    <a:pt x="81" y="355"/>
                    <a:pt x="81" y="355"/>
                  </a:cubicBezTo>
                  <a:cubicBezTo>
                    <a:pt x="81" y="356"/>
                    <a:pt x="81" y="356"/>
                    <a:pt x="81" y="356"/>
                  </a:cubicBezTo>
                  <a:cubicBezTo>
                    <a:pt x="80" y="356"/>
                    <a:pt x="80" y="356"/>
                    <a:pt x="80" y="356"/>
                  </a:cubicBezTo>
                  <a:cubicBezTo>
                    <a:pt x="80" y="357"/>
                    <a:pt x="80" y="357"/>
                    <a:pt x="80" y="357"/>
                  </a:cubicBezTo>
                  <a:cubicBezTo>
                    <a:pt x="78" y="354"/>
                    <a:pt x="78" y="354"/>
                    <a:pt x="78" y="354"/>
                  </a:cubicBezTo>
                  <a:cubicBezTo>
                    <a:pt x="78" y="354"/>
                    <a:pt x="78" y="354"/>
                    <a:pt x="78" y="354"/>
                  </a:cubicBezTo>
                  <a:lnTo>
                    <a:pt x="81" y="354"/>
                  </a:lnTo>
                  <a:close/>
                  <a:moveTo>
                    <a:pt x="78" y="352"/>
                  </a:moveTo>
                  <a:cubicBezTo>
                    <a:pt x="78" y="352"/>
                    <a:pt x="78" y="352"/>
                    <a:pt x="78" y="352"/>
                  </a:cubicBezTo>
                  <a:cubicBezTo>
                    <a:pt x="79" y="350"/>
                    <a:pt x="79" y="350"/>
                    <a:pt x="79" y="350"/>
                  </a:cubicBezTo>
                  <a:cubicBezTo>
                    <a:pt x="80" y="349"/>
                    <a:pt x="80" y="349"/>
                    <a:pt x="80" y="349"/>
                  </a:cubicBezTo>
                  <a:cubicBezTo>
                    <a:pt x="80" y="349"/>
                    <a:pt x="80" y="349"/>
                    <a:pt x="80" y="349"/>
                  </a:cubicBezTo>
                  <a:cubicBezTo>
                    <a:pt x="80" y="350"/>
                    <a:pt x="80" y="350"/>
                    <a:pt x="80" y="350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1" y="352"/>
                    <a:pt x="81" y="352"/>
                    <a:pt x="81" y="352"/>
                  </a:cubicBezTo>
                  <a:cubicBezTo>
                    <a:pt x="79" y="352"/>
                    <a:pt x="79" y="352"/>
                    <a:pt x="79" y="352"/>
                  </a:cubicBezTo>
                  <a:lnTo>
                    <a:pt x="78" y="352"/>
                  </a:lnTo>
                  <a:close/>
                  <a:moveTo>
                    <a:pt x="80" y="365"/>
                  </a:moveTo>
                  <a:cubicBezTo>
                    <a:pt x="81" y="365"/>
                    <a:pt x="81" y="365"/>
                    <a:pt x="81" y="365"/>
                  </a:cubicBezTo>
                  <a:cubicBezTo>
                    <a:pt x="82" y="365"/>
                    <a:pt x="82" y="365"/>
                    <a:pt x="82" y="365"/>
                  </a:cubicBezTo>
                  <a:cubicBezTo>
                    <a:pt x="82" y="365"/>
                    <a:pt x="82" y="365"/>
                    <a:pt x="82" y="365"/>
                  </a:cubicBezTo>
                  <a:cubicBezTo>
                    <a:pt x="81" y="366"/>
                    <a:pt x="81" y="366"/>
                    <a:pt x="81" y="366"/>
                  </a:cubicBezTo>
                  <a:cubicBezTo>
                    <a:pt x="81" y="367"/>
                    <a:pt x="81" y="367"/>
                    <a:pt x="81" y="367"/>
                  </a:cubicBezTo>
                  <a:cubicBezTo>
                    <a:pt x="79" y="365"/>
                    <a:pt x="79" y="365"/>
                    <a:pt x="79" y="365"/>
                  </a:cubicBezTo>
                  <a:lnTo>
                    <a:pt x="80" y="365"/>
                  </a:lnTo>
                  <a:close/>
                  <a:moveTo>
                    <a:pt x="81" y="358"/>
                  </a:moveTo>
                  <a:cubicBezTo>
                    <a:pt x="81" y="358"/>
                    <a:pt x="81" y="358"/>
                    <a:pt x="81" y="358"/>
                  </a:cubicBezTo>
                  <a:cubicBezTo>
                    <a:pt x="82" y="358"/>
                    <a:pt x="82" y="358"/>
                    <a:pt x="82" y="358"/>
                  </a:cubicBezTo>
                  <a:cubicBezTo>
                    <a:pt x="82" y="357"/>
                    <a:pt x="82" y="357"/>
                    <a:pt x="82" y="357"/>
                  </a:cubicBezTo>
                  <a:cubicBezTo>
                    <a:pt x="83" y="356"/>
                    <a:pt x="83" y="356"/>
                    <a:pt x="83" y="356"/>
                  </a:cubicBezTo>
                  <a:cubicBezTo>
                    <a:pt x="83" y="358"/>
                    <a:pt x="83" y="358"/>
                    <a:pt x="83" y="358"/>
                  </a:cubicBezTo>
                  <a:cubicBezTo>
                    <a:pt x="83" y="359"/>
                    <a:pt x="83" y="359"/>
                    <a:pt x="83" y="359"/>
                  </a:cubicBezTo>
                  <a:cubicBezTo>
                    <a:pt x="83" y="360"/>
                    <a:pt x="83" y="360"/>
                    <a:pt x="83" y="360"/>
                  </a:cubicBezTo>
                  <a:cubicBezTo>
                    <a:pt x="83" y="361"/>
                    <a:pt x="83" y="361"/>
                    <a:pt x="83" y="361"/>
                  </a:cubicBezTo>
                  <a:lnTo>
                    <a:pt x="81" y="358"/>
                  </a:lnTo>
                  <a:close/>
                  <a:moveTo>
                    <a:pt x="82" y="333"/>
                  </a:moveTo>
                  <a:cubicBezTo>
                    <a:pt x="82" y="332"/>
                    <a:pt x="82" y="332"/>
                    <a:pt x="82" y="332"/>
                  </a:cubicBezTo>
                  <a:cubicBezTo>
                    <a:pt x="82" y="331"/>
                    <a:pt x="82" y="331"/>
                    <a:pt x="82" y="331"/>
                  </a:cubicBezTo>
                  <a:cubicBezTo>
                    <a:pt x="82" y="330"/>
                    <a:pt x="81" y="329"/>
                    <a:pt x="81" y="328"/>
                  </a:cubicBezTo>
                  <a:cubicBezTo>
                    <a:pt x="81" y="327"/>
                    <a:pt x="81" y="327"/>
                    <a:pt x="81" y="326"/>
                  </a:cubicBezTo>
                  <a:cubicBezTo>
                    <a:pt x="81" y="325"/>
                    <a:pt x="80" y="324"/>
                    <a:pt x="80" y="323"/>
                  </a:cubicBezTo>
                  <a:cubicBezTo>
                    <a:pt x="80" y="323"/>
                    <a:pt x="80" y="322"/>
                    <a:pt x="80" y="321"/>
                  </a:cubicBezTo>
                  <a:cubicBezTo>
                    <a:pt x="79" y="320"/>
                    <a:pt x="79" y="320"/>
                    <a:pt x="79" y="320"/>
                  </a:cubicBezTo>
                  <a:cubicBezTo>
                    <a:pt x="82" y="321"/>
                    <a:pt x="82" y="321"/>
                    <a:pt x="82" y="321"/>
                  </a:cubicBezTo>
                  <a:cubicBezTo>
                    <a:pt x="85" y="322"/>
                    <a:pt x="85" y="322"/>
                    <a:pt x="85" y="322"/>
                  </a:cubicBezTo>
                  <a:cubicBezTo>
                    <a:pt x="90" y="325"/>
                    <a:pt x="90" y="325"/>
                    <a:pt x="90" y="325"/>
                  </a:cubicBezTo>
                  <a:cubicBezTo>
                    <a:pt x="92" y="326"/>
                    <a:pt x="92" y="326"/>
                    <a:pt x="92" y="326"/>
                  </a:cubicBezTo>
                  <a:cubicBezTo>
                    <a:pt x="91" y="326"/>
                    <a:pt x="91" y="326"/>
                    <a:pt x="91" y="326"/>
                  </a:cubicBezTo>
                  <a:cubicBezTo>
                    <a:pt x="90" y="327"/>
                    <a:pt x="90" y="327"/>
                    <a:pt x="90" y="327"/>
                  </a:cubicBezTo>
                  <a:cubicBezTo>
                    <a:pt x="89" y="328"/>
                    <a:pt x="89" y="328"/>
                    <a:pt x="89" y="328"/>
                  </a:cubicBezTo>
                  <a:cubicBezTo>
                    <a:pt x="88" y="329"/>
                    <a:pt x="88" y="329"/>
                    <a:pt x="88" y="329"/>
                  </a:cubicBezTo>
                  <a:cubicBezTo>
                    <a:pt x="87" y="330"/>
                    <a:pt x="87" y="330"/>
                    <a:pt x="87" y="330"/>
                  </a:cubicBezTo>
                  <a:cubicBezTo>
                    <a:pt x="86" y="330"/>
                    <a:pt x="86" y="330"/>
                    <a:pt x="86" y="330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3" y="332"/>
                    <a:pt x="83" y="332"/>
                    <a:pt x="83" y="332"/>
                  </a:cubicBezTo>
                  <a:cubicBezTo>
                    <a:pt x="83" y="333"/>
                    <a:pt x="83" y="333"/>
                    <a:pt x="83" y="333"/>
                  </a:cubicBezTo>
                  <a:lnTo>
                    <a:pt x="82" y="333"/>
                  </a:lnTo>
                  <a:close/>
                  <a:moveTo>
                    <a:pt x="94" y="325"/>
                  </a:moveTo>
                  <a:cubicBezTo>
                    <a:pt x="92" y="324"/>
                    <a:pt x="92" y="324"/>
                    <a:pt x="92" y="324"/>
                  </a:cubicBezTo>
                  <a:cubicBezTo>
                    <a:pt x="89" y="322"/>
                    <a:pt x="89" y="322"/>
                    <a:pt x="89" y="322"/>
                  </a:cubicBezTo>
                  <a:cubicBezTo>
                    <a:pt x="87" y="322"/>
                    <a:pt x="87" y="322"/>
                    <a:pt x="87" y="322"/>
                  </a:cubicBezTo>
                  <a:cubicBezTo>
                    <a:pt x="85" y="320"/>
                    <a:pt x="85" y="320"/>
                    <a:pt x="85" y="320"/>
                  </a:cubicBezTo>
                  <a:cubicBezTo>
                    <a:pt x="82" y="319"/>
                    <a:pt x="82" y="319"/>
                    <a:pt x="82" y="319"/>
                  </a:cubicBezTo>
                  <a:cubicBezTo>
                    <a:pt x="83" y="319"/>
                    <a:pt x="83" y="319"/>
                    <a:pt x="83" y="319"/>
                  </a:cubicBezTo>
                  <a:cubicBezTo>
                    <a:pt x="85" y="319"/>
                    <a:pt x="85" y="319"/>
                    <a:pt x="85" y="319"/>
                  </a:cubicBezTo>
                  <a:cubicBezTo>
                    <a:pt x="85" y="319"/>
                    <a:pt x="85" y="319"/>
                    <a:pt x="85" y="319"/>
                  </a:cubicBezTo>
                  <a:cubicBezTo>
                    <a:pt x="87" y="319"/>
                    <a:pt x="87" y="319"/>
                    <a:pt x="87" y="319"/>
                  </a:cubicBezTo>
                  <a:cubicBezTo>
                    <a:pt x="90" y="319"/>
                    <a:pt x="90" y="319"/>
                    <a:pt x="90" y="319"/>
                  </a:cubicBezTo>
                  <a:cubicBezTo>
                    <a:pt x="92" y="319"/>
                    <a:pt x="92" y="319"/>
                    <a:pt x="92" y="319"/>
                  </a:cubicBezTo>
                  <a:cubicBezTo>
                    <a:pt x="96" y="319"/>
                    <a:pt x="96" y="319"/>
                    <a:pt x="96" y="319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9" y="319"/>
                    <a:pt x="99" y="319"/>
                    <a:pt x="99" y="319"/>
                  </a:cubicBezTo>
                  <a:cubicBezTo>
                    <a:pt x="101" y="319"/>
                    <a:pt x="101" y="319"/>
                    <a:pt x="101" y="319"/>
                  </a:cubicBezTo>
                  <a:cubicBezTo>
                    <a:pt x="101" y="319"/>
                    <a:pt x="101" y="319"/>
                    <a:pt x="101" y="319"/>
                  </a:cubicBezTo>
                  <a:cubicBezTo>
                    <a:pt x="101" y="319"/>
                    <a:pt x="101" y="319"/>
                    <a:pt x="101" y="319"/>
                  </a:cubicBezTo>
                  <a:cubicBezTo>
                    <a:pt x="100" y="320"/>
                    <a:pt x="100" y="320"/>
                    <a:pt x="100" y="320"/>
                  </a:cubicBezTo>
                  <a:cubicBezTo>
                    <a:pt x="99" y="321"/>
                    <a:pt x="99" y="321"/>
                    <a:pt x="99" y="321"/>
                  </a:cubicBezTo>
                  <a:cubicBezTo>
                    <a:pt x="98" y="321"/>
                    <a:pt x="98" y="321"/>
                    <a:pt x="98" y="321"/>
                  </a:cubicBezTo>
                  <a:cubicBezTo>
                    <a:pt x="96" y="323"/>
                    <a:pt x="96" y="323"/>
                    <a:pt x="96" y="323"/>
                  </a:cubicBezTo>
                  <a:cubicBezTo>
                    <a:pt x="95" y="324"/>
                    <a:pt x="95" y="324"/>
                    <a:pt x="95" y="324"/>
                  </a:cubicBezTo>
                  <a:lnTo>
                    <a:pt x="94" y="325"/>
                  </a:lnTo>
                  <a:close/>
                  <a:moveTo>
                    <a:pt x="99" y="317"/>
                  </a:moveTo>
                  <a:cubicBezTo>
                    <a:pt x="97" y="317"/>
                    <a:pt x="97" y="317"/>
                    <a:pt x="97" y="317"/>
                  </a:cubicBezTo>
                  <a:cubicBezTo>
                    <a:pt x="95" y="317"/>
                    <a:pt x="95" y="317"/>
                    <a:pt x="95" y="317"/>
                  </a:cubicBezTo>
                  <a:cubicBezTo>
                    <a:pt x="94" y="317"/>
                    <a:pt x="94" y="317"/>
                    <a:pt x="94" y="317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88" y="317"/>
                    <a:pt x="88" y="317"/>
                    <a:pt x="88" y="317"/>
                  </a:cubicBezTo>
                  <a:cubicBezTo>
                    <a:pt x="85" y="317"/>
                    <a:pt x="85" y="317"/>
                    <a:pt x="85" y="317"/>
                  </a:cubicBezTo>
                  <a:cubicBezTo>
                    <a:pt x="83" y="317"/>
                    <a:pt x="83" y="317"/>
                    <a:pt x="83" y="317"/>
                  </a:cubicBezTo>
                  <a:cubicBezTo>
                    <a:pt x="83" y="317"/>
                    <a:pt x="83" y="317"/>
                    <a:pt x="83" y="317"/>
                  </a:cubicBezTo>
                  <a:cubicBezTo>
                    <a:pt x="82" y="317"/>
                    <a:pt x="82" y="317"/>
                    <a:pt x="82" y="317"/>
                  </a:cubicBezTo>
                  <a:cubicBezTo>
                    <a:pt x="81" y="317"/>
                    <a:pt x="81" y="317"/>
                    <a:pt x="81" y="317"/>
                  </a:cubicBezTo>
                  <a:cubicBezTo>
                    <a:pt x="81" y="317"/>
                    <a:pt x="81" y="317"/>
                    <a:pt x="81" y="317"/>
                  </a:cubicBezTo>
                  <a:cubicBezTo>
                    <a:pt x="82" y="316"/>
                    <a:pt x="82" y="316"/>
                    <a:pt x="82" y="316"/>
                  </a:cubicBezTo>
                  <a:cubicBezTo>
                    <a:pt x="82" y="316"/>
                    <a:pt x="82" y="316"/>
                    <a:pt x="82" y="316"/>
                  </a:cubicBezTo>
                  <a:cubicBezTo>
                    <a:pt x="83" y="315"/>
                    <a:pt x="83" y="315"/>
                    <a:pt x="83" y="315"/>
                  </a:cubicBezTo>
                  <a:cubicBezTo>
                    <a:pt x="84" y="314"/>
                    <a:pt x="84" y="314"/>
                    <a:pt x="84" y="314"/>
                  </a:cubicBezTo>
                  <a:cubicBezTo>
                    <a:pt x="85" y="313"/>
                    <a:pt x="85" y="313"/>
                    <a:pt x="85" y="313"/>
                  </a:cubicBezTo>
                  <a:cubicBezTo>
                    <a:pt x="87" y="311"/>
                    <a:pt x="87" y="311"/>
                    <a:pt x="87" y="311"/>
                  </a:cubicBezTo>
                  <a:cubicBezTo>
                    <a:pt x="88" y="311"/>
                    <a:pt x="88" y="311"/>
                    <a:pt x="88" y="311"/>
                  </a:cubicBezTo>
                  <a:cubicBezTo>
                    <a:pt x="89" y="310"/>
                    <a:pt x="89" y="310"/>
                    <a:pt x="89" y="310"/>
                  </a:cubicBezTo>
                  <a:cubicBezTo>
                    <a:pt x="91" y="311"/>
                    <a:pt x="91" y="311"/>
                    <a:pt x="91" y="311"/>
                  </a:cubicBezTo>
                  <a:cubicBezTo>
                    <a:pt x="96" y="315"/>
                    <a:pt x="96" y="315"/>
                    <a:pt x="96" y="315"/>
                  </a:cubicBezTo>
                  <a:cubicBezTo>
                    <a:pt x="100" y="317"/>
                    <a:pt x="100" y="317"/>
                    <a:pt x="100" y="317"/>
                  </a:cubicBezTo>
                  <a:lnTo>
                    <a:pt x="99" y="317"/>
                  </a:lnTo>
                  <a:close/>
                  <a:moveTo>
                    <a:pt x="89" y="308"/>
                  </a:moveTo>
                  <a:cubicBezTo>
                    <a:pt x="88" y="308"/>
                    <a:pt x="88" y="308"/>
                    <a:pt x="88" y="308"/>
                  </a:cubicBezTo>
                  <a:cubicBezTo>
                    <a:pt x="84" y="305"/>
                    <a:pt x="84" y="305"/>
                    <a:pt x="84" y="305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1" y="302"/>
                    <a:pt x="81" y="302"/>
                    <a:pt x="81" y="302"/>
                  </a:cubicBezTo>
                  <a:cubicBezTo>
                    <a:pt x="83" y="302"/>
                    <a:pt x="83" y="302"/>
                    <a:pt x="83" y="302"/>
                  </a:cubicBezTo>
                  <a:cubicBezTo>
                    <a:pt x="85" y="302"/>
                    <a:pt x="85" y="302"/>
                    <a:pt x="85" y="302"/>
                  </a:cubicBezTo>
                  <a:cubicBezTo>
                    <a:pt x="88" y="302"/>
                    <a:pt x="88" y="302"/>
                    <a:pt x="88" y="302"/>
                  </a:cubicBezTo>
                  <a:cubicBezTo>
                    <a:pt x="91" y="302"/>
                    <a:pt x="91" y="302"/>
                    <a:pt x="91" y="302"/>
                  </a:cubicBezTo>
                  <a:cubicBezTo>
                    <a:pt x="92" y="302"/>
                    <a:pt x="92" y="302"/>
                    <a:pt x="92" y="302"/>
                  </a:cubicBezTo>
                  <a:cubicBezTo>
                    <a:pt x="92" y="302"/>
                    <a:pt x="92" y="302"/>
                    <a:pt x="92" y="302"/>
                  </a:cubicBezTo>
                  <a:cubicBezTo>
                    <a:pt x="93" y="302"/>
                    <a:pt x="93" y="302"/>
                    <a:pt x="93" y="302"/>
                  </a:cubicBezTo>
                  <a:cubicBezTo>
                    <a:pt x="94" y="302"/>
                    <a:pt x="94" y="302"/>
                    <a:pt x="94" y="302"/>
                  </a:cubicBezTo>
                  <a:cubicBezTo>
                    <a:pt x="95" y="302"/>
                    <a:pt x="95" y="302"/>
                    <a:pt x="95" y="302"/>
                  </a:cubicBezTo>
                  <a:cubicBezTo>
                    <a:pt x="94" y="302"/>
                    <a:pt x="94" y="302"/>
                    <a:pt x="94" y="302"/>
                  </a:cubicBezTo>
                  <a:cubicBezTo>
                    <a:pt x="94" y="303"/>
                    <a:pt x="94" y="303"/>
                    <a:pt x="94" y="303"/>
                  </a:cubicBezTo>
                  <a:cubicBezTo>
                    <a:pt x="94" y="303"/>
                    <a:pt x="94" y="303"/>
                    <a:pt x="94" y="303"/>
                  </a:cubicBezTo>
                  <a:cubicBezTo>
                    <a:pt x="94" y="303"/>
                    <a:pt x="94" y="303"/>
                    <a:pt x="94" y="303"/>
                  </a:cubicBezTo>
                  <a:cubicBezTo>
                    <a:pt x="93" y="304"/>
                    <a:pt x="93" y="304"/>
                    <a:pt x="93" y="304"/>
                  </a:cubicBezTo>
                  <a:cubicBezTo>
                    <a:pt x="91" y="305"/>
                    <a:pt x="91" y="305"/>
                    <a:pt x="91" y="305"/>
                  </a:cubicBezTo>
                  <a:cubicBezTo>
                    <a:pt x="90" y="307"/>
                    <a:pt x="90" y="307"/>
                    <a:pt x="90" y="307"/>
                  </a:cubicBezTo>
                  <a:lnTo>
                    <a:pt x="89" y="308"/>
                  </a:lnTo>
                  <a:close/>
                  <a:moveTo>
                    <a:pt x="76" y="296"/>
                  </a:moveTo>
                  <a:cubicBezTo>
                    <a:pt x="75" y="295"/>
                    <a:pt x="75" y="295"/>
                    <a:pt x="75" y="295"/>
                  </a:cubicBezTo>
                  <a:cubicBezTo>
                    <a:pt x="75" y="293"/>
                    <a:pt x="75" y="293"/>
                    <a:pt x="75" y="293"/>
                  </a:cubicBezTo>
                  <a:cubicBezTo>
                    <a:pt x="75" y="293"/>
                    <a:pt x="75" y="293"/>
                    <a:pt x="75" y="293"/>
                  </a:cubicBezTo>
                  <a:cubicBezTo>
                    <a:pt x="75" y="293"/>
                    <a:pt x="75" y="292"/>
                    <a:pt x="75" y="292"/>
                  </a:cubicBezTo>
                  <a:cubicBezTo>
                    <a:pt x="75" y="292"/>
                    <a:pt x="75" y="292"/>
                    <a:pt x="75" y="292"/>
                  </a:cubicBezTo>
                  <a:cubicBezTo>
                    <a:pt x="75" y="291"/>
                    <a:pt x="75" y="290"/>
                    <a:pt x="75" y="290"/>
                  </a:cubicBezTo>
                  <a:cubicBezTo>
                    <a:pt x="75" y="288"/>
                    <a:pt x="75" y="288"/>
                    <a:pt x="75" y="288"/>
                  </a:cubicBezTo>
                  <a:cubicBezTo>
                    <a:pt x="78" y="290"/>
                    <a:pt x="78" y="290"/>
                    <a:pt x="78" y="290"/>
                  </a:cubicBezTo>
                  <a:cubicBezTo>
                    <a:pt x="83" y="293"/>
                    <a:pt x="83" y="293"/>
                    <a:pt x="83" y="293"/>
                  </a:cubicBezTo>
                  <a:cubicBezTo>
                    <a:pt x="83" y="293"/>
                    <a:pt x="83" y="293"/>
                    <a:pt x="83" y="293"/>
                  </a:cubicBezTo>
                  <a:cubicBezTo>
                    <a:pt x="83" y="293"/>
                    <a:pt x="83" y="293"/>
                    <a:pt x="83" y="293"/>
                  </a:cubicBezTo>
                  <a:cubicBezTo>
                    <a:pt x="82" y="294"/>
                    <a:pt x="82" y="294"/>
                    <a:pt x="82" y="294"/>
                  </a:cubicBezTo>
                  <a:cubicBezTo>
                    <a:pt x="81" y="295"/>
                    <a:pt x="81" y="295"/>
                    <a:pt x="81" y="295"/>
                  </a:cubicBezTo>
                  <a:cubicBezTo>
                    <a:pt x="79" y="297"/>
                    <a:pt x="79" y="297"/>
                    <a:pt x="79" y="297"/>
                  </a:cubicBezTo>
                  <a:cubicBezTo>
                    <a:pt x="78" y="298"/>
                    <a:pt x="78" y="298"/>
                    <a:pt x="78" y="298"/>
                  </a:cubicBezTo>
                  <a:cubicBezTo>
                    <a:pt x="77" y="299"/>
                    <a:pt x="77" y="299"/>
                    <a:pt x="77" y="299"/>
                  </a:cubicBezTo>
                  <a:cubicBezTo>
                    <a:pt x="76" y="299"/>
                    <a:pt x="76" y="299"/>
                    <a:pt x="76" y="299"/>
                  </a:cubicBezTo>
                  <a:cubicBezTo>
                    <a:pt x="76" y="299"/>
                    <a:pt x="76" y="298"/>
                    <a:pt x="76" y="297"/>
                  </a:cubicBezTo>
                  <a:cubicBezTo>
                    <a:pt x="76" y="297"/>
                    <a:pt x="76" y="297"/>
                    <a:pt x="76" y="297"/>
                  </a:cubicBezTo>
                  <a:cubicBezTo>
                    <a:pt x="76" y="297"/>
                    <a:pt x="76" y="297"/>
                    <a:pt x="76" y="297"/>
                  </a:cubicBezTo>
                  <a:cubicBezTo>
                    <a:pt x="76" y="296"/>
                    <a:pt x="76" y="296"/>
                    <a:pt x="76" y="296"/>
                  </a:cubicBezTo>
                  <a:close/>
                  <a:moveTo>
                    <a:pt x="74" y="358"/>
                  </a:moveTo>
                  <a:cubicBezTo>
                    <a:pt x="74" y="357"/>
                    <a:pt x="74" y="357"/>
                    <a:pt x="74" y="357"/>
                  </a:cubicBezTo>
                  <a:cubicBezTo>
                    <a:pt x="75" y="356"/>
                    <a:pt x="75" y="356"/>
                    <a:pt x="75" y="356"/>
                  </a:cubicBezTo>
                  <a:cubicBezTo>
                    <a:pt x="75" y="358"/>
                    <a:pt x="75" y="358"/>
                    <a:pt x="75" y="358"/>
                  </a:cubicBezTo>
                  <a:cubicBezTo>
                    <a:pt x="75" y="359"/>
                    <a:pt x="75" y="359"/>
                    <a:pt x="75" y="359"/>
                  </a:cubicBezTo>
                  <a:cubicBezTo>
                    <a:pt x="75" y="360"/>
                    <a:pt x="75" y="360"/>
                    <a:pt x="75" y="360"/>
                  </a:cubicBezTo>
                  <a:cubicBezTo>
                    <a:pt x="75" y="361"/>
                    <a:pt x="75" y="361"/>
                    <a:pt x="75" y="361"/>
                  </a:cubicBezTo>
                  <a:cubicBezTo>
                    <a:pt x="74" y="359"/>
                    <a:pt x="74" y="359"/>
                    <a:pt x="74" y="359"/>
                  </a:cubicBezTo>
                  <a:cubicBezTo>
                    <a:pt x="74" y="359"/>
                    <a:pt x="74" y="359"/>
                    <a:pt x="74" y="359"/>
                  </a:cubicBezTo>
                  <a:lnTo>
                    <a:pt x="74" y="358"/>
                  </a:lnTo>
                  <a:close/>
                  <a:moveTo>
                    <a:pt x="73" y="348"/>
                  </a:moveTo>
                  <a:cubicBezTo>
                    <a:pt x="74" y="347"/>
                    <a:pt x="74" y="347"/>
                    <a:pt x="74" y="347"/>
                  </a:cubicBezTo>
                  <a:cubicBezTo>
                    <a:pt x="75" y="346"/>
                    <a:pt x="75" y="346"/>
                    <a:pt x="75" y="346"/>
                  </a:cubicBezTo>
                  <a:cubicBezTo>
                    <a:pt x="75" y="346"/>
                    <a:pt x="75" y="346"/>
                    <a:pt x="75" y="346"/>
                  </a:cubicBezTo>
                  <a:cubicBezTo>
                    <a:pt x="75" y="347"/>
                    <a:pt x="75" y="347"/>
                    <a:pt x="75" y="347"/>
                  </a:cubicBezTo>
                  <a:cubicBezTo>
                    <a:pt x="75" y="349"/>
                    <a:pt x="75" y="349"/>
                    <a:pt x="75" y="349"/>
                  </a:cubicBezTo>
                  <a:cubicBezTo>
                    <a:pt x="75" y="350"/>
                    <a:pt x="75" y="350"/>
                    <a:pt x="75" y="350"/>
                  </a:cubicBezTo>
                  <a:lnTo>
                    <a:pt x="73" y="348"/>
                  </a:lnTo>
                  <a:close/>
                  <a:moveTo>
                    <a:pt x="85" y="292"/>
                  </a:moveTo>
                  <a:cubicBezTo>
                    <a:pt x="81" y="290"/>
                    <a:pt x="81" y="290"/>
                    <a:pt x="81" y="290"/>
                  </a:cubicBezTo>
                  <a:cubicBezTo>
                    <a:pt x="78" y="288"/>
                    <a:pt x="78" y="288"/>
                    <a:pt x="78" y="288"/>
                  </a:cubicBezTo>
                  <a:cubicBezTo>
                    <a:pt x="77" y="287"/>
                    <a:pt x="77" y="287"/>
                    <a:pt x="77" y="287"/>
                  </a:cubicBezTo>
                  <a:cubicBezTo>
                    <a:pt x="77" y="287"/>
                    <a:pt x="77" y="287"/>
                    <a:pt x="77" y="287"/>
                  </a:cubicBezTo>
                  <a:cubicBezTo>
                    <a:pt x="77" y="287"/>
                    <a:pt x="77" y="287"/>
                    <a:pt x="77" y="287"/>
                  </a:cubicBezTo>
                  <a:cubicBezTo>
                    <a:pt x="77" y="287"/>
                    <a:pt x="77" y="287"/>
                    <a:pt x="77" y="287"/>
                  </a:cubicBezTo>
                  <a:cubicBezTo>
                    <a:pt x="78" y="287"/>
                    <a:pt x="78" y="287"/>
                    <a:pt x="78" y="287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86" y="287"/>
                    <a:pt x="86" y="287"/>
                    <a:pt x="86" y="287"/>
                  </a:cubicBezTo>
                  <a:cubicBezTo>
                    <a:pt x="91" y="287"/>
                    <a:pt x="91" y="287"/>
                    <a:pt x="91" y="287"/>
                  </a:cubicBezTo>
                  <a:cubicBezTo>
                    <a:pt x="88" y="289"/>
                    <a:pt x="88" y="289"/>
                    <a:pt x="88" y="289"/>
                  </a:cubicBezTo>
                  <a:cubicBezTo>
                    <a:pt x="85" y="292"/>
                    <a:pt x="85" y="292"/>
                    <a:pt x="85" y="292"/>
                  </a:cubicBezTo>
                  <a:close/>
                  <a:moveTo>
                    <a:pt x="84" y="285"/>
                  </a:moveTo>
                  <a:cubicBezTo>
                    <a:pt x="78" y="285"/>
                    <a:pt x="78" y="285"/>
                    <a:pt x="78" y="285"/>
                  </a:cubicBezTo>
                  <a:cubicBezTo>
                    <a:pt x="76" y="285"/>
                    <a:pt x="76" y="285"/>
                    <a:pt x="76" y="285"/>
                  </a:cubicBezTo>
                  <a:cubicBezTo>
                    <a:pt x="75" y="285"/>
                    <a:pt x="75" y="285"/>
                    <a:pt x="75" y="285"/>
                  </a:cubicBezTo>
                  <a:cubicBezTo>
                    <a:pt x="75" y="285"/>
                    <a:pt x="75" y="285"/>
                    <a:pt x="75" y="285"/>
                  </a:cubicBezTo>
                  <a:cubicBezTo>
                    <a:pt x="74" y="285"/>
                    <a:pt x="74" y="285"/>
                    <a:pt x="74" y="285"/>
                  </a:cubicBezTo>
                  <a:cubicBezTo>
                    <a:pt x="74" y="285"/>
                    <a:pt x="74" y="285"/>
                    <a:pt x="74" y="285"/>
                  </a:cubicBezTo>
                  <a:cubicBezTo>
                    <a:pt x="74" y="285"/>
                    <a:pt x="74" y="285"/>
                    <a:pt x="74" y="285"/>
                  </a:cubicBezTo>
                  <a:cubicBezTo>
                    <a:pt x="74" y="285"/>
                    <a:pt x="74" y="285"/>
                    <a:pt x="74" y="285"/>
                  </a:cubicBezTo>
                  <a:cubicBezTo>
                    <a:pt x="74" y="284"/>
                    <a:pt x="74" y="284"/>
                    <a:pt x="74" y="284"/>
                  </a:cubicBezTo>
                  <a:cubicBezTo>
                    <a:pt x="74" y="283"/>
                    <a:pt x="74" y="283"/>
                    <a:pt x="74" y="283"/>
                  </a:cubicBezTo>
                  <a:cubicBezTo>
                    <a:pt x="74" y="282"/>
                    <a:pt x="74" y="282"/>
                    <a:pt x="74" y="282"/>
                  </a:cubicBezTo>
                  <a:cubicBezTo>
                    <a:pt x="75" y="282"/>
                    <a:pt x="75" y="282"/>
                    <a:pt x="75" y="282"/>
                  </a:cubicBezTo>
                  <a:cubicBezTo>
                    <a:pt x="81" y="282"/>
                    <a:pt x="81" y="282"/>
                    <a:pt x="81" y="282"/>
                  </a:cubicBezTo>
                  <a:cubicBezTo>
                    <a:pt x="88" y="282"/>
                    <a:pt x="88" y="282"/>
                    <a:pt x="88" y="282"/>
                  </a:cubicBezTo>
                  <a:cubicBezTo>
                    <a:pt x="91" y="282"/>
                    <a:pt x="91" y="282"/>
                    <a:pt x="91" y="282"/>
                  </a:cubicBezTo>
                  <a:cubicBezTo>
                    <a:pt x="91" y="283"/>
                    <a:pt x="92" y="284"/>
                    <a:pt x="92" y="285"/>
                  </a:cubicBezTo>
                  <a:cubicBezTo>
                    <a:pt x="91" y="285"/>
                    <a:pt x="91" y="285"/>
                    <a:pt x="91" y="285"/>
                  </a:cubicBezTo>
                  <a:lnTo>
                    <a:pt x="84" y="285"/>
                  </a:lnTo>
                  <a:close/>
                  <a:moveTo>
                    <a:pt x="75" y="280"/>
                  </a:moveTo>
                  <a:cubicBezTo>
                    <a:pt x="76" y="278"/>
                    <a:pt x="76" y="278"/>
                    <a:pt x="76" y="278"/>
                  </a:cubicBezTo>
                  <a:cubicBezTo>
                    <a:pt x="77" y="276"/>
                    <a:pt x="77" y="276"/>
                    <a:pt x="77" y="276"/>
                  </a:cubicBezTo>
                  <a:cubicBezTo>
                    <a:pt x="81" y="280"/>
                    <a:pt x="81" y="280"/>
                    <a:pt x="81" y="280"/>
                  </a:cubicBezTo>
                  <a:cubicBezTo>
                    <a:pt x="79" y="280"/>
                    <a:pt x="79" y="280"/>
                    <a:pt x="79" y="280"/>
                  </a:cubicBezTo>
                  <a:lnTo>
                    <a:pt x="75" y="280"/>
                  </a:lnTo>
                  <a:close/>
                  <a:moveTo>
                    <a:pt x="86" y="280"/>
                  </a:moveTo>
                  <a:cubicBezTo>
                    <a:pt x="85" y="280"/>
                    <a:pt x="85" y="280"/>
                    <a:pt x="85" y="280"/>
                  </a:cubicBezTo>
                  <a:cubicBezTo>
                    <a:pt x="85" y="279"/>
                    <a:pt x="85" y="279"/>
                    <a:pt x="85" y="279"/>
                  </a:cubicBezTo>
                  <a:cubicBezTo>
                    <a:pt x="86" y="276"/>
                    <a:pt x="86" y="276"/>
                    <a:pt x="86" y="276"/>
                  </a:cubicBezTo>
                  <a:cubicBezTo>
                    <a:pt x="90" y="280"/>
                    <a:pt x="90" y="280"/>
                    <a:pt x="90" y="280"/>
                  </a:cubicBezTo>
                  <a:lnTo>
                    <a:pt x="86" y="280"/>
                  </a:lnTo>
                  <a:close/>
                  <a:moveTo>
                    <a:pt x="86" y="273"/>
                  </a:moveTo>
                  <a:cubicBezTo>
                    <a:pt x="83" y="270"/>
                    <a:pt x="83" y="270"/>
                    <a:pt x="83" y="270"/>
                  </a:cubicBezTo>
                  <a:cubicBezTo>
                    <a:pt x="84" y="270"/>
                    <a:pt x="84" y="270"/>
                    <a:pt x="84" y="270"/>
                  </a:cubicBezTo>
                  <a:cubicBezTo>
                    <a:pt x="87" y="270"/>
                    <a:pt x="87" y="270"/>
                    <a:pt x="87" y="270"/>
                  </a:cubicBezTo>
                  <a:cubicBezTo>
                    <a:pt x="88" y="270"/>
                    <a:pt x="88" y="270"/>
                    <a:pt x="88" y="270"/>
                  </a:cubicBezTo>
                  <a:cubicBezTo>
                    <a:pt x="87" y="270"/>
                    <a:pt x="87" y="270"/>
                    <a:pt x="87" y="270"/>
                  </a:cubicBezTo>
                  <a:cubicBezTo>
                    <a:pt x="87" y="272"/>
                    <a:pt x="87" y="272"/>
                    <a:pt x="87" y="272"/>
                  </a:cubicBezTo>
                  <a:lnTo>
                    <a:pt x="86" y="273"/>
                  </a:lnTo>
                  <a:close/>
                  <a:moveTo>
                    <a:pt x="85" y="275"/>
                  </a:moveTo>
                  <a:cubicBezTo>
                    <a:pt x="84" y="278"/>
                    <a:pt x="84" y="278"/>
                    <a:pt x="84" y="278"/>
                  </a:cubicBezTo>
                  <a:cubicBezTo>
                    <a:pt x="83" y="280"/>
                    <a:pt x="83" y="280"/>
                    <a:pt x="83" y="280"/>
                  </a:cubicBezTo>
                  <a:cubicBezTo>
                    <a:pt x="78" y="275"/>
                    <a:pt x="78" y="275"/>
                    <a:pt x="78" y="275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81" y="270"/>
                    <a:pt x="81" y="270"/>
                    <a:pt x="81" y="270"/>
                  </a:cubicBezTo>
                  <a:lnTo>
                    <a:pt x="85" y="275"/>
                  </a:lnTo>
                  <a:close/>
                  <a:moveTo>
                    <a:pt x="78" y="272"/>
                  </a:moveTo>
                  <a:cubicBezTo>
                    <a:pt x="77" y="273"/>
                    <a:pt x="77" y="273"/>
                    <a:pt x="77" y="273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0"/>
                    <a:pt x="75" y="270"/>
                    <a:pt x="75" y="270"/>
                  </a:cubicBezTo>
                  <a:cubicBezTo>
                    <a:pt x="79" y="270"/>
                    <a:pt x="79" y="270"/>
                    <a:pt x="79" y="270"/>
                  </a:cubicBezTo>
                  <a:lnTo>
                    <a:pt x="78" y="272"/>
                  </a:lnTo>
                  <a:close/>
                  <a:moveTo>
                    <a:pt x="76" y="275"/>
                  </a:moveTo>
                  <a:cubicBezTo>
                    <a:pt x="75" y="277"/>
                    <a:pt x="75" y="277"/>
                    <a:pt x="75" y="277"/>
                  </a:cubicBezTo>
                  <a:cubicBezTo>
                    <a:pt x="73" y="279"/>
                    <a:pt x="73" y="279"/>
                    <a:pt x="73" y="279"/>
                  </a:cubicBezTo>
                  <a:cubicBezTo>
                    <a:pt x="73" y="277"/>
                    <a:pt x="73" y="276"/>
                    <a:pt x="73" y="275"/>
                  </a:cubicBezTo>
                  <a:cubicBezTo>
                    <a:pt x="73" y="274"/>
                    <a:pt x="73" y="273"/>
                    <a:pt x="73" y="272"/>
                  </a:cubicBezTo>
                  <a:lnTo>
                    <a:pt x="76" y="275"/>
                  </a:lnTo>
                  <a:close/>
                  <a:moveTo>
                    <a:pt x="63" y="352"/>
                  </a:moveTo>
                  <a:cubicBezTo>
                    <a:pt x="63" y="352"/>
                    <a:pt x="63" y="352"/>
                    <a:pt x="63" y="352"/>
                  </a:cubicBezTo>
                  <a:cubicBezTo>
                    <a:pt x="64" y="350"/>
                    <a:pt x="64" y="350"/>
                    <a:pt x="64" y="350"/>
                  </a:cubicBezTo>
                  <a:cubicBezTo>
                    <a:pt x="65" y="350"/>
                    <a:pt x="65" y="350"/>
                    <a:pt x="65" y="350"/>
                  </a:cubicBezTo>
                  <a:cubicBezTo>
                    <a:pt x="67" y="352"/>
                    <a:pt x="67" y="352"/>
                    <a:pt x="67" y="352"/>
                  </a:cubicBezTo>
                  <a:cubicBezTo>
                    <a:pt x="67" y="352"/>
                    <a:pt x="67" y="352"/>
                    <a:pt x="67" y="352"/>
                  </a:cubicBezTo>
                  <a:cubicBezTo>
                    <a:pt x="64" y="352"/>
                    <a:pt x="64" y="352"/>
                    <a:pt x="64" y="352"/>
                  </a:cubicBezTo>
                  <a:cubicBezTo>
                    <a:pt x="63" y="352"/>
                    <a:pt x="63" y="352"/>
                    <a:pt x="63" y="352"/>
                  </a:cubicBezTo>
                  <a:cubicBezTo>
                    <a:pt x="63" y="352"/>
                    <a:pt x="63" y="352"/>
                    <a:pt x="63" y="352"/>
                  </a:cubicBezTo>
                  <a:close/>
                  <a:moveTo>
                    <a:pt x="62" y="350"/>
                  </a:moveTo>
                  <a:cubicBezTo>
                    <a:pt x="62" y="348"/>
                    <a:pt x="62" y="348"/>
                    <a:pt x="62" y="348"/>
                  </a:cubicBezTo>
                  <a:cubicBezTo>
                    <a:pt x="62" y="347"/>
                    <a:pt x="62" y="347"/>
                    <a:pt x="62" y="347"/>
                  </a:cubicBezTo>
                  <a:cubicBezTo>
                    <a:pt x="62" y="346"/>
                    <a:pt x="62" y="346"/>
                    <a:pt x="62" y="346"/>
                  </a:cubicBezTo>
                  <a:cubicBezTo>
                    <a:pt x="64" y="348"/>
                    <a:pt x="64" y="348"/>
                    <a:pt x="64" y="348"/>
                  </a:cubicBezTo>
                  <a:cubicBezTo>
                    <a:pt x="64" y="348"/>
                    <a:pt x="64" y="348"/>
                    <a:pt x="64" y="348"/>
                  </a:cubicBezTo>
                  <a:cubicBezTo>
                    <a:pt x="63" y="349"/>
                    <a:pt x="63" y="349"/>
                    <a:pt x="63" y="349"/>
                  </a:cubicBezTo>
                  <a:lnTo>
                    <a:pt x="62" y="350"/>
                  </a:lnTo>
                  <a:close/>
                  <a:moveTo>
                    <a:pt x="65" y="365"/>
                  </a:moveTo>
                  <a:cubicBezTo>
                    <a:pt x="66" y="365"/>
                    <a:pt x="66" y="365"/>
                    <a:pt x="66" y="365"/>
                  </a:cubicBezTo>
                  <a:cubicBezTo>
                    <a:pt x="67" y="365"/>
                    <a:pt x="67" y="365"/>
                    <a:pt x="67" y="365"/>
                  </a:cubicBezTo>
                  <a:cubicBezTo>
                    <a:pt x="67" y="365"/>
                    <a:pt x="67" y="365"/>
                    <a:pt x="67" y="365"/>
                  </a:cubicBezTo>
                  <a:cubicBezTo>
                    <a:pt x="66" y="366"/>
                    <a:pt x="66" y="366"/>
                    <a:pt x="66" y="366"/>
                  </a:cubicBezTo>
                  <a:cubicBezTo>
                    <a:pt x="65" y="367"/>
                    <a:pt x="65" y="367"/>
                    <a:pt x="65" y="367"/>
                  </a:cubicBezTo>
                  <a:cubicBezTo>
                    <a:pt x="65" y="367"/>
                    <a:pt x="65" y="367"/>
                    <a:pt x="65" y="367"/>
                  </a:cubicBezTo>
                  <a:cubicBezTo>
                    <a:pt x="65" y="367"/>
                    <a:pt x="65" y="367"/>
                    <a:pt x="65" y="367"/>
                  </a:cubicBezTo>
                  <a:cubicBezTo>
                    <a:pt x="63" y="365"/>
                    <a:pt x="63" y="365"/>
                    <a:pt x="63" y="365"/>
                  </a:cubicBezTo>
                  <a:lnTo>
                    <a:pt x="65" y="365"/>
                  </a:lnTo>
                  <a:close/>
                  <a:moveTo>
                    <a:pt x="66" y="348"/>
                  </a:moveTo>
                  <a:cubicBezTo>
                    <a:pt x="66" y="348"/>
                    <a:pt x="66" y="348"/>
                    <a:pt x="66" y="348"/>
                  </a:cubicBezTo>
                  <a:cubicBezTo>
                    <a:pt x="67" y="346"/>
                    <a:pt x="67" y="346"/>
                    <a:pt x="67" y="346"/>
                  </a:cubicBezTo>
                  <a:cubicBezTo>
                    <a:pt x="68" y="346"/>
                    <a:pt x="68" y="346"/>
                    <a:pt x="68" y="346"/>
                  </a:cubicBezTo>
                  <a:cubicBezTo>
                    <a:pt x="68" y="347"/>
                    <a:pt x="68" y="347"/>
                    <a:pt x="68" y="347"/>
                  </a:cubicBezTo>
                  <a:cubicBezTo>
                    <a:pt x="68" y="349"/>
                    <a:pt x="68" y="349"/>
                    <a:pt x="68" y="349"/>
                  </a:cubicBezTo>
                  <a:cubicBezTo>
                    <a:pt x="68" y="350"/>
                    <a:pt x="68" y="350"/>
                    <a:pt x="68" y="350"/>
                  </a:cubicBezTo>
                  <a:lnTo>
                    <a:pt x="66" y="348"/>
                  </a:lnTo>
                  <a:close/>
                  <a:moveTo>
                    <a:pt x="62" y="370"/>
                  </a:moveTo>
                  <a:cubicBezTo>
                    <a:pt x="62" y="369"/>
                    <a:pt x="62" y="369"/>
                    <a:pt x="62" y="369"/>
                  </a:cubicBezTo>
                  <a:cubicBezTo>
                    <a:pt x="62" y="368"/>
                    <a:pt x="62" y="368"/>
                    <a:pt x="62" y="368"/>
                  </a:cubicBezTo>
                  <a:cubicBezTo>
                    <a:pt x="62" y="367"/>
                    <a:pt x="62" y="367"/>
                    <a:pt x="62" y="367"/>
                  </a:cubicBezTo>
                  <a:cubicBezTo>
                    <a:pt x="62" y="367"/>
                    <a:pt x="62" y="367"/>
                    <a:pt x="62" y="367"/>
                  </a:cubicBezTo>
                  <a:cubicBezTo>
                    <a:pt x="64" y="368"/>
                    <a:pt x="64" y="368"/>
                    <a:pt x="64" y="368"/>
                  </a:cubicBezTo>
                  <a:cubicBezTo>
                    <a:pt x="64" y="369"/>
                    <a:pt x="64" y="369"/>
                    <a:pt x="64" y="369"/>
                  </a:cubicBezTo>
                  <a:cubicBezTo>
                    <a:pt x="63" y="370"/>
                    <a:pt x="63" y="370"/>
                    <a:pt x="63" y="370"/>
                  </a:cubicBezTo>
                  <a:cubicBezTo>
                    <a:pt x="63" y="370"/>
                    <a:pt x="63" y="370"/>
                    <a:pt x="63" y="370"/>
                  </a:cubicBezTo>
                  <a:cubicBezTo>
                    <a:pt x="63" y="371"/>
                    <a:pt x="63" y="371"/>
                    <a:pt x="63" y="371"/>
                  </a:cubicBezTo>
                  <a:cubicBezTo>
                    <a:pt x="62" y="372"/>
                    <a:pt x="62" y="372"/>
                    <a:pt x="62" y="372"/>
                  </a:cubicBezTo>
                  <a:lnTo>
                    <a:pt x="62" y="370"/>
                  </a:lnTo>
                  <a:close/>
                  <a:moveTo>
                    <a:pt x="67" y="374"/>
                  </a:moveTo>
                  <a:cubicBezTo>
                    <a:pt x="66" y="374"/>
                    <a:pt x="66" y="374"/>
                    <a:pt x="66" y="374"/>
                  </a:cubicBezTo>
                  <a:cubicBezTo>
                    <a:pt x="65" y="374"/>
                    <a:pt x="65" y="374"/>
                    <a:pt x="65" y="374"/>
                  </a:cubicBezTo>
                  <a:cubicBezTo>
                    <a:pt x="65" y="374"/>
                    <a:pt x="65" y="374"/>
                    <a:pt x="65" y="374"/>
                  </a:cubicBezTo>
                  <a:cubicBezTo>
                    <a:pt x="65" y="374"/>
                    <a:pt x="65" y="374"/>
                    <a:pt x="65" y="374"/>
                  </a:cubicBezTo>
                  <a:cubicBezTo>
                    <a:pt x="65" y="374"/>
                    <a:pt x="65" y="374"/>
                    <a:pt x="65" y="374"/>
                  </a:cubicBezTo>
                  <a:cubicBezTo>
                    <a:pt x="65" y="374"/>
                    <a:pt x="65" y="374"/>
                    <a:pt x="65" y="374"/>
                  </a:cubicBezTo>
                  <a:cubicBezTo>
                    <a:pt x="65" y="374"/>
                    <a:pt x="65" y="374"/>
                    <a:pt x="65" y="374"/>
                  </a:cubicBezTo>
                  <a:cubicBezTo>
                    <a:pt x="65" y="374"/>
                    <a:pt x="65" y="374"/>
                    <a:pt x="65" y="374"/>
                  </a:cubicBezTo>
                  <a:cubicBezTo>
                    <a:pt x="65" y="374"/>
                    <a:pt x="65" y="374"/>
                    <a:pt x="65" y="374"/>
                  </a:cubicBezTo>
                  <a:cubicBezTo>
                    <a:pt x="65" y="374"/>
                    <a:pt x="65" y="374"/>
                    <a:pt x="65" y="374"/>
                  </a:cubicBezTo>
                  <a:cubicBezTo>
                    <a:pt x="65" y="374"/>
                    <a:pt x="65" y="374"/>
                    <a:pt x="65" y="374"/>
                  </a:cubicBezTo>
                  <a:cubicBezTo>
                    <a:pt x="63" y="374"/>
                    <a:pt x="63" y="374"/>
                    <a:pt x="63" y="374"/>
                  </a:cubicBezTo>
                  <a:cubicBezTo>
                    <a:pt x="64" y="372"/>
                    <a:pt x="64" y="372"/>
                    <a:pt x="64" y="372"/>
                  </a:cubicBezTo>
                  <a:cubicBezTo>
                    <a:pt x="65" y="371"/>
                    <a:pt x="65" y="371"/>
                    <a:pt x="65" y="371"/>
                  </a:cubicBezTo>
                  <a:cubicBezTo>
                    <a:pt x="65" y="371"/>
                    <a:pt x="65" y="371"/>
                    <a:pt x="65" y="371"/>
                  </a:cubicBezTo>
                  <a:cubicBezTo>
                    <a:pt x="65" y="370"/>
                    <a:pt x="65" y="370"/>
                    <a:pt x="65" y="370"/>
                  </a:cubicBezTo>
                  <a:cubicBezTo>
                    <a:pt x="67" y="373"/>
                    <a:pt x="67" y="373"/>
                    <a:pt x="67" y="373"/>
                  </a:cubicBezTo>
                  <a:cubicBezTo>
                    <a:pt x="68" y="374"/>
                    <a:pt x="68" y="374"/>
                    <a:pt x="68" y="374"/>
                  </a:cubicBezTo>
                  <a:lnTo>
                    <a:pt x="67" y="374"/>
                  </a:lnTo>
                  <a:close/>
                  <a:moveTo>
                    <a:pt x="66" y="369"/>
                  </a:moveTo>
                  <a:cubicBezTo>
                    <a:pt x="67" y="369"/>
                    <a:pt x="67" y="369"/>
                    <a:pt x="67" y="369"/>
                  </a:cubicBezTo>
                  <a:cubicBezTo>
                    <a:pt x="67" y="367"/>
                    <a:pt x="67" y="367"/>
                    <a:pt x="67" y="367"/>
                  </a:cubicBezTo>
                  <a:cubicBezTo>
                    <a:pt x="68" y="367"/>
                    <a:pt x="68" y="367"/>
                    <a:pt x="68" y="367"/>
                  </a:cubicBezTo>
                  <a:cubicBezTo>
                    <a:pt x="68" y="367"/>
                    <a:pt x="68" y="367"/>
                    <a:pt x="68" y="367"/>
                  </a:cubicBezTo>
                  <a:cubicBezTo>
                    <a:pt x="68" y="367"/>
                    <a:pt x="68" y="367"/>
                    <a:pt x="68" y="367"/>
                  </a:cubicBezTo>
                  <a:cubicBezTo>
                    <a:pt x="68" y="368"/>
                    <a:pt x="68" y="368"/>
                    <a:pt x="68" y="368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68" y="372"/>
                    <a:pt x="68" y="372"/>
                    <a:pt x="68" y="372"/>
                  </a:cubicBezTo>
                  <a:lnTo>
                    <a:pt x="66" y="369"/>
                  </a:lnTo>
                  <a:close/>
                  <a:moveTo>
                    <a:pt x="71" y="359"/>
                  </a:moveTo>
                  <a:cubicBezTo>
                    <a:pt x="71" y="359"/>
                    <a:pt x="71" y="359"/>
                    <a:pt x="71" y="359"/>
                  </a:cubicBezTo>
                  <a:cubicBezTo>
                    <a:pt x="70" y="360"/>
                    <a:pt x="70" y="360"/>
                    <a:pt x="70" y="360"/>
                  </a:cubicBezTo>
                  <a:cubicBezTo>
                    <a:pt x="70" y="361"/>
                    <a:pt x="70" y="361"/>
                    <a:pt x="70" y="361"/>
                  </a:cubicBezTo>
                  <a:cubicBezTo>
                    <a:pt x="70" y="360"/>
                    <a:pt x="70" y="360"/>
                    <a:pt x="70" y="360"/>
                  </a:cubicBezTo>
                  <a:cubicBezTo>
                    <a:pt x="70" y="359"/>
                    <a:pt x="70" y="359"/>
                    <a:pt x="70" y="359"/>
                  </a:cubicBezTo>
                  <a:cubicBezTo>
                    <a:pt x="70" y="358"/>
                    <a:pt x="70" y="358"/>
                    <a:pt x="70" y="358"/>
                  </a:cubicBezTo>
                  <a:cubicBezTo>
                    <a:pt x="70" y="356"/>
                    <a:pt x="70" y="356"/>
                    <a:pt x="70" y="356"/>
                  </a:cubicBezTo>
                  <a:cubicBezTo>
                    <a:pt x="71" y="359"/>
                    <a:pt x="71" y="359"/>
                    <a:pt x="71" y="359"/>
                  </a:cubicBezTo>
                  <a:close/>
                  <a:moveTo>
                    <a:pt x="75" y="374"/>
                  </a:moveTo>
                  <a:cubicBezTo>
                    <a:pt x="74" y="374"/>
                    <a:pt x="74" y="374"/>
                    <a:pt x="74" y="374"/>
                  </a:cubicBezTo>
                  <a:cubicBezTo>
                    <a:pt x="72" y="374"/>
                    <a:pt x="72" y="374"/>
                    <a:pt x="72" y="374"/>
                  </a:cubicBezTo>
                  <a:cubicBezTo>
                    <a:pt x="71" y="374"/>
                    <a:pt x="71" y="374"/>
                    <a:pt x="71" y="374"/>
                  </a:cubicBezTo>
                  <a:cubicBezTo>
                    <a:pt x="72" y="373"/>
                    <a:pt x="72" y="373"/>
                    <a:pt x="72" y="373"/>
                  </a:cubicBezTo>
                  <a:cubicBezTo>
                    <a:pt x="72" y="372"/>
                    <a:pt x="72" y="372"/>
                    <a:pt x="72" y="372"/>
                  </a:cubicBezTo>
                  <a:cubicBezTo>
                    <a:pt x="73" y="371"/>
                    <a:pt x="73" y="371"/>
                    <a:pt x="73" y="371"/>
                  </a:cubicBezTo>
                  <a:cubicBezTo>
                    <a:pt x="73" y="370"/>
                    <a:pt x="73" y="370"/>
                    <a:pt x="73" y="370"/>
                  </a:cubicBezTo>
                  <a:cubicBezTo>
                    <a:pt x="76" y="374"/>
                    <a:pt x="76" y="374"/>
                    <a:pt x="76" y="374"/>
                  </a:cubicBezTo>
                  <a:lnTo>
                    <a:pt x="75" y="374"/>
                  </a:lnTo>
                  <a:close/>
                  <a:moveTo>
                    <a:pt x="74" y="369"/>
                  </a:moveTo>
                  <a:cubicBezTo>
                    <a:pt x="75" y="368"/>
                    <a:pt x="75" y="368"/>
                    <a:pt x="75" y="368"/>
                  </a:cubicBezTo>
                  <a:cubicBezTo>
                    <a:pt x="75" y="368"/>
                    <a:pt x="75" y="368"/>
                    <a:pt x="75" y="368"/>
                  </a:cubicBezTo>
                  <a:cubicBezTo>
                    <a:pt x="75" y="367"/>
                    <a:pt x="75" y="367"/>
                    <a:pt x="75" y="367"/>
                  </a:cubicBezTo>
                  <a:cubicBezTo>
                    <a:pt x="76" y="367"/>
                    <a:pt x="76" y="367"/>
                    <a:pt x="76" y="367"/>
                  </a:cubicBezTo>
                  <a:cubicBezTo>
                    <a:pt x="76" y="366"/>
                    <a:pt x="76" y="366"/>
                    <a:pt x="76" y="366"/>
                  </a:cubicBezTo>
                  <a:cubicBezTo>
                    <a:pt x="76" y="367"/>
                    <a:pt x="76" y="367"/>
                    <a:pt x="76" y="367"/>
                  </a:cubicBezTo>
                  <a:cubicBezTo>
                    <a:pt x="76" y="368"/>
                    <a:pt x="76" y="368"/>
                    <a:pt x="76" y="368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1"/>
                    <a:pt x="77" y="371"/>
                    <a:pt x="77" y="371"/>
                  </a:cubicBezTo>
                  <a:lnTo>
                    <a:pt x="74" y="369"/>
                  </a:lnTo>
                  <a:close/>
                  <a:moveTo>
                    <a:pt x="77" y="305"/>
                  </a:moveTo>
                  <a:cubicBezTo>
                    <a:pt x="77" y="304"/>
                    <a:pt x="77" y="304"/>
                    <a:pt x="77" y="303"/>
                  </a:cubicBezTo>
                  <a:cubicBezTo>
                    <a:pt x="82" y="306"/>
                    <a:pt x="82" y="306"/>
                    <a:pt x="82" y="306"/>
                  </a:cubicBezTo>
                  <a:cubicBezTo>
                    <a:pt x="85" y="308"/>
                    <a:pt x="85" y="308"/>
                    <a:pt x="85" y="308"/>
                  </a:cubicBezTo>
                  <a:cubicBezTo>
                    <a:pt x="87" y="309"/>
                    <a:pt x="87" y="309"/>
                    <a:pt x="87" y="309"/>
                  </a:cubicBezTo>
                  <a:cubicBezTo>
                    <a:pt x="87" y="309"/>
                    <a:pt x="87" y="309"/>
                    <a:pt x="87" y="309"/>
                  </a:cubicBezTo>
                  <a:cubicBezTo>
                    <a:pt x="86" y="310"/>
                    <a:pt x="86" y="310"/>
                    <a:pt x="86" y="310"/>
                  </a:cubicBezTo>
                  <a:cubicBezTo>
                    <a:pt x="84" y="312"/>
                    <a:pt x="84" y="312"/>
                    <a:pt x="84" y="312"/>
                  </a:cubicBezTo>
                  <a:cubicBezTo>
                    <a:pt x="83" y="313"/>
                    <a:pt x="83" y="313"/>
                    <a:pt x="83" y="313"/>
                  </a:cubicBezTo>
                  <a:cubicBezTo>
                    <a:pt x="81" y="314"/>
                    <a:pt x="81" y="314"/>
                    <a:pt x="81" y="314"/>
                  </a:cubicBezTo>
                  <a:cubicBezTo>
                    <a:pt x="81" y="315"/>
                    <a:pt x="81" y="315"/>
                    <a:pt x="81" y="315"/>
                  </a:cubicBezTo>
                  <a:cubicBezTo>
                    <a:pt x="80" y="315"/>
                    <a:pt x="80" y="315"/>
                    <a:pt x="80" y="315"/>
                  </a:cubicBezTo>
                  <a:cubicBezTo>
                    <a:pt x="80" y="316"/>
                    <a:pt x="80" y="316"/>
                    <a:pt x="80" y="316"/>
                  </a:cubicBezTo>
                  <a:cubicBezTo>
                    <a:pt x="79" y="316"/>
                    <a:pt x="79" y="316"/>
                    <a:pt x="79" y="316"/>
                  </a:cubicBezTo>
                  <a:cubicBezTo>
                    <a:pt x="79" y="316"/>
                    <a:pt x="79" y="315"/>
                    <a:pt x="78" y="314"/>
                  </a:cubicBezTo>
                  <a:cubicBezTo>
                    <a:pt x="78" y="313"/>
                    <a:pt x="78" y="313"/>
                    <a:pt x="78" y="313"/>
                  </a:cubicBezTo>
                  <a:cubicBezTo>
                    <a:pt x="78" y="312"/>
                    <a:pt x="78" y="312"/>
                    <a:pt x="78" y="312"/>
                  </a:cubicBezTo>
                  <a:cubicBezTo>
                    <a:pt x="78" y="311"/>
                    <a:pt x="78" y="311"/>
                    <a:pt x="78" y="311"/>
                  </a:cubicBezTo>
                  <a:cubicBezTo>
                    <a:pt x="78" y="310"/>
                    <a:pt x="77" y="309"/>
                    <a:pt x="77" y="307"/>
                  </a:cubicBezTo>
                  <a:cubicBezTo>
                    <a:pt x="77" y="307"/>
                    <a:pt x="77" y="306"/>
                    <a:pt x="77" y="305"/>
                  </a:cubicBezTo>
                  <a:close/>
                  <a:moveTo>
                    <a:pt x="77" y="361"/>
                  </a:moveTo>
                  <a:cubicBezTo>
                    <a:pt x="77" y="360"/>
                    <a:pt x="77" y="360"/>
                    <a:pt x="77" y="360"/>
                  </a:cubicBezTo>
                  <a:cubicBezTo>
                    <a:pt x="77" y="358"/>
                    <a:pt x="77" y="358"/>
                    <a:pt x="77" y="358"/>
                  </a:cubicBezTo>
                  <a:cubicBezTo>
                    <a:pt x="77" y="356"/>
                    <a:pt x="77" y="356"/>
                    <a:pt x="77" y="356"/>
                  </a:cubicBezTo>
                  <a:cubicBezTo>
                    <a:pt x="79" y="358"/>
                    <a:pt x="79" y="358"/>
                    <a:pt x="79" y="358"/>
                  </a:cubicBezTo>
                  <a:cubicBezTo>
                    <a:pt x="78" y="359"/>
                    <a:pt x="78" y="359"/>
                    <a:pt x="78" y="359"/>
                  </a:cubicBezTo>
                  <a:cubicBezTo>
                    <a:pt x="78" y="360"/>
                    <a:pt x="78" y="360"/>
                    <a:pt x="78" y="360"/>
                  </a:cubicBezTo>
                  <a:lnTo>
                    <a:pt x="77" y="361"/>
                  </a:lnTo>
                  <a:close/>
                  <a:moveTo>
                    <a:pt x="79" y="370"/>
                  </a:moveTo>
                  <a:cubicBezTo>
                    <a:pt x="79" y="371"/>
                    <a:pt x="79" y="371"/>
                    <a:pt x="79" y="371"/>
                  </a:cubicBezTo>
                  <a:cubicBezTo>
                    <a:pt x="79" y="372"/>
                    <a:pt x="79" y="372"/>
                    <a:pt x="79" y="372"/>
                  </a:cubicBezTo>
                  <a:cubicBezTo>
                    <a:pt x="79" y="370"/>
                    <a:pt x="79" y="370"/>
                    <a:pt x="79" y="370"/>
                  </a:cubicBezTo>
                  <a:cubicBezTo>
                    <a:pt x="78" y="369"/>
                    <a:pt x="78" y="369"/>
                    <a:pt x="78" y="369"/>
                  </a:cubicBezTo>
                  <a:cubicBezTo>
                    <a:pt x="78" y="368"/>
                    <a:pt x="78" y="368"/>
                    <a:pt x="78" y="368"/>
                  </a:cubicBezTo>
                  <a:cubicBezTo>
                    <a:pt x="78" y="367"/>
                    <a:pt x="78" y="367"/>
                    <a:pt x="78" y="367"/>
                  </a:cubicBezTo>
                  <a:cubicBezTo>
                    <a:pt x="80" y="369"/>
                    <a:pt x="80" y="369"/>
                    <a:pt x="80" y="369"/>
                  </a:cubicBezTo>
                  <a:cubicBezTo>
                    <a:pt x="80" y="369"/>
                    <a:pt x="80" y="369"/>
                    <a:pt x="80" y="369"/>
                  </a:cubicBezTo>
                  <a:lnTo>
                    <a:pt x="79" y="370"/>
                  </a:lnTo>
                  <a:close/>
                  <a:moveTo>
                    <a:pt x="84" y="373"/>
                  </a:moveTo>
                  <a:cubicBezTo>
                    <a:pt x="83" y="374"/>
                    <a:pt x="83" y="374"/>
                    <a:pt x="83" y="374"/>
                  </a:cubicBezTo>
                  <a:cubicBezTo>
                    <a:pt x="82" y="374"/>
                    <a:pt x="82" y="374"/>
                    <a:pt x="82" y="374"/>
                  </a:cubicBezTo>
                  <a:cubicBezTo>
                    <a:pt x="80" y="374"/>
                    <a:pt x="80" y="374"/>
                    <a:pt x="80" y="374"/>
                  </a:cubicBezTo>
                  <a:cubicBezTo>
                    <a:pt x="80" y="374"/>
                    <a:pt x="80" y="374"/>
                    <a:pt x="80" y="374"/>
                  </a:cubicBezTo>
                  <a:cubicBezTo>
                    <a:pt x="80" y="374"/>
                    <a:pt x="80" y="374"/>
                    <a:pt x="80" y="374"/>
                  </a:cubicBezTo>
                  <a:cubicBezTo>
                    <a:pt x="80" y="373"/>
                    <a:pt x="80" y="373"/>
                    <a:pt x="80" y="373"/>
                  </a:cubicBezTo>
                  <a:cubicBezTo>
                    <a:pt x="80" y="373"/>
                    <a:pt x="80" y="373"/>
                    <a:pt x="80" y="373"/>
                  </a:cubicBezTo>
                  <a:cubicBezTo>
                    <a:pt x="81" y="372"/>
                    <a:pt x="81" y="372"/>
                    <a:pt x="81" y="372"/>
                  </a:cubicBezTo>
                  <a:cubicBezTo>
                    <a:pt x="81" y="372"/>
                    <a:pt x="81" y="372"/>
                    <a:pt x="81" y="372"/>
                  </a:cubicBezTo>
                  <a:cubicBezTo>
                    <a:pt x="81" y="371"/>
                    <a:pt x="81" y="371"/>
                    <a:pt x="81" y="371"/>
                  </a:cubicBezTo>
                  <a:cubicBezTo>
                    <a:pt x="82" y="370"/>
                    <a:pt x="82" y="370"/>
                    <a:pt x="82" y="370"/>
                  </a:cubicBezTo>
                  <a:cubicBezTo>
                    <a:pt x="85" y="373"/>
                    <a:pt x="85" y="373"/>
                    <a:pt x="85" y="373"/>
                  </a:cubicBezTo>
                  <a:lnTo>
                    <a:pt x="84" y="373"/>
                  </a:lnTo>
                  <a:close/>
                  <a:moveTo>
                    <a:pt x="82" y="368"/>
                  </a:moveTo>
                  <a:cubicBezTo>
                    <a:pt x="83" y="367"/>
                    <a:pt x="83" y="367"/>
                    <a:pt x="83" y="367"/>
                  </a:cubicBezTo>
                  <a:cubicBezTo>
                    <a:pt x="83" y="367"/>
                    <a:pt x="83" y="367"/>
                    <a:pt x="83" y="367"/>
                  </a:cubicBezTo>
                  <a:cubicBezTo>
                    <a:pt x="84" y="366"/>
                    <a:pt x="84" y="366"/>
                    <a:pt x="84" y="366"/>
                  </a:cubicBezTo>
                  <a:cubicBezTo>
                    <a:pt x="84" y="367"/>
                    <a:pt x="84" y="367"/>
                    <a:pt x="84" y="367"/>
                  </a:cubicBezTo>
                  <a:cubicBezTo>
                    <a:pt x="84" y="369"/>
                    <a:pt x="84" y="369"/>
                    <a:pt x="84" y="369"/>
                  </a:cubicBezTo>
                  <a:cubicBezTo>
                    <a:pt x="85" y="371"/>
                    <a:pt x="85" y="371"/>
                    <a:pt x="85" y="371"/>
                  </a:cubicBezTo>
                  <a:lnTo>
                    <a:pt x="82" y="368"/>
                  </a:lnTo>
                  <a:close/>
                  <a:moveTo>
                    <a:pt x="88" y="370"/>
                  </a:moveTo>
                  <a:cubicBezTo>
                    <a:pt x="88" y="371"/>
                    <a:pt x="88" y="371"/>
                    <a:pt x="88" y="371"/>
                  </a:cubicBezTo>
                  <a:cubicBezTo>
                    <a:pt x="87" y="372"/>
                    <a:pt x="87" y="372"/>
                    <a:pt x="87" y="372"/>
                  </a:cubicBezTo>
                  <a:cubicBezTo>
                    <a:pt x="87" y="372"/>
                    <a:pt x="87" y="372"/>
                    <a:pt x="87" y="372"/>
                  </a:cubicBezTo>
                  <a:cubicBezTo>
                    <a:pt x="87" y="372"/>
                    <a:pt x="87" y="372"/>
                    <a:pt x="87" y="372"/>
                  </a:cubicBezTo>
                  <a:cubicBezTo>
                    <a:pt x="87" y="370"/>
                    <a:pt x="87" y="370"/>
                    <a:pt x="87" y="370"/>
                  </a:cubicBezTo>
                  <a:cubicBezTo>
                    <a:pt x="86" y="368"/>
                    <a:pt x="86" y="368"/>
                    <a:pt x="86" y="368"/>
                  </a:cubicBezTo>
                  <a:cubicBezTo>
                    <a:pt x="86" y="367"/>
                    <a:pt x="86" y="367"/>
                    <a:pt x="86" y="367"/>
                  </a:cubicBezTo>
                  <a:cubicBezTo>
                    <a:pt x="88" y="369"/>
                    <a:pt x="88" y="369"/>
                    <a:pt x="88" y="369"/>
                  </a:cubicBezTo>
                  <a:lnTo>
                    <a:pt x="88" y="370"/>
                  </a:lnTo>
                  <a:close/>
                  <a:moveTo>
                    <a:pt x="88" y="363"/>
                  </a:moveTo>
                  <a:cubicBezTo>
                    <a:pt x="87" y="363"/>
                    <a:pt x="87" y="363"/>
                    <a:pt x="87" y="363"/>
                  </a:cubicBezTo>
                  <a:cubicBezTo>
                    <a:pt x="86" y="363"/>
                    <a:pt x="86" y="363"/>
                    <a:pt x="86" y="363"/>
                  </a:cubicBezTo>
                  <a:cubicBezTo>
                    <a:pt x="86" y="363"/>
                    <a:pt x="86" y="363"/>
                    <a:pt x="86" y="363"/>
                  </a:cubicBezTo>
                  <a:cubicBezTo>
                    <a:pt x="86" y="362"/>
                    <a:pt x="86" y="362"/>
                    <a:pt x="86" y="362"/>
                  </a:cubicBezTo>
                  <a:cubicBezTo>
                    <a:pt x="86" y="362"/>
                    <a:pt x="86" y="362"/>
                    <a:pt x="86" y="362"/>
                  </a:cubicBezTo>
                  <a:cubicBezTo>
                    <a:pt x="86" y="361"/>
                    <a:pt x="86" y="361"/>
                    <a:pt x="86" y="361"/>
                  </a:cubicBezTo>
                  <a:cubicBezTo>
                    <a:pt x="87" y="360"/>
                    <a:pt x="87" y="360"/>
                    <a:pt x="87" y="360"/>
                  </a:cubicBezTo>
                  <a:cubicBezTo>
                    <a:pt x="87" y="360"/>
                    <a:pt x="87" y="360"/>
                    <a:pt x="87" y="360"/>
                  </a:cubicBezTo>
                  <a:cubicBezTo>
                    <a:pt x="88" y="361"/>
                    <a:pt x="88" y="361"/>
                    <a:pt x="88" y="361"/>
                  </a:cubicBezTo>
                  <a:cubicBezTo>
                    <a:pt x="89" y="363"/>
                    <a:pt x="89" y="363"/>
                    <a:pt x="89" y="363"/>
                  </a:cubicBezTo>
                  <a:lnTo>
                    <a:pt x="88" y="363"/>
                  </a:lnTo>
                  <a:close/>
                  <a:moveTo>
                    <a:pt x="92" y="373"/>
                  </a:moveTo>
                  <a:cubicBezTo>
                    <a:pt x="90" y="373"/>
                    <a:pt x="90" y="373"/>
                    <a:pt x="90" y="373"/>
                  </a:cubicBezTo>
                  <a:cubicBezTo>
                    <a:pt x="89" y="373"/>
                    <a:pt x="89" y="373"/>
                    <a:pt x="89" y="373"/>
                  </a:cubicBezTo>
                  <a:cubicBezTo>
                    <a:pt x="89" y="373"/>
                    <a:pt x="89" y="373"/>
                    <a:pt x="89" y="373"/>
                  </a:cubicBezTo>
                  <a:cubicBezTo>
                    <a:pt x="89" y="373"/>
                    <a:pt x="89" y="373"/>
                    <a:pt x="89" y="373"/>
                  </a:cubicBezTo>
                  <a:cubicBezTo>
                    <a:pt x="89" y="372"/>
                    <a:pt x="89" y="372"/>
                    <a:pt x="89" y="372"/>
                  </a:cubicBezTo>
                  <a:cubicBezTo>
                    <a:pt x="89" y="371"/>
                    <a:pt x="89" y="371"/>
                    <a:pt x="89" y="371"/>
                  </a:cubicBezTo>
                  <a:cubicBezTo>
                    <a:pt x="90" y="370"/>
                    <a:pt x="90" y="370"/>
                    <a:pt x="90" y="370"/>
                  </a:cubicBezTo>
                  <a:cubicBezTo>
                    <a:pt x="94" y="373"/>
                    <a:pt x="94" y="373"/>
                    <a:pt x="94" y="373"/>
                  </a:cubicBezTo>
                  <a:lnTo>
                    <a:pt x="92" y="373"/>
                  </a:lnTo>
                  <a:close/>
                  <a:moveTo>
                    <a:pt x="96" y="370"/>
                  </a:moveTo>
                  <a:cubicBezTo>
                    <a:pt x="96" y="371"/>
                    <a:pt x="96" y="371"/>
                    <a:pt x="96" y="371"/>
                  </a:cubicBezTo>
                  <a:cubicBezTo>
                    <a:pt x="96" y="371"/>
                    <a:pt x="96" y="371"/>
                    <a:pt x="96" y="371"/>
                  </a:cubicBezTo>
                  <a:cubicBezTo>
                    <a:pt x="95" y="370"/>
                    <a:pt x="95" y="370"/>
                    <a:pt x="95" y="370"/>
                  </a:cubicBezTo>
                  <a:cubicBezTo>
                    <a:pt x="95" y="369"/>
                    <a:pt x="95" y="369"/>
                    <a:pt x="95" y="369"/>
                  </a:cubicBezTo>
                  <a:cubicBezTo>
                    <a:pt x="94" y="367"/>
                    <a:pt x="94" y="367"/>
                    <a:pt x="94" y="367"/>
                  </a:cubicBezTo>
                  <a:cubicBezTo>
                    <a:pt x="96" y="369"/>
                    <a:pt x="96" y="369"/>
                    <a:pt x="96" y="369"/>
                  </a:cubicBezTo>
                  <a:lnTo>
                    <a:pt x="96" y="370"/>
                  </a:lnTo>
                  <a:close/>
                  <a:moveTo>
                    <a:pt x="96" y="358"/>
                  </a:moveTo>
                  <a:cubicBezTo>
                    <a:pt x="96" y="358"/>
                    <a:pt x="96" y="358"/>
                    <a:pt x="96" y="358"/>
                  </a:cubicBezTo>
                  <a:cubicBezTo>
                    <a:pt x="97" y="357"/>
                    <a:pt x="97" y="357"/>
                    <a:pt x="97" y="357"/>
                  </a:cubicBezTo>
                  <a:cubicBezTo>
                    <a:pt x="97" y="357"/>
                    <a:pt x="97" y="357"/>
                    <a:pt x="97" y="357"/>
                  </a:cubicBezTo>
                  <a:cubicBezTo>
                    <a:pt x="98" y="356"/>
                    <a:pt x="98" y="356"/>
                    <a:pt x="98" y="356"/>
                  </a:cubicBezTo>
                  <a:cubicBezTo>
                    <a:pt x="98" y="358"/>
                    <a:pt x="98" y="358"/>
                    <a:pt x="98" y="358"/>
                  </a:cubicBezTo>
                  <a:cubicBezTo>
                    <a:pt x="98" y="358"/>
                    <a:pt x="98" y="358"/>
                    <a:pt x="98" y="358"/>
                  </a:cubicBezTo>
                  <a:cubicBezTo>
                    <a:pt x="98" y="359"/>
                    <a:pt x="98" y="359"/>
                    <a:pt x="98" y="359"/>
                  </a:cubicBezTo>
                  <a:cubicBezTo>
                    <a:pt x="98" y="361"/>
                    <a:pt x="98" y="361"/>
                    <a:pt x="98" y="361"/>
                  </a:cubicBezTo>
                  <a:lnTo>
                    <a:pt x="96" y="358"/>
                  </a:lnTo>
                  <a:close/>
                  <a:moveTo>
                    <a:pt x="96" y="348"/>
                  </a:moveTo>
                  <a:cubicBezTo>
                    <a:pt x="96" y="347"/>
                    <a:pt x="96" y="347"/>
                    <a:pt x="96" y="347"/>
                  </a:cubicBezTo>
                  <a:cubicBezTo>
                    <a:pt x="96" y="347"/>
                    <a:pt x="96" y="347"/>
                    <a:pt x="96" y="347"/>
                  </a:cubicBezTo>
                  <a:cubicBezTo>
                    <a:pt x="97" y="347"/>
                    <a:pt x="97" y="347"/>
                    <a:pt x="97" y="347"/>
                  </a:cubicBezTo>
                  <a:cubicBezTo>
                    <a:pt x="97" y="346"/>
                    <a:pt x="97" y="346"/>
                    <a:pt x="97" y="346"/>
                  </a:cubicBezTo>
                  <a:cubicBezTo>
                    <a:pt x="97" y="346"/>
                    <a:pt x="97" y="346"/>
                    <a:pt x="97" y="346"/>
                  </a:cubicBezTo>
                  <a:cubicBezTo>
                    <a:pt x="97" y="346"/>
                    <a:pt x="97" y="346"/>
                    <a:pt x="97" y="346"/>
                  </a:cubicBezTo>
                  <a:cubicBezTo>
                    <a:pt x="97" y="348"/>
                    <a:pt x="97" y="348"/>
                    <a:pt x="97" y="348"/>
                  </a:cubicBezTo>
                  <a:cubicBezTo>
                    <a:pt x="97" y="348"/>
                    <a:pt x="97" y="348"/>
                    <a:pt x="97" y="348"/>
                  </a:cubicBezTo>
                  <a:cubicBezTo>
                    <a:pt x="97" y="350"/>
                    <a:pt x="97" y="350"/>
                    <a:pt x="97" y="350"/>
                  </a:cubicBezTo>
                  <a:lnTo>
                    <a:pt x="96" y="348"/>
                  </a:lnTo>
                  <a:close/>
                  <a:moveTo>
                    <a:pt x="101" y="373"/>
                  </a:moveTo>
                  <a:cubicBezTo>
                    <a:pt x="99" y="373"/>
                    <a:pt x="99" y="373"/>
                    <a:pt x="99" y="373"/>
                  </a:cubicBezTo>
                  <a:cubicBezTo>
                    <a:pt x="98" y="373"/>
                    <a:pt x="98" y="373"/>
                    <a:pt x="98" y="373"/>
                  </a:cubicBezTo>
                  <a:cubicBezTo>
                    <a:pt x="97" y="373"/>
                    <a:pt x="97" y="373"/>
                    <a:pt x="97" y="373"/>
                  </a:cubicBezTo>
                  <a:cubicBezTo>
                    <a:pt x="97" y="373"/>
                    <a:pt x="97" y="373"/>
                    <a:pt x="97" y="373"/>
                  </a:cubicBezTo>
                  <a:cubicBezTo>
                    <a:pt x="97" y="373"/>
                    <a:pt x="97" y="373"/>
                    <a:pt x="97" y="373"/>
                  </a:cubicBezTo>
                  <a:cubicBezTo>
                    <a:pt x="97" y="372"/>
                    <a:pt x="97" y="372"/>
                    <a:pt x="97" y="372"/>
                  </a:cubicBezTo>
                  <a:cubicBezTo>
                    <a:pt x="98" y="372"/>
                    <a:pt x="98" y="372"/>
                    <a:pt x="98" y="372"/>
                  </a:cubicBezTo>
                  <a:cubicBezTo>
                    <a:pt x="98" y="370"/>
                    <a:pt x="98" y="370"/>
                    <a:pt x="98" y="370"/>
                  </a:cubicBezTo>
                  <a:cubicBezTo>
                    <a:pt x="99" y="371"/>
                    <a:pt x="99" y="371"/>
                    <a:pt x="99" y="371"/>
                  </a:cubicBezTo>
                  <a:cubicBezTo>
                    <a:pt x="102" y="373"/>
                    <a:pt x="102" y="373"/>
                    <a:pt x="102" y="373"/>
                  </a:cubicBezTo>
                  <a:lnTo>
                    <a:pt x="101" y="373"/>
                  </a:lnTo>
                  <a:close/>
                  <a:moveTo>
                    <a:pt x="100" y="348"/>
                  </a:moveTo>
                  <a:cubicBezTo>
                    <a:pt x="100" y="349"/>
                    <a:pt x="100" y="349"/>
                    <a:pt x="100" y="349"/>
                  </a:cubicBezTo>
                  <a:cubicBezTo>
                    <a:pt x="100" y="350"/>
                    <a:pt x="100" y="350"/>
                    <a:pt x="100" y="350"/>
                  </a:cubicBezTo>
                  <a:cubicBezTo>
                    <a:pt x="99" y="350"/>
                    <a:pt x="99" y="350"/>
                    <a:pt x="99" y="350"/>
                  </a:cubicBezTo>
                  <a:cubicBezTo>
                    <a:pt x="99" y="349"/>
                    <a:pt x="99" y="349"/>
                    <a:pt x="99" y="349"/>
                  </a:cubicBezTo>
                  <a:cubicBezTo>
                    <a:pt x="99" y="348"/>
                    <a:pt x="99" y="348"/>
                    <a:pt x="99" y="348"/>
                  </a:cubicBezTo>
                  <a:cubicBezTo>
                    <a:pt x="99" y="347"/>
                    <a:pt x="99" y="347"/>
                    <a:pt x="99" y="347"/>
                  </a:cubicBezTo>
                  <a:cubicBezTo>
                    <a:pt x="99" y="345"/>
                    <a:pt x="99" y="345"/>
                    <a:pt x="99" y="345"/>
                  </a:cubicBezTo>
                  <a:cubicBezTo>
                    <a:pt x="101" y="347"/>
                    <a:pt x="101" y="347"/>
                    <a:pt x="101" y="347"/>
                  </a:cubicBezTo>
                  <a:lnTo>
                    <a:pt x="100" y="348"/>
                  </a:lnTo>
                  <a:close/>
                  <a:moveTo>
                    <a:pt x="101" y="358"/>
                  </a:moveTo>
                  <a:cubicBezTo>
                    <a:pt x="101" y="359"/>
                    <a:pt x="101" y="359"/>
                    <a:pt x="101" y="359"/>
                  </a:cubicBezTo>
                  <a:cubicBezTo>
                    <a:pt x="100" y="360"/>
                    <a:pt x="100" y="360"/>
                    <a:pt x="100" y="360"/>
                  </a:cubicBezTo>
                  <a:cubicBezTo>
                    <a:pt x="100" y="360"/>
                    <a:pt x="100" y="360"/>
                    <a:pt x="100" y="360"/>
                  </a:cubicBezTo>
                  <a:cubicBezTo>
                    <a:pt x="100" y="360"/>
                    <a:pt x="100" y="360"/>
                    <a:pt x="100" y="360"/>
                  </a:cubicBezTo>
                  <a:cubicBezTo>
                    <a:pt x="100" y="360"/>
                    <a:pt x="100" y="360"/>
                    <a:pt x="100" y="360"/>
                  </a:cubicBezTo>
                  <a:cubicBezTo>
                    <a:pt x="100" y="359"/>
                    <a:pt x="100" y="359"/>
                    <a:pt x="100" y="359"/>
                  </a:cubicBezTo>
                  <a:cubicBezTo>
                    <a:pt x="99" y="357"/>
                    <a:pt x="99" y="357"/>
                    <a:pt x="99" y="357"/>
                  </a:cubicBezTo>
                  <a:cubicBezTo>
                    <a:pt x="99" y="356"/>
                    <a:pt x="99" y="356"/>
                    <a:pt x="99" y="356"/>
                  </a:cubicBezTo>
                  <a:lnTo>
                    <a:pt x="101" y="358"/>
                  </a:lnTo>
                  <a:close/>
                  <a:moveTo>
                    <a:pt x="100" y="369"/>
                  </a:moveTo>
                  <a:cubicBezTo>
                    <a:pt x="101" y="371"/>
                    <a:pt x="101" y="371"/>
                    <a:pt x="101" y="371"/>
                  </a:cubicBezTo>
                  <a:cubicBezTo>
                    <a:pt x="98" y="368"/>
                    <a:pt x="98" y="368"/>
                    <a:pt x="98" y="368"/>
                  </a:cubicBezTo>
                  <a:cubicBezTo>
                    <a:pt x="99" y="367"/>
                    <a:pt x="99" y="367"/>
                    <a:pt x="99" y="367"/>
                  </a:cubicBezTo>
                  <a:cubicBezTo>
                    <a:pt x="99" y="366"/>
                    <a:pt x="99" y="366"/>
                    <a:pt x="99" y="366"/>
                  </a:cubicBezTo>
                  <a:cubicBezTo>
                    <a:pt x="99" y="366"/>
                    <a:pt x="99" y="366"/>
                    <a:pt x="99" y="366"/>
                  </a:cubicBezTo>
                  <a:cubicBezTo>
                    <a:pt x="99" y="367"/>
                    <a:pt x="99" y="367"/>
                    <a:pt x="99" y="367"/>
                  </a:cubicBezTo>
                  <a:lnTo>
                    <a:pt x="100" y="369"/>
                  </a:lnTo>
                  <a:close/>
                  <a:moveTo>
                    <a:pt x="103" y="347"/>
                  </a:moveTo>
                  <a:cubicBezTo>
                    <a:pt x="104" y="347"/>
                    <a:pt x="104" y="347"/>
                    <a:pt x="104" y="347"/>
                  </a:cubicBezTo>
                  <a:cubicBezTo>
                    <a:pt x="104" y="346"/>
                    <a:pt x="104" y="346"/>
                    <a:pt x="104" y="346"/>
                  </a:cubicBezTo>
                  <a:cubicBezTo>
                    <a:pt x="105" y="346"/>
                    <a:pt x="105" y="346"/>
                    <a:pt x="105" y="346"/>
                  </a:cubicBezTo>
                  <a:cubicBezTo>
                    <a:pt x="105" y="346"/>
                    <a:pt x="105" y="346"/>
                    <a:pt x="105" y="346"/>
                  </a:cubicBezTo>
                  <a:cubicBezTo>
                    <a:pt x="105" y="346"/>
                    <a:pt x="105" y="346"/>
                    <a:pt x="105" y="346"/>
                  </a:cubicBezTo>
                  <a:cubicBezTo>
                    <a:pt x="105" y="348"/>
                    <a:pt x="105" y="348"/>
                    <a:pt x="105" y="348"/>
                  </a:cubicBezTo>
                  <a:cubicBezTo>
                    <a:pt x="105" y="350"/>
                    <a:pt x="105" y="350"/>
                    <a:pt x="105" y="350"/>
                  </a:cubicBezTo>
                  <a:lnTo>
                    <a:pt x="103" y="347"/>
                  </a:lnTo>
                  <a:close/>
                  <a:moveTo>
                    <a:pt x="104" y="359"/>
                  </a:moveTo>
                  <a:cubicBezTo>
                    <a:pt x="103" y="358"/>
                    <a:pt x="103" y="358"/>
                    <a:pt x="103" y="358"/>
                  </a:cubicBezTo>
                  <a:cubicBezTo>
                    <a:pt x="104" y="358"/>
                    <a:pt x="104" y="358"/>
                    <a:pt x="104" y="358"/>
                  </a:cubicBezTo>
                  <a:cubicBezTo>
                    <a:pt x="104" y="357"/>
                    <a:pt x="104" y="357"/>
                    <a:pt x="104" y="357"/>
                  </a:cubicBezTo>
                  <a:cubicBezTo>
                    <a:pt x="104" y="357"/>
                    <a:pt x="104" y="357"/>
                    <a:pt x="104" y="357"/>
                  </a:cubicBezTo>
                  <a:cubicBezTo>
                    <a:pt x="105" y="356"/>
                    <a:pt x="105" y="356"/>
                    <a:pt x="105" y="356"/>
                  </a:cubicBezTo>
                  <a:cubicBezTo>
                    <a:pt x="105" y="357"/>
                    <a:pt x="105" y="357"/>
                    <a:pt x="105" y="357"/>
                  </a:cubicBezTo>
                  <a:cubicBezTo>
                    <a:pt x="105" y="358"/>
                    <a:pt x="105" y="358"/>
                    <a:pt x="105" y="358"/>
                  </a:cubicBezTo>
                  <a:cubicBezTo>
                    <a:pt x="105" y="359"/>
                    <a:pt x="105" y="359"/>
                    <a:pt x="105" y="359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05" y="360"/>
                    <a:pt x="105" y="360"/>
                    <a:pt x="105" y="360"/>
                  </a:cubicBezTo>
                  <a:lnTo>
                    <a:pt x="104" y="359"/>
                  </a:lnTo>
                  <a:close/>
                  <a:moveTo>
                    <a:pt x="106" y="368"/>
                  </a:moveTo>
                  <a:cubicBezTo>
                    <a:pt x="106" y="367"/>
                    <a:pt x="106" y="367"/>
                    <a:pt x="106" y="367"/>
                  </a:cubicBezTo>
                  <a:cubicBezTo>
                    <a:pt x="107" y="366"/>
                    <a:pt x="107" y="366"/>
                    <a:pt x="107" y="366"/>
                  </a:cubicBezTo>
                  <a:cubicBezTo>
                    <a:pt x="107" y="366"/>
                    <a:pt x="107" y="366"/>
                    <a:pt x="107" y="366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8" y="369"/>
                    <a:pt x="108" y="369"/>
                    <a:pt x="108" y="369"/>
                  </a:cubicBezTo>
                  <a:cubicBezTo>
                    <a:pt x="109" y="371"/>
                    <a:pt x="109" y="371"/>
                    <a:pt x="109" y="371"/>
                  </a:cubicBezTo>
                  <a:lnTo>
                    <a:pt x="106" y="368"/>
                  </a:lnTo>
                  <a:close/>
                  <a:moveTo>
                    <a:pt x="108" y="349"/>
                  </a:moveTo>
                  <a:cubicBezTo>
                    <a:pt x="107" y="350"/>
                    <a:pt x="107" y="350"/>
                    <a:pt x="107" y="350"/>
                  </a:cubicBezTo>
                  <a:cubicBezTo>
                    <a:pt x="107" y="348"/>
                    <a:pt x="107" y="348"/>
                    <a:pt x="107" y="348"/>
                  </a:cubicBezTo>
                  <a:cubicBezTo>
                    <a:pt x="107" y="347"/>
                    <a:pt x="107" y="347"/>
                    <a:pt x="107" y="347"/>
                  </a:cubicBezTo>
                  <a:cubicBezTo>
                    <a:pt x="108" y="348"/>
                    <a:pt x="108" y="348"/>
                    <a:pt x="108" y="348"/>
                  </a:cubicBezTo>
                  <a:lnTo>
                    <a:pt x="108" y="349"/>
                  </a:lnTo>
                  <a:close/>
                  <a:moveTo>
                    <a:pt x="109" y="354"/>
                  </a:moveTo>
                  <a:cubicBezTo>
                    <a:pt x="111" y="354"/>
                    <a:pt x="111" y="354"/>
                    <a:pt x="111" y="354"/>
                  </a:cubicBezTo>
                  <a:cubicBezTo>
                    <a:pt x="112" y="354"/>
                    <a:pt x="112" y="354"/>
                    <a:pt x="112" y="354"/>
                  </a:cubicBezTo>
                  <a:cubicBezTo>
                    <a:pt x="111" y="354"/>
                    <a:pt x="111" y="354"/>
                    <a:pt x="111" y="354"/>
                  </a:cubicBezTo>
                  <a:cubicBezTo>
                    <a:pt x="110" y="355"/>
                    <a:pt x="110" y="355"/>
                    <a:pt x="110" y="355"/>
                  </a:cubicBezTo>
                  <a:cubicBezTo>
                    <a:pt x="110" y="356"/>
                    <a:pt x="110" y="356"/>
                    <a:pt x="110" y="356"/>
                  </a:cubicBezTo>
                  <a:cubicBezTo>
                    <a:pt x="108" y="354"/>
                    <a:pt x="108" y="354"/>
                    <a:pt x="108" y="354"/>
                  </a:cubicBezTo>
                  <a:lnTo>
                    <a:pt x="109" y="354"/>
                  </a:lnTo>
                  <a:close/>
                  <a:moveTo>
                    <a:pt x="111" y="371"/>
                  </a:move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0"/>
                    <a:pt x="111" y="370"/>
                    <a:pt x="111" y="370"/>
                  </a:cubicBezTo>
                  <a:cubicBezTo>
                    <a:pt x="109" y="367"/>
                    <a:pt x="109" y="367"/>
                    <a:pt x="109" y="367"/>
                  </a:cubicBezTo>
                  <a:cubicBezTo>
                    <a:pt x="112" y="369"/>
                    <a:pt x="112" y="369"/>
                    <a:pt x="112" y="369"/>
                  </a:cubicBezTo>
                  <a:lnTo>
                    <a:pt x="111" y="371"/>
                  </a:lnTo>
                  <a:close/>
                  <a:moveTo>
                    <a:pt x="110" y="362"/>
                  </a:moveTo>
                  <a:cubicBezTo>
                    <a:pt x="110" y="362"/>
                    <a:pt x="110" y="362"/>
                    <a:pt x="110" y="362"/>
                  </a:cubicBezTo>
                  <a:cubicBezTo>
                    <a:pt x="109" y="362"/>
                    <a:pt x="109" y="362"/>
                    <a:pt x="109" y="362"/>
                  </a:cubicBezTo>
                  <a:cubicBezTo>
                    <a:pt x="108" y="362"/>
                    <a:pt x="108" y="362"/>
                    <a:pt x="108" y="362"/>
                  </a:cubicBezTo>
                  <a:cubicBezTo>
                    <a:pt x="108" y="362"/>
                    <a:pt x="108" y="362"/>
                    <a:pt x="108" y="362"/>
                  </a:cubicBezTo>
                  <a:cubicBezTo>
                    <a:pt x="108" y="362"/>
                    <a:pt x="108" y="362"/>
                    <a:pt x="108" y="362"/>
                  </a:cubicBezTo>
                  <a:cubicBezTo>
                    <a:pt x="108" y="362"/>
                    <a:pt x="108" y="362"/>
                    <a:pt x="108" y="362"/>
                  </a:cubicBezTo>
                  <a:cubicBezTo>
                    <a:pt x="109" y="361"/>
                    <a:pt x="109" y="361"/>
                    <a:pt x="109" y="361"/>
                  </a:cubicBezTo>
                  <a:cubicBezTo>
                    <a:pt x="109" y="361"/>
                    <a:pt x="109" y="361"/>
                    <a:pt x="109" y="361"/>
                  </a:cubicBezTo>
                  <a:cubicBezTo>
                    <a:pt x="110" y="360"/>
                    <a:pt x="110" y="360"/>
                    <a:pt x="110" y="360"/>
                  </a:cubicBezTo>
                  <a:cubicBezTo>
                    <a:pt x="110" y="360"/>
                    <a:pt x="110" y="360"/>
                    <a:pt x="110" y="360"/>
                  </a:cubicBezTo>
                  <a:cubicBezTo>
                    <a:pt x="110" y="360"/>
                    <a:pt x="110" y="360"/>
                    <a:pt x="110" y="360"/>
                  </a:cubicBezTo>
                  <a:cubicBezTo>
                    <a:pt x="112" y="362"/>
                    <a:pt x="112" y="362"/>
                    <a:pt x="112" y="362"/>
                  </a:cubicBezTo>
                  <a:lnTo>
                    <a:pt x="110" y="362"/>
                  </a:lnTo>
                  <a:close/>
                  <a:moveTo>
                    <a:pt x="111" y="347"/>
                  </a:moveTo>
                  <a:cubicBezTo>
                    <a:pt x="112" y="346"/>
                    <a:pt x="112" y="346"/>
                    <a:pt x="112" y="346"/>
                  </a:cubicBezTo>
                  <a:cubicBezTo>
                    <a:pt x="112" y="345"/>
                    <a:pt x="112" y="345"/>
                    <a:pt x="112" y="345"/>
                  </a:cubicBezTo>
                  <a:cubicBezTo>
                    <a:pt x="112" y="346"/>
                    <a:pt x="112" y="346"/>
                    <a:pt x="112" y="346"/>
                  </a:cubicBezTo>
                  <a:cubicBezTo>
                    <a:pt x="112" y="348"/>
                    <a:pt x="112" y="348"/>
                    <a:pt x="112" y="348"/>
                  </a:cubicBezTo>
                  <a:lnTo>
                    <a:pt x="111" y="347"/>
                  </a:lnTo>
                  <a:close/>
                  <a:moveTo>
                    <a:pt x="116" y="373"/>
                  </a:moveTo>
                  <a:cubicBezTo>
                    <a:pt x="114" y="373"/>
                    <a:pt x="114" y="373"/>
                    <a:pt x="114" y="373"/>
                  </a:cubicBezTo>
                  <a:cubicBezTo>
                    <a:pt x="114" y="373"/>
                    <a:pt x="114" y="373"/>
                    <a:pt x="114" y="373"/>
                  </a:cubicBezTo>
                  <a:cubicBezTo>
                    <a:pt x="113" y="373"/>
                    <a:pt x="113" y="373"/>
                    <a:pt x="113" y="373"/>
                  </a:cubicBezTo>
                  <a:cubicBezTo>
                    <a:pt x="113" y="372"/>
                    <a:pt x="113" y="372"/>
                    <a:pt x="113" y="372"/>
                  </a:cubicBezTo>
                  <a:cubicBezTo>
                    <a:pt x="113" y="372"/>
                    <a:pt x="113" y="372"/>
                    <a:pt x="113" y="372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4" y="371"/>
                    <a:pt x="114" y="371"/>
                    <a:pt x="114" y="371"/>
                  </a:cubicBezTo>
                  <a:cubicBezTo>
                    <a:pt x="117" y="373"/>
                    <a:pt x="117" y="373"/>
                    <a:pt x="117" y="373"/>
                  </a:cubicBezTo>
                  <a:lnTo>
                    <a:pt x="116" y="373"/>
                  </a:lnTo>
                  <a:close/>
                  <a:moveTo>
                    <a:pt x="114" y="355"/>
                  </a:moveTo>
                  <a:cubicBezTo>
                    <a:pt x="116" y="358"/>
                    <a:pt x="116" y="358"/>
                    <a:pt x="116" y="358"/>
                  </a:cubicBezTo>
                  <a:cubicBezTo>
                    <a:pt x="116" y="358"/>
                    <a:pt x="116" y="358"/>
                    <a:pt x="116" y="358"/>
                  </a:cubicBezTo>
                  <a:cubicBezTo>
                    <a:pt x="115" y="360"/>
                    <a:pt x="115" y="360"/>
                    <a:pt x="115" y="360"/>
                  </a:cubicBezTo>
                  <a:cubicBezTo>
                    <a:pt x="114" y="360"/>
                    <a:pt x="114" y="360"/>
                    <a:pt x="114" y="360"/>
                  </a:cubicBezTo>
                  <a:cubicBezTo>
                    <a:pt x="114" y="359"/>
                    <a:pt x="114" y="359"/>
                    <a:pt x="114" y="359"/>
                  </a:cubicBezTo>
                  <a:cubicBezTo>
                    <a:pt x="114" y="357"/>
                    <a:pt x="114" y="357"/>
                    <a:pt x="114" y="357"/>
                  </a:cubicBezTo>
                  <a:lnTo>
                    <a:pt x="114" y="355"/>
                  </a:lnTo>
                  <a:close/>
                  <a:moveTo>
                    <a:pt x="120" y="355"/>
                  </a:moveTo>
                  <a:cubicBezTo>
                    <a:pt x="120" y="355"/>
                    <a:pt x="120" y="355"/>
                    <a:pt x="120" y="355"/>
                  </a:cubicBezTo>
                  <a:cubicBezTo>
                    <a:pt x="120" y="357"/>
                    <a:pt x="120" y="357"/>
                    <a:pt x="120" y="357"/>
                  </a:cubicBezTo>
                  <a:cubicBezTo>
                    <a:pt x="120" y="359"/>
                    <a:pt x="120" y="359"/>
                    <a:pt x="120" y="359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118" y="358"/>
                    <a:pt x="118" y="358"/>
                    <a:pt x="118" y="358"/>
                  </a:cubicBezTo>
                  <a:cubicBezTo>
                    <a:pt x="119" y="357"/>
                    <a:pt x="119" y="357"/>
                    <a:pt x="119" y="357"/>
                  </a:cubicBezTo>
                  <a:cubicBezTo>
                    <a:pt x="120" y="356"/>
                    <a:pt x="120" y="356"/>
                    <a:pt x="120" y="356"/>
                  </a:cubicBezTo>
                  <a:cubicBezTo>
                    <a:pt x="120" y="355"/>
                    <a:pt x="120" y="355"/>
                    <a:pt x="120" y="355"/>
                  </a:cubicBezTo>
                  <a:close/>
                  <a:moveTo>
                    <a:pt x="120" y="345"/>
                  </a:moveTo>
                  <a:cubicBezTo>
                    <a:pt x="120" y="345"/>
                    <a:pt x="120" y="345"/>
                    <a:pt x="120" y="345"/>
                  </a:cubicBezTo>
                  <a:cubicBezTo>
                    <a:pt x="120" y="345"/>
                    <a:pt x="120" y="345"/>
                    <a:pt x="120" y="345"/>
                  </a:cubicBezTo>
                  <a:cubicBezTo>
                    <a:pt x="120" y="347"/>
                    <a:pt x="120" y="347"/>
                    <a:pt x="120" y="347"/>
                  </a:cubicBezTo>
                  <a:cubicBezTo>
                    <a:pt x="120" y="349"/>
                    <a:pt x="120" y="349"/>
                    <a:pt x="120" y="349"/>
                  </a:cubicBezTo>
                  <a:cubicBezTo>
                    <a:pt x="119" y="346"/>
                    <a:pt x="119" y="346"/>
                    <a:pt x="119" y="346"/>
                  </a:cubicBezTo>
                  <a:cubicBezTo>
                    <a:pt x="119" y="346"/>
                    <a:pt x="119" y="346"/>
                    <a:pt x="119" y="346"/>
                  </a:cubicBezTo>
                  <a:lnTo>
                    <a:pt x="120" y="345"/>
                  </a:lnTo>
                  <a:close/>
                  <a:moveTo>
                    <a:pt x="117" y="343"/>
                  </a:moveTo>
                  <a:cubicBezTo>
                    <a:pt x="119" y="343"/>
                    <a:pt x="119" y="343"/>
                    <a:pt x="119" y="343"/>
                  </a:cubicBezTo>
                  <a:cubicBezTo>
                    <a:pt x="118" y="344"/>
                    <a:pt x="118" y="344"/>
                    <a:pt x="118" y="344"/>
                  </a:cubicBezTo>
                  <a:cubicBezTo>
                    <a:pt x="118" y="345"/>
                    <a:pt x="118" y="345"/>
                    <a:pt x="118" y="345"/>
                  </a:cubicBezTo>
                  <a:cubicBezTo>
                    <a:pt x="117" y="343"/>
                    <a:pt x="117" y="343"/>
                    <a:pt x="117" y="343"/>
                  </a:cubicBezTo>
                  <a:close/>
                  <a:moveTo>
                    <a:pt x="118" y="353"/>
                  </a:moveTo>
                  <a:cubicBezTo>
                    <a:pt x="119" y="353"/>
                    <a:pt x="119" y="353"/>
                    <a:pt x="119" y="353"/>
                  </a:cubicBezTo>
                  <a:cubicBezTo>
                    <a:pt x="119" y="354"/>
                    <a:pt x="119" y="354"/>
                    <a:pt x="119" y="354"/>
                  </a:cubicBezTo>
                  <a:cubicBezTo>
                    <a:pt x="118" y="355"/>
                    <a:pt x="118" y="355"/>
                    <a:pt x="118" y="355"/>
                  </a:cubicBezTo>
                  <a:cubicBezTo>
                    <a:pt x="117" y="356"/>
                    <a:pt x="117" y="356"/>
                    <a:pt x="117" y="356"/>
                  </a:cubicBezTo>
                  <a:cubicBezTo>
                    <a:pt x="117" y="356"/>
                    <a:pt x="117" y="356"/>
                    <a:pt x="117" y="356"/>
                  </a:cubicBezTo>
                  <a:cubicBezTo>
                    <a:pt x="117" y="356"/>
                    <a:pt x="117" y="356"/>
                    <a:pt x="117" y="356"/>
                  </a:cubicBezTo>
                  <a:cubicBezTo>
                    <a:pt x="115" y="354"/>
                    <a:pt x="115" y="354"/>
                    <a:pt x="115" y="354"/>
                  </a:cubicBezTo>
                  <a:cubicBezTo>
                    <a:pt x="117" y="353"/>
                    <a:pt x="117" y="353"/>
                    <a:pt x="117" y="353"/>
                  </a:cubicBezTo>
                  <a:lnTo>
                    <a:pt x="118" y="353"/>
                  </a:lnTo>
                  <a:close/>
                  <a:moveTo>
                    <a:pt x="116" y="347"/>
                  </a:moveTo>
                  <a:cubicBezTo>
                    <a:pt x="116" y="347"/>
                    <a:pt x="116" y="347"/>
                    <a:pt x="116" y="347"/>
                  </a:cubicBezTo>
                  <a:cubicBezTo>
                    <a:pt x="116" y="348"/>
                    <a:pt x="116" y="348"/>
                    <a:pt x="116" y="348"/>
                  </a:cubicBezTo>
                  <a:cubicBezTo>
                    <a:pt x="115" y="349"/>
                    <a:pt x="115" y="349"/>
                    <a:pt x="115" y="349"/>
                  </a:cubicBezTo>
                  <a:cubicBezTo>
                    <a:pt x="115" y="349"/>
                    <a:pt x="115" y="349"/>
                    <a:pt x="115" y="349"/>
                  </a:cubicBezTo>
                  <a:cubicBezTo>
                    <a:pt x="114" y="348"/>
                    <a:pt x="114" y="348"/>
                    <a:pt x="114" y="348"/>
                  </a:cubicBezTo>
                  <a:cubicBezTo>
                    <a:pt x="114" y="348"/>
                    <a:pt x="114" y="348"/>
                    <a:pt x="114" y="348"/>
                  </a:cubicBezTo>
                  <a:cubicBezTo>
                    <a:pt x="114" y="347"/>
                    <a:pt x="114" y="347"/>
                    <a:pt x="114" y="347"/>
                  </a:cubicBezTo>
                  <a:cubicBezTo>
                    <a:pt x="114" y="346"/>
                    <a:pt x="114" y="346"/>
                    <a:pt x="114" y="346"/>
                  </a:cubicBezTo>
                  <a:cubicBezTo>
                    <a:pt x="114" y="345"/>
                    <a:pt x="114" y="345"/>
                    <a:pt x="114" y="345"/>
                  </a:cubicBezTo>
                  <a:lnTo>
                    <a:pt x="116" y="347"/>
                  </a:lnTo>
                  <a:close/>
                  <a:moveTo>
                    <a:pt x="110" y="336"/>
                  </a:moveTo>
                  <a:cubicBezTo>
                    <a:pt x="111" y="336"/>
                    <a:pt x="111" y="336"/>
                    <a:pt x="111" y="336"/>
                  </a:cubicBezTo>
                  <a:cubicBezTo>
                    <a:pt x="111" y="336"/>
                    <a:pt x="112" y="337"/>
                    <a:pt x="112" y="338"/>
                  </a:cubicBezTo>
                  <a:cubicBezTo>
                    <a:pt x="113" y="339"/>
                    <a:pt x="113" y="340"/>
                    <a:pt x="114" y="341"/>
                  </a:cubicBezTo>
                  <a:cubicBezTo>
                    <a:pt x="113" y="341"/>
                    <a:pt x="113" y="341"/>
                    <a:pt x="113" y="341"/>
                  </a:cubicBezTo>
                  <a:cubicBezTo>
                    <a:pt x="113" y="341"/>
                    <a:pt x="113" y="341"/>
                    <a:pt x="113" y="341"/>
                  </a:cubicBezTo>
                  <a:cubicBezTo>
                    <a:pt x="113" y="341"/>
                    <a:pt x="113" y="341"/>
                    <a:pt x="113" y="341"/>
                  </a:cubicBezTo>
                  <a:cubicBezTo>
                    <a:pt x="113" y="341"/>
                    <a:pt x="113" y="341"/>
                    <a:pt x="113" y="341"/>
                  </a:cubicBezTo>
                  <a:cubicBezTo>
                    <a:pt x="110" y="341"/>
                    <a:pt x="110" y="341"/>
                    <a:pt x="110" y="341"/>
                  </a:cubicBezTo>
                  <a:cubicBezTo>
                    <a:pt x="109" y="341"/>
                    <a:pt x="109" y="341"/>
                    <a:pt x="109" y="341"/>
                  </a:cubicBezTo>
                  <a:cubicBezTo>
                    <a:pt x="108" y="341"/>
                    <a:pt x="108" y="341"/>
                    <a:pt x="108" y="341"/>
                  </a:cubicBezTo>
                  <a:cubicBezTo>
                    <a:pt x="107" y="341"/>
                    <a:pt x="107" y="341"/>
                    <a:pt x="107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5" y="341"/>
                    <a:pt x="105" y="341"/>
                    <a:pt x="105" y="341"/>
                  </a:cubicBezTo>
                  <a:cubicBezTo>
                    <a:pt x="104" y="341"/>
                    <a:pt x="104" y="341"/>
                    <a:pt x="104" y="341"/>
                  </a:cubicBezTo>
                  <a:cubicBezTo>
                    <a:pt x="104" y="341"/>
                    <a:pt x="104" y="341"/>
                    <a:pt x="104" y="341"/>
                  </a:cubicBezTo>
                  <a:cubicBezTo>
                    <a:pt x="106" y="340"/>
                    <a:pt x="106" y="340"/>
                    <a:pt x="106" y="340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7" y="339"/>
                    <a:pt x="107" y="339"/>
                    <a:pt x="107" y="339"/>
                  </a:cubicBezTo>
                  <a:cubicBezTo>
                    <a:pt x="107" y="338"/>
                    <a:pt x="107" y="338"/>
                    <a:pt x="107" y="338"/>
                  </a:cubicBezTo>
                  <a:cubicBezTo>
                    <a:pt x="109" y="337"/>
                    <a:pt x="109" y="337"/>
                    <a:pt x="109" y="337"/>
                  </a:cubicBezTo>
                  <a:lnTo>
                    <a:pt x="110" y="336"/>
                  </a:lnTo>
                  <a:close/>
                  <a:moveTo>
                    <a:pt x="102" y="320"/>
                  </a:moveTo>
                  <a:cubicBezTo>
                    <a:pt x="103" y="319"/>
                    <a:pt x="103" y="319"/>
                    <a:pt x="103" y="319"/>
                  </a:cubicBezTo>
                  <a:cubicBezTo>
                    <a:pt x="104" y="320"/>
                    <a:pt x="104" y="321"/>
                    <a:pt x="105" y="322"/>
                  </a:cubicBezTo>
                  <a:cubicBezTo>
                    <a:pt x="105" y="324"/>
                    <a:pt x="106" y="325"/>
                    <a:pt x="106" y="326"/>
                  </a:cubicBezTo>
                  <a:cubicBezTo>
                    <a:pt x="107" y="327"/>
                    <a:pt x="107" y="328"/>
                    <a:pt x="108" y="329"/>
                  </a:cubicBezTo>
                  <a:cubicBezTo>
                    <a:pt x="108" y="330"/>
                    <a:pt x="108" y="330"/>
                    <a:pt x="109" y="331"/>
                  </a:cubicBezTo>
                  <a:cubicBezTo>
                    <a:pt x="109" y="332"/>
                    <a:pt x="109" y="332"/>
                    <a:pt x="109" y="332"/>
                  </a:cubicBezTo>
                  <a:cubicBezTo>
                    <a:pt x="103" y="329"/>
                    <a:pt x="103" y="329"/>
                    <a:pt x="103" y="329"/>
                  </a:cubicBezTo>
                  <a:cubicBezTo>
                    <a:pt x="98" y="327"/>
                    <a:pt x="98" y="327"/>
                    <a:pt x="98" y="327"/>
                  </a:cubicBezTo>
                  <a:cubicBezTo>
                    <a:pt x="95" y="326"/>
                    <a:pt x="95" y="326"/>
                    <a:pt x="95" y="326"/>
                  </a:cubicBezTo>
                  <a:cubicBezTo>
                    <a:pt x="96" y="325"/>
                    <a:pt x="96" y="325"/>
                    <a:pt x="96" y="325"/>
                  </a:cubicBezTo>
                  <a:cubicBezTo>
                    <a:pt x="97" y="324"/>
                    <a:pt x="97" y="324"/>
                    <a:pt x="97" y="324"/>
                  </a:cubicBezTo>
                  <a:cubicBezTo>
                    <a:pt x="99" y="322"/>
                    <a:pt x="99" y="322"/>
                    <a:pt x="99" y="322"/>
                  </a:cubicBezTo>
                  <a:cubicBezTo>
                    <a:pt x="100" y="322"/>
                    <a:pt x="100" y="322"/>
                    <a:pt x="100" y="322"/>
                  </a:cubicBezTo>
                  <a:cubicBezTo>
                    <a:pt x="101" y="321"/>
                    <a:pt x="101" y="321"/>
                    <a:pt x="101" y="321"/>
                  </a:cubicBezTo>
                  <a:lnTo>
                    <a:pt x="102" y="320"/>
                  </a:lnTo>
                  <a:close/>
                  <a:moveTo>
                    <a:pt x="97" y="303"/>
                  </a:moveTo>
                  <a:cubicBezTo>
                    <a:pt x="97" y="303"/>
                    <a:pt x="97" y="303"/>
                    <a:pt x="97" y="303"/>
                  </a:cubicBezTo>
                  <a:cubicBezTo>
                    <a:pt x="98" y="304"/>
                    <a:pt x="98" y="305"/>
                    <a:pt x="98" y="306"/>
                  </a:cubicBezTo>
                  <a:cubicBezTo>
                    <a:pt x="98" y="306"/>
                    <a:pt x="99" y="307"/>
                    <a:pt x="99" y="307"/>
                  </a:cubicBezTo>
                  <a:cubicBezTo>
                    <a:pt x="99" y="308"/>
                    <a:pt x="99" y="308"/>
                    <a:pt x="99" y="308"/>
                  </a:cubicBezTo>
                  <a:cubicBezTo>
                    <a:pt x="99" y="308"/>
                    <a:pt x="99" y="308"/>
                    <a:pt x="99" y="308"/>
                  </a:cubicBezTo>
                  <a:cubicBezTo>
                    <a:pt x="99" y="309"/>
                    <a:pt x="100" y="310"/>
                    <a:pt x="100" y="311"/>
                  </a:cubicBezTo>
                  <a:cubicBezTo>
                    <a:pt x="100" y="312"/>
                    <a:pt x="101" y="313"/>
                    <a:pt x="101" y="314"/>
                  </a:cubicBezTo>
                  <a:cubicBezTo>
                    <a:pt x="102" y="316"/>
                    <a:pt x="102" y="316"/>
                    <a:pt x="102" y="316"/>
                  </a:cubicBezTo>
                  <a:cubicBezTo>
                    <a:pt x="96" y="312"/>
                    <a:pt x="96" y="312"/>
                    <a:pt x="96" y="312"/>
                  </a:cubicBezTo>
                  <a:cubicBezTo>
                    <a:pt x="90" y="309"/>
                    <a:pt x="90" y="309"/>
                    <a:pt x="90" y="309"/>
                  </a:cubicBezTo>
                  <a:cubicBezTo>
                    <a:pt x="90" y="309"/>
                    <a:pt x="90" y="309"/>
                    <a:pt x="90" y="309"/>
                  </a:cubicBezTo>
                  <a:cubicBezTo>
                    <a:pt x="90" y="309"/>
                    <a:pt x="90" y="309"/>
                    <a:pt x="90" y="309"/>
                  </a:cubicBezTo>
                  <a:cubicBezTo>
                    <a:pt x="91" y="308"/>
                    <a:pt x="91" y="308"/>
                    <a:pt x="91" y="308"/>
                  </a:cubicBezTo>
                  <a:cubicBezTo>
                    <a:pt x="93" y="306"/>
                    <a:pt x="93" y="306"/>
                    <a:pt x="93" y="306"/>
                  </a:cubicBezTo>
                  <a:cubicBezTo>
                    <a:pt x="94" y="305"/>
                    <a:pt x="94" y="305"/>
                    <a:pt x="94" y="305"/>
                  </a:cubicBezTo>
                  <a:cubicBezTo>
                    <a:pt x="95" y="304"/>
                    <a:pt x="95" y="304"/>
                    <a:pt x="95" y="304"/>
                  </a:cubicBezTo>
                  <a:cubicBezTo>
                    <a:pt x="95" y="304"/>
                    <a:pt x="95" y="304"/>
                    <a:pt x="95" y="304"/>
                  </a:cubicBezTo>
                  <a:cubicBezTo>
                    <a:pt x="95" y="304"/>
                    <a:pt x="95" y="304"/>
                    <a:pt x="95" y="304"/>
                  </a:cubicBezTo>
                  <a:cubicBezTo>
                    <a:pt x="96" y="304"/>
                    <a:pt x="96" y="304"/>
                    <a:pt x="96" y="304"/>
                  </a:cubicBezTo>
                  <a:cubicBezTo>
                    <a:pt x="97" y="303"/>
                    <a:pt x="97" y="303"/>
                    <a:pt x="97" y="303"/>
                  </a:cubicBezTo>
                  <a:close/>
                  <a:moveTo>
                    <a:pt x="93" y="288"/>
                  </a:moveTo>
                  <a:cubicBezTo>
                    <a:pt x="93" y="290"/>
                    <a:pt x="94" y="293"/>
                    <a:pt x="95" y="295"/>
                  </a:cubicBezTo>
                  <a:cubicBezTo>
                    <a:pt x="95" y="296"/>
                    <a:pt x="96" y="298"/>
                    <a:pt x="96" y="299"/>
                  </a:cubicBezTo>
                  <a:cubicBezTo>
                    <a:pt x="87" y="293"/>
                    <a:pt x="87" y="293"/>
                    <a:pt x="87" y="293"/>
                  </a:cubicBezTo>
                  <a:cubicBezTo>
                    <a:pt x="86" y="293"/>
                    <a:pt x="86" y="293"/>
                    <a:pt x="86" y="293"/>
                  </a:cubicBezTo>
                  <a:cubicBezTo>
                    <a:pt x="86" y="293"/>
                    <a:pt x="86" y="293"/>
                    <a:pt x="86" y="293"/>
                  </a:cubicBezTo>
                  <a:cubicBezTo>
                    <a:pt x="90" y="290"/>
                    <a:pt x="90" y="290"/>
                    <a:pt x="90" y="290"/>
                  </a:cubicBezTo>
                  <a:lnTo>
                    <a:pt x="93" y="288"/>
                  </a:lnTo>
                  <a:close/>
                  <a:moveTo>
                    <a:pt x="92" y="264"/>
                  </a:moveTo>
                  <a:cubicBezTo>
                    <a:pt x="94" y="264"/>
                    <a:pt x="94" y="264"/>
                    <a:pt x="94" y="264"/>
                  </a:cubicBezTo>
                  <a:cubicBezTo>
                    <a:pt x="94" y="265"/>
                    <a:pt x="94" y="265"/>
                    <a:pt x="94" y="265"/>
                  </a:cubicBezTo>
                  <a:cubicBezTo>
                    <a:pt x="93" y="269"/>
                    <a:pt x="93" y="269"/>
                    <a:pt x="93" y="269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2"/>
                    <a:pt x="91" y="271"/>
                    <a:pt x="90" y="269"/>
                  </a:cubicBezTo>
                  <a:cubicBezTo>
                    <a:pt x="90" y="269"/>
                    <a:pt x="90" y="269"/>
                    <a:pt x="90" y="268"/>
                  </a:cubicBezTo>
                  <a:cubicBezTo>
                    <a:pt x="90" y="268"/>
                    <a:pt x="90" y="267"/>
                    <a:pt x="90" y="266"/>
                  </a:cubicBezTo>
                  <a:cubicBezTo>
                    <a:pt x="89" y="265"/>
                    <a:pt x="89" y="265"/>
                    <a:pt x="89" y="264"/>
                  </a:cubicBezTo>
                  <a:lnTo>
                    <a:pt x="92" y="264"/>
                  </a:lnTo>
                  <a:close/>
                  <a:moveTo>
                    <a:pt x="89" y="272"/>
                  </a:moveTo>
                  <a:cubicBezTo>
                    <a:pt x="89" y="272"/>
                    <a:pt x="89" y="272"/>
                    <a:pt x="89" y="272"/>
                  </a:cubicBezTo>
                  <a:cubicBezTo>
                    <a:pt x="89" y="272"/>
                    <a:pt x="89" y="272"/>
                    <a:pt x="89" y="272"/>
                  </a:cubicBezTo>
                  <a:cubicBezTo>
                    <a:pt x="89" y="273"/>
                    <a:pt x="89" y="274"/>
                    <a:pt x="90" y="275"/>
                  </a:cubicBezTo>
                  <a:cubicBezTo>
                    <a:pt x="90" y="276"/>
                    <a:pt x="90" y="277"/>
                    <a:pt x="90" y="278"/>
                  </a:cubicBezTo>
                  <a:cubicBezTo>
                    <a:pt x="87" y="275"/>
                    <a:pt x="87" y="275"/>
                    <a:pt x="87" y="275"/>
                  </a:cubicBezTo>
                  <a:cubicBezTo>
                    <a:pt x="88" y="273"/>
                    <a:pt x="88" y="273"/>
                    <a:pt x="88" y="273"/>
                  </a:cubicBezTo>
                  <a:lnTo>
                    <a:pt x="89" y="272"/>
                  </a:lnTo>
                  <a:close/>
                  <a:moveTo>
                    <a:pt x="87" y="264"/>
                  </a:moveTo>
                  <a:cubicBezTo>
                    <a:pt x="87" y="264"/>
                    <a:pt x="87" y="264"/>
                    <a:pt x="87" y="264"/>
                  </a:cubicBezTo>
                  <a:cubicBezTo>
                    <a:pt x="88" y="265"/>
                    <a:pt x="88" y="267"/>
                    <a:pt x="88" y="268"/>
                  </a:cubicBezTo>
                  <a:cubicBezTo>
                    <a:pt x="85" y="268"/>
                    <a:pt x="85" y="268"/>
                    <a:pt x="85" y="268"/>
                  </a:cubicBezTo>
                  <a:cubicBezTo>
                    <a:pt x="82" y="268"/>
                    <a:pt x="82" y="268"/>
                    <a:pt x="82" y="268"/>
                  </a:cubicBezTo>
                  <a:cubicBezTo>
                    <a:pt x="73" y="268"/>
                    <a:pt x="73" y="268"/>
                    <a:pt x="73" y="268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2" y="266"/>
                    <a:pt x="72" y="265"/>
                    <a:pt x="72" y="264"/>
                  </a:cubicBezTo>
                  <a:cubicBezTo>
                    <a:pt x="78" y="264"/>
                    <a:pt x="78" y="264"/>
                    <a:pt x="78" y="264"/>
                  </a:cubicBezTo>
                  <a:cubicBezTo>
                    <a:pt x="81" y="264"/>
                    <a:pt x="81" y="264"/>
                    <a:pt x="81" y="264"/>
                  </a:cubicBezTo>
                  <a:cubicBezTo>
                    <a:pt x="87" y="264"/>
                    <a:pt x="87" y="264"/>
                    <a:pt x="87" y="264"/>
                  </a:cubicBezTo>
                  <a:close/>
                  <a:moveTo>
                    <a:pt x="85" y="250"/>
                  </a:moveTo>
                  <a:cubicBezTo>
                    <a:pt x="85" y="252"/>
                    <a:pt x="85" y="254"/>
                    <a:pt x="86" y="256"/>
                  </a:cubicBezTo>
                  <a:cubicBezTo>
                    <a:pt x="86" y="258"/>
                    <a:pt x="86" y="258"/>
                    <a:pt x="86" y="258"/>
                  </a:cubicBezTo>
                  <a:cubicBezTo>
                    <a:pt x="87" y="260"/>
                    <a:pt x="87" y="260"/>
                    <a:pt x="87" y="260"/>
                  </a:cubicBezTo>
                  <a:cubicBezTo>
                    <a:pt x="86" y="260"/>
                    <a:pt x="86" y="260"/>
                    <a:pt x="86" y="260"/>
                  </a:cubicBezTo>
                  <a:cubicBezTo>
                    <a:pt x="80" y="255"/>
                    <a:pt x="80" y="255"/>
                    <a:pt x="80" y="255"/>
                  </a:cubicBezTo>
                  <a:cubicBezTo>
                    <a:pt x="82" y="254"/>
                    <a:pt x="82" y="254"/>
                    <a:pt x="82" y="254"/>
                  </a:cubicBezTo>
                  <a:cubicBezTo>
                    <a:pt x="82" y="253"/>
                    <a:pt x="82" y="253"/>
                    <a:pt x="82" y="253"/>
                  </a:cubicBezTo>
                  <a:lnTo>
                    <a:pt x="85" y="250"/>
                  </a:lnTo>
                  <a:close/>
                  <a:moveTo>
                    <a:pt x="82" y="235"/>
                  </a:moveTo>
                  <a:cubicBezTo>
                    <a:pt x="82" y="234"/>
                    <a:pt x="82" y="234"/>
                    <a:pt x="82" y="234"/>
                  </a:cubicBezTo>
                  <a:cubicBezTo>
                    <a:pt x="82" y="235"/>
                    <a:pt x="82" y="235"/>
                    <a:pt x="82" y="235"/>
                  </a:cubicBezTo>
                  <a:cubicBezTo>
                    <a:pt x="83" y="236"/>
                    <a:pt x="83" y="237"/>
                    <a:pt x="83" y="238"/>
                  </a:cubicBezTo>
                  <a:cubicBezTo>
                    <a:pt x="83" y="241"/>
                    <a:pt x="84" y="243"/>
                    <a:pt x="84" y="245"/>
                  </a:cubicBezTo>
                  <a:cubicBezTo>
                    <a:pt x="84" y="246"/>
                    <a:pt x="84" y="246"/>
                    <a:pt x="84" y="246"/>
                  </a:cubicBezTo>
                  <a:cubicBezTo>
                    <a:pt x="78" y="240"/>
                    <a:pt x="78" y="240"/>
                    <a:pt x="78" y="240"/>
                  </a:cubicBezTo>
                  <a:cubicBezTo>
                    <a:pt x="78" y="239"/>
                    <a:pt x="78" y="239"/>
                    <a:pt x="78" y="239"/>
                  </a:cubicBezTo>
                  <a:cubicBezTo>
                    <a:pt x="81" y="236"/>
                    <a:pt x="81" y="236"/>
                    <a:pt x="81" y="236"/>
                  </a:cubicBezTo>
                  <a:lnTo>
                    <a:pt x="82" y="235"/>
                  </a:lnTo>
                  <a:close/>
                  <a:moveTo>
                    <a:pt x="80" y="219"/>
                  </a:moveTo>
                  <a:cubicBezTo>
                    <a:pt x="80" y="219"/>
                    <a:pt x="80" y="219"/>
                    <a:pt x="80" y="219"/>
                  </a:cubicBezTo>
                  <a:cubicBezTo>
                    <a:pt x="80" y="219"/>
                    <a:pt x="80" y="219"/>
                    <a:pt x="80" y="219"/>
                  </a:cubicBezTo>
                  <a:cubicBezTo>
                    <a:pt x="80" y="220"/>
                    <a:pt x="81" y="221"/>
                    <a:pt x="81" y="222"/>
                  </a:cubicBezTo>
                  <a:cubicBezTo>
                    <a:pt x="81" y="225"/>
                    <a:pt x="81" y="227"/>
                    <a:pt x="82" y="229"/>
                  </a:cubicBezTo>
                  <a:cubicBezTo>
                    <a:pt x="82" y="229"/>
                    <a:pt x="82" y="229"/>
                    <a:pt x="82" y="229"/>
                  </a:cubicBezTo>
                  <a:cubicBezTo>
                    <a:pt x="81" y="228"/>
                    <a:pt x="81" y="228"/>
                    <a:pt x="81" y="228"/>
                  </a:cubicBezTo>
                  <a:cubicBezTo>
                    <a:pt x="76" y="224"/>
                    <a:pt x="76" y="224"/>
                    <a:pt x="76" y="224"/>
                  </a:cubicBezTo>
                  <a:cubicBezTo>
                    <a:pt x="79" y="221"/>
                    <a:pt x="79" y="221"/>
                    <a:pt x="79" y="221"/>
                  </a:cubicBezTo>
                  <a:lnTo>
                    <a:pt x="80" y="219"/>
                  </a:lnTo>
                  <a:close/>
                  <a:moveTo>
                    <a:pt x="78" y="205"/>
                  </a:moveTo>
                  <a:cubicBezTo>
                    <a:pt x="79" y="205"/>
                    <a:pt x="79" y="205"/>
                    <a:pt x="79" y="205"/>
                  </a:cubicBezTo>
                  <a:cubicBezTo>
                    <a:pt x="79" y="205"/>
                    <a:pt x="79" y="205"/>
                    <a:pt x="79" y="205"/>
                  </a:cubicBezTo>
                  <a:cubicBezTo>
                    <a:pt x="79" y="206"/>
                    <a:pt x="79" y="208"/>
                    <a:pt x="79" y="209"/>
                  </a:cubicBezTo>
                  <a:cubicBezTo>
                    <a:pt x="79" y="211"/>
                    <a:pt x="79" y="212"/>
                    <a:pt x="80" y="214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7" y="207"/>
                    <a:pt x="77" y="207"/>
                    <a:pt x="77" y="207"/>
                  </a:cubicBezTo>
                  <a:lnTo>
                    <a:pt x="78" y="205"/>
                  </a:lnTo>
                  <a:close/>
                  <a:moveTo>
                    <a:pt x="77" y="194"/>
                  </a:moveTo>
                  <a:cubicBezTo>
                    <a:pt x="77" y="193"/>
                    <a:pt x="77" y="193"/>
                    <a:pt x="77" y="193"/>
                  </a:cubicBezTo>
                  <a:cubicBezTo>
                    <a:pt x="78" y="195"/>
                    <a:pt x="78" y="195"/>
                    <a:pt x="78" y="195"/>
                  </a:cubicBezTo>
                  <a:cubicBezTo>
                    <a:pt x="78" y="197"/>
                    <a:pt x="78" y="197"/>
                    <a:pt x="78" y="197"/>
                  </a:cubicBezTo>
                  <a:cubicBezTo>
                    <a:pt x="78" y="200"/>
                    <a:pt x="78" y="200"/>
                    <a:pt x="78" y="200"/>
                  </a:cubicBezTo>
                  <a:cubicBezTo>
                    <a:pt x="74" y="197"/>
                    <a:pt x="74" y="197"/>
                    <a:pt x="74" y="197"/>
                  </a:cubicBezTo>
                  <a:cubicBezTo>
                    <a:pt x="76" y="195"/>
                    <a:pt x="76" y="195"/>
                    <a:pt x="76" y="195"/>
                  </a:cubicBezTo>
                  <a:lnTo>
                    <a:pt x="77" y="194"/>
                  </a:lnTo>
                  <a:close/>
                  <a:moveTo>
                    <a:pt x="76" y="192"/>
                  </a:moveTo>
                  <a:cubicBezTo>
                    <a:pt x="75" y="193"/>
                    <a:pt x="75" y="193"/>
                    <a:pt x="75" y="193"/>
                  </a:cubicBezTo>
                  <a:cubicBezTo>
                    <a:pt x="74" y="194"/>
                    <a:pt x="74" y="194"/>
                    <a:pt x="74" y="194"/>
                  </a:cubicBezTo>
                  <a:cubicBezTo>
                    <a:pt x="73" y="195"/>
                    <a:pt x="73" y="195"/>
                    <a:pt x="73" y="195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4" y="192"/>
                    <a:pt x="74" y="192"/>
                    <a:pt x="74" y="192"/>
                  </a:cubicBezTo>
                  <a:lnTo>
                    <a:pt x="76" y="192"/>
                  </a:lnTo>
                  <a:close/>
                  <a:moveTo>
                    <a:pt x="75" y="171"/>
                  </a:moveTo>
                  <a:cubicBezTo>
                    <a:pt x="75" y="173"/>
                    <a:pt x="75" y="173"/>
                    <a:pt x="75" y="173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76" y="178"/>
                    <a:pt x="76" y="178"/>
                    <a:pt x="76" y="178"/>
                  </a:cubicBezTo>
                  <a:cubicBezTo>
                    <a:pt x="73" y="174"/>
                    <a:pt x="73" y="174"/>
                    <a:pt x="73" y="174"/>
                  </a:cubicBezTo>
                  <a:cubicBezTo>
                    <a:pt x="73" y="174"/>
                    <a:pt x="73" y="174"/>
                    <a:pt x="73" y="174"/>
                  </a:cubicBezTo>
                  <a:cubicBezTo>
                    <a:pt x="75" y="172"/>
                    <a:pt x="75" y="172"/>
                    <a:pt x="75" y="172"/>
                  </a:cubicBezTo>
                  <a:lnTo>
                    <a:pt x="75" y="171"/>
                  </a:lnTo>
                  <a:close/>
                  <a:moveTo>
                    <a:pt x="74" y="160"/>
                  </a:moveTo>
                  <a:cubicBezTo>
                    <a:pt x="74" y="160"/>
                    <a:pt x="74" y="160"/>
                    <a:pt x="74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4" y="163"/>
                    <a:pt x="74" y="163"/>
                    <a:pt x="74" y="163"/>
                  </a:cubicBezTo>
                  <a:cubicBezTo>
                    <a:pt x="75" y="166"/>
                    <a:pt x="75" y="166"/>
                    <a:pt x="75" y="166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3" y="161"/>
                    <a:pt x="73" y="161"/>
                    <a:pt x="73" y="161"/>
                  </a:cubicBezTo>
                  <a:lnTo>
                    <a:pt x="74" y="160"/>
                  </a:lnTo>
                  <a:close/>
                  <a:moveTo>
                    <a:pt x="73" y="151"/>
                  </a:moveTo>
                  <a:cubicBezTo>
                    <a:pt x="73" y="151"/>
                    <a:pt x="73" y="151"/>
                    <a:pt x="73" y="151"/>
                  </a:cubicBezTo>
                  <a:cubicBezTo>
                    <a:pt x="73" y="151"/>
                    <a:pt x="73" y="151"/>
                    <a:pt x="73" y="151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4" y="155"/>
                    <a:pt x="74" y="155"/>
                    <a:pt x="74" y="155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2" y="152"/>
                    <a:pt x="72" y="152"/>
                    <a:pt x="72" y="152"/>
                  </a:cubicBezTo>
                  <a:lnTo>
                    <a:pt x="73" y="151"/>
                  </a:lnTo>
                  <a:close/>
                  <a:moveTo>
                    <a:pt x="72" y="134"/>
                  </a:moveTo>
                  <a:cubicBezTo>
                    <a:pt x="72" y="134"/>
                    <a:pt x="72" y="134"/>
                    <a:pt x="72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70" y="136"/>
                    <a:pt x="70" y="136"/>
                    <a:pt x="70" y="136"/>
                  </a:cubicBezTo>
                  <a:lnTo>
                    <a:pt x="72" y="134"/>
                  </a:lnTo>
                  <a:close/>
                  <a:moveTo>
                    <a:pt x="71" y="123"/>
                  </a:move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2" y="129"/>
                    <a:pt x="72" y="129"/>
                    <a:pt x="72" y="129"/>
                  </a:cubicBezTo>
                  <a:cubicBezTo>
                    <a:pt x="72" y="129"/>
                    <a:pt x="72" y="129"/>
                    <a:pt x="72" y="129"/>
                  </a:cubicBezTo>
                  <a:cubicBezTo>
                    <a:pt x="72" y="128"/>
                    <a:pt x="72" y="128"/>
                    <a:pt x="72" y="128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lnTo>
                    <a:pt x="71" y="123"/>
                  </a:lnTo>
                  <a:close/>
                  <a:moveTo>
                    <a:pt x="70" y="113"/>
                  </a:moveTo>
                  <a:cubicBezTo>
                    <a:pt x="71" y="115"/>
                    <a:pt x="71" y="115"/>
                    <a:pt x="71" y="115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8"/>
                    <a:pt x="71" y="118"/>
                    <a:pt x="71" y="118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70" y="114"/>
                    <a:pt x="70" y="114"/>
                    <a:pt x="70" y="114"/>
                  </a:cubicBezTo>
                  <a:lnTo>
                    <a:pt x="70" y="113"/>
                  </a:lnTo>
                  <a:close/>
                  <a:moveTo>
                    <a:pt x="70" y="103"/>
                  </a:moveTo>
                  <a:cubicBezTo>
                    <a:pt x="70" y="105"/>
                    <a:pt x="70" y="105"/>
                    <a:pt x="70" y="105"/>
                  </a:cubicBezTo>
                  <a:cubicBezTo>
                    <a:pt x="70" y="105"/>
                    <a:pt x="70" y="105"/>
                    <a:pt x="70" y="10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104"/>
                    <a:pt x="69" y="104"/>
                    <a:pt x="69" y="104"/>
                  </a:cubicBezTo>
                  <a:lnTo>
                    <a:pt x="70" y="103"/>
                  </a:lnTo>
                  <a:close/>
                  <a:moveTo>
                    <a:pt x="69" y="94"/>
                  </a:moveTo>
                  <a:cubicBezTo>
                    <a:pt x="69" y="95"/>
                    <a:pt x="69" y="95"/>
                    <a:pt x="69" y="95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68" y="95"/>
                    <a:pt x="68" y="95"/>
                    <a:pt x="68" y="95"/>
                  </a:cubicBezTo>
                  <a:lnTo>
                    <a:pt x="69" y="94"/>
                  </a:lnTo>
                  <a:close/>
                  <a:moveTo>
                    <a:pt x="68" y="84"/>
                  </a:moveTo>
                  <a:cubicBezTo>
                    <a:pt x="68" y="84"/>
                    <a:pt x="68" y="84"/>
                    <a:pt x="68" y="84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9" y="87"/>
                    <a:pt x="69" y="87"/>
                    <a:pt x="69" y="87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8" y="84"/>
                    <a:pt x="68" y="84"/>
                    <a:pt x="68" y="84"/>
                  </a:cubicBezTo>
                  <a:close/>
                  <a:moveTo>
                    <a:pt x="70" y="44"/>
                  </a:move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45"/>
                    <a:pt x="71" y="47"/>
                    <a:pt x="71" y="48"/>
                  </a:cubicBezTo>
                  <a:cubicBezTo>
                    <a:pt x="70" y="49"/>
                    <a:pt x="70" y="49"/>
                    <a:pt x="70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70" y="47"/>
                    <a:pt x="70" y="47"/>
                    <a:pt x="70" y="47"/>
                  </a:cubicBezTo>
                  <a:lnTo>
                    <a:pt x="70" y="44"/>
                  </a:lnTo>
                  <a:close/>
                  <a:moveTo>
                    <a:pt x="53" y="25"/>
                  </a:moveTo>
                  <a:cubicBezTo>
                    <a:pt x="53" y="25"/>
                    <a:pt x="53" y="24"/>
                    <a:pt x="54" y="24"/>
                  </a:cubicBezTo>
                  <a:cubicBezTo>
                    <a:pt x="55" y="23"/>
                    <a:pt x="55" y="22"/>
                    <a:pt x="56" y="21"/>
                  </a:cubicBezTo>
                  <a:cubicBezTo>
                    <a:pt x="58" y="17"/>
                    <a:pt x="59" y="12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4"/>
                    <a:pt x="59" y="3"/>
                    <a:pt x="59" y="3"/>
                  </a:cubicBezTo>
                  <a:cubicBezTo>
                    <a:pt x="59" y="3"/>
                    <a:pt x="60" y="2"/>
                    <a:pt x="60" y="2"/>
                  </a:cubicBezTo>
                  <a:cubicBezTo>
                    <a:pt x="60" y="2"/>
                    <a:pt x="60" y="3"/>
                    <a:pt x="60" y="3"/>
                  </a:cubicBezTo>
                  <a:cubicBezTo>
                    <a:pt x="60" y="3"/>
                    <a:pt x="60" y="4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12"/>
                    <a:pt x="62" y="17"/>
                    <a:pt x="64" y="21"/>
                  </a:cubicBezTo>
                  <a:cubicBezTo>
                    <a:pt x="65" y="23"/>
                    <a:pt x="66" y="24"/>
                    <a:pt x="67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lose/>
                  <a:moveTo>
                    <a:pt x="51" y="30"/>
                  </a:moveTo>
                  <a:cubicBezTo>
                    <a:pt x="51" y="30"/>
                    <a:pt x="51" y="30"/>
                    <a:pt x="51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1" y="30"/>
                    <a:pt x="51" y="30"/>
                    <a:pt x="51" y="30"/>
                  </a:cubicBezTo>
                  <a:close/>
                  <a:moveTo>
                    <a:pt x="52" y="37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37"/>
                    <a:pt x="68" y="37"/>
                    <a:pt x="67" y="37"/>
                  </a:cubicBezTo>
                  <a:cubicBezTo>
                    <a:pt x="67" y="37"/>
                    <a:pt x="66" y="37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3" y="36"/>
                    <a:pt x="62" y="36"/>
                    <a:pt x="60" y="36"/>
                  </a:cubicBezTo>
                  <a:cubicBezTo>
                    <a:pt x="59" y="36"/>
                    <a:pt x="59" y="36"/>
                    <a:pt x="58" y="36"/>
                  </a:cubicBezTo>
                  <a:cubicBezTo>
                    <a:pt x="57" y="36"/>
                    <a:pt x="56" y="36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4" y="37"/>
                    <a:pt x="54" y="37"/>
                  </a:cubicBezTo>
                  <a:cubicBezTo>
                    <a:pt x="53" y="37"/>
                    <a:pt x="53" y="37"/>
                    <a:pt x="52" y="37"/>
                  </a:cubicBezTo>
                  <a:cubicBezTo>
                    <a:pt x="52" y="37"/>
                    <a:pt x="52" y="37"/>
                    <a:pt x="52" y="37"/>
                  </a:cubicBezTo>
                  <a:close/>
                  <a:moveTo>
                    <a:pt x="52" y="39"/>
                  </a:moveTo>
                  <a:cubicBezTo>
                    <a:pt x="53" y="39"/>
                    <a:pt x="53" y="39"/>
                    <a:pt x="54" y="39"/>
                  </a:cubicBezTo>
                  <a:cubicBezTo>
                    <a:pt x="54" y="39"/>
                    <a:pt x="55" y="39"/>
                    <a:pt x="55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8"/>
                    <a:pt x="57" y="38"/>
                    <a:pt x="57" y="38"/>
                  </a:cubicBezTo>
                  <a:cubicBezTo>
                    <a:pt x="58" y="38"/>
                    <a:pt x="59" y="38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2" y="38"/>
                    <a:pt x="63" y="38"/>
                    <a:pt x="65" y="38"/>
                  </a:cubicBezTo>
                  <a:cubicBezTo>
                    <a:pt x="66" y="38"/>
                    <a:pt x="67" y="38"/>
                    <a:pt x="67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lnTo>
                    <a:pt x="52" y="39"/>
                  </a:lnTo>
                  <a:close/>
                  <a:moveTo>
                    <a:pt x="52" y="43"/>
                  </a:moveTo>
                  <a:cubicBezTo>
                    <a:pt x="52" y="42"/>
                    <a:pt x="52" y="42"/>
                    <a:pt x="52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54" y="43"/>
                    <a:pt x="54" y="43"/>
                  </a:cubicBezTo>
                  <a:lnTo>
                    <a:pt x="52" y="43"/>
                  </a:lnTo>
                  <a:close/>
                  <a:moveTo>
                    <a:pt x="52" y="105"/>
                  </a:moveTo>
                  <a:cubicBezTo>
                    <a:pt x="53" y="103"/>
                    <a:pt x="53" y="103"/>
                    <a:pt x="53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52" y="107"/>
                    <a:pt x="52" y="107"/>
                    <a:pt x="52" y="107"/>
                  </a:cubicBezTo>
                  <a:lnTo>
                    <a:pt x="52" y="105"/>
                  </a:lnTo>
                  <a:close/>
                  <a:moveTo>
                    <a:pt x="52" y="115"/>
                  </a:moveTo>
                  <a:cubicBezTo>
                    <a:pt x="52" y="114"/>
                    <a:pt x="52" y="114"/>
                    <a:pt x="52" y="114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8"/>
                    <a:pt x="52" y="118"/>
                    <a:pt x="52" y="118"/>
                  </a:cubicBezTo>
                  <a:lnTo>
                    <a:pt x="52" y="115"/>
                  </a:lnTo>
                  <a:close/>
                  <a:moveTo>
                    <a:pt x="51" y="129"/>
                  </a:moveTo>
                  <a:cubicBezTo>
                    <a:pt x="52" y="126"/>
                    <a:pt x="52" y="126"/>
                    <a:pt x="52" y="126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1" y="129"/>
                    <a:pt x="51" y="129"/>
                    <a:pt x="51" y="129"/>
                  </a:cubicBezTo>
                  <a:close/>
                  <a:moveTo>
                    <a:pt x="51" y="137"/>
                  </a:moveTo>
                  <a:cubicBezTo>
                    <a:pt x="51" y="136"/>
                    <a:pt x="51" y="136"/>
                    <a:pt x="51" y="136"/>
                  </a:cubicBezTo>
                  <a:cubicBezTo>
                    <a:pt x="51" y="134"/>
                    <a:pt x="51" y="134"/>
                    <a:pt x="51" y="134"/>
                  </a:cubicBezTo>
                  <a:cubicBezTo>
                    <a:pt x="53" y="136"/>
                    <a:pt x="53" y="136"/>
                    <a:pt x="53" y="136"/>
                  </a:cubicBezTo>
                  <a:cubicBezTo>
                    <a:pt x="52" y="137"/>
                    <a:pt x="52" y="137"/>
                    <a:pt x="52" y="137"/>
                  </a:cubicBezTo>
                  <a:cubicBezTo>
                    <a:pt x="51" y="138"/>
                    <a:pt x="51" y="138"/>
                    <a:pt x="51" y="138"/>
                  </a:cubicBezTo>
                  <a:cubicBezTo>
                    <a:pt x="51" y="138"/>
                    <a:pt x="51" y="138"/>
                    <a:pt x="51" y="138"/>
                  </a:cubicBezTo>
                  <a:lnTo>
                    <a:pt x="51" y="137"/>
                  </a:lnTo>
                  <a:close/>
                  <a:moveTo>
                    <a:pt x="51" y="145"/>
                  </a:moveTo>
                  <a:cubicBezTo>
                    <a:pt x="51" y="143"/>
                    <a:pt x="51" y="143"/>
                    <a:pt x="51" y="143"/>
                  </a:cubicBezTo>
                  <a:cubicBezTo>
                    <a:pt x="53" y="145"/>
                    <a:pt x="53" y="145"/>
                    <a:pt x="53" y="145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1" y="147"/>
                    <a:pt x="51" y="147"/>
                    <a:pt x="51" y="147"/>
                  </a:cubicBezTo>
                  <a:cubicBezTo>
                    <a:pt x="51" y="147"/>
                    <a:pt x="51" y="147"/>
                    <a:pt x="51" y="147"/>
                  </a:cubicBezTo>
                  <a:cubicBezTo>
                    <a:pt x="51" y="147"/>
                    <a:pt x="51" y="147"/>
                    <a:pt x="51" y="147"/>
                  </a:cubicBezTo>
                  <a:lnTo>
                    <a:pt x="51" y="145"/>
                  </a:lnTo>
                  <a:close/>
                  <a:moveTo>
                    <a:pt x="50" y="153"/>
                  </a:moveTo>
                  <a:cubicBezTo>
                    <a:pt x="50" y="151"/>
                    <a:pt x="50" y="151"/>
                    <a:pt x="50" y="151"/>
                  </a:cubicBezTo>
                  <a:cubicBezTo>
                    <a:pt x="52" y="153"/>
                    <a:pt x="52" y="153"/>
                    <a:pt x="52" y="153"/>
                  </a:cubicBezTo>
                  <a:cubicBezTo>
                    <a:pt x="51" y="154"/>
                    <a:pt x="51" y="154"/>
                    <a:pt x="51" y="154"/>
                  </a:cubicBezTo>
                  <a:cubicBezTo>
                    <a:pt x="50" y="155"/>
                    <a:pt x="50" y="155"/>
                    <a:pt x="50" y="155"/>
                  </a:cubicBezTo>
                  <a:lnTo>
                    <a:pt x="50" y="153"/>
                  </a:lnTo>
                  <a:close/>
                  <a:moveTo>
                    <a:pt x="50" y="163"/>
                  </a:moveTo>
                  <a:cubicBezTo>
                    <a:pt x="50" y="160"/>
                    <a:pt x="50" y="160"/>
                    <a:pt x="50" y="160"/>
                  </a:cubicBezTo>
                  <a:cubicBezTo>
                    <a:pt x="50" y="160"/>
                    <a:pt x="50" y="160"/>
                    <a:pt x="50" y="160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2" y="163"/>
                    <a:pt x="52" y="163"/>
                    <a:pt x="52" y="163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49" y="166"/>
                    <a:pt x="49" y="166"/>
                    <a:pt x="49" y="166"/>
                  </a:cubicBezTo>
                  <a:lnTo>
                    <a:pt x="50" y="163"/>
                  </a:lnTo>
                  <a:close/>
                  <a:moveTo>
                    <a:pt x="49" y="177"/>
                  </a:moveTo>
                  <a:cubicBezTo>
                    <a:pt x="49" y="175"/>
                    <a:pt x="49" y="175"/>
                    <a:pt x="49" y="175"/>
                  </a:cubicBezTo>
                  <a:cubicBezTo>
                    <a:pt x="49" y="172"/>
                    <a:pt x="49" y="172"/>
                    <a:pt x="49" y="172"/>
                  </a:cubicBezTo>
                  <a:cubicBezTo>
                    <a:pt x="52" y="175"/>
                    <a:pt x="52" y="175"/>
                    <a:pt x="52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49" y="178"/>
                    <a:pt x="49" y="178"/>
                    <a:pt x="49" y="178"/>
                  </a:cubicBezTo>
                  <a:cubicBezTo>
                    <a:pt x="49" y="178"/>
                    <a:pt x="49" y="178"/>
                    <a:pt x="49" y="178"/>
                  </a:cubicBezTo>
                  <a:lnTo>
                    <a:pt x="49" y="177"/>
                  </a:lnTo>
                  <a:close/>
                  <a:moveTo>
                    <a:pt x="48" y="189"/>
                  </a:moveTo>
                  <a:cubicBezTo>
                    <a:pt x="48" y="186"/>
                    <a:pt x="48" y="186"/>
                    <a:pt x="48" y="186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51" y="186"/>
                    <a:pt x="51" y="186"/>
                    <a:pt x="51" y="186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89"/>
                    <a:pt x="48" y="189"/>
                    <a:pt x="48" y="189"/>
                  </a:cubicBezTo>
                  <a:close/>
                  <a:moveTo>
                    <a:pt x="47" y="197"/>
                  </a:moveTo>
                  <a:cubicBezTo>
                    <a:pt x="48" y="194"/>
                    <a:pt x="48" y="194"/>
                    <a:pt x="48" y="194"/>
                  </a:cubicBezTo>
                  <a:cubicBezTo>
                    <a:pt x="51" y="197"/>
                    <a:pt x="51" y="197"/>
                    <a:pt x="51" y="197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47" y="200"/>
                    <a:pt x="47" y="200"/>
                    <a:pt x="47" y="200"/>
                  </a:cubicBezTo>
                  <a:lnTo>
                    <a:pt x="47" y="197"/>
                  </a:lnTo>
                  <a:close/>
                  <a:moveTo>
                    <a:pt x="46" y="210"/>
                  </a:moveTo>
                  <a:cubicBezTo>
                    <a:pt x="46" y="208"/>
                    <a:pt x="47" y="207"/>
                    <a:pt x="47" y="205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6" y="214"/>
                    <a:pt x="46" y="214"/>
                    <a:pt x="46" y="214"/>
                  </a:cubicBezTo>
                  <a:cubicBezTo>
                    <a:pt x="46" y="213"/>
                    <a:pt x="46" y="211"/>
                    <a:pt x="46" y="210"/>
                  </a:cubicBezTo>
                  <a:close/>
                  <a:moveTo>
                    <a:pt x="45" y="224"/>
                  </a:moveTo>
                  <a:cubicBezTo>
                    <a:pt x="45" y="223"/>
                    <a:pt x="45" y="221"/>
                    <a:pt x="45" y="220"/>
                  </a:cubicBezTo>
                  <a:cubicBezTo>
                    <a:pt x="45" y="219"/>
                    <a:pt x="45" y="219"/>
                    <a:pt x="45" y="219"/>
                  </a:cubicBezTo>
                  <a:cubicBezTo>
                    <a:pt x="48" y="222"/>
                    <a:pt x="48" y="222"/>
                    <a:pt x="48" y="222"/>
                  </a:cubicBezTo>
                  <a:cubicBezTo>
                    <a:pt x="49" y="224"/>
                    <a:pt x="49" y="224"/>
                    <a:pt x="49" y="224"/>
                  </a:cubicBezTo>
                  <a:cubicBezTo>
                    <a:pt x="47" y="227"/>
                    <a:pt x="47" y="227"/>
                    <a:pt x="47" y="227"/>
                  </a:cubicBezTo>
                  <a:cubicBezTo>
                    <a:pt x="44" y="230"/>
                    <a:pt x="44" y="230"/>
                    <a:pt x="44" y="230"/>
                  </a:cubicBezTo>
                  <a:cubicBezTo>
                    <a:pt x="45" y="228"/>
                    <a:pt x="45" y="226"/>
                    <a:pt x="45" y="224"/>
                  </a:cubicBezTo>
                  <a:close/>
                  <a:moveTo>
                    <a:pt x="43" y="240"/>
                  </a:moveTo>
                  <a:cubicBezTo>
                    <a:pt x="43" y="239"/>
                    <a:pt x="44" y="237"/>
                    <a:pt x="44" y="235"/>
                  </a:cubicBezTo>
                  <a:cubicBezTo>
                    <a:pt x="48" y="240"/>
                    <a:pt x="48" y="240"/>
                    <a:pt x="48" y="240"/>
                  </a:cubicBezTo>
                  <a:cubicBezTo>
                    <a:pt x="46" y="243"/>
                    <a:pt x="46" y="243"/>
                    <a:pt x="46" y="243"/>
                  </a:cubicBezTo>
                  <a:cubicBezTo>
                    <a:pt x="43" y="246"/>
                    <a:pt x="43" y="246"/>
                    <a:pt x="43" y="246"/>
                  </a:cubicBezTo>
                  <a:cubicBezTo>
                    <a:pt x="43" y="244"/>
                    <a:pt x="43" y="242"/>
                    <a:pt x="43" y="240"/>
                  </a:cubicBezTo>
                  <a:close/>
                  <a:moveTo>
                    <a:pt x="40" y="261"/>
                  </a:moveTo>
                  <a:cubicBezTo>
                    <a:pt x="41" y="260"/>
                    <a:pt x="41" y="259"/>
                    <a:pt x="41" y="258"/>
                  </a:cubicBezTo>
                  <a:cubicBezTo>
                    <a:pt x="41" y="256"/>
                    <a:pt x="41" y="256"/>
                    <a:pt x="41" y="256"/>
                  </a:cubicBezTo>
                  <a:cubicBezTo>
                    <a:pt x="41" y="255"/>
                    <a:pt x="41" y="255"/>
                    <a:pt x="41" y="255"/>
                  </a:cubicBezTo>
                  <a:cubicBezTo>
                    <a:pt x="41" y="254"/>
                    <a:pt x="41" y="254"/>
                    <a:pt x="41" y="254"/>
                  </a:cubicBezTo>
                  <a:cubicBezTo>
                    <a:pt x="41" y="254"/>
                    <a:pt x="41" y="254"/>
                    <a:pt x="41" y="254"/>
                  </a:cubicBezTo>
                  <a:cubicBezTo>
                    <a:pt x="42" y="253"/>
                    <a:pt x="42" y="253"/>
                    <a:pt x="42" y="253"/>
                  </a:cubicBezTo>
                  <a:cubicBezTo>
                    <a:pt x="42" y="251"/>
                    <a:pt x="42" y="251"/>
                    <a:pt x="42" y="251"/>
                  </a:cubicBezTo>
                  <a:cubicBezTo>
                    <a:pt x="42" y="251"/>
                    <a:pt x="42" y="251"/>
                    <a:pt x="42" y="251"/>
                  </a:cubicBezTo>
                  <a:cubicBezTo>
                    <a:pt x="47" y="256"/>
                    <a:pt x="47" y="256"/>
                    <a:pt x="47" y="256"/>
                  </a:cubicBezTo>
                  <a:cubicBezTo>
                    <a:pt x="47" y="256"/>
                    <a:pt x="47" y="256"/>
                    <a:pt x="47" y="256"/>
                  </a:cubicBezTo>
                  <a:cubicBezTo>
                    <a:pt x="46" y="257"/>
                    <a:pt x="46" y="257"/>
                    <a:pt x="46" y="257"/>
                  </a:cubicBezTo>
                  <a:cubicBezTo>
                    <a:pt x="45" y="257"/>
                    <a:pt x="45" y="257"/>
                    <a:pt x="45" y="257"/>
                  </a:cubicBezTo>
                  <a:cubicBezTo>
                    <a:pt x="45" y="257"/>
                    <a:pt x="45" y="257"/>
                    <a:pt x="45" y="257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4" y="258"/>
                    <a:pt x="44" y="258"/>
                    <a:pt x="44" y="258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41" y="261"/>
                    <a:pt x="41" y="261"/>
                    <a:pt x="41" y="261"/>
                  </a:cubicBezTo>
                  <a:cubicBezTo>
                    <a:pt x="41" y="261"/>
                    <a:pt x="41" y="261"/>
                    <a:pt x="41" y="261"/>
                  </a:cubicBezTo>
                  <a:cubicBezTo>
                    <a:pt x="40" y="261"/>
                    <a:pt x="40" y="261"/>
                    <a:pt x="40" y="261"/>
                  </a:cubicBezTo>
                  <a:close/>
                  <a:moveTo>
                    <a:pt x="40" y="267"/>
                  </a:moveTo>
                  <a:cubicBezTo>
                    <a:pt x="40" y="266"/>
                    <a:pt x="40" y="266"/>
                    <a:pt x="40" y="266"/>
                  </a:cubicBezTo>
                  <a:cubicBezTo>
                    <a:pt x="40" y="265"/>
                    <a:pt x="40" y="265"/>
                    <a:pt x="40" y="265"/>
                  </a:cubicBezTo>
                  <a:cubicBezTo>
                    <a:pt x="41" y="265"/>
                    <a:pt x="41" y="265"/>
                    <a:pt x="41" y="265"/>
                  </a:cubicBezTo>
                  <a:cubicBezTo>
                    <a:pt x="43" y="265"/>
                    <a:pt x="43" y="265"/>
                    <a:pt x="43" y="265"/>
                  </a:cubicBezTo>
                  <a:cubicBezTo>
                    <a:pt x="45" y="265"/>
                    <a:pt x="45" y="265"/>
                    <a:pt x="45" y="265"/>
                  </a:cubicBezTo>
                  <a:cubicBezTo>
                    <a:pt x="48" y="264"/>
                    <a:pt x="48" y="264"/>
                    <a:pt x="48" y="264"/>
                  </a:cubicBezTo>
                  <a:cubicBezTo>
                    <a:pt x="50" y="264"/>
                    <a:pt x="50" y="264"/>
                    <a:pt x="50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3" y="264"/>
                    <a:pt x="53" y="264"/>
                    <a:pt x="53" y="264"/>
                  </a:cubicBezTo>
                  <a:cubicBezTo>
                    <a:pt x="54" y="264"/>
                    <a:pt x="54" y="264"/>
                    <a:pt x="54" y="264"/>
                  </a:cubicBezTo>
                  <a:cubicBezTo>
                    <a:pt x="55" y="264"/>
                    <a:pt x="55" y="264"/>
                    <a:pt x="55" y="264"/>
                  </a:cubicBezTo>
                  <a:cubicBezTo>
                    <a:pt x="55" y="266"/>
                    <a:pt x="55" y="266"/>
                    <a:pt x="55" y="266"/>
                  </a:cubicBezTo>
                  <a:cubicBezTo>
                    <a:pt x="55" y="267"/>
                    <a:pt x="55" y="267"/>
                    <a:pt x="55" y="267"/>
                  </a:cubicBezTo>
                  <a:cubicBezTo>
                    <a:pt x="55" y="267"/>
                    <a:pt x="55" y="267"/>
                    <a:pt x="55" y="267"/>
                  </a:cubicBezTo>
                  <a:cubicBezTo>
                    <a:pt x="55" y="267"/>
                    <a:pt x="55" y="267"/>
                    <a:pt x="55" y="267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2" y="268"/>
                    <a:pt x="52" y="268"/>
                    <a:pt x="52" y="268"/>
                  </a:cubicBezTo>
                  <a:cubicBezTo>
                    <a:pt x="49" y="268"/>
                    <a:pt x="49" y="268"/>
                    <a:pt x="49" y="268"/>
                  </a:cubicBezTo>
                  <a:cubicBezTo>
                    <a:pt x="47" y="268"/>
                    <a:pt x="47" y="268"/>
                    <a:pt x="47" y="268"/>
                  </a:cubicBezTo>
                  <a:cubicBezTo>
                    <a:pt x="45" y="269"/>
                    <a:pt x="45" y="269"/>
                    <a:pt x="45" y="269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2" y="269"/>
                    <a:pt x="42" y="269"/>
                    <a:pt x="42" y="269"/>
                  </a:cubicBezTo>
                  <a:cubicBezTo>
                    <a:pt x="39" y="269"/>
                    <a:pt x="39" y="269"/>
                    <a:pt x="39" y="269"/>
                  </a:cubicBezTo>
                  <a:lnTo>
                    <a:pt x="40" y="267"/>
                  </a:lnTo>
                  <a:close/>
                  <a:moveTo>
                    <a:pt x="38" y="274"/>
                  </a:moveTo>
                  <a:cubicBezTo>
                    <a:pt x="38" y="272"/>
                    <a:pt x="38" y="272"/>
                    <a:pt x="38" y="272"/>
                  </a:cubicBezTo>
                  <a:cubicBezTo>
                    <a:pt x="40" y="275"/>
                    <a:pt x="40" y="275"/>
                    <a:pt x="40" y="275"/>
                  </a:cubicBezTo>
                  <a:cubicBezTo>
                    <a:pt x="40" y="276"/>
                    <a:pt x="40" y="276"/>
                    <a:pt x="40" y="276"/>
                  </a:cubicBezTo>
                  <a:cubicBezTo>
                    <a:pt x="39" y="276"/>
                    <a:pt x="39" y="276"/>
                    <a:pt x="39" y="276"/>
                  </a:cubicBezTo>
                  <a:cubicBezTo>
                    <a:pt x="39" y="277"/>
                    <a:pt x="39" y="277"/>
                    <a:pt x="39" y="277"/>
                  </a:cubicBezTo>
                  <a:cubicBezTo>
                    <a:pt x="38" y="277"/>
                    <a:pt x="38" y="277"/>
                    <a:pt x="38" y="277"/>
                  </a:cubicBezTo>
                  <a:cubicBezTo>
                    <a:pt x="37" y="278"/>
                    <a:pt x="37" y="278"/>
                    <a:pt x="37" y="278"/>
                  </a:cubicBezTo>
                  <a:cubicBezTo>
                    <a:pt x="37" y="279"/>
                    <a:pt x="37" y="279"/>
                    <a:pt x="37" y="279"/>
                  </a:cubicBezTo>
                  <a:cubicBezTo>
                    <a:pt x="37" y="278"/>
                    <a:pt x="37" y="278"/>
                    <a:pt x="37" y="278"/>
                  </a:cubicBezTo>
                  <a:cubicBezTo>
                    <a:pt x="37" y="278"/>
                    <a:pt x="38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5"/>
                    <a:pt x="38" y="275"/>
                    <a:pt x="38" y="275"/>
                  </a:cubicBezTo>
                  <a:lnTo>
                    <a:pt x="38" y="274"/>
                  </a:lnTo>
                  <a:close/>
                  <a:moveTo>
                    <a:pt x="35" y="271"/>
                  </a:moveTo>
                  <a:cubicBezTo>
                    <a:pt x="34" y="267"/>
                    <a:pt x="34" y="267"/>
                    <a:pt x="34" y="267"/>
                  </a:cubicBezTo>
                  <a:cubicBezTo>
                    <a:pt x="33" y="265"/>
                    <a:pt x="33" y="265"/>
                    <a:pt x="33" y="265"/>
                  </a:cubicBezTo>
                  <a:cubicBezTo>
                    <a:pt x="34" y="265"/>
                    <a:pt x="34" y="265"/>
                    <a:pt x="34" y="265"/>
                  </a:cubicBezTo>
                  <a:cubicBezTo>
                    <a:pt x="37" y="265"/>
                    <a:pt x="37" y="265"/>
                    <a:pt x="37" y="265"/>
                  </a:cubicBezTo>
                  <a:cubicBezTo>
                    <a:pt x="38" y="265"/>
                    <a:pt x="38" y="265"/>
                    <a:pt x="38" y="265"/>
                  </a:cubicBezTo>
                  <a:cubicBezTo>
                    <a:pt x="38" y="265"/>
                    <a:pt x="38" y="265"/>
                    <a:pt x="38" y="265"/>
                  </a:cubicBezTo>
                  <a:cubicBezTo>
                    <a:pt x="38" y="266"/>
                    <a:pt x="38" y="267"/>
                    <a:pt x="37" y="268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1"/>
                    <a:pt x="37" y="272"/>
                    <a:pt x="37" y="272"/>
                  </a:cubicBezTo>
                  <a:cubicBezTo>
                    <a:pt x="36" y="274"/>
                    <a:pt x="36" y="274"/>
                    <a:pt x="36" y="274"/>
                  </a:cubicBezTo>
                  <a:cubicBezTo>
                    <a:pt x="36" y="274"/>
                    <a:pt x="36" y="274"/>
                    <a:pt x="36" y="274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6" y="273"/>
                    <a:pt x="36" y="273"/>
                    <a:pt x="36" y="273"/>
                  </a:cubicBezTo>
                  <a:cubicBezTo>
                    <a:pt x="35" y="273"/>
                    <a:pt x="35" y="273"/>
                    <a:pt x="35" y="273"/>
                  </a:cubicBezTo>
                  <a:lnTo>
                    <a:pt x="35" y="271"/>
                  </a:lnTo>
                  <a:close/>
                  <a:moveTo>
                    <a:pt x="32" y="300"/>
                  </a:moveTo>
                  <a:cubicBezTo>
                    <a:pt x="33" y="299"/>
                    <a:pt x="33" y="299"/>
                    <a:pt x="33" y="299"/>
                  </a:cubicBezTo>
                  <a:cubicBezTo>
                    <a:pt x="33" y="298"/>
                    <a:pt x="33" y="298"/>
                    <a:pt x="33" y="298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3" y="297"/>
                    <a:pt x="33" y="296"/>
                    <a:pt x="33" y="296"/>
                  </a:cubicBezTo>
                  <a:cubicBezTo>
                    <a:pt x="34" y="294"/>
                    <a:pt x="34" y="294"/>
                    <a:pt x="34" y="294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34" y="292"/>
                    <a:pt x="34" y="292"/>
                    <a:pt x="34" y="292"/>
                  </a:cubicBezTo>
                  <a:cubicBezTo>
                    <a:pt x="34" y="292"/>
                    <a:pt x="34" y="292"/>
                    <a:pt x="34" y="292"/>
                  </a:cubicBezTo>
                  <a:cubicBezTo>
                    <a:pt x="35" y="291"/>
                    <a:pt x="35" y="291"/>
                    <a:pt x="35" y="290"/>
                  </a:cubicBezTo>
                  <a:cubicBezTo>
                    <a:pt x="35" y="289"/>
                    <a:pt x="35" y="289"/>
                    <a:pt x="35" y="289"/>
                  </a:cubicBezTo>
                  <a:cubicBezTo>
                    <a:pt x="35" y="289"/>
                    <a:pt x="35" y="289"/>
                    <a:pt x="35" y="289"/>
                  </a:cubicBezTo>
                  <a:cubicBezTo>
                    <a:pt x="38" y="291"/>
                    <a:pt x="38" y="291"/>
                    <a:pt x="38" y="291"/>
                  </a:cubicBezTo>
                  <a:cubicBezTo>
                    <a:pt x="42" y="294"/>
                    <a:pt x="42" y="294"/>
                    <a:pt x="42" y="294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0" y="294"/>
                    <a:pt x="40" y="294"/>
                    <a:pt x="40" y="294"/>
                  </a:cubicBezTo>
                  <a:cubicBezTo>
                    <a:pt x="40" y="295"/>
                    <a:pt x="40" y="295"/>
                    <a:pt x="40" y="295"/>
                  </a:cubicBezTo>
                  <a:cubicBezTo>
                    <a:pt x="39" y="296"/>
                    <a:pt x="39" y="296"/>
                    <a:pt x="39" y="296"/>
                  </a:cubicBezTo>
                  <a:cubicBezTo>
                    <a:pt x="38" y="296"/>
                    <a:pt x="38" y="296"/>
                    <a:pt x="38" y="296"/>
                  </a:cubicBezTo>
                  <a:cubicBezTo>
                    <a:pt x="38" y="296"/>
                    <a:pt x="38" y="296"/>
                    <a:pt x="38" y="296"/>
                  </a:cubicBezTo>
                  <a:cubicBezTo>
                    <a:pt x="37" y="297"/>
                    <a:pt x="37" y="297"/>
                    <a:pt x="37" y="297"/>
                  </a:cubicBezTo>
                  <a:cubicBezTo>
                    <a:pt x="37" y="297"/>
                    <a:pt x="37" y="297"/>
                    <a:pt x="37" y="297"/>
                  </a:cubicBezTo>
                  <a:cubicBezTo>
                    <a:pt x="35" y="298"/>
                    <a:pt x="35" y="298"/>
                    <a:pt x="35" y="298"/>
                  </a:cubicBezTo>
                  <a:cubicBezTo>
                    <a:pt x="34" y="299"/>
                    <a:pt x="34" y="299"/>
                    <a:pt x="34" y="299"/>
                  </a:cubicBezTo>
                  <a:cubicBezTo>
                    <a:pt x="34" y="299"/>
                    <a:pt x="34" y="299"/>
                    <a:pt x="34" y="299"/>
                  </a:cubicBezTo>
                  <a:cubicBezTo>
                    <a:pt x="33" y="299"/>
                    <a:pt x="33" y="299"/>
                    <a:pt x="33" y="299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lose/>
                  <a:moveTo>
                    <a:pt x="27" y="316"/>
                  </a:moveTo>
                  <a:cubicBezTo>
                    <a:pt x="28" y="315"/>
                    <a:pt x="28" y="315"/>
                    <a:pt x="28" y="315"/>
                  </a:cubicBezTo>
                  <a:cubicBezTo>
                    <a:pt x="28" y="314"/>
                    <a:pt x="28" y="314"/>
                    <a:pt x="28" y="314"/>
                  </a:cubicBezTo>
                  <a:cubicBezTo>
                    <a:pt x="28" y="313"/>
                    <a:pt x="28" y="313"/>
                    <a:pt x="28" y="312"/>
                  </a:cubicBezTo>
                  <a:cubicBezTo>
                    <a:pt x="29" y="311"/>
                    <a:pt x="29" y="311"/>
                    <a:pt x="29" y="311"/>
                  </a:cubicBezTo>
                  <a:cubicBezTo>
                    <a:pt x="29" y="310"/>
                    <a:pt x="29" y="310"/>
                    <a:pt x="29" y="310"/>
                  </a:cubicBezTo>
                  <a:cubicBezTo>
                    <a:pt x="29" y="309"/>
                    <a:pt x="29" y="309"/>
                    <a:pt x="29" y="309"/>
                  </a:cubicBezTo>
                  <a:cubicBezTo>
                    <a:pt x="30" y="308"/>
                    <a:pt x="30" y="308"/>
                    <a:pt x="30" y="308"/>
                  </a:cubicBezTo>
                  <a:cubicBezTo>
                    <a:pt x="30" y="308"/>
                    <a:pt x="30" y="307"/>
                    <a:pt x="30" y="307"/>
                  </a:cubicBezTo>
                  <a:cubicBezTo>
                    <a:pt x="31" y="305"/>
                    <a:pt x="31" y="305"/>
                    <a:pt x="31" y="305"/>
                  </a:cubicBezTo>
                  <a:cubicBezTo>
                    <a:pt x="31" y="304"/>
                    <a:pt x="31" y="304"/>
                    <a:pt x="31" y="304"/>
                  </a:cubicBezTo>
                  <a:cubicBezTo>
                    <a:pt x="31" y="304"/>
                    <a:pt x="31" y="304"/>
                    <a:pt x="31" y="304"/>
                  </a:cubicBezTo>
                  <a:cubicBezTo>
                    <a:pt x="35" y="307"/>
                    <a:pt x="35" y="307"/>
                    <a:pt x="35" y="307"/>
                  </a:cubicBezTo>
                  <a:cubicBezTo>
                    <a:pt x="38" y="310"/>
                    <a:pt x="38" y="310"/>
                    <a:pt x="38" y="310"/>
                  </a:cubicBezTo>
                  <a:cubicBezTo>
                    <a:pt x="38" y="310"/>
                    <a:pt x="38" y="310"/>
                    <a:pt x="38" y="310"/>
                  </a:cubicBezTo>
                  <a:cubicBezTo>
                    <a:pt x="38" y="310"/>
                    <a:pt x="38" y="310"/>
                    <a:pt x="38" y="310"/>
                  </a:cubicBezTo>
                  <a:cubicBezTo>
                    <a:pt x="37" y="311"/>
                    <a:pt x="37" y="311"/>
                    <a:pt x="37" y="311"/>
                  </a:cubicBezTo>
                  <a:cubicBezTo>
                    <a:pt x="35" y="312"/>
                    <a:pt x="35" y="312"/>
                    <a:pt x="35" y="312"/>
                  </a:cubicBezTo>
                  <a:cubicBezTo>
                    <a:pt x="34" y="312"/>
                    <a:pt x="34" y="312"/>
                    <a:pt x="34" y="312"/>
                  </a:cubicBezTo>
                  <a:cubicBezTo>
                    <a:pt x="33" y="313"/>
                    <a:pt x="33" y="313"/>
                    <a:pt x="33" y="313"/>
                  </a:cubicBezTo>
                  <a:cubicBezTo>
                    <a:pt x="33" y="313"/>
                    <a:pt x="33" y="313"/>
                    <a:pt x="33" y="313"/>
                  </a:cubicBezTo>
                  <a:cubicBezTo>
                    <a:pt x="32" y="314"/>
                    <a:pt x="32" y="314"/>
                    <a:pt x="32" y="314"/>
                  </a:cubicBezTo>
                  <a:cubicBezTo>
                    <a:pt x="31" y="314"/>
                    <a:pt x="31" y="314"/>
                    <a:pt x="31" y="314"/>
                  </a:cubicBezTo>
                  <a:cubicBezTo>
                    <a:pt x="29" y="315"/>
                    <a:pt x="29" y="315"/>
                    <a:pt x="29" y="315"/>
                  </a:cubicBezTo>
                  <a:cubicBezTo>
                    <a:pt x="29" y="316"/>
                    <a:pt x="29" y="316"/>
                    <a:pt x="29" y="316"/>
                  </a:cubicBezTo>
                  <a:cubicBezTo>
                    <a:pt x="28" y="316"/>
                    <a:pt x="28" y="316"/>
                    <a:pt x="28" y="316"/>
                  </a:cubicBezTo>
                  <a:cubicBezTo>
                    <a:pt x="27" y="317"/>
                    <a:pt x="27" y="317"/>
                    <a:pt x="27" y="317"/>
                  </a:cubicBezTo>
                  <a:lnTo>
                    <a:pt x="27" y="316"/>
                  </a:lnTo>
                  <a:close/>
                  <a:moveTo>
                    <a:pt x="21" y="331"/>
                  </a:moveTo>
                  <a:cubicBezTo>
                    <a:pt x="21" y="331"/>
                    <a:pt x="21" y="331"/>
                    <a:pt x="21" y="331"/>
                  </a:cubicBezTo>
                  <a:cubicBezTo>
                    <a:pt x="21" y="330"/>
                    <a:pt x="21" y="330"/>
                    <a:pt x="21" y="330"/>
                  </a:cubicBezTo>
                  <a:cubicBezTo>
                    <a:pt x="22" y="329"/>
                    <a:pt x="22" y="329"/>
                    <a:pt x="22" y="329"/>
                  </a:cubicBezTo>
                  <a:cubicBezTo>
                    <a:pt x="22" y="329"/>
                    <a:pt x="22" y="329"/>
                    <a:pt x="22" y="329"/>
                  </a:cubicBezTo>
                  <a:cubicBezTo>
                    <a:pt x="23" y="328"/>
                    <a:pt x="23" y="328"/>
                    <a:pt x="23" y="328"/>
                  </a:cubicBezTo>
                  <a:cubicBezTo>
                    <a:pt x="23" y="326"/>
                    <a:pt x="23" y="326"/>
                    <a:pt x="23" y="326"/>
                  </a:cubicBezTo>
                  <a:cubicBezTo>
                    <a:pt x="24" y="325"/>
                    <a:pt x="24" y="325"/>
                    <a:pt x="24" y="325"/>
                  </a:cubicBezTo>
                  <a:cubicBezTo>
                    <a:pt x="24" y="324"/>
                    <a:pt x="24" y="324"/>
                    <a:pt x="24" y="324"/>
                  </a:cubicBezTo>
                  <a:cubicBezTo>
                    <a:pt x="24" y="324"/>
                    <a:pt x="24" y="324"/>
                    <a:pt x="24" y="324"/>
                  </a:cubicBezTo>
                  <a:cubicBezTo>
                    <a:pt x="25" y="323"/>
                    <a:pt x="25" y="323"/>
                    <a:pt x="25" y="323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25" y="321"/>
                    <a:pt x="25" y="321"/>
                    <a:pt x="25" y="321"/>
                  </a:cubicBezTo>
                  <a:cubicBezTo>
                    <a:pt x="25" y="321"/>
                    <a:pt x="25" y="321"/>
                    <a:pt x="25" y="321"/>
                  </a:cubicBezTo>
                  <a:cubicBezTo>
                    <a:pt x="29" y="323"/>
                    <a:pt x="29" y="323"/>
                    <a:pt x="29" y="323"/>
                  </a:cubicBezTo>
                  <a:cubicBezTo>
                    <a:pt x="34" y="326"/>
                    <a:pt x="34" y="326"/>
                    <a:pt x="34" y="326"/>
                  </a:cubicBezTo>
                  <a:cubicBezTo>
                    <a:pt x="33" y="327"/>
                    <a:pt x="33" y="327"/>
                    <a:pt x="33" y="327"/>
                  </a:cubicBezTo>
                  <a:cubicBezTo>
                    <a:pt x="32" y="327"/>
                    <a:pt x="32" y="327"/>
                    <a:pt x="32" y="327"/>
                  </a:cubicBezTo>
                  <a:cubicBezTo>
                    <a:pt x="31" y="328"/>
                    <a:pt x="31" y="328"/>
                    <a:pt x="31" y="328"/>
                  </a:cubicBezTo>
                  <a:cubicBezTo>
                    <a:pt x="31" y="328"/>
                    <a:pt x="31" y="328"/>
                    <a:pt x="31" y="328"/>
                  </a:cubicBezTo>
                  <a:cubicBezTo>
                    <a:pt x="30" y="328"/>
                    <a:pt x="30" y="328"/>
                    <a:pt x="30" y="328"/>
                  </a:cubicBezTo>
                  <a:cubicBezTo>
                    <a:pt x="30" y="329"/>
                    <a:pt x="30" y="329"/>
                    <a:pt x="30" y="329"/>
                  </a:cubicBezTo>
                  <a:cubicBezTo>
                    <a:pt x="29" y="329"/>
                    <a:pt x="29" y="329"/>
                    <a:pt x="29" y="329"/>
                  </a:cubicBezTo>
                  <a:cubicBezTo>
                    <a:pt x="28" y="329"/>
                    <a:pt x="28" y="329"/>
                    <a:pt x="28" y="329"/>
                  </a:cubicBezTo>
                  <a:cubicBezTo>
                    <a:pt x="27" y="330"/>
                    <a:pt x="27" y="330"/>
                    <a:pt x="27" y="330"/>
                  </a:cubicBezTo>
                  <a:cubicBezTo>
                    <a:pt x="26" y="331"/>
                    <a:pt x="26" y="331"/>
                    <a:pt x="26" y="331"/>
                  </a:cubicBezTo>
                  <a:cubicBezTo>
                    <a:pt x="25" y="331"/>
                    <a:pt x="25" y="331"/>
                    <a:pt x="25" y="331"/>
                  </a:cubicBezTo>
                  <a:cubicBezTo>
                    <a:pt x="24" y="331"/>
                    <a:pt x="24" y="331"/>
                    <a:pt x="24" y="331"/>
                  </a:cubicBezTo>
                  <a:cubicBezTo>
                    <a:pt x="23" y="332"/>
                    <a:pt x="23" y="332"/>
                    <a:pt x="23" y="332"/>
                  </a:cubicBezTo>
                  <a:cubicBezTo>
                    <a:pt x="23" y="332"/>
                    <a:pt x="23" y="332"/>
                    <a:pt x="23" y="332"/>
                  </a:cubicBezTo>
                  <a:cubicBezTo>
                    <a:pt x="22" y="333"/>
                    <a:pt x="22" y="333"/>
                    <a:pt x="22" y="333"/>
                  </a:cubicBezTo>
                  <a:cubicBezTo>
                    <a:pt x="20" y="334"/>
                    <a:pt x="20" y="334"/>
                    <a:pt x="20" y="334"/>
                  </a:cubicBezTo>
                  <a:cubicBezTo>
                    <a:pt x="20" y="333"/>
                    <a:pt x="21" y="332"/>
                    <a:pt x="21" y="331"/>
                  </a:cubicBezTo>
                  <a:close/>
                  <a:moveTo>
                    <a:pt x="16" y="342"/>
                  </a:moveTo>
                  <a:cubicBezTo>
                    <a:pt x="16" y="342"/>
                    <a:pt x="16" y="342"/>
                    <a:pt x="16" y="342"/>
                  </a:cubicBezTo>
                  <a:cubicBezTo>
                    <a:pt x="16" y="341"/>
                    <a:pt x="16" y="341"/>
                    <a:pt x="16" y="341"/>
                  </a:cubicBezTo>
                  <a:cubicBezTo>
                    <a:pt x="17" y="340"/>
                    <a:pt x="17" y="340"/>
                    <a:pt x="17" y="340"/>
                  </a:cubicBezTo>
                  <a:cubicBezTo>
                    <a:pt x="17" y="339"/>
                    <a:pt x="17" y="339"/>
                    <a:pt x="17" y="339"/>
                  </a:cubicBezTo>
                  <a:cubicBezTo>
                    <a:pt x="18" y="339"/>
                    <a:pt x="18" y="339"/>
                    <a:pt x="18" y="339"/>
                  </a:cubicBezTo>
                  <a:cubicBezTo>
                    <a:pt x="18" y="338"/>
                    <a:pt x="18" y="338"/>
                    <a:pt x="18" y="338"/>
                  </a:cubicBezTo>
                  <a:cubicBezTo>
                    <a:pt x="18" y="338"/>
                    <a:pt x="18" y="338"/>
                    <a:pt x="18" y="338"/>
                  </a:cubicBezTo>
                  <a:cubicBezTo>
                    <a:pt x="18" y="337"/>
                    <a:pt x="18" y="337"/>
                    <a:pt x="18" y="337"/>
                  </a:cubicBezTo>
                  <a:cubicBezTo>
                    <a:pt x="22" y="340"/>
                    <a:pt x="22" y="340"/>
                    <a:pt x="22" y="340"/>
                  </a:cubicBezTo>
                  <a:cubicBezTo>
                    <a:pt x="26" y="342"/>
                    <a:pt x="26" y="342"/>
                    <a:pt x="26" y="342"/>
                  </a:cubicBezTo>
                  <a:cubicBezTo>
                    <a:pt x="25" y="342"/>
                    <a:pt x="25" y="342"/>
                    <a:pt x="25" y="342"/>
                  </a:cubicBezTo>
                  <a:cubicBezTo>
                    <a:pt x="24" y="342"/>
                    <a:pt x="24" y="342"/>
                    <a:pt x="24" y="342"/>
                  </a:cubicBezTo>
                  <a:cubicBezTo>
                    <a:pt x="24" y="342"/>
                    <a:pt x="24" y="342"/>
                    <a:pt x="24" y="342"/>
                  </a:cubicBezTo>
                  <a:cubicBezTo>
                    <a:pt x="24" y="342"/>
                    <a:pt x="24" y="342"/>
                    <a:pt x="24" y="342"/>
                  </a:cubicBezTo>
                  <a:cubicBezTo>
                    <a:pt x="23" y="342"/>
                    <a:pt x="23" y="342"/>
                    <a:pt x="23" y="342"/>
                  </a:cubicBezTo>
                  <a:cubicBezTo>
                    <a:pt x="22" y="342"/>
                    <a:pt x="22" y="342"/>
                    <a:pt x="22" y="342"/>
                  </a:cubicBezTo>
                  <a:cubicBezTo>
                    <a:pt x="22" y="342"/>
                    <a:pt x="22" y="342"/>
                    <a:pt x="22" y="342"/>
                  </a:cubicBezTo>
                  <a:cubicBezTo>
                    <a:pt x="21" y="342"/>
                    <a:pt x="21" y="342"/>
                    <a:pt x="21" y="342"/>
                  </a:cubicBezTo>
                  <a:cubicBezTo>
                    <a:pt x="19" y="342"/>
                    <a:pt x="19" y="342"/>
                    <a:pt x="19" y="342"/>
                  </a:cubicBezTo>
                  <a:cubicBezTo>
                    <a:pt x="18" y="342"/>
                    <a:pt x="18" y="342"/>
                    <a:pt x="18" y="342"/>
                  </a:cubicBezTo>
                  <a:cubicBezTo>
                    <a:pt x="17" y="342"/>
                    <a:pt x="17" y="342"/>
                    <a:pt x="17" y="342"/>
                  </a:cubicBezTo>
                  <a:cubicBezTo>
                    <a:pt x="16" y="342"/>
                    <a:pt x="16" y="342"/>
                    <a:pt x="16" y="342"/>
                  </a:cubicBezTo>
                  <a:cubicBezTo>
                    <a:pt x="16" y="342"/>
                    <a:pt x="16" y="342"/>
                    <a:pt x="16" y="342"/>
                  </a:cubicBezTo>
                  <a:cubicBezTo>
                    <a:pt x="16" y="342"/>
                    <a:pt x="16" y="342"/>
                    <a:pt x="16" y="342"/>
                  </a:cubicBezTo>
                  <a:cubicBezTo>
                    <a:pt x="16" y="342"/>
                    <a:pt x="16" y="342"/>
                    <a:pt x="16" y="342"/>
                  </a:cubicBezTo>
                  <a:cubicBezTo>
                    <a:pt x="16" y="343"/>
                    <a:pt x="16" y="343"/>
                    <a:pt x="16" y="343"/>
                  </a:cubicBezTo>
                  <a:lnTo>
                    <a:pt x="16" y="342"/>
                  </a:lnTo>
                  <a:close/>
                  <a:moveTo>
                    <a:pt x="11" y="364"/>
                  </a:moveTo>
                  <a:cubicBezTo>
                    <a:pt x="12" y="362"/>
                    <a:pt x="12" y="362"/>
                    <a:pt x="12" y="362"/>
                  </a:cubicBezTo>
                  <a:cubicBezTo>
                    <a:pt x="13" y="361"/>
                    <a:pt x="13" y="361"/>
                    <a:pt x="13" y="361"/>
                  </a:cubicBezTo>
                  <a:cubicBezTo>
                    <a:pt x="15" y="364"/>
                    <a:pt x="15" y="364"/>
                    <a:pt x="15" y="364"/>
                  </a:cubicBezTo>
                  <a:cubicBezTo>
                    <a:pt x="14" y="364"/>
                    <a:pt x="14" y="364"/>
                    <a:pt x="14" y="364"/>
                  </a:cubicBezTo>
                  <a:cubicBezTo>
                    <a:pt x="11" y="364"/>
                    <a:pt x="11" y="364"/>
                    <a:pt x="11" y="364"/>
                  </a:cubicBezTo>
                  <a:cubicBezTo>
                    <a:pt x="11" y="364"/>
                    <a:pt x="11" y="364"/>
                    <a:pt x="11" y="364"/>
                  </a:cubicBezTo>
                  <a:close/>
                  <a:moveTo>
                    <a:pt x="10" y="362"/>
                  </a:moveTo>
                  <a:cubicBezTo>
                    <a:pt x="10" y="360"/>
                    <a:pt x="10" y="360"/>
                    <a:pt x="10" y="360"/>
                  </a:cubicBezTo>
                  <a:cubicBezTo>
                    <a:pt x="10" y="358"/>
                    <a:pt x="10" y="358"/>
                    <a:pt x="10" y="358"/>
                  </a:cubicBezTo>
                  <a:cubicBezTo>
                    <a:pt x="10" y="357"/>
                    <a:pt x="10" y="357"/>
                    <a:pt x="10" y="357"/>
                  </a:cubicBezTo>
                  <a:cubicBezTo>
                    <a:pt x="12" y="359"/>
                    <a:pt x="12" y="359"/>
                    <a:pt x="12" y="359"/>
                  </a:cubicBezTo>
                  <a:cubicBezTo>
                    <a:pt x="12" y="360"/>
                    <a:pt x="12" y="360"/>
                    <a:pt x="12" y="360"/>
                  </a:cubicBezTo>
                  <a:cubicBezTo>
                    <a:pt x="11" y="360"/>
                    <a:pt x="11" y="360"/>
                    <a:pt x="11" y="360"/>
                  </a:cubicBezTo>
                  <a:lnTo>
                    <a:pt x="10" y="362"/>
                  </a:lnTo>
                  <a:close/>
                  <a:moveTo>
                    <a:pt x="15" y="370"/>
                  </a:moveTo>
                  <a:cubicBezTo>
                    <a:pt x="16" y="368"/>
                    <a:pt x="16" y="368"/>
                    <a:pt x="16" y="368"/>
                  </a:cubicBezTo>
                  <a:cubicBezTo>
                    <a:pt x="16" y="368"/>
                    <a:pt x="16" y="368"/>
                    <a:pt x="16" y="368"/>
                  </a:cubicBezTo>
                  <a:cubicBezTo>
                    <a:pt x="16" y="369"/>
                    <a:pt x="16" y="369"/>
                    <a:pt x="16" y="369"/>
                  </a:cubicBezTo>
                  <a:cubicBezTo>
                    <a:pt x="17" y="370"/>
                    <a:pt x="17" y="370"/>
                    <a:pt x="17" y="370"/>
                  </a:cubicBezTo>
                  <a:cubicBezTo>
                    <a:pt x="16" y="370"/>
                    <a:pt x="16" y="370"/>
                    <a:pt x="16" y="370"/>
                  </a:cubicBezTo>
                  <a:cubicBezTo>
                    <a:pt x="14" y="372"/>
                    <a:pt x="14" y="372"/>
                    <a:pt x="14" y="372"/>
                  </a:cubicBezTo>
                  <a:lnTo>
                    <a:pt x="15" y="370"/>
                  </a:lnTo>
                  <a:close/>
                  <a:moveTo>
                    <a:pt x="16" y="359"/>
                  </a:moveTo>
                  <a:cubicBezTo>
                    <a:pt x="16" y="361"/>
                    <a:pt x="16" y="361"/>
                    <a:pt x="16" y="361"/>
                  </a:cubicBezTo>
                  <a:cubicBezTo>
                    <a:pt x="16" y="362"/>
                    <a:pt x="16" y="362"/>
                    <a:pt x="16" y="362"/>
                  </a:cubicBezTo>
                  <a:cubicBezTo>
                    <a:pt x="14" y="359"/>
                    <a:pt x="14" y="359"/>
                    <a:pt x="14" y="359"/>
                  </a:cubicBezTo>
                  <a:cubicBezTo>
                    <a:pt x="14" y="359"/>
                    <a:pt x="14" y="359"/>
                    <a:pt x="14" y="359"/>
                  </a:cubicBezTo>
                  <a:cubicBezTo>
                    <a:pt x="15" y="358"/>
                    <a:pt x="15" y="358"/>
                    <a:pt x="15" y="358"/>
                  </a:cubicBezTo>
                  <a:cubicBezTo>
                    <a:pt x="16" y="357"/>
                    <a:pt x="16" y="357"/>
                    <a:pt x="16" y="357"/>
                  </a:cubicBezTo>
                  <a:lnTo>
                    <a:pt x="16" y="359"/>
                  </a:lnTo>
                  <a:close/>
                  <a:moveTo>
                    <a:pt x="14" y="348"/>
                  </a:moveTo>
                  <a:cubicBezTo>
                    <a:pt x="14" y="348"/>
                    <a:pt x="14" y="348"/>
                    <a:pt x="14" y="348"/>
                  </a:cubicBezTo>
                  <a:cubicBezTo>
                    <a:pt x="15" y="348"/>
                    <a:pt x="15" y="348"/>
                    <a:pt x="15" y="348"/>
                  </a:cubicBezTo>
                  <a:cubicBezTo>
                    <a:pt x="15" y="347"/>
                    <a:pt x="15" y="347"/>
                    <a:pt x="15" y="347"/>
                  </a:cubicBezTo>
                  <a:cubicBezTo>
                    <a:pt x="15" y="346"/>
                    <a:pt x="15" y="346"/>
                    <a:pt x="15" y="346"/>
                  </a:cubicBezTo>
                  <a:cubicBezTo>
                    <a:pt x="15" y="347"/>
                    <a:pt x="15" y="347"/>
                    <a:pt x="15" y="347"/>
                  </a:cubicBezTo>
                  <a:cubicBezTo>
                    <a:pt x="15" y="348"/>
                    <a:pt x="15" y="348"/>
                    <a:pt x="15" y="348"/>
                  </a:cubicBezTo>
                  <a:cubicBezTo>
                    <a:pt x="15" y="349"/>
                    <a:pt x="15" y="349"/>
                    <a:pt x="15" y="349"/>
                  </a:cubicBezTo>
                  <a:cubicBezTo>
                    <a:pt x="15" y="350"/>
                    <a:pt x="15" y="350"/>
                    <a:pt x="15" y="350"/>
                  </a:cubicBezTo>
                  <a:cubicBezTo>
                    <a:pt x="15" y="350"/>
                    <a:pt x="15" y="350"/>
                    <a:pt x="15" y="350"/>
                  </a:cubicBezTo>
                  <a:cubicBezTo>
                    <a:pt x="15" y="350"/>
                    <a:pt x="15" y="350"/>
                    <a:pt x="15" y="350"/>
                  </a:cubicBezTo>
                  <a:cubicBezTo>
                    <a:pt x="14" y="349"/>
                    <a:pt x="14" y="349"/>
                    <a:pt x="14" y="349"/>
                  </a:cubicBezTo>
                  <a:lnTo>
                    <a:pt x="14" y="348"/>
                  </a:lnTo>
                  <a:close/>
                  <a:moveTo>
                    <a:pt x="15" y="355"/>
                  </a:moveTo>
                  <a:cubicBezTo>
                    <a:pt x="13" y="357"/>
                    <a:pt x="13" y="357"/>
                    <a:pt x="13" y="357"/>
                  </a:cubicBezTo>
                  <a:cubicBezTo>
                    <a:pt x="13" y="358"/>
                    <a:pt x="13" y="358"/>
                    <a:pt x="13" y="358"/>
                  </a:cubicBezTo>
                  <a:cubicBezTo>
                    <a:pt x="11" y="355"/>
                    <a:pt x="11" y="355"/>
                    <a:pt x="11" y="355"/>
                  </a:cubicBezTo>
                  <a:cubicBezTo>
                    <a:pt x="12" y="355"/>
                    <a:pt x="12" y="355"/>
                    <a:pt x="12" y="355"/>
                  </a:cubicBezTo>
                  <a:lnTo>
                    <a:pt x="15" y="355"/>
                  </a:lnTo>
                  <a:close/>
                  <a:moveTo>
                    <a:pt x="11" y="344"/>
                  </a:moveTo>
                  <a:cubicBezTo>
                    <a:pt x="13" y="344"/>
                    <a:pt x="13" y="344"/>
                    <a:pt x="13" y="344"/>
                  </a:cubicBezTo>
                  <a:cubicBezTo>
                    <a:pt x="12" y="345"/>
                    <a:pt x="12" y="345"/>
                    <a:pt x="12" y="345"/>
                  </a:cubicBezTo>
                  <a:cubicBezTo>
                    <a:pt x="12" y="346"/>
                    <a:pt x="12" y="346"/>
                    <a:pt x="12" y="346"/>
                  </a:cubicBezTo>
                  <a:cubicBezTo>
                    <a:pt x="12" y="346"/>
                    <a:pt x="12" y="346"/>
                    <a:pt x="12" y="346"/>
                  </a:cubicBezTo>
                  <a:cubicBezTo>
                    <a:pt x="12" y="346"/>
                    <a:pt x="12" y="346"/>
                    <a:pt x="12" y="346"/>
                  </a:cubicBezTo>
                  <a:cubicBezTo>
                    <a:pt x="12" y="346"/>
                    <a:pt x="12" y="346"/>
                    <a:pt x="12" y="346"/>
                  </a:cubicBezTo>
                  <a:cubicBezTo>
                    <a:pt x="11" y="345"/>
                    <a:pt x="11" y="345"/>
                    <a:pt x="11" y="345"/>
                  </a:cubicBezTo>
                  <a:cubicBezTo>
                    <a:pt x="10" y="344"/>
                    <a:pt x="10" y="344"/>
                    <a:pt x="10" y="344"/>
                  </a:cubicBezTo>
                  <a:lnTo>
                    <a:pt x="11" y="344"/>
                  </a:lnTo>
                  <a:close/>
                  <a:moveTo>
                    <a:pt x="11" y="348"/>
                  </a:moveTo>
                  <a:cubicBezTo>
                    <a:pt x="11" y="348"/>
                    <a:pt x="11" y="348"/>
                    <a:pt x="11" y="348"/>
                  </a:cubicBezTo>
                  <a:cubicBezTo>
                    <a:pt x="10" y="349"/>
                    <a:pt x="10" y="349"/>
                    <a:pt x="10" y="349"/>
                  </a:cubicBezTo>
                  <a:cubicBezTo>
                    <a:pt x="10" y="350"/>
                    <a:pt x="10" y="350"/>
                    <a:pt x="10" y="350"/>
                  </a:cubicBezTo>
                  <a:cubicBezTo>
                    <a:pt x="10" y="348"/>
                    <a:pt x="10" y="348"/>
                    <a:pt x="10" y="348"/>
                  </a:cubicBezTo>
                  <a:cubicBezTo>
                    <a:pt x="10" y="348"/>
                    <a:pt x="10" y="348"/>
                    <a:pt x="10" y="348"/>
                  </a:cubicBezTo>
                  <a:cubicBezTo>
                    <a:pt x="10" y="346"/>
                    <a:pt x="10" y="346"/>
                    <a:pt x="10" y="346"/>
                  </a:cubicBezTo>
                  <a:lnTo>
                    <a:pt x="11" y="348"/>
                  </a:lnTo>
                  <a:close/>
                  <a:moveTo>
                    <a:pt x="9" y="375"/>
                  </a:moveTo>
                  <a:cubicBezTo>
                    <a:pt x="8" y="375"/>
                    <a:pt x="8" y="375"/>
                    <a:pt x="8" y="375"/>
                  </a:cubicBezTo>
                  <a:cubicBezTo>
                    <a:pt x="5" y="375"/>
                    <a:pt x="5" y="375"/>
                    <a:pt x="5" y="375"/>
                  </a:cubicBezTo>
                  <a:cubicBezTo>
                    <a:pt x="7" y="374"/>
                    <a:pt x="7" y="374"/>
                    <a:pt x="7" y="374"/>
                  </a:cubicBezTo>
                  <a:cubicBezTo>
                    <a:pt x="7" y="373"/>
                    <a:pt x="7" y="373"/>
                    <a:pt x="7" y="373"/>
                  </a:cubicBezTo>
                  <a:cubicBezTo>
                    <a:pt x="8" y="373"/>
                    <a:pt x="8" y="373"/>
                    <a:pt x="8" y="373"/>
                  </a:cubicBezTo>
                  <a:cubicBezTo>
                    <a:pt x="9" y="372"/>
                    <a:pt x="9" y="372"/>
                    <a:pt x="9" y="372"/>
                  </a:cubicBezTo>
                  <a:cubicBezTo>
                    <a:pt x="10" y="374"/>
                    <a:pt x="10" y="374"/>
                    <a:pt x="10" y="374"/>
                  </a:cubicBezTo>
                  <a:cubicBezTo>
                    <a:pt x="10" y="375"/>
                    <a:pt x="10" y="375"/>
                    <a:pt x="10" y="375"/>
                  </a:cubicBezTo>
                  <a:lnTo>
                    <a:pt x="9" y="375"/>
                  </a:lnTo>
                  <a:close/>
                  <a:moveTo>
                    <a:pt x="12" y="367"/>
                  </a:moveTo>
                  <a:cubicBezTo>
                    <a:pt x="11" y="368"/>
                    <a:pt x="11" y="368"/>
                    <a:pt x="11" y="368"/>
                  </a:cubicBezTo>
                  <a:cubicBezTo>
                    <a:pt x="10" y="366"/>
                    <a:pt x="10" y="366"/>
                    <a:pt x="10" y="366"/>
                  </a:cubicBezTo>
                  <a:cubicBezTo>
                    <a:pt x="11" y="366"/>
                    <a:pt x="11" y="366"/>
                    <a:pt x="11" y="366"/>
                  </a:cubicBezTo>
                  <a:cubicBezTo>
                    <a:pt x="13" y="366"/>
                    <a:pt x="13" y="366"/>
                    <a:pt x="13" y="366"/>
                  </a:cubicBezTo>
                  <a:cubicBezTo>
                    <a:pt x="14" y="366"/>
                    <a:pt x="14" y="366"/>
                    <a:pt x="14" y="366"/>
                  </a:cubicBezTo>
                  <a:cubicBezTo>
                    <a:pt x="14" y="366"/>
                    <a:pt x="14" y="366"/>
                    <a:pt x="14" y="366"/>
                  </a:cubicBezTo>
                  <a:lnTo>
                    <a:pt x="12" y="367"/>
                  </a:lnTo>
                  <a:close/>
                  <a:moveTo>
                    <a:pt x="16" y="375"/>
                  </a:moveTo>
                  <a:cubicBezTo>
                    <a:pt x="15" y="375"/>
                    <a:pt x="15" y="375"/>
                    <a:pt x="15" y="375"/>
                  </a:cubicBezTo>
                  <a:cubicBezTo>
                    <a:pt x="14" y="375"/>
                    <a:pt x="14" y="375"/>
                    <a:pt x="14" y="375"/>
                  </a:cubicBezTo>
                  <a:cubicBezTo>
                    <a:pt x="14" y="374"/>
                    <a:pt x="14" y="374"/>
                    <a:pt x="14" y="374"/>
                  </a:cubicBezTo>
                  <a:cubicBezTo>
                    <a:pt x="15" y="374"/>
                    <a:pt x="15" y="374"/>
                    <a:pt x="15" y="374"/>
                  </a:cubicBezTo>
                  <a:cubicBezTo>
                    <a:pt x="17" y="372"/>
                    <a:pt x="17" y="372"/>
                    <a:pt x="17" y="372"/>
                  </a:cubicBezTo>
                  <a:cubicBezTo>
                    <a:pt x="18" y="375"/>
                    <a:pt x="18" y="375"/>
                    <a:pt x="18" y="375"/>
                  </a:cubicBezTo>
                  <a:lnTo>
                    <a:pt x="16" y="375"/>
                  </a:lnTo>
                  <a:close/>
                  <a:moveTo>
                    <a:pt x="18" y="362"/>
                  </a:moveTo>
                  <a:cubicBezTo>
                    <a:pt x="18" y="361"/>
                    <a:pt x="18" y="361"/>
                    <a:pt x="18" y="361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9" y="359"/>
                    <a:pt x="19" y="359"/>
                    <a:pt x="19" y="359"/>
                  </a:cubicBezTo>
                  <a:cubicBezTo>
                    <a:pt x="18" y="361"/>
                    <a:pt x="18" y="361"/>
                    <a:pt x="18" y="361"/>
                  </a:cubicBezTo>
                  <a:lnTo>
                    <a:pt x="18" y="362"/>
                  </a:lnTo>
                  <a:close/>
                  <a:moveTo>
                    <a:pt x="19" y="364"/>
                  </a:moveTo>
                  <a:cubicBezTo>
                    <a:pt x="18" y="364"/>
                    <a:pt x="18" y="364"/>
                    <a:pt x="18" y="364"/>
                  </a:cubicBezTo>
                  <a:cubicBezTo>
                    <a:pt x="19" y="363"/>
                    <a:pt x="19" y="363"/>
                    <a:pt x="19" y="363"/>
                  </a:cubicBezTo>
                  <a:cubicBezTo>
                    <a:pt x="19" y="362"/>
                    <a:pt x="19" y="362"/>
                    <a:pt x="19" y="362"/>
                  </a:cubicBezTo>
                  <a:cubicBezTo>
                    <a:pt x="20" y="361"/>
                    <a:pt x="20" y="361"/>
                    <a:pt x="20" y="361"/>
                  </a:cubicBezTo>
                  <a:cubicBezTo>
                    <a:pt x="22" y="364"/>
                    <a:pt x="22" y="364"/>
                    <a:pt x="22" y="364"/>
                  </a:cubicBezTo>
                  <a:cubicBezTo>
                    <a:pt x="21" y="364"/>
                    <a:pt x="21" y="364"/>
                    <a:pt x="21" y="364"/>
                  </a:cubicBezTo>
                  <a:lnTo>
                    <a:pt x="19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ïSḷídé"/>
            <p:cNvSpPr/>
            <p:nvPr/>
          </p:nvSpPr>
          <p:spPr bwMode="auto">
            <a:xfrm>
              <a:off x="11569180" y="5733010"/>
              <a:ext cx="17476" cy="34952"/>
            </a:xfrm>
            <a:custGeom>
              <a:avLst/>
              <a:gdLst>
                <a:gd name="T0" fmla="*/ 0 w 4"/>
                <a:gd name="T1" fmla="*/ 8 h 8"/>
                <a:gd name="T2" fmla="*/ 0 w 4"/>
                <a:gd name="T3" fmla="*/ 5 h 8"/>
                <a:gd name="T4" fmla="*/ 0 w 4"/>
                <a:gd name="T5" fmla="*/ 3 h 8"/>
                <a:gd name="T6" fmla="*/ 0 w 4"/>
                <a:gd name="T7" fmla="*/ 1 h 8"/>
                <a:gd name="T8" fmla="*/ 0 w 4"/>
                <a:gd name="T9" fmla="*/ 0 h 8"/>
                <a:gd name="T10" fmla="*/ 2 w 4"/>
                <a:gd name="T11" fmla="*/ 3 h 8"/>
                <a:gd name="T12" fmla="*/ 4 w 4"/>
                <a:gd name="T13" fmla="*/ 5 h 8"/>
                <a:gd name="T14" fmla="*/ 2 w 4"/>
                <a:gd name="T15" fmla="*/ 5 h 8"/>
                <a:gd name="T16" fmla="*/ 2 w 4"/>
                <a:gd name="T17" fmla="*/ 6 h 8"/>
                <a:gd name="T18" fmla="*/ 0 w 4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3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6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işḻîḓé"/>
            <p:cNvSpPr/>
            <p:nvPr/>
          </p:nvSpPr>
          <p:spPr bwMode="auto">
            <a:xfrm>
              <a:off x="9878367" y="4832991"/>
              <a:ext cx="1350029" cy="1127209"/>
            </a:xfrm>
            <a:custGeom>
              <a:avLst/>
              <a:gdLst>
                <a:gd name="T0" fmla="*/ 8 w 190"/>
                <a:gd name="T1" fmla="*/ 158 h 158"/>
                <a:gd name="T2" fmla="*/ 59 w 190"/>
                <a:gd name="T3" fmla="*/ 158 h 158"/>
                <a:gd name="T4" fmla="*/ 88 w 190"/>
                <a:gd name="T5" fmla="*/ 117 h 158"/>
                <a:gd name="T6" fmla="*/ 88 w 190"/>
                <a:gd name="T7" fmla="*/ 158 h 158"/>
                <a:gd name="T8" fmla="*/ 127 w 190"/>
                <a:gd name="T9" fmla="*/ 158 h 158"/>
                <a:gd name="T10" fmla="*/ 129 w 190"/>
                <a:gd name="T11" fmla="*/ 155 h 158"/>
                <a:gd name="T12" fmla="*/ 164 w 190"/>
                <a:gd name="T13" fmla="*/ 78 h 158"/>
                <a:gd name="T14" fmla="*/ 182 w 190"/>
                <a:gd name="T15" fmla="*/ 6 h 158"/>
                <a:gd name="T16" fmla="*/ 0 w 190"/>
                <a:gd name="T17" fmla="*/ 95 h 158"/>
                <a:gd name="T18" fmla="*/ 3 w 190"/>
                <a:gd name="T19" fmla="*/ 114 h 158"/>
                <a:gd name="T20" fmla="*/ 8 w 190"/>
                <a:gd name="T21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58">
                  <a:moveTo>
                    <a:pt x="8" y="158"/>
                  </a:moveTo>
                  <a:cubicBezTo>
                    <a:pt x="25" y="158"/>
                    <a:pt x="42" y="158"/>
                    <a:pt x="59" y="158"/>
                  </a:cubicBezTo>
                  <a:cubicBezTo>
                    <a:pt x="68" y="144"/>
                    <a:pt x="78" y="130"/>
                    <a:pt x="88" y="117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101" y="158"/>
                    <a:pt x="114" y="158"/>
                    <a:pt x="127" y="158"/>
                  </a:cubicBezTo>
                  <a:cubicBezTo>
                    <a:pt x="128" y="157"/>
                    <a:pt x="128" y="156"/>
                    <a:pt x="129" y="155"/>
                  </a:cubicBezTo>
                  <a:cubicBezTo>
                    <a:pt x="141" y="130"/>
                    <a:pt x="154" y="103"/>
                    <a:pt x="164" y="78"/>
                  </a:cubicBezTo>
                  <a:cubicBezTo>
                    <a:pt x="180" y="40"/>
                    <a:pt x="190" y="9"/>
                    <a:pt x="182" y="6"/>
                  </a:cubicBezTo>
                  <a:cubicBezTo>
                    <a:pt x="165" y="0"/>
                    <a:pt x="98" y="58"/>
                    <a:pt x="0" y="95"/>
                  </a:cubicBezTo>
                  <a:cubicBezTo>
                    <a:pt x="1" y="102"/>
                    <a:pt x="2" y="108"/>
                    <a:pt x="3" y="114"/>
                  </a:cubicBezTo>
                  <a:cubicBezTo>
                    <a:pt x="5" y="129"/>
                    <a:pt x="6" y="144"/>
                    <a:pt x="8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işḷîḋè"/>
            <p:cNvSpPr/>
            <p:nvPr/>
          </p:nvSpPr>
          <p:spPr bwMode="auto">
            <a:xfrm>
              <a:off x="4971951" y="4238803"/>
              <a:ext cx="8738" cy="69904"/>
            </a:xfrm>
            <a:custGeom>
              <a:avLst/>
              <a:gdLst>
                <a:gd name="T0" fmla="*/ 1 w 1"/>
                <a:gd name="T1" fmla="*/ 10 h 10"/>
                <a:gd name="T2" fmla="*/ 0 w 1"/>
                <a:gd name="T3" fmla="*/ 9 h 10"/>
                <a:gd name="T4" fmla="*/ 0 w 1"/>
                <a:gd name="T5" fmla="*/ 9 h 10"/>
                <a:gd name="T6" fmla="*/ 0 w 1"/>
                <a:gd name="T7" fmla="*/ 2 h 10"/>
                <a:gd name="T8" fmla="*/ 0 w 1"/>
                <a:gd name="T9" fmla="*/ 2 h 10"/>
                <a:gd name="T10" fmla="*/ 0 w 1"/>
                <a:gd name="T11" fmla="*/ 0 h 10"/>
                <a:gd name="T12" fmla="*/ 1 w 1"/>
                <a:gd name="T13" fmla="*/ 0 h 10"/>
                <a:gd name="T14" fmla="*/ 1 w 1"/>
                <a:gd name="T15" fmla="*/ 1 h 10"/>
                <a:gd name="T16" fmla="*/ 1 w 1"/>
                <a:gd name="T17" fmla="*/ 2 h 10"/>
                <a:gd name="T18" fmla="*/ 1 w 1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0">
                  <a:moveTo>
                    <a:pt x="1" y="10"/>
                  </a:moveTo>
                  <a:cubicBezTo>
                    <a:pt x="1" y="10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ï$1ïďè"/>
            <p:cNvSpPr/>
            <p:nvPr/>
          </p:nvSpPr>
          <p:spPr bwMode="auto">
            <a:xfrm>
              <a:off x="11473061" y="5798546"/>
              <a:ext cx="26214" cy="17476"/>
            </a:xfrm>
            <a:custGeom>
              <a:avLst/>
              <a:gdLst>
                <a:gd name="T0" fmla="*/ 0 w 6"/>
                <a:gd name="T1" fmla="*/ 0 h 4"/>
                <a:gd name="T2" fmla="*/ 1 w 6"/>
                <a:gd name="T3" fmla="*/ 0 h 4"/>
                <a:gd name="T4" fmla="*/ 3 w 6"/>
                <a:gd name="T5" fmla="*/ 0 h 4"/>
                <a:gd name="T6" fmla="*/ 4 w 6"/>
                <a:gd name="T7" fmla="*/ 0 h 4"/>
                <a:gd name="T8" fmla="*/ 6 w 6"/>
                <a:gd name="T9" fmla="*/ 0 h 4"/>
                <a:gd name="T10" fmla="*/ 4 w 6"/>
                <a:gd name="T11" fmla="*/ 1 h 4"/>
                <a:gd name="T12" fmla="*/ 4 w 6"/>
                <a:gd name="T13" fmla="*/ 1 h 4"/>
                <a:gd name="T14" fmla="*/ 4 w 6"/>
                <a:gd name="T15" fmla="*/ 3 h 4"/>
                <a:gd name="T16" fmla="*/ 3 w 6"/>
                <a:gd name="T17" fmla="*/ 4 h 4"/>
                <a:gd name="T18" fmla="*/ 3 w 6"/>
                <a:gd name="T19" fmla="*/ 4 h 4"/>
                <a:gd name="T20" fmla="*/ 1 w 6"/>
                <a:gd name="T21" fmla="*/ 3 h 4"/>
                <a:gd name="T22" fmla="*/ 0 w 6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3" y="4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ïṧḷiḍé"/>
            <p:cNvSpPr/>
            <p:nvPr/>
          </p:nvSpPr>
          <p:spPr bwMode="auto">
            <a:xfrm>
              <a:off x="11206551" y="5846605"/>
              <a:ext cx="30583" cy="21845"/>
            </a:xfrm>
            <a:custGeom>
              <a:avLst/>
              <a:gdLst>
                <a:gd name="T0" fmla="*/ 7 w 7"/>
                <a:gd name="T1" fmla="*/ 5 h 5"/>
                <a:gd name="T2" fmla="*/ 5 w 7"/>
                <a:gd name="T3" fmla="*/ 5 h 5"/>
                <a:gd name="T4" fmla="*/ 2 w 7"/>
                <a:gd name="T5" fmla="*/ 5 h 5"/>
                <a:gd name="T6" fmla="*/ 0 w 7"/>
                <a:gd name="T7" fmla="*/ 5 h 5"/>
                <a:gd name="T8" fmla="*/ 0 w 7"/>
                <a:gd name="T9" fmla="*/ 5 h 5"/>
                <a:gd name="T10" fmla="*/ 0 w 7"/>
                <a:gd name="T11" fmla="*/ 5 h 5"/>
                <a:gd name="T12" fmla="*/ 0 w 7"/>
                <a:gd name="T13" fmla="*/ 3 h 5"/>
                <a:gd name="T14" fmla="*/ 2 w 7"/>
                <a:gd name="T15" fmla="*/ 2 h 5"/>
                <a:gd name="T16" fmla="*/ 4 w 7"/>
                <a:gd name="T17" fmla="*/ 0 h 5"/>
                <a:gd name="T18" fmla="*/ 4 w 7"/>
                <a:gd name="T19" fmla="*/ 0 h 5"/>
                <a:gd name="T20" fmla="*/ 4 w 7"/>
                <a:gd name="T21" fmla="*/ 2 h 5"/>
                <a:gd name="T22" fmla="*/ 7 w 7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lnTo>
                    <a:pt x="5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ïšḷidé"/>
            <p:cNvSpPr/>
            <p:nvPr/>
          </p:nvSpPr>
          <p:spPr bwMode="auto">
            <a:xfrm>
              <a:off x="11420633" y="5208727"/>
              <a:ext cx="13107" cy="43690"/>
            </a:xfrm>
            <a:custGeom>
              <a:avLst/>
              <a:gdLst>
                <a:gd name="T0" fmla="*/ 3 w 3"/>
                <a:gd name="T1" fmla="*/ 5 h 10"/>
                <a:gd name="T2" fmla="*/ 2 w 3"/>
                <a:gd name="T3" fmla="*/ 7 h 10"/>
                <a:gd name="T4" fmla="*/ 2 w 3"/>
                <a:gd name="T5" fmla="*/ 10 h 10"/>
                <a:gd name="T6" fmla="*/ 0 w 3"/>
                <a:gd name="T7" fmla="*/ 10 h 10"/>
                <a:gd name="T8" fmla="*/ 0 w 3"/>
                <a:gd name="T9" fmla="*/ 9 h 10"/>
                <a:gd name="T10" fmla="*/ 0 w 3"/>
                <a:gd name="T11" fmla="*/ 5 h 10"/>
                <a:gd name="T12" fmla="*/ 0 w 3"/>
                <a:gd name="T13" fmla="*/ 2 h 10"/>
                <a:gd name="T14" fmla="*/ 0 w 3"/>
                <a:gd name="T15" fmla="*/ 0 h 10"/>
                <a:gd name="T16" fmla="*/ 2 w 3"/>
                <a:gd name="T17" fmla="*/ 2 h 10"/>
                <a:gd name="T18" fmla="*/ 3 w 3"/>
                <a:gd name="T1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">
                  <a:moveTo>
                    <a:pt x="3" y="5"/>
                  </a:moveTo>
                  <a:lnTo>
                    <a:pt x="2" y="7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íṡľiḋé"/>
            <p:cNvSpPr/>
            <p:nvPr/>
          </p:nvSpPr>
          <p:spPr bwMode="auto">
            <a:xfrm>
              <a:off x="11473061" y="4348029"/>
              <a:ext cx="13107" cy="26214"/>
            </a:xfrm>
            <a:custGeom>
              <a:avLst/>
              <a:gdLst>
                <a:gd name="T0" fmla="*/ 3 w 3"/>
                <a:gd name="T1" fmla="*/ 6 h 6"/>
                <a:gd name="T2" fmla="*/ 0 w 3"/>
                <a:gd name="T3" fmla="*/ 3 h 6"/>
                <a:gd name="T4" fmla="*/ 0 w 3"/>
                <a:gd name="T5" fmla="*/ 1 h 6"/>
                <a:gd name="T6" fmla="*/ 1 w 3"/>
                <a:gd name="T7" fmla="*/ 1 h 6"/>
                <a:gd name="T8" fmla="*/ 1 w 3"/>
                <a:gd name="T9" fmla="*/ 0 h 6"/>
                <a:gd name="T10" fmla="*/ 1 w 3"/>
                <a:gd name="T11" fmla="*/ 1 h 6"/>
                <a:gd name="T12" fmla="*/ 1 w 3"/>
                <a:gd name="T13" fmla="*/ 5 h 6"/>
                <a:gd name="T14" fmla="*/ 3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5"/>
                  </a:ln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îS1íḋè"/>
            <p:cNvSpPr/>
            <p:nvPr/>
          </p:nvSpPr>
          <p:spPr bwMode="auto">
            <a:xfrm>
              <a:off x="11451216" y="4369874"/>
              <a:ext cx="26214" cy="13107"/>
            </a:xfrm>
            <a:custGeom>
              <a:avLst/>
              <a:gdLst>
                <a:gd name="T0" fmla="*/ 3 w 6"/>
                <a:gd name="T1" fmla="*/ 0 h 3"/>
                <a:gd name="T2" fmla="*/ 6 w 6"/>
                <a:gd name="T3" fmla="*/ 3 h 3"/>
                <a:gd name="T4" fmla="*/ 5 w 6"/>
                <a:gd name="T5" fmla="*/ 3 h 3"/>
                <a:gd name="T6" fmla="*/ 1 w 6"/>
                <a:gd name="T7" fmla="*/ 3 h 3"/>
                <a:gd name="T8" fmla="*/ 0 w 6"/>
                <a:gd name="T9" fmla="*/ 3 h 3"/>
                <a:gd name="T10" fmla="*/ 1 w 6"/>
                <a:gd name="T11" fmla="*/ 3 h 3"/>
                <a:gd name="T12" fmla="*/ 3 w 6"/>
                <a:gd name="T13" fmla="*/ 1 h 3"/>
                <a:gd name="T14" fmla="*/ 3 w 6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3" y="0"/>
                  </a:moveTo>
                  <a:lnTo>
                    <a:pt x="6" y="3"/>
                  </a:lnTo>
                  <a:lnTo>
                    <a:pt x="5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išļíḓé"/>
            <p:cNvSpPr/>
            <p:nvPr/>
          </p:nvSpPr>
          <p:spPr bwMode="auto">
            <a:xfrm>
              <a:off x="11398788" y="4033459"/>
              <a:ext cx="30583" cy="13107"/>
            </a:xfrm>
            <a:custGeom>
              <a:avLst/>
              <a:gdLst>
                <a:gd name="T0" fmla="*/ 4 w 7"/>
                <a:gd name="T1" fmla="*/ 0 h 3"/>
                <a:gd name="T2" fmla="*/ 7 w 7"/>
                <a:gd name="T3" fmla="*/ 3 h 3"/>
                <a:gd name="T4" fmla="*/ 7 w 7"/>
                <a:gd name="T5" fmla="*/ 3 h 3"/>
                <a:gd name="T6" fmla="*/ 0 w 7"/>
                <a:gd name="T7" fmla="*/ 3 h 3"/>
                <a:gd name="T8" fmla="*/ 0 w 7"/>
                <a:gd name="T9" fmla="*/ 3 h 3"/>
                <a:gd name="T10" fmla="*/ 0 w 7"/>
                <a:gd name="T11" fmla="*/ 3 h 3"/>
                <a:gd name="T12" fmla="*/ 4 w 7"/>
                <a:gd name="T13" fmla="*/ 0 h 3"/>
                <a:gd name="T14" fmla="*/ 4 w 7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4" y="0"/>
                  </a:moveTo>
                  <a:lnTo>
                    <a:pt x="7" y="3"/>
                  </a:lnTo>
                  <a:lnTo>
                    <a:pt x="7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íš1íḍè"/>
            <p:cNvSpPr/>
            <p:nvPr/>
          </p:nvSpPr>
          <p:spPr bwMode="auto">
            <a:xfrm>
              <a:off x="11398788" y="4103363"/>
              <a:ext cx="30583" cy="21845"/>
            </a:xfrm>
            <a:custGeom>
              <a:avLst/>
              <a:gdLst>
                <a:gd name="T0" fmla="*/ 4 w 7"/>
                <a:gd name="T1" fmla="*/ 0 h 5"/>
                <a:gd name="T2" fmla="*/ 7 w 7"/>
                <a:gd name="T3" fmla="*/ 5 h 5"/>
                <a:gd name="T4" fmla="*/ 7 w 7"/>
                <a:gd name="T5" fmla="*/ 5 h 5"/>
                <a:gd name="T6" fmla="*/ 0 w 7"/>
                <a:gd name="T7" fmla="*/ 5 h 5"/>
                <a:gd name="T8" fmla="*/ 0 w 7"/>
                <a:gd name="T9" fmla="*/ 5 h 5"/>
                <a:gd name="T10" fmla="*/ 0 w 7"/>
                <a:gd name="T11" fmla="*/ 5 h 5"/>
                <a:gd name="T12" fmla="*/ 2 w 7"/>
                <a:gd name="T13" fmla="*/ 2 h 5"/>
                <a:gd name="T14" fmla="*/ 4 w 7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7" y="5"/>
                  </a:lnTo>
                  <a:lnTo>
                    <a:pt x="7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ïṧľíḓê"/>
            <p:cNvSpPr/>
            <p:nvPr/>
          </p:nvSpPr>
          <p:spPr bwMode="auto">
            <a:xfrm>
              <a:off x="11792000" y="5759225"/>
              <a:ext cx="26214" cy="21845"/>
            </a:xfrm>
            <a:custGeom>
              <a:avLst/>
              <a:gdLst>
                <a:gd name="T0" fmla="*/ 6 w 6"/>
                <a:gd name="T1" fmla="*/ 5 h 5"/>
                <a:gd name="T2" fmla="*/ 5 w 6"/>
                <a:gd name="T3" fmla="*/ 5 h 5"/>
                <a:gd name="T4" fmla="*/ 1 w 6"/>
                <a:gd name="T5" fmla="*/ 5 h 5"/>
                <a:gd name="T6" fmla="*/ 0 w 6"/>
                <a:gd name="T7" fmla="*/ 5 h 5"/>
                <a:gd name="T8" fmla="*/ 0 w 6"/>
                <a:gd name="T9" fmla="*/ 4 h 5"/>
                <a:gd name="T10" fmla="*/ 1 w 6"/>
                <a:gd name="T11" fmla="*/ 2 h 5"/>
                <a:gd name="T12" fmla="*/ 3 w 6"/>
                <a:gd name="T13" fmla="*/ 0 h 5"/>
                <a:gd name="T14" fmla="*/ 3 w 6"/>
                <a:gd name="T15" fmla="*/ 0 h 5"/>
                <a:gd name="T16" fmla="*/ 3 w 6"/>
                <a:gd name="T17" fmla="*/ 0 h 5"/>
                <a:gd name="T18" fmla="*/ 6 w 6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5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ïšḷiḍê"/>
            <p:cNvSpPr/>
            <p:nvPr/>
          </p:nvSpPr>
          <p:spPr bwMode="auto">
            <a:xfrm>
              <a:off x="11521120" y="5767963"/>
              <a:ext cx="26214" cy="13107"/>
            </a:xfrm>
            <a:custGeom>
              <a:avLst/>
              <a:gdLst>
                <a:gd name="T0" fmla="*/ 6 w 6"/>
                <a:gd name="T1" fmla="*/ 3 h 3"/>
                <a:gd name="T2" fmla="*/ 5 w 6"/>
                <a:gd name="T3" fmla="*/ 3 h 3"/>
                <a:gd name="T4" fmla="*/ 2 w 6"/>
                <a:gd name="T5" fmla="*/ 3 h 3"/>
                <a:gd name="T6" fmla="*/ 0 w 6"/>
                <a:gd name="T7" fmla="*/ 3 h 3"/>
                <a:gd name="T8" fmla="*/ 2 w 6"/>
                <a:gd name="T9" fmla="*/ 3 h 3"/>
                <a:gd name="T10" fmla="*/ 3 w 6"/>
                <a:gd name="T11" fmla="*/ 2 h 3"/>
                <a:gd name="T12" fmla="*/ 3 w 6"/>
                <a:gd name="T13" fmla="*/ 0 h 3"/>
                <a:gd name="T14" fmla="*/ 3 w 6"/>
                <a:gd name="T15" fmla="*/ 0 h 3"/>
                <a:gd name="T16" fmla="*/ 5 w 6"/>
                <a:gd name="T17" fmla="*/ 2 h 3"/>
                <a:gd name="T18" fmla="*/ 6 w 6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lnTo>
                    <a:pt x="5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iŝḻîḍê"/>
            <p:cNvSpPr/>
            <p:nvPr/>
          </p:nvSpPr>
          <p:spPr bwMode="auto">
            <a:xfrm>
              <a:off x="11748310" y="5890295"/>
              <a:ext cx="13107" cy="26214"/>
            </a:xfrm>
            <a:custGeom>
              <a:avLst/>
              <a:gdLst>
                <a:gd name="T0" fmla="*/ 3 w 3"/>
                <a:gd name="T1" fmla="*/ 3 h 6"/>
                <a:gd name="T2" fmla="*/ 3 w 3"/>
                <a:gd name="T3" fmla="*/ 5 h 6"/>
                <a:gd name="T4" fmla="*/ 3 w 3"/>
                <a:gd name="T5" fmla="*/ 6 h 6"/>
                <a:gd name="T6" fmla="*/ 3 w 3"/>
                <a:gd name="T7" fmla="*/ 6 h 6"/>
                <a:gd name="T8" fmla="*/ 3 w 3"/>
                <a:gd name="T9" fmla="*/ 6 h 6"/>
                <a:gd name="T10" fmla="*/ 3 w 3"/>
                <a:gd name="T11" fmla="*/ 6 h 6"/>
                <a:gd name="T12" fmla="*/ 2 w 3"/>
                <a:gd name="T13" fmla="*/ 5 h 6"/>
                <a:gd name="T14" fmla="*/ 0 w 3"/>
                <a:gd name="T15" fmla="*/ 0 h 6"/>
                <a:gd name="T16" fmla="*/ 0 w 3"/>
                <a:gd name="T17" fmla="*/ 0 h 6"/>
                <a:gd name="T18" fmla="*/ 3 w 3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3" y="3"/>
                  </a:moveTo>
                  <a:lnTo>
                    <a:pt x="3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7" name="íṣļîdé"/>
            <p:cNvSpPr/>
            <p:nvPr/>
          </p:nvSpPr>
          <p:spPr bwMode="auto">
            <a:xfrm>
              <a:off x="11848797" y="5890295"/>
              <a:ext cx="21845" cy="26214"/>
            </a:xfrm>
            <a:custGeom>
              <a:avLst/>
              <a:gdLst>
                <a:gd name="T0" fmla="*/ 0 w 5"/>
                <a:gd name="T1" fmla="*/ 0 h 6"/>
                <a:gd name="T2" fmla="*/ 5 w 5"/>
                <a:gd name="T3" fmla="*/ 1 h 6"/>
                <a:gd name="T4" fmla="*/ 5 w 5"/>
                <a:gd name="T5" fmla="*/ 3 h 6"/>
                <a:gd name="T6" fmla="*/ 5 w 5"/>
                <a:gd name="T7" fmla="*/ 3 h 6"/>
                <a:gd name="T8" fmla="*/ 5 w 5"/>
                <a:gd name="T9" fmla="*/ 5 h 6"/>
                <a:gd name="T10" fmla="*/ 5 w 5"/>
                <a:gd name="T11" fmla="*/ 6 h 6"/>
                <a:gd name="T12" fmla="*/ 5 w 5"/>
                <a:gd name="T13" fmla="*/ 6 h 6"/>
                <a:gd name="T14" fmla="*/ 5 w 5"/>
                <a:gd name="T15" fmla="*/ 6 h 6"/>
                <a:gd name="T16" fmla="*/ 3 w 5"/>
                <a:gd name="T17" fmla="*/ 5 h 6"/>
                <a:gd name="T18" fmla="*/ 0 w 5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lnTo>
                    <a:pt x="5" y="1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8" name="iṥ1iḓè"/>
            <p:cNvSpPr/>
            <p:nvPr/>
          </p:nvSpPr>
          <p:spPr bwMode="auto">
            <a:xfrm>
              <a:off x="11542966" y="4575218"/>
              <a:ext cx="26214" cy="43690"/>
            </a:xfrm>
            <a:custGeom>
              <a:avLst/>
              <a:gdLst>
                <a:gd name="T0" fmla="*/ 5 w 6"/>
                <a:gd name="T1" fmla="*/ 0 h 10"/>
                <a:gd name="T2" fmla="*/ 6 w 6"/>
                <a:gd name="T3" fmla="*/ 3 h 10"/>
                <a:gd name="T4" fmla="*/ 6 w 6"/>
                <a:gd name="T5" fmla="*/ 10 h 10"/>
                <a:gd name="T6" fmla="*/ 6 w 6"/>
                <a:gd name="T7" fmla="*/ 10 h 10"/>
                <a:gd name="T8" fmla="*/ 0 w 6"/>
                <a:gd name="T9" fmla="*/ 5 h 10"/>
                <a:gd name="T10" fmla="*/ 1 w 6"/>
                <a:gd name="T11" fmla="*/ 5 h 10"/>
                <a:gd name="T12" fmla="*/ 3 w 6"/>
                <a:gd name="T13" fmla="*/ 2 h 10"/>
                <a:gd name="T14" fmla="*/ 5 w 6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0">
                  <a:moveTo>
                    <a:pt x="5" y="0"/>
                  </a:moveTo>
                  <a:lnTo>
                    <a:pt x="6" y="3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0" y="5"/>
                  </a:lnTo>
                  <a:lnTo>
                    <a:pt x="1" y="5"/>
                  </a:lnTo>
                  <a:lnTo>
                    <a:pt x="3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îş1ïḋè"/>
            <p:cNvSpPr/>
            <p:nvPr/>
          </p:nvSpPr>
          <p:spPr bwMode="auto">
            <a:xfrm>
              <a:off x="11529859" y="4282493"/>
              <a:ext cx="13107" cy="26214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3 h 6"/>
                <a:gd name="T4" fmla="*/ 3 w 3"/>
                <a:gd name="T5" fmla="*/ 6 h 6"/>
                <a:gd name="T6" fmla="*/ 3 w 3"/>
                <a:gd name="T7" fmla="*/ 6 h 6"/>
                <a:gd name="T8" fmla="*/ 0 w 3"/>
                <a:gd name="T9" fmla="*/ 3 h 6"/>
                <a:gd name="T10" fmla="*/ 0 w 3"/>
                <a:gd name="T11" fmla="*/ 3 h 6"/>
                <a:gd name="T12" fmla="*/ 1 w 3"/>
                <a:gd name="T13" fmla="*/ 2 h 6"/>
                <a:gd name="T14" fmla="*/ 3 w 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3"/>
                  </a:lnTo>
                  <a:lnTo>
                    <a:pt x="3" y="6"/>
                  </a:lnTo>
                  <a:lnTo>
                    <a:pt x="3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iślíḍè"/>
            <p:cNvSpPr/>
            <p:nvPr/>
          </p:nvSpPr>
          <p:spPr bwMode="auto">
            <a:xfrm>
              <a:off x="11372574" y="3565973"/>
              <a:ext cx="21845" cy="56797"/>
            </a:xfrm>
            <a:custGeom>
              <a:avLst/>
              <a:gdLst>
                <a:gd name="T0" fmla="*/ 1 w 3"/>
                <a:gd name="T1" fmla="*/ 7 h 8"/>
                <a:gd name="T2" fmla="*/ 0 w 3"/>
                <a:gd name="T3" fmla="*/ 4 h 8"/>
                <a:gd name="T4" fmla="*/ 0 w 3"/>
                <a:gd name="T5" fmla="*/ 2 h 8"/>
                <a:gd name="T6" fmla="*/ 0 w 3"/>
                <a:gd name="T7" fmla="*/ 0 h 8"/>
                <a:gd name="T8" fmla="*/ 0 w 3"/>
                <a:gd name="T9" fmla="*/ 0 h 8"/>
                <a:gd name="T10" fmla="*/ 1 w 3"/>
                <a:gd name="T11" fmla="*/ 0 h 8"/>
                <a:gd name="T12" fmla="*/ 1 w 3"/>
                <a:gd name="T13" fmla="*/ 0 h 8"/>
                <a:gd name="T14" fmla="*/ 1 w 3"/>
                <a:gd name="T15" fmla="*/ 0 h 8"/>
                <a:gd name="T16" fmla="*/ 1 w 3"/>
                <a:gd name="T17" fmla="*/ 2 h 8"/>
                <a:gd name="T18" fmla="*/ 1 w 3"/>
                <a:gd name="T19" fmla="*/ 2 h 8"/>
                <a:gd name="T20" fmla="*/ 1 w 3"/>
                <a:gd name="T21" fmla="*/ 2 h 8"/>
                <a:gd name="T22" fmla="*/ 1 w 3"/>
                <a:gd name="T23" fmla="*/ 2 h 8"/>
                <a:gd name="T24" fmla="*/ 1 w 3"/>
                <a:gd name="T25" fmla="*/ 2 h 8"/>
                <a:gd name="T26" fmla="*/ 1 w 3"/>
                <a:gd name="T27" fmla="*/ 2 h 8"/>
                <a:gd name="T28" fmla="*/ 1 w 3"/>
                <a:gd name="T29" fmla="*/ 2 h 8"/>
                <a:gd name="T30" fmla="*/ 1 w 3"/>
                <a:gd name="T31" fmla="*/ 2 h 8"/>
                <a:gd name="T32" fmla="*/ 1 w 3"/>
                <a:gd name="T33" fmla="*/ 2 h 8"/>
                <a:gd name="T34" fmla="*/ 1 w 3"/>
                <a:gd name="T35" fmla="*/ 2 h 8"/>
                <a:gd name="T36" fmla="*/ 1 w 3"/>
                <a:gd name="T37" fmla="*/ 2 h 8"/>
                <a:gd name="T38" fmla="*/ 1 w 3"/>
                <a:gd name="T39" fmla="*/ 2 h 8"/>
                <a:gd name="T40" fmla="*/ 1 w 3"/>
                <a:gd name="T41" fmla="*/ 2 h 8"/>
                <a:gd name="T42" fmla="*/ 1 w 3"/>
                <a:gd name="T43" fmla="*/ 2 h 8"/>
                <a:gd name="T44" fmla="*/ 1 w 3"/>
                <a:gd name="T45" fmla="*/ 2 h 8"/>
                <a:gd name="T46" fmla="*/ 1 w 3"/>
                <a:gd name="T47" fmla="*/ 2 h 8"/>
                <a:gd name="T48" fmla="*/ 1 w 3"/>
                <a:gd name="T49" fmla="*/ 2 h 8"/>
                <a:gd name="T50" fmla="*/ 1 w 3"/>
                <a:gd name="T51" fmla="*/ 2 h 8"/>
                <a:gd name="T52" fmla="*/ 1 w 3"/>
                <a:gd name="T53" fmla="*/ 2 h 8"/>
                <a:gd name="T54" fmla="*/ 1 w 3"/>
                <a:gd name="T55" fmla="*/ 2 h 8"/>
                <a:gd name="T56" fmla="*/ 1 w 3"/>
                <a:gd name="T57" fmla="*/ 2 h 8"/>
                <a:gd name="T58" fmla="*/ 1 w 3"/>
                <a:gd name="T59" fmla="*/ 2 h 8"/>
                <a:gd name="T60" fmla="*/ 1 w 3"/>
                <a:gd name="T61" fmla="*/ 2 h 8"/>
                <a:gd name="T62" fmla="*/ 1 w 3"/>
                <a:gd name="T63" fmla="*/ 2 h 8"/>
                <a:gd name="T64" fmla="*/ 1 w 3"/>
                <a:gd name="T65" fmla="*/ 2 h 8"/>
                <a:gd name="T66" fmla="*/ 1 w 3"/>
                <a:gd name="T67" fmla="*/ 2 h 8"/>
                <a:gd name="T68" fmla="*/ 1 w 3"/>
                <a:gd name="T69" fmla="*/ 2 h 8"/>
                <a:gd name="T70" fmla="*/ 1 w 3"/>
                <a:gd name="T71" fmla="*/ 2 h 8"/>
                <a:gd name="T72" fmla="*/ 1 w 3"/>
                <a:gd name="T73" fmla="*/ 2 h 8"/>
                <a:gd name="T74" fmla="*/ 1 w 3"/>
                <a:gd name="T75" fmla="*/ 2 h 8"/>
                <a:gd name="T76" fmla="*/ 1 w 3"/>
                <a:gd name="T77" fmla="*/ 2 h 8"/>
                <a:gd name="T78" fmla="*/ 1 w 3"/>
                <a:gd name="T79" fmla="*/ 2 h 8"/>
                <a:gd name="T80" fmla="*/ 1 w 3"/>
                <a:gd name="T81" fmla="*/ 2 h 8"/>
                <a:gd name="T82" fmla="*/ 1 w 3"/>
                <a:gd name="T83" fmla="*/ 2 h 8"/>
                <a:gd name="T84" fmla="*/ 1 w 3"/>
                <a:gd name="T85" fmla="*/ 2 h 8"/>
                <a:gd name="T86" fmla="*/ 1 w 3"/>
                <a:gd name="T87" fmla="*/ 2 h 8"/>
                <a:gd name="T88" fmla="*/ 2 w 3"/>
                <a:gd name="T89" fmla="*/ 6 h 8"/>
                <a:gd name="T90" fmla="*/ 2 w 3"/>
                <a:gd name="T91" fmla="*/ 8 h 8"/>
                <a:gd name="T92" fmla="*/ 3 w 3"/>
                <a:gd name="T93" fmla="*/ 8 h 8"/>
                <a:gd name="T94" fmla="*/ 1 w 3"/>
                <a:gd name="T9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" h="8">
                  <a:moveTo>
                    <a:pt x="1" y="7"/>
                  </a:move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îSľîḋe"/>
            <p:cNvSpPr/>
            <p:nvPr/>
          </p:nvSpPr>
          <p:spPr bwMode="auto">
            <a:xfrm>
              <a:off x="2188882" y="4230065"/>
              <a:ext cx="0" cy="8738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îšļidé"/>
            <p:cNvSpPr/>
            <p:nvPr/>
          </p:nvSpPr>
          <p:spPr bwMode="auto">
            <a:xfrm>
              <a:off x="2700058" y="4710658"/>
              <a:ext cx="4369" cy="43690"/>
            </a:xfrm>
            <a:custGeom>
              <a:avLst/>
              <a:gdLst>
                <a:gd name="T0" fmla="*/ 1 w 1"/>
                <a:gd name="T1" fmla="*/ 6 h 6"/>
                <a:gd name="T2" fmla="*/ 0 w 1"/>
                <a:gd name="T3" fmla="*/ 6 h 6"/>
                <a:gd name="T4" fmla="*/ 0 w 1"/>
                <a:gd name="T5" fmla="*/ 6 h 6"/>
                <a:gd name="T6" fmla="*/ 0 w 1"/>
                <a:gd name="T7" fmla="*/ 2 h 6"/>
                <a:gd name="T8" fmla="*/ 0 w 1"/>
                <a:gd name="T9" fmla="*/ 1 h 6"/>
                <a:gd name="T10" fmla="*/ 0 w 1"/>
                <a:gd name="T11" fmla="*/ 0 h 6"/>
                <a:gd name="T12" fmla="*/ 1 w 1"/>
                <a:gd name="T13" fmla="*/ 0 h 6"/>
                <a:gd name="T14" fmla="*/ 1 w 1"/>
                <a:gd name="T15" fmla="*/ 1 h 6"/>
                <a:gd name="T16" fmla="*/ 1 w 1"/>
                <a:gd name="T17" fmla="*/ 1 h 6"/>
                <a:gd name="T18" fmla="*/ 1 w 1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6">
                  <a:moveTo>
                    <a:pt x="1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ïṡḷïḋe"/>
            <p:cNvSpPr/>
            <p:nvPr/>
          </p:nvSpPr>
          <p:spPr bwMode="auto">
            <a:xfrm>
              <a:off x="2892295" y="4741241"/>
              <a:ext cx="0" cy="4369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îŝlíḍè"/>
            <p:cNvSpPr/>
            <p:nvPr/>
          </p:nvSpPr>
          <p:spPr bwMode="auto">
            <a:xfrm>
              <a:off x="4168050" y="4745610"/>
              <a:ext cx="8738" cy="8738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5" name="ïSľîḍe"/>
            <p:cNvSpPr/>
            <p:nvPr/>
          </p:nvSpPr>
          <p:spPr bwMode="auto">
            <a:xfrm>
              <a:off x="4417085" y="4719396"/>
              <a:ext cx="0" cy="39321"/>
            </a:xfrm>
            <a:custGeom>
              <a:avLst/>
              <a:gdLst>
                <a:gd name="T0" fmla="*/ 6 h 6"/>
                <a:gd name="T1" fmla="*/ 6 h 6"/>
                <a:gd name="T2" fmla="*/ 6 h 6"/>
                <a:gd name="T3" fmla="*/ 1 h 6"/>
                <a:gd name="T4" fmla="*/ 1 h 6"/>
                <a:gd name="T5" fmla="*/ 0 h 6"/>
                <a:gd name="T6" fmla="*/ 0 h 6"/>
                <a:gd name="T7" fmla="*/ 1 h 6"/>
                <a:gd name="T8" fmla="*/ 1 h 6"/>
                <a:gd name="T9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6" name="îSlíde"/>
            <p:cNvSpPr/>
            <p:nvPr/>
          </p:nvSpPr>
          <p:spPr bwMode="auto">
            <a:xfrm>
              <a:off x="11101694" y="5894664"/>
              <a:ext cx="21845" cy="39321"/>
            </a:xfrm>
            <a:custGeom>
              <a:avLst/>
              <a:gdLst>
                <a:gd name="T0" fmla="*/ 0 w 5"/>
                <a:gd name="T1" fmla="*/ 4 h 9"/>
                <a:gd name="T2" fmla="*/ 0 w 5"/>
                <a:gd name="T3" fmla="*/ 4 h 9"/>
                <a:gd name="T4" fmla="*/ 5 w 5"/>
                <a:gd name="T5" fmla="*/ 0 h 9"/>
                <a:gd name="T6" fmla="*/ 5 w 5"/>
                <a:gd name="T7" fmla="*/ 0 h 9"/>
                <a:gd name="T8" fmla="*/ 5 w 5"/>
                <a:gd name="T9" fmla="*/ 0 h 9"/>
                <a:gd name="T10" fmla="*/ 2 w 5"/>
                <a:gd name="T11" fmla="*/ 5 h 9"/>
                <a:gd name="T12" fmla="*/ 2 w 5"/>
                <a:gd name="T13" fmla="*/ 7 h 9"/>
                <a:gd name="T14" fmla="*/ 2 w 5"/>
                <a:gd name="T15" fmla="*/ 9 h 9"/>
                <a:gd name="T16" fmla="*/ 0 w 5"/>
                <a:gd name="T17" fmla="*/ 5 h 9"/>
                <a:gd name="T18" fmla="*/ 0 w 5"/>
                <a:gd name="T1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9">
                  <a:moveTo>
                    <a:pt x="0" y="4"/>
                  </a:move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9"/>
                  </a:lnTo>
                  <a:lnTo>
                    <a:pt x="0" y="5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7" name="iṩľiḑê"/>
            <p:cNvSpPr/>
            <p:nvPr/>
          </p:nvSpPr>
          <p:spPr bwMode="auto">
            <a:xfrm>
              <a:off x="11149753" y="5881557"/>
              <a:ext cx="21845" cy="13107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0 h 3"/>
                <a:gd name="T6" fmla="*/ 5 w 5"/>
                <a:gd name="T7" fmla="*/ 0 h 3"/>
                <a:gd name="T8" fmla="*/ 5 w 5"/>
                <a:gd name="T9" fmla="*/ 0 h 3"/>
                <a:gd name="T10" fmla="*/ 4 w 5"/>
                <a:gd name="T11" fmla="*/ 2 h 3"/>
                <a:gd name="T12" fmla="*/ 2 w 5"/>
                <a:gd name="T13" fmla="*/ 3 h 3"/>
                <a:gd name="T14" fmla="*/ 0 w 5"/>
                <a:gd name="T15" fmla="*/ 3 h 3"/>
                <a:gd name="T16" fmla="*/ 0 w 5"/>
                <a:gd name="T17" fmla="*/ 2 h 3"/>
                <a:gd name="T18" fmla="*/ 0 w 5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2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8" name="ïṥḷídê"/>
            <p:cNvSpPr/>
            <p:nvPr/>
          </p:nvSpPr>
          <p:spPr bwMode="auto">
            <a:xfrm>
              <a:off x="11114801" y="5789808"/>
              <a:ext cx="17476" cy="0"/>
            </a:xfrm>
            <a:custGeom>
              <a:avLst/>
              <a:gdLst>
                <a:gd name="T0" fmla="*/ 4 w 4"/>
                <a:gd name="T1" fmla="*/ 0 w 4"/>
                <a:gd name="T2" fmla="*/ 2 w 4"/>
                <a:gd name="T3" fmla="*/ 2 w 4"/>
                <a:gd name="T4" fmla="*/ 2 w 4"/>
                <a:gd name="T5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9" name="îś1iḑé"/>
            <p:cNvSpPr/>
            <p:nvPr/>
          </p:nvSpPr>
          <p:spPr bwMode="auto">
            <a:xfrm>
              <a:off x="11110432" y="5767963"/>
              <a:ext cx="4369" cy="13107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0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3 h 3"/>
                <a:gd name="T10" fmla="*/ 0 w 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0" name="iSļiḓe"/>
            <p:cNvSpPr/>
            <p:nvPr/>
          </p:nvSpPr>
          <p:spPr bwMode="auto">
            <a:xfrm>
              <a:off x="11171598" y="5816022"/>
              <a:ext cx="17476" cy="39321"/>
            </a:xfrm>
            <a:custGeom>
              <a:avLst/>
              <a:gdLst>
                <a:gd name="T0" fmla="*/ 0 w 4"/>
                <a:gd name="T1" fmla="*/ 4 h 9"/>
                <a:gd name="T2" fmla="*/ 2 w 4"/>
                <a:gd name="T3" fmla="*/ 4 h 9"/>
                <a:gd name="T4" fmla="*/ 4 w 4"/>
                <a:gd name="T5" fmla="*/ 2 h 9"/>
                <a:gd name="T6" fmla="*/ 4 w 4"/>
                <a:gd name="T7" fmla="*/ 0 h 9"/>
                <a:gd name="T8" fmla="*/ 4 w 4"/>
                <a:gd name="T9" fmla="*/ 2 h 9"/>
                <a:gd name="T10" fmla="*/ 4 w 4"/>
                <a:gd name="T11" fmla="*/ 5 h 9"/>
                <a:gd name="T12" fmla="*/ 4 w 4"/>
                <a:gd name="T13" fmla="*/ 7 h 9"/>
                <a:gd name="T14" fmla="*/ 4 w 4"/>
                <a:gd name="T15" fmla="*/ 9 h 9"/>
                <a:gd name="T16" fmla="*/ 2 w 4"/>
                <a:gd name="T17" fmla="*/ 4 h 9"/>
                <a:gd name="T18" fmla="*/ 0 w 4"/>
                <a:gd name="T1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9">
                  <a:moveTo>
                    <a:pt x="0" y="4"/>
                  </a:move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5"/>
                  </a:lnTo>
                  <a:lnTo>
                    <a:pt x="4" y="7"/>
                  </a:lnTo>
                  <a:lnTo>
                    <a:pt x="4" y="9"/>
                  </a:lnTo>
                  <a:lnTo>
                    <a:pt x="2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1" name="îsļíḍe"/>
            <p:cNvSpPr/>
            <p:nvPr/>
          </p:nvSpPr>
          <p:spPr bwMode="auto">
            <a:xfrm>
              <a:off x="11149753" y="5767963"/>
              <a:ext cx="30583" cy="21845"/>
            </a:xfrm>
            <a:custGeom>
              <a:avLst/>
              <a:gdLst>
                <a:gd name="T0" fmla="*/ 4 w 7"/>
                <a:gd name="T1" fmla="*/ 5 h 5"/>
                <a:gd name="T2" fmla="*/ 2 w 7"/>
                <a:gd name="T3" fmla="*/ 5 h 5"/>
                <a:gd name="T4" fmla="*/ 0 w 7"/>
                <a:gd name="T5" fmla="*/ 5 h 5"/>
                <a:gd name="T6" fmla="*/ 2 w 7"/>
                <a:gd name="T7" fmla="*/ 5 h 5"/>
                <a:gd name="T8" fmla="*/ 2 w 7"/>
                <a:gd name="T9" fmla="*/ 3 h 5"/>
                <a:gd name="T10" fmla="*/ 2 w 7"/>
                <a:gd name="T11" fmla="*/ 3 h 5"/>
                <a:gd name="T12" fmla="*/ 4 w 7"/>
                <a:gd name="T13" fmla="*/ 2 h 5"/>
                <a:gd name="T14" fmla="*/ 4 w 7"/>
                <a:gd name="T15" fmla="*/ 2 h 5"/>
                <a:gd name="T16" fmla="*/ 4 w 7"/>
                <a:gd name="T17" fmla="*/ 0 h 5"/>
                <a:gd name="T18" fmla="*/ 5 w 7"/>
                <a:gd name="T19" fmla="*/ 3 h 5"/>
                <a:gd name="T20" fmla="*/ 7 w 7"/>
                <a:gd name="T21" fmla="*/ 5 h 5"/>
                <a:gd name="T22" fmla="*/ 7 w 7"/>
                <a:gd name="T23" fmla="*/ 5 h 5"/>
                <a:gd name="T24" fmla="*/ 4 w 7"/>
                <a:gd name="T25" fmla="*/ 5 h 5"/>
                <a:gd name="T26" fmla="*/ 4 w 7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lnTo>
                    <a:pt x="2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3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5" y="3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2" name="îṥľîḓé"/>
            <p:cNvSpPr/>
            <p:nvPr/>
          </p:nvSpPr>
          <p:spPr bwMode="auto">
            <a:xfrm>
              <a:off x="11145384" y="57767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" name="ïṥlíḓê"/>
            <p:cNvSpPr/>
            <p:nvPr/>
          </p:nvSpPr>
          <p:spPr bwMode="auto">
            <a:xfrm>
              <a:off x="11250241" y="5816022"/>
              <a:ext cx="13107" cy="39321"/>
            </a:xfrm>
            <a:custGeom>
              <a:avLst/>
              <a:gdLst>
                <a:gd name="T0" fmla="*/ 0 w 3"/>
                <a:gd name="T1" fmla="*/ 2 h 9"/>
                <a:gd name="T2" fmla="*/ 0 w 3"/>
                <a:gd name="T3" fmla="*/ 0 h 9"/>
                <a:gd name="T4" fmla="*/ 0 w 3"/>
                <a:gd name="T5" fmla="*/ 0 h 9"/>
                <a:gd name="T6" fmla="*/ 0 w 3"/>
                <a:gd name="T7" fmla="*/ 0 h 9"/>
                <a:gd name="T8" fmla="*/ 3 w 3"/>
                <a:gd name="T9" fmla="*/ 4 h 9"/>
                <a:gd name="T10" fmla="*/ 3 w 3"/>
                <a:gd name="T11" fmla="*/ 4 h 9"/>
                <a:gd name="T12" fmla="*/ 3 w 3"/>
                <a:gd name="T13" fmla="*/ 5 h 9"/>
                <a:gd name="T14" fmla="*/ 2 w 3"/>
                <a:gd name="T15" fmla="*/ 7 h 9"/>
                <a:gd name="T16" fmla="*/ 0 w 3"/>
                <a:gd name="T17" fmla="*/ 9 h 9"/>
                <a:gd name="T18" fmla="*/ 0 w 3"/>
                <a:gd name="T19" fmla="*/ 5 h 9"/>
                <a:gd name="T20" fmla="*/ 0 w 3"/>
                <a:gd name="T21" fmla="*/ 2 h 9"/>
                <a:gd name="T22" fmla="*/ 0 w 3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9">
                  <a:moveTo>
                    <a:pt x="0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7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4" name="îṣḻîďe"/>
            <p:cNvSpPr/>
            <p:nvPr/>
          </p:nvSpPr>
          <p:spPr bwMode="auto">
            <a:xfrm>
              <a:off x="11206551" y="5767963"/>
              <a:ext cx="30583" cy="21845"/>
            </a:xfrm>
            <a:custGeom>
              <a:avLst/>
              <a:gdLst>
                <a:gd name="T0" fmla="*/ 2 w 7"/>
                <a:gd name="T1" fmla="*/ 5 h 5"/>
                <a:gd name="T2" fmla="*/ 2 w 7"/>
                <a:gd name="T3" fmla="*/ 5 h 5"/>
                <a:gd name="T4" fmla="*/ 0 w 7"/>
                <a:gd name="T5" fmla="*/ 5 h 5"/>
                <a:gd name="T6" fmla="*/ 0 w 7"/>
                <a:gd name="T7" fmla="*/ 3 h 5"/>
                <a:gd name="T8" fmla="*/ 0 w 7"/>
                <a:gd name="T9" fmla="*/ 3 h 5"/>
                <a:gd name="T10" fmla="*/ 2 w 7"/>
                <a:gd name="T11" fmla="*/ 3 h 5"/>
                <a:gd name="T12" fmla="*/ 2 w 7"/>
                <a:gd name="T13" fmla="*/ 2 h 5"/>
                <a:gd name="T14" fmla="*/ 2 w 7"/>
                <a:gd name="T15" fmla="*/ 0 h 5"/>
                <a:gd name="T16" fmla="*/ 4 w 7"/>
                <a:gd name="T17" fmla="*/ 0 h 5"/>
                <a:gd name="T18" fmla="*/ 4 w 7"/>
                <a:gd name="T19" fmla="*/ 2 h 5"/>
                <a:gd name="T20" fmla="*/ 7 w 7"/>
                <a:gd name="T21" fmla="*/ 5 h 5"/>
                <a:gd name="T22" fmla="*/ 5 w 7"/>
                <a:gd name="T23" fmla="*/ 5 h 5"/>
                <a:gd name="T24" fmla="*/ 4 w 7"/>
                <a:gd name="T25" fmla="*/ 5 h 5"/>
                <a:gd name="T26" fmla="*/ 2 w 7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5">
                  <a:moveTo>
                    <a:pt x="2" y="5"/>
                  </a:move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7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5" name="ïṥľîḋê"/>
            <p:cNvSpPr/>
            <p:nvPr/>
          </p:nvSpPr>
          <p:spPr bwMode="auto">
            <a:xfrm>
              <a:off x="11202182" y="5746117"/>
              <a:ext cx="4369" cy="30583"/>
            </a:xfrm>
            <a:custGeom>
              <a:avLst/>
              <a:gdLst>
                <a:gd name="T0" fmla="*/ 0 w 1"/>
                <a:gd name="T1" fmla="*/ 3 h 7"/>
                <a:gd name="T2" fmla="*/ 0 w 1"/>
                <a:gd name="T3" fmla="*/ 2 h 7"/>
                <a:gd name="T4" fmla="*/ 0 w 1"/>
                <a:gd name="T5" fmla="*/ 0 h 7"/>
                <a:gd name="T6" fmla="*/ 0 w 1"/>
                <a:gd name="T7" fmla="*/ 0 h 7"/>
                <a:gd name="T8" fmla="*/ 1 w 1"/>
                <a:gd name="T9" fmla="*/ 3 h 7"/>
                <a:gd name="T10" fmla="*/ 1 w 1"/>
                <a:gd name="T11" fmla="*/ 3 h 7"/>
                <a:gd name="T12" fmla="*/ 1 w 1"/>
                <a:gd name="T13" fmla="*/ 5 h 7"/>
                <a:gd name="T14" fmla="*/ 0 w 1"/>
                <a:gd name="T15" fmla="*/ 5 h 7"/>
                <a:gd name="T16" fmla="*/ 0 w 1"/>
                <a:gd name="T17" fmla="*/ 7 h 7"/>
                <a:gd name="T18" fmla="*/ 0 w 1"/>
                <a:gd name="T19" fmla="*/ 7 h 7"/>
                <a:gd name="T20" fmla="*/ 0 w 1"/>
                <a:gd name="T21" fmla="*/ 7 h 7"/>
                <a:gd name="T22" fmla="*/ 0 w 1"/>
                <a:gd name="T23" fmla="*/ 5 h 7"/>
                <a:gd name="T24" fmla="*/ 0 w 1"/>
                <a:gd name="T2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7">
                  <a:moveTo>
                    <a:pt x="0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6" name="îSḷiḑè"/>
            <p:cNvSpPr/>
            <p:nvPr/>
          </p:nvSpPr>
          <p:spPr bwMode="auto">
            <a:xfrm>
              <a:off x="11228396" y="5737379"/>
              <a:ext cx="8738" cy="39321"/>
            </a:xfrm>
            <a:custGeom>
              <a:avLst/>
              <a:gdLst>
                <a:gd name="T0" fmla="*/ 0 w 2"/>
                <a:gd name="T1" fmla="*/ 5 h 9"/>
                <a:gd name="T2" fmla="*/ 0 w 2"/>
                <a:gd name="T3" fmla="*/ 5 h 9"/>
                <a:gd name="T4" fmla="*/ 0 w 2"/>
                <a:gd name="T5" fmla="*/ 4 h 9"/>
                <a:gd name="T6" fmla="*/ 2 w 2"/>
                <a:gd name="T7" fmla="*/ 2 h 9"/>
                <a:gd name="T8" fmla="*/ 2 w 2"/>
                <a:gd name="T9" fmla="*/ 0 h 9"/>
                <a:gd name="T10" fmla="*/ 2 w 2"/>
                <a:gd name="T11" fmla="*/ 4 h 9"/>
                <a:gd name="T12" fmla="*/ 2 w 2"/>
                <a:gd name="T13" fmla="*/ 5 h 9"/>
                <a:gd name="T14" fmla="*/ 2 w 2"/>
                <a:gd name="T15" fmla="*/ 7 h 9"/>
                <a:gd name="T16" fmla="*/ 2 w 2"/>
                <a:gd name="T17" fmla="*/ 9 h 9"/>
                <a:gd name="T18" fmla="*/ 2 w 2"/>
                <a:gd name="T19" fmla="*/ 9 h 9"/>
                <a:gd name="T20" fmla="*/ 2 w 2"/>
                <a:gd name="T21" fmla="*/ 7 h 9"/>
                <a:gd name="T22" fmla="*/ 0 w 2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9">
                  <a:moveTo>
                    <a:pt x="0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7" name="iś1îḓé"/>
            <p:cNvSpPr/>
            <p:nvPr/>
          </p:nvSpPr>
          <p:spPr bwMode="auto">
            <a:xfrm>
              <a:off x="11206551" y="5724272"/>
              <a:ext cx="8738" cy="8738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8" name="îSļíḍe"/>
            <p:cNvSpPr/>
            <p:nvPr/>
          </p:nvSpPr>
          <p:spPr bwMode="auto">
            <a:xfrm>
              <a:off x="11215289" y="5737379"/>
              <a:ext cx="8738" cy="8738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2 w 2"/>
                <a:gd name="T5" fmla="*/ 0 h 2"/>
                <a:gd name="T6" fmla="*/ 2 w 2"/>
                <a:gd name="T7" fmla="*/ 0 h 2"/>
                <a:gd name="T8" fmla="*/ 2 w 2"/>
                <a:gd name="T9" fmla="*/ 2 h 2"/>
                <a:gd name="T10" fmla="*/ 2 w 2"/>
                <a:gd name="T11" fmla="*/ 2 h 2"/>
                <a:gd name="T12" fmla="*/ 0 w 2"/>
                <a:gd name="T13" fmla="*/ 0 h 2"/>
                <a:gd name="T14" fmla="*/ 0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9" name="íṣlîḍe"/>
            <p:cNvSpPr/>
            <p:nvPr/>
          </p:nvSpPr>
          <p:spPr bwMode="auto">
            <a:xfrm>
              <a:off x="11272086" y="5676213"/>
              <a:ext cx="78642" cy="34952"/>
            </a:xfrm>
            <a:custGeom>
              <a:avLst/>
              <a:gdLst>
                <a:gd name="T0" fmla="*/ 0 w 18"/>
                <a:gd name="T1" fmla="*/ 8 h 8"/>
                <a:gd name="T2" fmla="*/ 2 w 18"/>
                <a:gd name="T3" fmla="*/ 8 h 8"/>
                <a:gd name="T4" fmla="*/ 3 w 18"/>
                <a:gd name="T5" fmla="*/ 6 h 8"/>
                <a:gd name="T6" fmla="*/ 7 w 18"/>
                <a:gd name="T7" fmla="*/ 6 h 8"/>
                <a:gd name="T8" fmla="*/ 8 w 18"/>
                <a:gd name="T9" fmla="*/ 5 h 8"/>
                <a:gd name="T10" fmla="*/ 10 w 18"/>
                <a:gd name="T11" fmla="*/ 5 h 8"/>
                <a:gd name="T12" fmla="*/ 10 w 18"/>
                <a:gd name="T13" fmla="*/ 3 h 8"/>
                <a:gd name="T14" fmla="*/ 11 w 18"/>
                <a:gd name="T15" fmla="*/ 3 h 8"/>
                <a:gd name="T16" fmla="*/ 13 w 18"/>
                <a:gd name="T17" fmla="*/ 3 h 8"/>
                <a:gd name="T18" fmla="*/ 13 w 18"/>
                <a:gd name="T19" fmla="*/ 3 h 8"/>
                <a:gd name="T20" fmla="*/ 15 w 18"/>
                <a:gd name="T21" fmla="*/ 1 h 8"/>
                <a:gd name="T22" fmla="*/ 16 w 18"/>
                <a:gd name="T23" fmla="*/ 1 h 8"/>
                <a:gd name="T24" fmla="*/ 16 w 18"/>
                <a:gd name="T25" fmla="*/ 0 h 8"/>
                <a:gd name="T26" fmla="*/ 18 w 18"/>
                <a:gd name="T27" fmla="*/ 0 h 8"/>
                <a:gd name="T28" fmla="*/ 18 w 18"/>
                <a:gd name="T29" fmla="*/ 1 h 8"/>
                <a:gd name="T30" fmla="*/ 18 w 18"/>
                <a:gd name="T31" fmla="*/ 3 h 8"/>
                <a:gd name="T32" fmla="*/ 18 w 18"/>
                <a:gd name="T33" fmla="*/ 5 h 8"/>
                <a:gd name="T34" fmla="*/ 16 w 18"/>
                <a:gd name="T35" fmla="*/ 6 h 8"/>
                <a:gd name="T36" fmla="*/ 16 w 18"/>
                <a:gd name="T37" fmla="*/ 6 h 8"/>
                <a:gd name="T38" fmla="*/ 16 w 18"/>
                <a:gd name="T39" fmla="*/ 8 h 8"/>
                <a:gd name="T40" fmla="*/ 16 w 18"/>
                <a:gd name="T41" fmla="*/ 8 h 8"/>
                <a:gd name="T42" fmla="*/ 15 w 18"/>
                <a:gd name="T43" fmla="*/ 8 h 8"/>
                <a:gd name="T44" fmla="*/ 13 w 18"/>
                <a:gd name="T45" fmla="*/ 8 h 8"/>
                <a:gd name="T46" fmla="*/ 11 w 18"/>
                <a:gd name="T47" fmla="*/ 8 h 8"/>
                <a:gd name="T48" fmla="*/ 8 w 18"/>
                <a:gd name="T49" fmla="*/ 8 h 8"/>
                <a:gd name="T50" fmla="*/ 7 w 18"/>
                <a:gd name="T51" fmla="*/ 8 h 8"/>
                <a:gd name="T52" fmla="*/ 7 w 18"/>
                <a:gd name="T53" fmla="*/ 8 h 8"/>
                <a:gd name="T54" fmla="*/ 7 w 18"/>
                <a:gd name="T55" fmla="*/ 8 h 8"/>
                <a:gd name="T56" fmla="*/ 5 w 18"/>
                <a:gd name="T57" fmla="*/ 8 h 8"/>
                <a:gd name="T58" fmla="*/ 2 w 18"/>
                <a:gd name="T59" fmla="*/ 8 h 8"/>
                <a:gd name="T60" fmla="*/ 0 w 18"/>
                <a:gd name="T61" fmla="*/ 8 h 8"/>
                <a:gd name="T62" fmla="*/ 0 w 18"/>
                <a:gd name="T63" fmla="*/ 8 h 8"/>
                <a:gd name="T64" fmla="*/ 0 w 18"/>
                <a:gd name="T6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8">
                  <a:moveTo>
                    <a:pt x="0" y="8"/>
                  </a:moveTo>
                  <a:lnTo>
                    <a:pt x="2" y="8"/>
                  </a:lnTo>
                  <a:lnTo>
                    <a:pt x="3" y="6"/>
                  </a:lnTo>
                  <a:lnTo>
                    <a:pt x="7" y="6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5" y="1"/>
                  </a:lnTo>
                  <a:lnTo>
                    <a:pt x="16" y="1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3"/>
                  </a:lnTo>
                  <a:lnTo>
                    <a:pt x="18" y="5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5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5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0" name="iSlíḑê"/>
            <p:cNvSpPr/>
            <p:nvPr/>
          </p:nvSpPr>
          <p:spPr bwMode="auto">
            <a:xfrm>
              <a:off x="11363836" y="5724272"/>
              <a:ext cx="30583" cy="21845"/>
            </a:xfrm>
            <a:custGeom>
              <a:avLst/>
              <a:gdLst>
                <a:gd name="T0" fmla="*/ 3 w 7"/>
                <a:gd name="T1" fmla="*/ 0 h 5"/>
                <a:gd name="T2" fmla="*/ 5 w 7"/>
                <a:gd name="T3" fmla="*/ 0 h 5"/>
                <a:gd name="T4" fmla="*/ 7 w 7"/>
                <a:gd name="T5" fmla="*/ 0 h 5"/>
                <a:gd name="T6" fmla="*/ 7 w 7"/>
                <a:gd name="T7" fmla="*/ 0 h 5"/>
                <a:gd name="T8" fmla="*/ 5 w 7"/>
                <a:gd name="T9" fmla="*/ 2 h 5"/>
                <a:gd name="T10" fmla="*/ 3 w 7"/>
                <a:gd name="T11" fmla="*/ 3 h 5"/>
                <a:gd name="T12" fmla="*/ 3 w 7"/>
                <a:gd name="T13" fmla="*/ 3 h 5"/>
                <a:gd name="T14" fmla="*/ 3 w 7"/>
                <a:gd name="T15" fmla="*/ 3 h 5"/>
                <a:gd name="T16" fmla="*/ 3 w 7"/>
                <a:gd name="T17" fmla="*/ 5 h 5"/>
                <a:gd name="T18" fmla="*/ 2 w 7"/>
                <a:gd name="T19" fmla="*/ 3 h 5"/>
                <a:gd name="T20" fmla="*/ 0 w 7"/>
                <a:gd name="T21" fmla="*/ 0 h 5"/>
                <a:gd name="T22" fmla="*/ 0 w 7"/>
                <a:gd name="T23" fmla="*/ 0 h 5"/>
                <a:gd name="T24" fmla="*/ 0 w 7"/>
                <a:gd name="T25" fmla="*/ 0 h 5"/>
                <a:gd name="T26" fmla="*/ 3 w 7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5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1" name="îşľídé"/>
            <p:cNvSpPr/>
            <p:nvPr/>
          </p:nvSpPr>
          <p:spPr bwMode="auto">
            <a:xfrm>
              <a:off x="11416264" y="5724272"/>
              <a:ext cx="26214" cy="13107"/>
            </a:xfrm>
            <a:custGeom>
              <a:avLst/>
              <a:gdLst>
                <a:gd name="T0" fmla="*/ 0 w 6"/>
                <a:gd name="T1" fmla="*/ 0 h 3"/>
                <a:gd name="T2" fmla="*/ 3 w 6"/>
                <a:gd name="T3" fmla="*/ 0 h 3"/>
                <a:gd name="T4" fmla="*/ 6 w 6"/>
                <a:gd name="T5" fmla="*/ 0 h 3"/>
                <a:gd name="T6" fmla="*/ 6 w 6"/>
                <a:gd name="T7" fmla="*/ 0 h 3"/>
                <a:gd name="T8" fmla="*/ 6 w 6"/>
                <a:gd name="T9" fmla="*/ 0 h 3"/>
                <a:gd name="T10" fmla="*/ 6 w 6"/>
                <a:gd name="T11" fmla="*/ 2 h 3"/>
                <a:gd name="T12" fmla="*/ 3 w 6"/>
                <a:gd name="T13" fmla="*/ 3 h 3"/>
                <a:gd name="T14" fmla="*/ 3 w 6"/>
                <a:gd name="T15" fmla="*/ 3 h 3"/>
                <a:gd name="T16" fmla="*/ 3 w 6"/>
                <a:gd name="T17" fmla="*/ 3 h 3"/>
                <a:gd name="T18" fmla="*/ 0 w 6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2" name="iṥḻîḋè"/>
            <p:cNvSpPr/>
            <p:nvPr/>
          </p:nvSpPr>
          <p:spPr bwMode="auto">
            <a:xfrm>
              <a:off x="11473061" y="5724272"/>
              <a:ext cx="26214" cy="13107"/>
            </a:xfrm>
            <a:custGeom>
              <a:avLst/>
              <a:gdLst>
                <a:gd name="T0" fmla="*/ 0 w 6"/>
                <a:gd name="T1" fmla="*/ 0 h 3"/>
                <a:gd name="T2" fmla="*/ 1 w 6"/>
                <a:gd name="T3" fmla="*/ 0 h 3"/>
                <a:gd name="T4" fmla="*/ 4 w 6"/>
                <a:gd name="T5" fmla="*/ 0 h 3"/>
                <a:gd name="T6" fmla="*/ 6 w 6"/>
                <a:gd name="T7" fmla="*/ 0 h 3"/>
                <a:gd name="T8" fmla="*/ 6 w 6"/>
                <a:gd name="T9" fmla="*/ 0 h 3"/>
                <a:gd name="T10" fmla="*/ 6 w 6"/>
                <a:gd name="T11" fmla="*/ 0 h 3"/>
                <a:gd name="T12" fmla="*/ 4 w 6"/>
                <a:gd name="T13" fmla="*/ 0 h 3"/>
                <a:gd name="T14" fmla="*/ 4 w 6"/>
                <a:gd name="T15" fmla="*/ 2 h 3"/>
                <a:gd name="T16" fmla="*/ 3 w 6"/>
                <a:gd name="T17" fmla="*/ 3 h 3"/>
                <a:gd name="T18" fmla="*/ 3 w 6"/>
                <a:gd name="T19" fmla="*/ 3 h 3"/>
                <a:gd name="T20" fmla="*/ 1 w 6"/>
                <a:gd name="T21" fmla="*/ 3 h 3"/>
                <a:gd name="T22" fmla="*/ 0 w 6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3" y="3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3" name="ïšḷídê"/>
            <p:cNvSpPr/>
            <p:nvPr/>
          </p:nvSpPr>
          <p:spPr bwMode="auto">
            <a:xfrm>
              <a:off x="11521120" y="5719903"/>
              <a:ext cx="26214" cy="17476"/>
            </a:xfrm>
            <a:custGeom>
              <a:avLst/>
              <a:gdLst>
                <a:gd name="T0" fmla="*/ 0 w 6"/>
                <a:gd name="T1" fmla="*/ 1 h 4"/>
                <a:gd name="T2" fmla="*/ 3 w 6"/>
                <a:gd name="T3" fmla="*/ 1 h 4"/>
                <a:gd name="T4" fmla="*/ 5 w 6"/>
                <a:gd name="T5" fmla="*/ 1 h 4"/>
                <a:gd name="T6" fmla="*/ 6 w 6"/>
                <a:gd name="T7" fmla="*/ 0 h 4"/>
                <a:gd name="T8" fmla="*/ 6 w 6"/>
                <a:gd name="T9" fmla="*/ 1 h 4"/>
                <a:gd name="T10" fmla="*/ 5 w 6"/>
                <a:gd name="T11" fmla="*/ 3 h 4"/>
                <a:gd name="T12" fmla="*/ 3 w 6"/>
                <a:gd name="T13" fmla="*/ 4 h 4"/>
                <a:gd name="T14" fmla="*/ 3 w 6"/>
                <a:gd name="T15" fmla="*/ 4 h 4"/>
                <a:gd name="T16" fmla="*/ 3 w 6"/>
                <a:gd name="T17" fmla="*/ 4 h 4"/>
                <a:gd name="T18" fmla="*/ 0 w 6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0" y="1"/>
                  </a:moveTo>
                  <a:lnTo>
                    <a:pt x="3" y="1"/>
                  </a:lnTo>
                  <a:lnTo>
                    <a:pt x="5" y="1"/>
                  </a:lnTo>
                  <a:lnTo>
                    <a:pt x="6" y="0"/>
                  </a:lnTo>
                  <a:lnTo>
                    <a:pt x="6" y="1"/>
                  </a:lnTo>
                  <a:lnTo>
                    <a:pt x="5" y="3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4" name="îṥlídé"/>
            <p:cNvSpPr/>
            <p:nvPr/>
          </p:nvSpPr>
          <p:spPr bwMode="auto">
            <a:xfrm>
              <a:off x="11577918" y="5719903"/>
              <a:ext cx="26214" cy="17476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2 w 6"/>
                <a:gd name="T5" fmla="*/ 0 h 4"/>
                <a:gd name="T6" fmla="*/ 5 w 6"/>
                <a:gd name="T7" fmla="*/ 0 h 4"/>
                <a:gd name="T8" fmla="*/ 6 w 6"/>
                <a:gd name="T9" fmla="*/ 0 h 4"/>
                <a:gd name="T10" fmla="*/ 5 w 6"/>
                <a:gd name="T11" fmla="*/ 1 h 4"/>
                <a:gd name="T12" fmla="*/ 5 w 6"/>
                <a:gd name="T13" fmla="*/ 3 h 4"/>
                <a:gd name="T14" fmla="*/ 3 w 6"/>
                <a:gd name="T15" fmla="*/ 3 h 4"/>
                <a:gd name="T16" fmla="*/ 3 w 6"/>
                <a:gd name="T17" fmla="*/ 4 h 4"/>
                <a:gd name="T18" fmla="*/ 3 w 6"/>
                <a:gd name="T19" fmla="*/ 4 h 4"/>
                <a:gd name="T20" fmla="*/ 2 w 6"/>
                <a:gd name="T21" fmla="*/ 4 h 4"/>
                <a:gd name="T22" fmla="*/ 0 w 6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5" name="îşļíďè"/>
            <p:cNvSpPr/>
            <p:nvPr/>
          </p:nvSpPr>
          <p:spPr bwMode="auto">
            <a:xfrm>
              <a:off x="11320145" y="5138823"/>
              <a:ext cx="87381" cy="8738"/>
            </a:xfrm>
            <a:custGeom>
              <a:avLst/>
              <a:gdLst>
                <a:gd name="T0" fmla="*/ 17 w 20"/>
                <a:gd name="T1" fmla="*/ 2 h 2"/>
                <a:gd name="T2" fmla="*/ 15 w 20"/>
                <a:gd name="T3" fmla="*/ 2 h 2"/>
                <a:gd name="T4" fmla="*/ 13 w 20"/>
                <a:gd name="T5" fmla="*/ 2 h 2"/>
                <a:gd name="T6" fmla="*/ 13 w 20"/>
                <a:gd name="T7" fmla="*/ 2 h 2"/>
                <a:gd name="T8" fmla="*/ 10 w 20"/>
                <a:gd name="T9" fmla="*/ 2 h 2"/>
                <a:gd name="T10" fmla="*/ 7 w 20"/>
                <a:gd name="T11" fmla="*/ 2 h 2"/>
                <a:gd name="T12" fmla="*/ 2 w 20"/>
                <a:gd name="T13" fmla="*/ 2 h 2"/>
                <a:gd name="T14" fmla="*/ 0 w 20"/>
                <a:gd name="T15" fmla="*/ 2 h 2"/>
                <a:gd name="T16" fmla="*/ 0 w 20"/>
                <a:gd name="T17" fmla="*/ 2 h 2"/>
                <a:gd name="T18" fmla="*/ 2 w 20"/>
                <a:gd name="T19" fmla="*/ 2 h 2"/>
                <a:gd name="T20" fmla="*/ 7 w 20"/>
                <a:gd name="T21" fmla="*/ 2 h 2"/>
                <a:gd name="T22" fmla="*/ 10 w 20"/>
                <a:gd name="T23" fmla="*/ 2 h 2"/>
                <a:gd name="T24" fmla="*/ 13 w 20"/>
                <a:gd name="T25" fmla="*/ 0 h 2"/>
                <a:gd name="T26" fmla="*/ 13 w 20"/>
                <a:gd name="T27" fmla="*/ 0 h 2"/>
                <a:gd name="T28" fmla="*/ 15 w 20"/>
                <a:gd name="T29" fmla="*/ 0 h 2"/>
                <a:gd name="T30" fmla="*/ 17 w 20"/>
                <a:gd name="T31" fmla="*/ 0 h 2"/>
                <a:gd name="T32" fmla="*/ 20 w 20"/>
                <a:gd name="T33" fmla="*/ 0 h 2"/>
                <a:gd name="T34" fmla="*/ 20 w 20"/>
                <a:gd name="T35" fmla="*/ 2 h 2"/>
                <a:gd name="T36" fmla="*/ 17 w 20"/>
                <a:gd name="T3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2">
                  <a:moveTo>
                    <a:pt x="17" y="2"/>
                  </a:moveTo>
                  <a:lnTo>
                    <a:pt x="15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0" y="2"/>
                  </a:lnTo>
                  <a:lnTo>
                    <a:pt x="7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1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6" name="iṧḷidê"/>
            <p:cNvSpPr/>
            <p:nvPr/>
          </p:nvSpPr>
          <p:spPr bwMode="auto">
            <a:xfrm>
              <a:off x="11433740" y="5138823"/>
              <a:ext cx="78642" cy="0"/>
            </a:xfrm>
            <a:custGeom>
              <a:avLst/>
              <a:gdLst>
                <a:gd name="T0" fmla="*/ 0 w 18"/>
                <a:gd name="T1" fmla="*/ 2 w 18"/>
                <a:gd name="T2" fmla="*/ 15 w 18"/>
                <a:gd name="T3" fmla="*/ 18 w 18"/>
                <a:gd name="T4" fmla="*/ 18 w 18"/>
                <a:gd name="T5" fmla="*/ 15 w 18"/>
                <a:gd name="T6" fmla="*/ 4 w 18"/>
                <a:gd name="T7" fmla="*/ 0 w 18"/>
                <a:gd name="T8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7" name="í$ḻïḍê"/>
            <p:cNvSpPr/>
            <p:nvPr/>
          </p:nvSpPr>
          <p:spPr bwMode="auto">
            <a:xfrm>
              <a:off x="11542966" y="5138823"/>
              <a:ext cx="83011" cy="0"/>
            </a:xfrm>
            <a:custGeom>
              <a:avLst/>
              <a:gdLst>
                <a:gd name="T0" fmla="*/ 19 w 19"/>
                <a:gd name="T1" fmla="*/ 10 w 19"/>
                <a:gd name="T2" fmla="*/ 5 w 19"/>
                <a:gd name="T3" fmla="*/ 0 w 19"/>
                <a:gd name="T4" fmla="*/ 0 w 19"/>
                <a:gd name="T5" fmla="*/ 5 w 19"/>
                <a:gd name="T6" fmla="*/ 10 w 19"/>
                <a:gd name="T7" fmla="*/ 19 w 19"/>
                <a:gd name="T8" fmla="*/ 19 w 19"/>
                <a:gd name="T9" fmla="*/ 19 w 19"/>
                <a:gd name="T10" fmla="*/ 19 w 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</a:cxnLst>
              <a:rect l="0" t="0" r="r" b="b"/>
              <a:pathLst>
                <a:path w="19">
                  <a:moveTo>
                    <a:pt x="19" y="0"/>
                  </a:moveTo>
                  <a:lnTo>
                    <a:pt x="10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8" name="iŝľïḓé"/>
            <p:cNvSpPr/>
            <p:nvPr/>
          </p:nvSpPr>
          <p:spPr bwMode="auto">
            <a:xfrm>
              <a:off x="11416264" y="5317953"/>
              <a:ext cx="126702" cy="34952"/>
            </a:xfrm>
            <a:custGeom>
              <a:avLst/>
              <a:gdLst>
                <a:gd name="T0" fmla="*/ 0 w 18"/>
                <a:gd name="T1" fmla="*/ 0 h 5"/>
                <a:gd name="T2" fmla="*/ 1 w 18"/>
                <a:gd name="T3" fmla="*/ 0 h 5"/>
                <a:gd name="T4" fmla="*/ 3 w 18"/>
                <a:gd name="T5" fmla="*/ 0 h 5"/>
                <a:gd name="T6" fmla="*/ 7 w 18"/>
                <a:gd name="T7" fmla="*/ 0 h 5"/>
                <a:gd name="T8" fmla="*/ 8 w 18"/>
                <a:gd name="T9" fmla="*/ 0 h 5"/>
                <a:gd name="T10" fmla="*/ 10 w 18"/>
                <a:gd name="T11" fmla="*/ 0 h 5"/>
                <a:gd name="T12" fmla="*/ 12 w 18"/>
                <a:gd name="T13" fmla="*/ 0 h 5"/>
                <a:gd name="T14" fmla="*/ 14 w 18"/>
                <a:gd name="T15" fmla="*/ 0 h 5"/>
                <a:gd name="T16" fmla="*/ 17 w 18"/>
                <a:gd name="T17" fmla="*/ 0 h 5"/>
                <a:gd name="T18" fmla="*/ 18 w 18"/>
                <a:gd name="T19" fmla="*/ 0 h 5"/>
                <a:gd name="T20" fmla="*/ 18 w 18"/>
                <a:gd name="T21" fmla="*/ 1 h 5"/>
                <a:gd name="T22" fmla="*/ 18 w 18"/>
                <a:gd name="T23" fmla="*/ 4 h 5"/>
                <a:gd name="T24" fmla="*/ 18 w 18"/>
                <a:gd name="T25" fmla="*/ 4 h 5"/>
                <a:gd name="T26" fmla="*/ 17 w 18"/>
                <a:gd name="T27" fmla="*/ 4 h 5"/>
                <a:gd name="T28" fmla="*/ 14 w 18"/>
                <a:gd name="T29" fmla="*/ 5 h 5"/>
                <a:gd name="T30" fmla="*/ 12 w 18"/>
                <a:gd name="T31" fmla="*/ 5 h 5"/>
                <a:gd name="T32" fmla="*/ 11 w 18"/>
                <a:gd name="T33" fmla="*/ 5 h 5"/>
                <a:gd name="T34" fmla="*/ 8 w 18"/>
                <a:gd name="T35" fmla="*/ 5 h 5"/>
                <a:gd name="T36" fmla="*/ 5 w 18"/>
                <a:gd name="T37" fmla="*/ 5 h 5"/>
                <a:gd name="T38" fmla="*/ 2 w 18"/>
                <a:gd name="T39" fmla="*/ 5 h 5"/>
                <a:gd name="T40" fmla="*/ 1 w 18"/>
                <a:gd name="T41" fmla="*/ 5 h 5"/>
                <a:gd name="T42" fmla="*/ 0 w 18"/>
                <a:gd name="T43" fmla="*/ 5 h 5"/>
                <a:gd name="T44" fmla="*/ 0 w 18"/>
                <a:gd name="T45" fmla="*/ 5 h 5"/>
                <a:gd name="T46" fmla="*/ 0 w 18"/>
                <a:gd name="T47" fmla="*/ 4 h 5"/>
                <a:gd name="T48" fmla="*/ 0 w 18"/>
                <a:gd name="T49" fmla="*/ 4 h 5"/>
                <a:gd name="T50" fmla="*/ 0 w 18"/>
                <a:gd name="T51" fmla="*/ 3 h 5"/>
                <a:gd name="T52" fmla="*/ 0 w 18"/>
                <a:gd name="T5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2"/>
                    <a:pt x="18" y="3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9" name="íş1íďe"/>
            <p:cNvSpPr/>
            <p:nvPr/>
          </p:nvSpPr>
          <p:spPr bwMode="auto">
            <a:xfrm>
              <a:off x="11577918" y="5366012"/>
              <a:ext cx="113595" cy="43690"/>
            </a:xfrm>
            <a:custGeom>
              <a:avLst/>
              <a:gdLst>
                <a:gd name="T0" fmla="*/ 26 w 26"/>
                <a:gd name="T1" fmla="*/ 10 h 10"/>
                <a:gd name="T2" fmla="*/ 26 w 26"/>
                <a:gd name="T3" fmla="*/ 10 h 10"/>
                <a:gd name="T4" fmla="*/ 26 w 26"/>
                <a:gd name="T5" fmla="*/ 10 h 10"/>
                <a:gd name="T6" fmla="*/ 23 w 26"/>
                <a:gd name="T7" fmla="*/ 10 h 10"/>
                <a:gd name="T8" fmla="*/ 21 w 26"/>
                <a:gd name="T9" fmla="*/ 10 h 10"/>
                <a:gd name="T10" fmla="*/ 19 w 26"/>
                <a:gd name="T11" fmla="*/ 10 h 10"/>
                <a:gd name="T12" fmla="*/ 19 w 26"/>
                <a:gd name="T13" fmla="*/ 10 h 10"/>
                <a:gd name="T14" fmla="*/ 18 w 26"/>
                <a:gd name="T15" fmla="*/ 10 h 10"/>
                <a:gd name="T16" fmla="*/ 13 w 26"/>
                <a:gd name="T17" fmla="*/ 10 h 10"/>
                <a:gd name="T18" fmla="*/ 8 w 26"/>
                <a:gd name="T19" fmla="*/ 10 h 10"/>
                <a:gd name="T20" fmla="*/ 5 w 26"/>
                <a:gd name="T21" fmla="*/ 10 h 10"/>
                <a:gd name="T22" fmla="*/ 2 w 26"/>
                <a:gd name="T23" fmla="*/ 10 h 10"/>
                <a:gd name="T24" fmla="*/ 0 w 26"/>
                <a:gd name="T25" fmla="*/ 10 h 10"/>
                <a:gd name="T26" fmla="*/ 0 w 26"/>
                <a:gd name="T27" fmla="*/ 10 h 10"/>
                <a:gd name="T28" fmla="*/ 2 w 26"/>
                <a:gd name="T29" fmla="*/ 9 h 10"/>
                <a:gd name="T30" fmla="*/ 5 w 26"/>
                <a:gd name="T31" fmla="*/ 7 h 10"/>
                <a:gd name="T32" fmla="*/ 6 w 26"/>
                <a:gd name="T33" fmla="*/ 5 h 10"/>
                <a:gd name="T34" fmla="*/ 10 w 26"/>
                <a:gd name="T35" fmla="*/ 2 h 10"/>
                <a:gd name="T36" fmla="*/ 10 w 26"/>
                <a:gd name="T37" fmla="*/ 2 h 10"/>
                <a:gd name="T38" fmla="*/ 11 w 26"/>
                <a:gd name="T39" fmla="*/ 2 h 10"/>
                <a:gd name="T40" fmla="*/ 11 w 26"/>
                <a:gd name="T41" fmla="*/ 0 h 10"/>
                <a:gd name="T42" fmla="*/ 11 w 26"/>
                <a:gd name="T43" fmla="*/ 0 h 10"/>
                <a:gd name="T44" fmla="*/ 16 w 26"/>
                <a:gd name="T45" fmla="*/ 4 h 10"/>
                <a:gd name="T46" fmla="*/ 26 w 26"/>
                <a:gd name="T4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10">
                  <a:moveTo>
                    <a:pt x="26" y="10"/>
                  </a:moveTo>
                  <a:lnTo>
                    <a:pt x="26" y="10"/>
                  </a:lnTo>
                  <a:lnTo>
                    <a:pt x="26" y="10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8" y="10"/>
                  </a:lnTo>
                  <a:lnTo>
                    <a:pt x="13" y="10"/>
                  </a:lnTo>
                  <a:lnTo>
                    <a:pt x="8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9"/>
                  </a:lnTo>
                  <a:lnTo>
                    <a:pt x="5" y="7"/>
                  </a:lnTo>
                  <a:lnTo>
                    <a:pt x="6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6" y="4"/>
                  </a:lnTo>
                  <a:lnTo>
                    <a:pt x="2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0" name="îṩḻïḑe"/>
            <p:cNvSpPr/>
            <p:nvPr/>
          </p:nvSpPr>
          <p:spPr bwMode="auto">
            <a:xfrm>
              <a:off x="11625977" y="5601940"/>
              <a:ext cx="157285" cy="52428"/>
            </a:xfrm>
            <a:custGeom>
              <a:avLst/>
              <a:gdLst>
                <a:gd name="T0" fmla="*/ 36 w 36"/>
                <a:gd name="T1" fmla="*/ 10 h 12"/>
                <a:gd name="T2" fmla="*/ 36 w 36"/>
                <a:gd name="T3" fmla="*/ 10 h 12"/>
                <a:gd name="T4" fmla="*/ 36 w 36"/>
                <a:gd name="T5" fmla="*/ 10 h 12"/>
                <a:gd name="T6" fmla="*/ 33 w 36"/>
                <a:gd name="T7" fmla="*/ 10 h 12"/>
                <a:gd name="T8" fmla="*/ 28 w 36"/>
                <a:gd name="T9" fmla="*/ 10 h 12"/>
                <a:gd name="T10" fmla="*/ 26 w 36"/>
                <a:gd name="T11" fmla="*/ 12 h 12"/>
                <a:gd name="T12" fmla="*/ 25 w 36"/>
                <a:gd name="T13" fmla="*/ 12 h 12"/>
                <a:gd name="T14" fmla="*/ 23 w 36"/>
                <a:gd name="T15" fmla="*/ 12 h 12"/>
                <a:gd name="T16" fmla="*/ 20 w 36"/>
                <a:gd name="T17" fmla="*/ 12 h 12"/>
                <a:gd name="T18" fmla="*/ 17 w 36"/>
                <a:gd name="T19" fmla="*/ 12 h 12"/>
                <a:gd name="T20" fmla="*/ 13 w 36"/>
                <a:gd name="T21" fmla="*/ 12 h 12"/>
                <a:gd name="T22" fmla="*/ 10 w 36"/>
                <a:gd name="T23" fmla="*/ 12 h 12"/>
                <a:gd name="T24" fmla="*/ 7 w 36"/>
                <a:gd name="T25" fmla="*/ 12 h 12"/>
                <a:gd name="T26" fmla="*/ 4 w 36"/>
                <a:gd name="T27" fmla="*/ 12 h 12"/>
                <a:gd name="T28" fmla="*/ 0 w 36"/>
                <a:gd name="T29" fmla="*/ 12 h 12"/>
                <a:gd name="T30" fmla="*/ 0 w 36"/>
                <a:gd name="T31" fmla="*/ 12 h 12"/>
                <a:gd name="T32" fmla="*/ 0 w 36"/>
                <a:gd name="T33" fmla="*/ 12 h 12"/>
                <a:gd name="T34" fmla="*/ 2 w 36"/>
                <a:gd name="T35" fmla="*/ 10 h 12"/>
                <a:gd name="T36" fmla="*/ 4 w 36"/>
                <a:gd name="T37" fmla="*/ 9 h 12"/>
                <a:gd name="T38" fmla="*/ 5 w 36"/>
                <a:gd name="T39" fmla="*/ 7 h 12"/>
                <a:gd name="T40" fmla="*/ 7 w 36"/>
                <a:gd name="T41" fmla="*/ 5 h 12"/>
                <a:gd name="T42" fmla="*/ 10 w 36"/>
                <a:gd name="T43" fmla="*/ 4 h 12"/>
                <a:gd name="T44" fmla="*/ 10 w 36"/>
                <a:gd name="T45" fmla="*/ 4 h 12"/>
                <a:gd name="T46" fmla="*/ 13 w 36"/>
                <a:gd name="T47" fmla="*/ 2 h 12"/>
                <a:gd name="T48" fmla="*/ 13 w 36"/>
                <a:gd name="T49" fmla="*/ 0 h 12"/>
                <a:gd name="T50" fmla="*/ 15 w 36"/>
                <a:gd name="T51" fmla="*/ 0 h 12"/>
                <a:gd name="T52" fmla="*/ 15 w 36"/>
                <a:gd name="T53" fmla="*/ 0 h 12"/>
                <a:gd name="T54" fmla="*/ 18 w 36"/>
                <a:gd name="T55" fmla="*/ 2 h 12"/>
                <a:gd name="T56" fmla="*/ 30 w 36"/>
                <a:gd name="T57" fmla="*/ 7 h 12"/>
                <a:gd name="T58" fmla="*/ 36 w 36"/>
                <a:gd name="T5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12">
                  <a:moveTo>
                    <a:pt x="36" y="10"/>
                  </a:moveTo>
                  <a:lnTo>
                    <a:pt x="36" y="10"/>
                  </a:lnTo>
                  <a:lnTo>
                    <a:pt x="36" y="10"/>
                  </a:lnTo>
                  <a:lnTo>
                    <a:pt x="33" y="10"/>
                  </a:lnTo>
                  <a:lnTo>
                    <a:pt x="28" y="10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0" y="12"/>
                  </a:lnTo>
                  <a:lnTo>
                    <a:pt x="17" y="12"/>
                  </a:lnTo>
                  <a:lnTo>
                    <a:pt x="13" y="12"/>
                  </a:lnTo>
                  <a:lnTo>
                    <a:pt x="10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9"/>
                  </a:lnTo>
                  <a:lnTo>
                    <a:pt x="5" y="7"/>
                  </a:lnTo>
                  <a:lnTo>
                    <a:pt x="7" y="5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2"/>
                  </a:lnTo>
                  <a:lnTo>
                    <a:pt x="30" y="7"/>
                  </a:lnTo>
                  <a:lnTo>
                    <a:pt x="3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1" name="iṥļíḑè"/>
            <p:cNvSpPr/>
            <p:nvPr/>
          </p:nvSpPr>
          <p:spPr bwMode="auto">
            <a:xfrm>
              <a:off x="11634715" y="5658737"/>
              <a:ext cx="161654" cy="43690"/>
            </a:xfrm>
            <a:custGeom>
              <a:avLst/>
              <a:gdLst>
                <a:gd name="T0" fmla="*/ 36 w 37"/>
                <a:gd name="T1" fmla="*/ 2 h 10"/>
                <a:gd name="T2" fmla="*/ 32 w 37"/>
                <a:gd name="T3" fmla="*/ 4 h 10"/>
                <a:gd name="T4" fmla="*/ 31 w 37"/>
                <a:gd name="T5" fmla="*/ 5 h 10"/>
                <a:gd name="T6" fmla="*/ 31 w 37"/>
                <a:gd name="T7" fmla="*/ 5 h 10"/>
                <a:gd name="T8" fmla="*/ 29 w 37"/>
                <a:gd name="T9" fmla="*/ 5 h 10"/>
                <a:gd name="T10" fmla="*/ 28 w 37"/>
                <a:gd name="T11" fmla="*/ 7 h 10"/>
                <a:gd name="T12" fmla="*/ 26 w 37"/>
                <a:gd name="T13" fmla="*/ 9 h 10"/>
                <a:gd name="T14" fmla="*/ 24 w 37"/>
                <a:gd name="T15" fmla="*/ 10 h 10"/>
                <a:gd name="T16" fmla="*/ 24 w 37"/>
                <a:gd name="T17" fmla="*/ 10 h 10"/>
                <a:gd name="T18" fmla="*/ 21 w 37"/>
                <a:gd name="T19" fmla="*/ 10 h 10"/>
                <a:gd name="T20" fmla="*/ 19 w 37"/>
                <a:gd name="T21" fmla="*/ 10 h 10"/>
                <a:gd name="T22" fmla="*/ 16 w 37"/>
                <a:gd name="T23" fmla="*/ 9 h 10"/>
                <a:gd name="T24" fmla="*/ 10 w 37"/>
                <a:gd name="T25" fmla="*/ 5 h 10"/>
                <a:gd name="T26" fmla="*/ 3 w 37"/>
                <a:gd name="T27" fmla="*/ 2 h 10"/>
                <a:gd name="T28" fmla="*/ 0 w 37"/>
                <a:gd name="T29" fmla="*/ 2 h 10"/>
                <a:gd name="T30" fmla="*/ 0 w 37"/>
                <a:gd name="T31" fmla="*/ 2 h 10"/>
                <a:gd name="T32" fmla="*/ 0 w 37"/>
                <a:gd name="T33" fmla="*/ 2 h 10"/>
                <a:gd name="T34" fmla="*/ 2 w 37"/>
                <a:gd name="T35" fmla="*/ 2 h 10"/>
                <a:gd name="T36" fmla="*/ 5 w 37"/>
                <a:gd name="T37" fmla="*/ 2 h 10"/>
                <a:gd name="T38" fmla="*/ 8 w 37"/>
                <a:gd name="T39" fmla="*/ 2 h 10"/>
                <a:gd name="T40" fmla="*/ 11 w 37"/>
                <a:gd name="T41" fmla="*/ 2 h 10"/>
                <a:gd name="T42" fmla="*/ 15 w 37"/>
                <a:gd name="T43" fmla="*/ 0 h 10"/>
                <a:gd name="T44" fmla="*/ 18 w 37"/>
                <a:gd name="T45" fmla="*/ 0 h 10"/>
                <a:gd name="T46" fmla="*/ 21 w 37"/>
                <a:gd name="T47" fmla="*/ 0 h 10"/>
                <a:gd name="T48" fmla="*/ 24 w 37"/>
                <a:gd name="T49" fmla="*/ 0 h 10"/>
                <a:gd name="T50" fmla="*/ 26 w 37"/>
                <a:gd name="T51" fmla="*/ 0 h 10"/>
                <a:gd name="T52" fmla="*/ 28 w 37"/>
                <a:gd name="T53" fmla="*/ 0 h 10"/>
                <a:gd name="T54" fmla="*/ 29 w 37"/>
                <a:gd name="T55" fmla="*/ 0 h 10"/>
                <a:gd name="T56" fmla="*/ 34 w 37"/>
                <a:gd name="T57" fmla="*/ 0 h 10"/>
                <a:gd name="T58" fmla="*/ 37 w 37"/>
                <a:gd name="T59" fmla="*/ 0 h 10"/>
                <a:gd name="T60" fmla="*/ 36 w 37"/>
                <a:gd name="T6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10">
                  <a:moveTo>
                    <a:pt x="36" y="2"/>
                  </a:moveTo>
                  <a:lnTo>
                    <a:pt x="32" y="4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29" y="5"/>
                  </a:lnTo>
                  <a:lnTo>
                    <a:pt x="28" y="7"/>
                  </a:lnTo>
                  <a:lnTo>
                    <a:pt x="26" y="9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1" y="10"/>
                  </a:lnTo>
                  <a:lnTo>
                    <a:pt x="19" y="10"/>
                  </a:lnTo>
                  <a:lnTo>
                    <a:pt x="16" y="9"/>
                  </a:lnTo>
                  <a:lnTo>
                    <a:pt x="10" y="5"/>
                  </a:ln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5" y="2"/>
                  </a:lnTo>
                  <a:lnTo>
                    <a:pt x="8" y="2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2" name="ïŝḻiďê"/>
            <p:cNvSpPr/>
            <p:nvPr/>
          </p:nvSpPr>
          <p:spPr bwMode="auto">
            <a:xfrm>
              <a:off x="11792000" y="5719903"/>
              <a:ext cx="21845" cy="17476"/>
            </a:xfrm>
            <a:custGeom>
              <a:avLst/>
              <a:gdLst>
                <a:gd name="T0" fmla="*/ 0 w 5"/>
                <a:gd name="T1" fmla="*/ 0 h 4"/>
                <a:gd name="T2" fmla="*/ 1 w 5"/>
                <a:gd name="T3" fmla="*/ 0 h 4"/>
                <a:gd name="T4" fmla="*/ 3 w 5"/>
                <a:gd name="T5" fmla="*/ 0 h 4"/>
                <a:gd name="T6" fmla="*/ 5 w 5"/>
                <a:gd name="T7" fmla="*/ 0 h 4"/>
                <a:gd name="T8" fmla="*/ 5 w 5"/>
                <a:gd name="T9" fmla="*/ 0 h 4"/>
                <a:gd name="T10" fmla="*/ 5 w 5"/>
                <a:gd name="T11" fmla="*/ 0 h 4"/>
                <a:gd name="T12" fmla="*/ 5 w 5"/>
                <a:gd name="T13" fmla="*/ 1 h 4"/>
                <a:gd name="T14" fmla="*/ 3 w 5"/>
                <a:gd name="T15" fmla="*/ 1 h 4"/>
                <a:gd name="T16" fmla="*/ 3 w 5"/>
                <a:gd name="T17" fmla="*/ 4 h 4"/>
                <a:gd name="T18" fmla="*/ 3 w 5"/>
                <a:gd name="T19" fmla="*/ 4 h 4"/>
                <a:gd name="T20" fmla="*/ 1 w 5"/>
                <a:gd name="T21" fmla="*/ 3 h 4"/>
                <a:gd name="T22" fmla="*/ 0 w 5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3" y="1"/>
                  </a:lnTo>
                  <a:lnTo>
                    <a:pt x="3" y="4"/>
                  </a:lnTo>
                  <a:lnTo>
                    <a:pt x="3" y="4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3" name="ïŝ1íḋè"/>
            <p:cNvSpPr/>
            <p:nvPr/>
          </p:nvSpPr>
          <p:spPr bwMode="auto">
            <a:xfrm>
              <a:off x="11840059" y="5776701"/>
              <a:ext cx="13107" cy="4369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1 h 1"/>
                <a:gd name="T4" fmla="*/ 2 w 3"/>
                <a:gd name="T5" fmla="*/ 0 h 1"/>
                <a:gd name="T6" fmla="*/ 2 w 3"/>
                <a:gd name="T7" fmla="*/ 0 h 1"/>
                <a:gd name="T8" fmla="*/ 3 w 3"/>
                <a:gd name="T9" fmla="*/ 1 h 1"/>
                <a:gd name="T10" fmla="*/ 2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4" name="işlïde"/>
            <p:cNvSpPr/>
            <p:nvPr/>
          </p:nvSpPr>
          <p:spPr bwMode="auto">
            <a:xfrm>
              <a:off x="11818214" y="57679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5" name="íšḻîḑé"/>
            <p:cNvSpPr/>
            <p:nvPr/>
          </p:nvSpPr>
          <p:spPr bwMode="auto">
            <a:xfrm>
              <a:off x="11813845" y="5811653"/>
              <a:ext cx="13107" cy="26214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1 w 3"/>
                <a:gd name="T5" fmla="*/ 6 h 6"/>
                <a:gd name="T6" fmla="*/ 0 w 3"/>
                <a:gd name="T7" fmla="*/ 3 h 6"/>
                <a:gd name="T8" fmla="*/ 0 w 3"/>
                <a:gd name="T9" fmla="*/ 3 h 6"/>
                <a:gd name="T10" fmla="*/ 1 w 3"/>
                <a:gd name="T11" fmla="*/ 1 h 6"/>
                <a:gd name="T12" fmla="*/ 1 w 3"/>
                <a:gd name="T13" fmla="*/ 0 h 6"/>
                <a:gd name="T14" fmla="*/ 3 w 3"/>
                <a:gd name="T15" fmla="*/ 1 h 6"/>
                <a:gd name="T16" fmla="*/ 3 w 3"/>
                <a:gd name="T17" fmla="*/ 5 h 6"/>
                <a:gd name="T18" fmla="*/ 3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1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1"/>
                  </a:lnTo>
                  <a:lnTo>
                    <a:pt x="3" y="5"/>
                  </a:ln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6" name="ïṩļîḓê"/>
            <p:cNvSpPr/>
            <p:nvPr/>
          </p:nvSpPr>
          <p:spPr bwMode="auto">
            <a:xfrm>
              <a:off x="11158491" y="5894664"/>
              <a:ext cx="13107" cy="30583"/>
            </a:xfrm>
            <a:custGeom>
              <a:avLst/>
              <a:gdLst>
                <a:gd name="T0" fmla="*/ 0 w 3"/>
                <a:gd name="T1" fmla="*/ 4 h 7"/>
                <a:gd name="T2" fmla="*/ 2 w 3"/>
                <a:gd name="T3" fmla="*/ 2 h 7"/>
                <a:gd name="T4" fmla="*/ 3 w 3"/>
                <a:gd name="T5" fmla="*/ 0 h 7"/>
                <a:gd name="T6" fmla="*/ 3 w 3"/>
                <a:gd name="T7" fmla="*/ 0 h 7"/>
                <a:gd name="T8" fmla="*/ 3 w 3"/>
                <a:gd name="T9" fmla="*/ 0 h 7"/>
                <a:gd name="T10" fmla="*/ 3 w 3"/>
                <a:gd name="T11" fmla="*/ 2 h 7"/>
                <a:gd name="T12" fmla="*/ 2 w 3"/>
                <a:gd name="T13" fmla="*/ 5 h 7"/>
                <a:gd name="T14" fmla="*/ 0 w 3"/>
                <a:gd name="T15" fmla="*/ 7 h 7"/>
                <a:gd name="T16" fmla="*/ 0 w 3"/>
                <a:gd name="T17" fmla="*/ 5 h 7"/>
                <a:gd name="T18" fmla="*/ 0 w 3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7">
                  <a:moveTo>
                    <a:pt x="0" y="4"/>
                  </a:moveTo>
                  <a:lnTo>
                    <a:pt x="2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7" name="iṣlide"/>
            <p:cNvSpPr/>
            <p:nvPr/>
          </p:nvSpPr>
          <p:spPr bwMode="auto">
            <a:xfrm>
              <a:off x="11280824" y="5816022"/>
              <a:ext cx="13107" cy="30583"/>
            </a:xfrm>
            <a:custGeom>
              <a:avLst/>
              <a:gdLst>
                <a:gd name="T0" fmla="*/ 0 w 3"/>
                <a:gd name="T1" fmla="*/ 4 h 7"/>
                <a:gd name="T2" fmla="*/ 1 w 3"/>
                <a:gd name="T3" fmla="*/ 4 h 7"/>
                <a:gd name="T4" fmla="*/ 1 w 3"/>
                <a:gd name="T5" fmla="*/ 2 h 7"/>
                <a:gd name="T6" fmla="*/ 3 w 3"/>
                <a:gd name="T7" fmla="*/ 0 h 7"/>
                <a:gd name="T8" fmla="*/ 3 w 3"/>
                <a:gd name="T9" fmla="*/ 0 h 7"/>
                <a:gd name="T10" fmla="*/ 3 w 3"/>
                <a:gd name="T11" fmla="*/ 0 h 7"/>
                <a:gd name="T12" fmla="*/ 3 w 3"/>
                <a:gd name="T13" fmla="*/ 0 h 7"/>
                <a:gd name="T14" fmla="*/ 3 w 3"/>
                <a:gd name="T15" fmla="*/ 2 h 7"/>
                <a:gd name="T16" fmla="*/ 3 w 3"/>
                <a:gd name="T17" fmla="*/ 4 h 7"/>
                <a:gd name="T18" fmla="*/ 3 w 3"/>
                <a:gd name="T19" fmla="*/ 5 h 7"/>
                <a:gd name="T20" fmla="*/ 3 w 3"/>
                <a:gd name="T21" fmla="*/ 7 h 7"/>
                <a:gd name="T22" fmla="*/ 3 w 3"/>
                <a:gd name="T23" fmla="*/ 7 h 7"/>
                <a:gd name="T24" fmla="*/ 0 w 3"/>
                <a:gd name="T2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7">
                  <a:moveTo>
                    <a:pt x="0" y="4"/>
                  </a:moveTo>
                  <a:lnTo>
                    <a:pt x="1" y="4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8" name="ïṡḻiḍe"/>
            <p:cNvSpPr/>
            <p:nvPr/>
          </p:nvSpPr>
          <p:spPr bwMode="auto">
            <a:xfrm>
              <a:off x="11307038" y="5737379"/>
              <a:ext cx="8738" cy="30583"/>
            </a:xfrm>
            <a:custGeom>
              <a:avLst/>
              <a:gdLst>
                <a:gd name="T0" fmla="*/ 0 w 2"/>
                <a:gd name="T1" fmla="*/ 4 h 7"/>
                <a:gd name="T2" fmla="*/ 0 w 2"/>
                <a:gd name="T3" fmla="*/ 2 h 7"/>
                <a:gd name="T4" fmla="*/ 0 w 2"/>
                <a:gd name="T5" fmla="*/ 0 h 7"/>
                <a:gd name="T6" fmla="*/ 0 w 2"/>
                <a:gd name="T7" fmla="*/ 0 h 7"/>
                <a:gd name="T8" fmla="*/ 0 w 2"/>
                <a:gd name="T9" fmla="*/ 0 h 7"/>
                <a:gd name="T10" fmla="*/ 2 w 2"/>
                <a:gd name="T11" fmla="*/ 4 h 7"/>
                <a:gd name="T12" fmla="*/ 2 w 2"/>
                <a:gd name="T13" fmla="*/ 5 h 7"/>
                <a:gd name="T14" fmla="*/ 2 w 2"/>
                <a:gd name="T15" fmla="*/ 5 h 7"/>
                <a:gd name="T16" fmla="*/ 0 w 2"/>
                <a:gd name="T17" fmla="*/ 7 h 7"/>
                <a:gd name="T18" fmla="*/ 0 w 2"/>
                <a:gd name="T19" fmla="*/ 7 h 7"/>
                <a:gd name="T20" fmla="*/ 0 w 2"/>
                <a:gd name="T21" fmla="*/ 7 h 7"/>
                <a:gd name="T22" fmla="*/ 0 w 2"/>
                <a:gd name="T23" fmla="*/ 5 h 7"/>
                <a:gd name="T24" fmla="*/ 0 w 2"/>
                <a:gd name="T2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7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9" name="ï$lîḓé"/>
            <p:cNvSpPr/>
            <p:nvPr/>
          </p:nvSpPr>
          <p:spPr bwMode="auto">
            <a:xfrm>
              <a:off x="11307038" y="5724272"/>
              <a:ext cx="30583" cy="21845"/>
            </a:xfrm>
            <a:custGeom>
              <a:avLst/>
              <a:gdLst>
                <a:gd name="T0" fmla="*/ 0 w 7"/>
                <a:gd name="T1" fmla="*/ 0 h 5"/>
                <a:gd name="T2" fmla="*/ 3 w 7"/>
                <a:gd name="T3" fmla="*/ 0 h 5"/>
                <a:gd name="T4" fmla="*/ 7 w 7"/>
                <a:gd name="T5" fmla="*/ 0 h 5"/>
                <a:gd name="T6" fmla="*/ 7 w 7"/>
                <a:gd name="T7" fmla="*/ 0 h 5"/>
                <a:gd name="T8" fmla="*/ 7 w 7"/>
                <a:gd name="T9" fmla="*/ 0 h 5"/>
                <a:gd name="T10" fmla="*/ 7 w 7"/>
                <a:gd name="T11" fmla="*/ 2 h 5"/>
                <a:gd name="T12" fmla="*/ 5 w 7"/>
                <a:gd name="T13" fmla="*/ 3 h 5"/>
                <a:gd name="T14" fmla="*/ 3 w 7"/>
                <a:gd name="T15" fmla="*/ 5 h 5"/>
                <a:gd name="T16" fmla="*/ 2 w 7"/>
                <a:gd name="T17" fmla="*/ 2 h 5"/>
                <a:gd name="T18" fmla="*/ 0 w 7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5" y="3"/>
                  </a:lnTo>
                  <a:lnTo>
                    <a:pt x="3" y="5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0" name="ïsľîdé"/>
            <p:cNvSpPr/>
            <p:nvPr/>
          </p:nvSpPr>
          <p:spPr bwMode="auto">
            <a:xfrm>
              <a:off x="11385681" y="5737379"/>
              <a:ext cx="13107" cy="39321"/>
            </a:xfrm>
            <a:custGeom>
              <a:avLst/>
              <a:gdLst>
                <a:gd name="T0" fmla="*/ 0 w 3"/>
                <a:gd name="T1" fmla="*/ 4 h 9"/>
                <a:gd name="T2" fmla="*/ 0 w 3"/>
                <a:gd name="T3" fmla="*/ 4 h 9"/>
                <a:gd name="T4" fmla="*/ 2 w 3"/>
                <a:gd name="T5" fmla="*/ 2 h 9"/>
                <a:gd name="T6" fmla="*/ 2 w 3"/>
                <a:gd name="T7" fmla="*/ 2 h 9"/>
                <a:gd name="T8" fmla="*/ 2 w 3"/>
                <a:gd name="T9" fmla="*/ 0 h 9"/>
                <a:gd name="T10" fmla="*/ 3 w 3"/>
                <a:gd name="T11" fmla="*/ 0 h 9"/>
                <a:gd name="T12" fmla="*/ 3 w 3"/>
                <a:gd name="T13" fmla="*/ 0 h 9"/>
                <a:gd name="T14" fmla="*/ 3 w 3"/>
                <a:gd name="T15" fmla="*/ 4 h 9"/>
                <a:gd name="T16" fmla="*/ 3 w 3"/>
                <a:gd name="T17" fmla="*/ 4 h 9"/>
                <a:gd name="T18" fmla="*/ 3 w 3"/>
                <a:gd name="T19" fmla="*/ 5 h 9"/>
                <a:gd name="T20" fmla="*/ 3 w 3"/>
                <a:gd name="T21" fmla="*/ 7 h 9"/>
                <a:gd name="T22" fmla="*/ 3 w 3"/>
                <a:gd name="T23" fmla="*/ 9 h 9"/>
                <a:gd name="T24" fmla="*/ 2 w 3"/>
                <a:gd name="T25" fmla="*/ 5 h 9"/>
                <a:gd name="T26" fmla="*/ 0 w 3"/>
                <a:gd name="T2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9">
                  <a:moveTo>
                    <a:pt x="0" y="4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7"/>
                  </a:lnTo>
                  <a:lnTo>
                    <a:pt x="3" y="9"/>
                  </a:lnTo>
                  <a:lnTo>
                    <a:pt x="2" y="5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1" name="îs1ídè"/>
            <p:cNvSpPr/>
            <p:nvPr/>
          </p:nvSpPr>
          <p:spPr bwMode="auto">
            <a:xfrm>
              <a:off x="11416264" y="5737379"/>
              <a:ext cx="4369" cy="39321"/>
            </a:xfrm>
            <a:custGeom>
              <a:avLst/>
              <a:gdLst>
                <a:gd name="T0" fmla="*/ 0 w 1"/>
                <a:gd name="T1" fmla="*/ 0 h 9"/>
                <a:gd name="T2" fmla="*/ 1 w 1"/>
                <a:gd name="T3" fmla="*/ 4 h 9"/>
                <a:gd name="T4" fmla="*/ 1 w 1"/>
                <a:gd name="T5" fmla="*/ 4 h 9"/>
                <a:gd name="T6" fmla="*/ 1 w 1"/>
                <a:gd name="T7" fmla="*/ 5 h 9"/>
                <a:gd name="T8" fmla="*/ 0 w 1"/>
                <a:gd name="T9" fmla="*/ 7 h 9"/>
                <a:gd name="T10" fmla="*/ 0 w 1"/>
                <a:gd name="T11" fmla="*/ 7 h 9"/>
                <a:gd name="T12" fmla="*/ 0 w 1"/>
                <a:gd name="T13" fmla="*/ 9 h 9"/>
                <a:gd name="T14" fmla="*/ 0 w 1"/>
                <a:gd name="T15" fmla="*/ 7 h 9"/>
                <a:gd name="T16" fmla="*/ 0 w 1"/>
                <a:gd name="T17" fmla="*/ 7 h 9"/>
                <a:gd name="T18" fmla="*/ 0 w 1"/>
                <a:gd name="T19" fmla="*/ 4 h 9"/>
                <a:gd name="T20" fmla="*/ 0 w 1"/>
                <a:gd name="T21" fmla="*/ 2 h 9"/>
                <a:gd name="T22" fmla="*/ 0 w 1"/>
                <a:gd name="T2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9">
                  <a:moveTo>
                    <a:pt x="0" y="0"/>
                  </a:move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2" name="íś1íḋé"/>
            <p:cNvSpPr/>
            <p:nvPr/>
          </p:nvSpPr>
          <p:spPr bwMode="auto">
            <a:xfrm>
              <a:off x="11490537" y="5811653"/>
              <a:ext cx="17476" cy="34952"/>
            </a:xfrm>
            <a:custGeom>
              <a:avLst/>
              <a:gdLst>
                <a:gd name="T0" fmla="*/ 0 w 4"/>
                <a:gd name="T1" fmla="*/ 5 h 8"/>
                <a:gd name="T2" fmla="*/ 0 w 4"/>
                <a:gd name="T3" fmla="*/ 3 h 8"/>
                <a:gd name="T4" fmla="*/ 2 w 4"/>
                <a:gd name="T5" fmla="*/ 1 h 8"/>
                <a:gd name="T6" fmla="*/ 4 w 4"/>
                <a:gd name="T7" fmla="*/ 1 h 8"/>
                <a:gd name="T8" fmla="*/ 4 w 4"/>
                <a:gd name="T9" fmla="*/ 0 h 8"/>
                <a:gd name="T10" fmla="*/ 4 w 4"/>
                <a:gd name="T11" fmla="*/ 1 h 8"/>
                <a:gd name="T12" fmla="*/ 4 w 4"/>
                <a:gd name="T13" fmla="*/ 3 h 8"/>
                <a:gd name="T14" fmla="*/ 4 w 4"/>
                <a:gd name="T15" fmla="*/ 5 h 8"/>
                <a:gd name="T16" fmla="*/ 4 w 4"/>
                <a:gd name="T17" fmla="*/ 6 h 8"/>
                <a:gd name="T18" fmla="*/ 4 w 4"/>
                <a:gd name="T19" fmla="*/ 8 h 8"/>
                <a:gd name="T20" fmla="*/ 2 w 4"/>
                <a:gd name="T21" fmla="*/ 5 h 8"/>
                <a:gd name="T22" fmla="*/ 0 w 4"/>
                <a:gd name="T2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8">
                  <a:moveTo>
                    <a:pt x="0" y="5"/>
                  </a:moveTo>
                  <a:lnTo>
                    <a:pt x="0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4" y="5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3" name="iSḻiḋé"/>
            <p:cNvSpPr/>
            <p:nvPr/>
          </p:nvSpPr>
          <p:spPr bwMode="auto">
            <a:xfrm>
              <a:off x="11512382" y="5737379"/>
              <a:ext cx="17476" cy="30583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0 h 7"/>
                <a:gd name="T4" fmla="*/ 4 w 4"/>
                <a:gd name="T5" fmla="*/ 4 h 7"/>
                <a:gd name="T6" fmla="*/ 4 w 4"/>
                <a:gd name="T7" fmla="*/ 4 h 7"/>
                <a:gd name="T8" fmla="*/ 4 w 4"/>
                <a:gd name="T9" fmla="*/ 4 h 7"/>
                <a:gd name="T10" fmla="*/ 2 w 4"/>
                <a:gd name="T11" fmla="*/ 5 h 7"/>
                <a:gd name="T12" fmla="*/ 2 w 4"/>
                <a:gd name="T13" fmla="*/ 7 h 7"/>
                <a:gd name="T14" fmla="*/ 2 w 4"/>
                <a:gd name="T15" fmla="*/ 5 h 7"/>
                <a:gd name="T16" fmla="*/ 0 w 4"/>
                <a:gd name="T17" fmla="*/ 2 h 7"/>
                <a:gd name="T18" fmla="*/ 0 w 4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4" name="iśľîḓè"/>
            <p:cNvSpPr/>
            <p:nvPr/>
          </p:nvSpPr>
          <p:spPr bwMode="auto">
            <a:xfrm>
              <a:off x="11678405" y="5811653"/>
              <a:ext cx="13107" cy="34952"/>
            </a:xfrm>
            <a:custGeom>
              <a:avLst/>
              <a:gdLst>
                <a:gd name="T0" fmla="*/ 0 w 3"/>
                <a:gd name="T1" fmla="*/ 0 h 8"/>
                <a:gd name="T2" fmla="*/ 0 w 3"/>
                <a:gd name="T3" fmla="*/ 0 h 8"/>
                <a:gd name="T4" fmla="*/ 1 w 3"/>
                <a:gd name="T5" fmla="*/ 1 h 8"/>
                <a:gd name="T6" fmla="*/ 3 w 3"/>
                <a:gd name="T7" fmla="*/ 3 h 8"/>
                <a:gd name="T8" fmla="*/ 1 w 3"/>
                <a:gd name="T9" fmla="*/ 5 h 8"/>
                <a:gd name="T10" fmla="*/ 1 w 3"/>
                <a:gd name="T11" fmla="*/ 5 h 8"/>
                <a:gd name="T12" fmla="*/ 1 w 3"/>
                <a:gd name="T13" fmla="*/ 6 h 8"/>
                <a:gd name="T14" fmla="*/ 0 w 3"/>
                <a:gd name="T15" fmla="*/ 6 h 8"/>
                <a:gd name="T16" fmla="*/ 0 w 3"/>
                <a:gd name="T17" fmla="*/ 8 h 8"/>
                <a:gd name="T18" fmla="*/ 0 w 3"/>
                <a:gd name="T19" fmla="*/ 6 h 8"/>
                <a:gd name="T20" fmla="*/ 0 w 3"/>
                <a:gd name="T21" fmla="*/ 5 h 8"/>
                <a:gd name="T22" fmla="*/ 0 w 3"/>
                <a:gd name="T23" fmla="*/ 3 h 8"/>
                <a:gd name="T24" fmla="*/ 0 w 3"/>
                <a:gd name="T25" fmla="*/ 1 h 8"/>
                <a:gd name="T26" fmla="*/ 0 w 3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5" name="í$ḷïḓé"/>
            <p:cNvSpPr/>
            <p:nvPr/>
          </p:nvSpPr>
          <p:spPr bwMode="auto">
            <a:xfrm>
              <a:off x="11621608" y="5759225"/>
              <a:ext cx="4369" cy="87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1 w 1"/>
                <a:gd name="T9" fmla="*/ 2 h 2"/>
                <a:gd name="T10" fmla="*/ 1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6" name="íṥļîḑê"/>
            <p:cNvSpPr/>
            <p:nvPr/>
          </p:nvSpPr>
          <p:spPr bwMode="auto">
            <a:xfrm>
              <a:off x="11625977" y="5781070"/>
              <a:ext cx="4369" cy="436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7" name="ïṩlíďe"/>
            <p:cNvSpPr/>
            <p:nvPr/>
          </p:nvSpPr>
          <p:spPr bwMode="auto">
            <a:xfrm>
              <a:off x="11643453" y="5759225"/>
              <a:ext cx="4369" cy="17476"/>
            </a:xfrm>
            <a:custGeom>
              <a:avLst/>
              <a:gdLst>
                <a:gd name="T0" fmla="*/ 0 w 1"/>
                <a:gd name="T1" fmla="*/ 2 h 4"/>
                <a:gd name="T2" fmla="*/ 0 w 1"/>
                <a:gd name="T3" fmla="*/ 0 h 4"/>
                <a:gd name="T4" fmla="*/ 0 w 1"/>
                <a:gd name="T5" fmla="*/ 0 h 4"/>
                <a:gd name="T6" fmla="*/ 0 w 1"/>
                <a:gd name="T7" fmla="*/ 2 h 4"/>
                <a:gd name="T8" fmla="*/ 1 w 1"/>
                <a:gd name="T9" fmla="*/ 4 h 4"/>
                <a:gd name="T10" fmla="*/ 1 w 1"/>
                <a:gd name="T11" fmla="*/ 4 h 4"/>
                <a:gd name="T12" fmla="*/ 0 w 1"/>
                <a:gd name="T13" fmla="*/ 4 h 4"/>
                <a:gd name="T14" fmla="*/ 0 w 1"/>
                <a:gd name="T15" fmla="*/ 4 h 4"/>
                <a:gd name="T16" fmla="*/ 0 w 1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4">
                  <a:moveTo>
                    <a:pt x="0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8" name="iṥḻîḑé"/>
            <p:cNvSpPr/>
            <p:nvPr/>
          </p:nvSpPr>
          <p:spPr bwMode="auto">
            <a:xfrm>
              <a:off x="11647822" y="5733010"/>
              <a:ext cx="13107" cy="34952"/>
            </a:xfrm>
            <a:custGeom>
              <a:avLst/>
              <a:gdLst>
                <a:gd name="T0" fmla="*/ 3 w 3"/>
                <a:gd name="T1" fmla="*/ 6 h 8"/>
                <a:gd name="T2" fmla="*/ 3 w 3"/>
                <a:gd name="T3" fmla="*/ 8 h 8"/>
                <a:gd name="T4" fmla="*/ 0 w 3"/>
                <a:gd name="T5" fmla="*/ 5 h 8"/>
                <a:gd name="T6" fmla="*/ 2 w 3"/>
                <a:gd name="T7" fmla="*/ 3 h 8"/>
                <a:gd name="T8" fmla="*/ 3 w 3"/>
                <a:gd name="T9" fmla="*/ 1 h 8"/>
                <a:gd name="T10" fmla="*/ 3 w 3"/>
                <a:gd name="T11" fmla="*/ 1 h 8"/>
                <a:gd name="T12" fmla="*/ 3 w 3"/>
                <a:gd name="T13" fmla="*/ 0 h 8"/>
                <a:gd name="T14" fmla="*/ 3 w 3"/>
                <a:gd name="T15" fmla="*/ 1 h 8"/>
                <a:gd name="T16" fmla="*/ 3 w 3"/>
                <a:gd name="T17" fmla="*/ 1 h 8"/>
                <a:gd name="T18" fmla="*/ 3 w 3"/>
                <a:gd name="T19" fmla="*/ 5 h 8"/>
                <a:gd name="T20" fmla="*/ 3 w 3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8">
                  <a:moveTo>
                    <a:pt x="3" y="6"/>
                  </a:moveTo>
                  <a:lnTo>
                    <a:pt x="3" y="8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5"/>
                  </a:ln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9" name="ïŝḻîḑê"/>
            <p:cNvSpPr/>
            <p:nvPr/>
          </p:nvSpPr>
          <p:spPr bwMode="auto">
            <a:xfrm>
              <a:off x="11678405" y="5733010"/>
              <a:ext cx="4369" cy="21845"/>
            </a:xfrm>
            <a:custGeom>
              <a:avLst/>
              <a:gdLst>
                <a:gd name="T0" fmla="*/ 0 w 1"/>
                <a:gd name="T1" fmla="*/ 1 h 5"/>
                <a:gd name="T2" fmla="*/ 0 w 1"/>
                <a:gd name="T3" fmla="*/ 0 h 5"/>
                <a:gd name="T4" fmla="*/ 1 w 1"/>
                <a:gd name="T5" fmla="*/ 1 h 5"/>
                <a:gd name="T6" fmla="*/ 1 w 1"/>
                <a:gd name="T7" fmla="*/ 3 h 5"/>
                <a:gd name="T8" fmla="*/ 1 w 1"/>
                <a:gd name="T9" fmla="*/ 3 h 5"/>
                <a:gd name="T10" fmla="*/ 0 w 1"/>
                <a:gd name="T11" fmla="*/ 5 h 5"/>
                <a:gd name="T12" fmla="*/ 0 w 1"/>
                <a:gd name="T13" fmla="*/ 5 h 5"/>
                <a:gd name="T14" fmla="*/ 0 w 1"/>
                <a:gd name="T15" fmla="*/ 3 h 5"/>
                <a:gd name="T16" fmla="*/ 0 w 1"/>
                <a:gd name="T17" fmla="*/ 3 h 5"/>
                <a:gd name="T18" fmla="*/ 0 w 1"/>
                <a:gd name="T1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5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0" name="iṧlïďê"/>
            <p:cNvSpPr/>
            <p:nvPr/>
          </p:nvSpPr>
          <p:spPr bwMode="auto">
            <a:xfrm>
              <a:off x="11682774" y="5719903"/>
              <a:ext cx="30583" cy="17476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2 w 7"/>
                <a:gd name="T5" fmla="*/ 0 h 4"/>
                <a:gd name="T6" fmla="*/ 4 w 7"/>
                <a:gd name="T7" fmla="*/ 0 h 4"/>
                <a:gd name="T8" fmla="*/ 7 w 7"/>
                <a:gd name="T9" fmla="*/ 0 h 4"/>
                <a:gd name="T10" fmla="*/ 5 w 7"/>
                <a:gd name="T11" fmla="*/ 1 h 4"/>
                <a:gd name="T12" fmla="*/ 5 w 7"/>
                <a:gd name="T13" fmla="*/ 1 h 4"/>
                <a:gd name="T14" fmla="*/ 4 w 7"/>
                <a:gd name="T15" fmla="*/ 3 h 4"/>
                <a:gd name="T16" fmla="*/ 4 w 7"/>
                <a:gd name="T17" fmla="*/ 4 h 4"/>
                <a:gd name="T18" fmla="*/ 4 w 7"/>
                <a:gd name="T19" fmla="*/ 4 h 4"/>
                <a:gd name="T20" fmla="*/ 4 w 7"/>
                <a:gd name="T21" fmla="*/ 4 h 4"/>
                <a:gd name="T22" fmla="*/ 2 w 7"/>
                <a:gd name="T23" fmla="*/ 3 h 4"/>
                <a:gd name="T24" fmla="*/ 0 w 7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1" name="îṡľîdê"/>
            <p:cNvSpPr/>
            <p:nvPr/>
          </p:nvSpPr>
          <p:spPr bwMode="auto">
            <a:xfrm>
              <a:off x="11735203" y="5759225"/>
              <a:ext cx="26214" cy="21845"/>
            </a:xfrm>
            <a:custGeom>
              <a:avLst/>
              <a:gdLst>
                <a:gd name="T0" fmla="*/ 6 w 6"/>
                <a:gd name="T1" fmla="*/ 5 h 5"/>
                <a:gd name="T2" fmla="*/ 6 w 6"/>
                <a:gd name="T3" fmla="*/ 5 h 5"/>
                <a:gd name="T4" fmla="*/ 3 w 6"/>
                <a:gd name="T5" fmla="*/ 5 h 5"/>
                <a:gd name="T6" fmla="*/ 1 w 6"/>
                <a:gd name="T7" fmla="*/ 5 h 5"/>
                <a:gd name="T8" fmla="*/ 0 w 6"/>
                <a:gd name="T9" fmla="*/ 5 h 5"/>
                <a:gd name="T10" fmla="*/ 1 w 6"/>
                <a:gd name="T11" fmla="*/ 4 h 5"/>
                <a:gd name="T12" fmla="*/ 1 w 6"/>
                <a:gd name="T13" fmla="*/ 4 h 5"/>
                <a:gd name="T14" fmla="*/ 3 w 6"/>
                <a:gd name="T15" fmla="*/ 2 h 5"/>
                <a:gd name="T16" fmla="*/ 3 w 6"/>
                <a:gd name="T17" fmla="*/ 0 h 5"/>
                <a:gd name="T18" fmla="*/ 3 w 6"/>
                <a:gd name="T19" fmla="*/ 0 h 5"/>
                <a:gd name="T20" fmla="*/ 6 w 6"/>
                <a:gd name="T21" fmla="*/ 4 h 5"/>
                <a:gd name="T22" fmla="*/ 6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6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6" y="4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2" name="ïṥļiḍê"/>
            <p:cNvSpPr/>
            <p:nvPr/>
          </p:nvSpPr>
          <p:spPr bwMode="auto">
            <a:xfrm>
              <a:off x="11735203" y="5798546"/>
              <a:ext cx="26214" cy="13107"/>
            </a:xfrm>
            <a:custGeom>
              <a:avLst/>
              <a:gdLst>
                <a:gd name="T0" fmla="*/ 5 w 6"/>
                <a:gd name="T1" fmla="*/ 0 h 3"/>
                <a:gd name="T2" fmla="*/ 6 w 6"/>
                <a:gd name="T3" fmla="*/ 0 h 3"/>
                <a:gd name="T4" fmla="*/ 6 w 6"/>
                <a:gd name="T5" fmla="*/ 0 h 3"/>
                <a:gd name="T6" fmla="*/ 6 w 6"/>
                <a:gd name="T7" fmla="*/ 0 h 3"/>
                <a:gd name="T8" fmla="*/ 6 w 6"/>
                <a:gd name="T9" fmla="*/ 0 h 3"/>
                <a:gd name="T10" fmla="*/ 5 w 6"/>
                <a:gd name="T11" fmla="*/ 1 h 3"/>
                <a:gd name="T12" fmla="*/ 5 w 6"/>
                <a:gd name="T13" fmla="*/ 3 h 3"/>
                <a:gd name="T14" fmla="*/ 3 w 6"/>
                <a:gd name="T15" fmla="*/ 3 h 3"/>
                <a:gd name="T16" fmla="*/ 3 w 6"/>
                <a:gd name="T17" fmla="*/ 3 h 3"/>
                <a:gd name="T18" fmla="*/ 3 w 6"/>
                <a:gd name="T19" fmla="*/ 3 h 3"/>
                <a:gd name="T20" fmla="*/ 0 w 6"/>
                <a:gd name="T21" fmla="*/ 0 h 3"/>
                <a:gd name="T22" fmla="*/ 1 w 6"/>
                <a:gd name="T23" fmla="*/ 0 h 3"/>
                <a:gd name="T24" fmla="*/ 1 w 6"/>
                <a:gd name="T25" fmla="*/ 0 h 3"/>
                <a:gd name="T26" fmla="*/ 5 w 6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3" name="îṥlíḑè"/>
            <p:cNvSpPr/>
            <p:nvPr/>
          </p:nvSpPr>
          <p:spPr bwMode="auto">
            <a:xfrm>
              <a:off x="11682774" y="5759225"/>
              <a:ext cx="30583" cy="21845"/>
            </a:xfrm>
            <a:custGeom>
              <a:avLst/>
              <a:gdLst>
                <a:gd name="T0" fmla="*/ 0 w 7"/>
                <a:gd name="T1" fmla="*/ 4 h 5"/>
                <a:gd name="T2" fmla="*/ 2 w 7"/>
                <a:gd name="T3" fmla="*/ 2 h 5"/>
                <a:gd name="T4" fmla="*/ 2 w 7"/>
                <a:gd name="T5" fmla="*/ 2 h 5"/>
                <a:gd name="T6" fmla="*/ 4 w 7"/>
                <a:gd name="T7" fmla="*/ 0 h 5"/>
                <a:gd name="T8" fmla="*/ 4 w 7"/>
                <a:gd name="T9" fmla="*/ 0 h 5"/>
                <a:gd name="T10" fmla="*/ 4 w 7"/>
                <a:gd name="T11" fmla="*/ 0 h 5"/>
                <a:gd name="T12" fmla="*/ 7 w 7"/>
                <a:gd name="T13" fmla="*/ 5 h 5"/>
                <a:gd name="T14" fmla="*/ 7 w 7"/>
                <a:gd name="T15" fmla="*/ 5 h 5"/>
                <a:gd name="T16" fmla="*/ 5 w 7"/>
                <a:gd name="T17" fmla="*/ 5 h 5"/>
                <a:gd name="T18" fmla="*/ 2 w 7"/>
                <a:gd name="T19" fmla="*/ 5 h 5"/>
                <a:gd name="T20" fmla="*/ 0 w 7"/>
                <a:gd name="T21" fmla="*/ 5 h 5"/>
                <a:gd name="T22" fmla="*/ 0 w 7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7" y="5"/>
                  </a:lnTo>
                  <a:lnTo>
                    <a:pt x="7" y="5"/>
                  </a:lnTo>
                  <a:lnTo>
                    <a:pt x="5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4" name="íṣļide"/>
            <p:cNvSpPr/>
            <p:nvPr/>
          </p:nvSpPr>
          <p:spPr bwMode="auto">
            <a:xfrm>
              <a:off x="11796369" y="5868450"/>
              <a:ext cx="21845" cy="21845"/>
            </a:xfrm>
            <a:custGeom>
              <a:avLst/>
              <a:gdLst>
                <a:gd name="T0" fmla="*/ 2 w 5"/>
                <a:gd name="T1" fmla="*/ 0 h 5"/>
                <a:gd name="T2" fmla="*/ 4 w 5"/>
                <a:gd name="T3" fmla="*/ 0 h 5"/>
                <a:gd name="T4" fmla="*/ 5 w 5"/>
                <a:gd name="T5" fmla="*/ 0 h 5"/>
                <a:gd name="T6" fmla="*/ 5 w 5"/>
                <a:gd name="T7" fmla="*/ 0 h 5"/>
                <a:gd name="T8" fmla="*/ 5 w 5"/>
                <a:gd name="T9" fmla="*/ 0 h 5"/>
                <a:gd name="T10" fmla="*/ 5 w 5"/>
                <a:gd name="T11" fmla="*/ 0 h 5"/>
                <a:gd name="T12" fmla="*/ 5 w 5"/>
                <a:gd name="T13" fmla="*/ 2 h 5"/>
                <a:gd name="T14" fmla="*/ 5 w 5"/>
                <a:gd name="T15" fmla="*/ 3 h 5"/>
                <a:gd name="T16" fmla="*/ 5 w 5"/>
                <a:gd name="T17" fmla="*/ 3 h 5"/>
                <a:gd name="T18" fmla="*/ 5 w 5"/>
                <a:gd name="T19" fmla="*/ 5 h 5"/>
                <a:gd name="T20" fmla="*/ 5 w 5"/>
                <a:gd name="T21" fmla="*/ 5 h 5"/>
                <a:gd name="T22" fmla="*/ 0 w 5"/>
                <a:gd name="T23" fmla="*/ 0 h 5"/>
                <a:gd name="T24" fmla="*/ 0 w 5"/>
                <a:gd name="T25" fmla="*/ 0 h 5"/>
                <a:gd name="T26" fmla="*/ 2 w 5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4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5" name="îṣḻïḋé"/>
            <p:cNvSpPr/>
            <p:nvPr/>
          </p:nvSpPr>
          <p:spPr bwMode="auto">
            <a:xfrm>
              <a:off x="11770155" y="5912141"/>
              <a:ext cx="26214" cy="21845"/>
            </a:xfrm>
            <a:custGeom>
              <a:avLst/>
              <a:gdLst>
                <a:gd name="T0" fmla="*/ 3 w 6"/>
                <a:gd name="T1" fmla="*/ 5 h 5"/>
                <a:gd name="T2" fmla="*/ 1 w 6"/>
                <a:gd name="T3" fmla="*/ 5 h 5"/>
                <a:gd name="T4" fmla="*/ 0 w 6"/>
                <a:gd name="T5" fmla="*/ 5 h 5"/>
                <a:gd name="T6" fmla="*/ 1 w 6"/>
                <a:gd name="T7" fmla="*/ 5 h 5"/>
                <a:gd name="T8" fmla="*/ 1 w 6"/>
                <a:gd name="T9" fmla="*/ 3 h 5"/>
                <a:gd name="T10" fmla="*/ 1 w 6"/>
                <a:gd name="T11" fmla="*/ 1 h 5"/>
                <a:gd name="T12" fmla="*/ 1 w 6"/>
                <a:gd name="T13" fmla="*/ 0 h 5"/>
                <a:gd name="T14" fmla="*/ 3 w 6"/>
                <a:gd name="T15" fmla="*/ 1 h 5"/>
                <a:gd name="T16" fmla="*/ 6 w 6"/>
                <a:gd name="T17" fmla="*/ 5 h 5"/>
                <a:gd name="T18" fmla="*/ 6 w 6"/>
                <a:gd name="T19" fmla="*/ 5 h 5"/>
                <a:gd name="T20" fmla="*/ 5 w 6"/>
                <a:gd name="T21" fmla="*/ 5 h 5"/>
                <a:gd name="T22" fmla="*/ 3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1" y="5"/>
                  </a:lnTo>
                  <a:lnTo>
                    <a:pt x="0" y="5"/>
                  </a:lnTo>
                  <a:lnTo>
                    <a:pt x="1" y="5"/>
                  </a:lnTo>
                  <a:lnTo>
                    <a:pt x="1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1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6" name="îşľiḓé"/>
            <p:cNvSpPr/>
            <p:nvPr/>
          </p:nvSpPr>
          <p:spPr bwMode="auto">
            <a:xfrm>
              <a:off x="11682774" y="5837867"/>
              <a:ext cx="30583" cy="21845"/>
            </a:xfrm>
            <a:custGeom>
              <a:avLst/>
              <a:gdLst>
                <a:gd name="T0" fmla="*/ 4 w 7"/>
                <a:gd name="T1" fmla="*/ 5 h 5"/>
                <a:gd name="T2" fmla="*/ 4 w 7"/>
                <a:gd name="T3" fmla="*/ 5 h 5"/>
                <a:gd name="T4" fmla="*/ 2 w 7"/>
                <a:gd name="T5" fmla="*/ 5 h 5"/>
                <a:gd name="T6" fmla="*/ 0 w 7"/>
                <a:gd name="T7" fmla="*/ 5 h 5"/>
                <a:gd name="T8" fmla="*/ 0 w 7"/>
                <a:gd name="T9" fmla="*/ 4 h 5"/>
                <a:gd name="T10" fmla="*/ 2 w 7"/>
                <a:gd name="T11" fmla="*/ 2 h 5"/>
                <a:gd name="T12" fmla="*/ 2 w 7"/>
                <a:gd name="T13" fmla="*/ 2 h 5"/>
                <a:gd name="T14" fmla="*/ 2 w 7"/>
                <a:gd name="T15" fmla="*/ 0 h 5"/>
                <a:gd name="T16" fmla="*/ 4 w 7"/>
                <a:gd name="T17" fmla="*/ 0 h 5"/>
                <a:gd name="T18" fmla="*/ 4 w 7"/>
                <a:gd name="T19" fmla="*/ 0 h 5"/>
                <a:gd name="T20" fmla="*/ 4 w 7"/>
                <a:gd name="T21" fmla="*/ 2 h 5"/>
                <a:gd name="T22" fmla="*/ 7 w 7"/>
                <a:gd name="T23" fmla="*/ 5 h 5"/>
                <a:gd name="T24" fmla="*/ 7 w 7"/>
                <a:gd name="T25" fmla="*/ 5 h 5"/>
                <a:gd name="T26" fmla="*/ 4 w 7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7" name="îṣľiḓe"/>
            <p:cNvSpPr/>
            <p:nvPr/>
          </p:nvSpPr>
          <p:spPr bwMode="auto">
            <a:xfrm>
              <a:off x="11735203" y="5837867"/>
              <a:ext cx="26214" cy="17476"/>
            </a:xfrm>
            <a:custGeom>
              <a:avLst/>
              <a:gdLst>
                <a:gd name="T0" fmla="*/ 6 w 6"/>
                <a:gd name="T1" fmla="*/ 4 h 4"/>
                <a:gd name="T2" fmla="*/ 5 w 6"/>
                <a:gd name="T3" fmla="*/ 4 h 4"/>
                <a:gd name="T4" fmla="*/ 3 w 6"/>
                <a:gd name="T5" fmla="*/ 4 h 4"/>
                <a:gd name="T6" fmla="*/ 1 w 6"/>
                <a:gd name="T7" fmla="*/ 4 h 4"/>
                <a:gd name="T8" fmla="*/ 0 w 6"/>
                <a:gd name="T9" fmla="*/ 4 h 4"/>
                <a:gd name="T10" fmla="*/ 1 w 6"/>
                <a:gd name="T11" fmla="*/ 4 h 4"/>
                <a:gd name="T12" fmla="*/ 1 w 6"/>
                <a:gd name="T13" fmla="*/ 2 h 4"/>
                <a:gd name="T14" fmla="*/ 1 w 6"/>
                <a:gd name="T15" fmla="*/ 2 h 4"/>
                <a:gd name="T16" fmla="*/ 3 w 6"/>
                <a:gd name="T17" fmla="*/ 0 h 4"/>
                <a:gd name="T18" fmla="*/ 3 w 6"/>
                <a:gd name="T19" fmla="*/ 0 h 4"/>
                <a:gd name="T20" fmla="*/ 5 w 6"/>
                <a:gd name="T21" fmla="*/ 0 h 4"/>
                <a:gd name="T22" fmla="*/ 6 w 6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5" y="4"/>
                  </a:lnTo>
                  <a:lnTo>
                    <a:pt x="3" y="4"/>
                  </a:lnTo>
                  <a:lnTo>
                    <a:pt x="1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8" name="iŝliḋe"/>
            <p:cNvSpPr/>
            <p:nvPr/>
          </p:nvSpPr>
          <p:spPr bwMode="auto">
            <a:xfrm>
              <a:off x="11739572" y="5868450"/>
              <a:ext cx="30583" cy="21845"/>
            </a:xfrm>
            <a:custGeom>
              <a:avLst/>
              <a:gdLst>
                <a:gd name="T0" fmla="*/ 4 w 7"/>
                <a:gd name="T1" fmla="*/ 0 h 5"/>
                <a:gd name="T2" fmla="*/ 5 w 7"/>
                <a:gd name="T3" fmla="*/ 0 h 5"/>
                <a:gd name="T4" fmla="*/ 7 w 7"/>
                <a:gd name="T5" fmla="*/ 0 h 5"/>
                <a:gd name="T6" fmla="*/ 7 w 7"/>
                <a:gd name="T7" fmla="*/ 0 h 5"/>
                <a:gd name="T8" fmla="*/ 7 w 7"/>
                <a:gd name="T9" fmla="*/ 0 h 5"/>
                <a:gd name="T10" fmla="*/ 7 w 7"/>
                <a:gd name="T11" fmla="*/ 2 h 5"/>
                <a:gd name="T12" fmla="*/ 7 w 7"/>
                <a:gd name="T13" fmla="*/ 3 h 5"/>
                <a:gd name="T14" fmla="*/ 7 w 7"/>
                <a:gd name="T15" fmla="*/ 5 h 5"/>
                <a:gd name="T16" fmla="*/ 5 w 7"/>
                <a:gd name="T17" fmla="*/ 5 h 5"/>
                <a:gd name="T18" fmla="*/ 0 w 7"/>
                <a:gd name="T19" fmla="*/ 0 h 5"/>
                <a:gd name="T20" fmla="*/ 2 w 7"/>
                <a:gd name="T21" fmla="*/ 0 h 5"/>
                <a:gd name="T22" fmla="*/ 4 w 7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9" name="íšliḑè"/>
            <p:cNvSpPr/>
            <p:nvPr/>
          </p:nvSpPr>
          <p:spPr bwMode="auto">
            <a:xfrm>
              <a:off x="11691512" y="5868450"/>
              <a:ext cx="21845" cy="21845"/>
            </a:xfrm>
            <a:custGeom>
              <a:avLst/>
              <a:gdLst>
                <a:gd name="T0" fmla="*/ 3 w 5"/>
                <a:gd name="T1" fmla="*/ 0 h 5"/>
                <a:gd name="T2" fmla="*/ 5 w 5"/>
                <a:gd name="T3" fmla="*/ 0 h 5"/>
                <a:gd name="T4" fmla="*/ 5 w 5"/>
                <a:gd name="T5" fmla="*/ 0 h 5"/>
                <a:gd name="T6" fmla="*/ 5 w 5"/>
                <a:gd name="T7" fmla="*/ 0 h 5"/>
                <a:gd name="T8" fmla="*/ 5 w 5"/>
                <a:gd name="T9" fmla="*/ 0 h 5"/>
                <a:gd name="T10" fmla="*/ 5 w 5"/>
                <a:gd name="T11" fmla="*/ 2 h 5"/>
                <a:gd name="T12" fmla="*/ 5 w 5"/>
                <a:gd name="T13" fmla="*/ 3 h 5"/>
                <a:gd name="T14" fmla="*/ 5 w 5"/>
                <a:gd name="T15" fmla="*/ 5 h 5"/>
                <a:gd name="T16" fmla="*/ 5 w 5"/>
                <a:gd name="T17" fmla="*/ 5 h 5"/>
                <a:gd name="T18" fmla="*/ 0 w 5"/>
                <a:gd name="T19" fmla="*/ 0 h 5"/>
                <a:gd name="T20" fmla="*/ 0 w 5"/>
                <a:gd name="T21" fmla="*/ 0 h 5"/>
                <a:gd name="T22" fmla="*/ 3 w 5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0" name="íṣlíďè"/>
            <p:cNvSpPr/>
            <p:nvPr/>
          </p:nvSpPr>
          <p:spPr bwMode="auto">
            <a:xfrm>
              <a:off x="11634715" y="5877188"/>
              <a:ext cx="26214" cy="13107"/>
            </a:xfrm>
            <a:custGeom>
              <a:avLst/>
              <a:gdLst>
                <a:gd name="T0" fmla="*/ 3 w 6"/>
                <a:gd name="T1" fmla="*/ 0 h 3"/>
                <a:gd name="T2" fmla="*/ 5 w 6"/>
                <a:gd name="T3" fmla="*/ 0 h 3"/>
                <a:gd name="T4" fmla="*/ 6 w 6"/>
                <a:gd name="T5" fmla="*/ 0 h 3"/>
                <a:gd name="T6" fmla="*/ 6 w 6"/>
                <a:gd name="T7" fmla="*/ 0 h 3"/>
                <a:gd name="T8" fmla="*/ 5 w 6"/>
                <a:gd name="T9" fmla="*/ 1 h 3"/>
                <a:gd name="T10" fmla="*/ 5 w 6"/>
                <a:gd name="T11" fmla="*/ 3 h 3"/>
                <a:gd name="T12" fmla="*/ 5 w 6"/>
                <a:gd name="T13" fmla="*/ 3 h 3"/>
                <a:gd name="T14" fmla="*/ 0 w 6"/>
                <a:gd name="T15" fmla="*/ 0 h 3"/>
                <a:gd name="T16" fmla="*/ 0 w 6"/>
                <a:gd name="T17" fmla="*/ 0 h 3"/>
                <a:gd name="T18" fmla="*/ 3 w 6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">
                  <a:moveTo>
                    <a:pt x="3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1" name="ï$lïḍè"/>
            <p:cNvSpPr/>
            <p:nvPr/>
          </p:nvSpPr>
          <p:spPr bwMode="auto">
            <a:xfrm>
              <a:off x="11473061" y="5837867"/>
              <a:ext cx="26214" cy="21845"/>
            </a:xfrm>
            <a:custGeom>
              <a:avLst/>
              <a:gdLst>
                <a:gd name="T0" fmla="*/ 6 w 6"/>
                <a:gd name="T1" fmla="*/ 5 h 5"/>
                <a:gd name="T2" fmla="*/ 6 w 6"/>
                <a:gd name="T3" fmla="*/ 5 h 5"/>
                <a:gd name="T4" fmla="*/ 4 w 6"/>
                <a:gd name="T5" fmla="*/ 5 h 5"/>
                <a:gd name="T6" fmla="*/ 1 w 6"/>
                <a:gd name="T7" fmla="*/ 5 h 5"/>
                <a:gd name="T8" fmla="*/ 0 w 6"/>
                <a:gd name="T9" fmla="*/ 5 h 5"/>
                <a:gd name="T10" fmla="*/ 1 w 6"/>
                <a:gd name="T11" fmla="*/ 5 h 5"/>
                <a:gd name="T12" fmla="*/ 1 w 6"/>
                <a:gd name="T13" fmla="*/ 4 h 5"/>
                <a:gd name="T14" fmla="*/ 1 w 6"/>
                <a:gd name="T15" fmla="*/ 2 h 5"/>
                <a:gd name="T16" fmla="*/ 3 w 6"/>
                <a:gd name="T17" fmla="*/ 0 h 5"/>
                <a:gd name="T18" fmla="*/ 3 w 6"/>
                <a:gd name="T19" fmla="*/ 0 h 5"/>
                <a:gd name="T20" fmla="*/ 3 w 6"/>
                <a:gd name="T21" fmla="*/ 2 h 5"/>
                <a:gd name="T22" fmla="*/ 6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6" y="5"/>
                  </a:lnTo>
                  <a:lnTo>
                    <a:pt x="4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2" name="íśḷïḑe"/>
            <p:cNvSpPr/>
            <p:nvPr/>
          </p:nvSpPr>
          <p:spPr bwMode="auto">
            <a:xfrm>
              <a:off x="11407526" y="5890295"/>
              <a:ext cx="13107" cy="34952"/>
            </a:xfrm>
            <a:custGeom>
              <a:avLst/>
              <a:gdLst>
                <a:gd name="T0" fmla="*/ 3 w 3"/>
                <a:gd name="T1" fmla="*/ 3 h 8"/>
                <a:gd name="T2" fmla="*/ 3 w 3"/>
                <a:gd name="T3" fmla="*/ 3 h 8"/>
                <a:gd name="T4" fmla="*/ 3 w 3"/>
                <a:gd name="T5" fmla="*/ 3 h 8"/>
                <a:gd name="T6" fmla="*/ 2 w 3"/>
                <a:gd name="T7" fmla="*/ 5 h 8"/>
                <a:gd name="T8" fmla="*/ 0 w 3"/>
                <a:gd name="T9" fmla="*/ 6 h 8"/>
                <a:gd name="T10" fmla="*/ 0 w 3"/>
                <a:gd name="T11" fmla="*/ 8 h 8"/>
                <a:gd name="T12" fmla="*/ 0 w 3"/>
                <a:gd name="T13" fmla="*/ 6 h 8"/>
                <a:gd name="T14" fmla="*/ 0 w 3"/>
                <a:gd name="T15" fmla="*/ 5 h 8"/>
                <a:gd name="T16" fmla="*/ 0 w 3"/>
                <a:gd name="T17" fmla="*/ 1 h 8"/>
                <a:gd name="T18" fmla="*/ 0 w 3"/>
                <a:gd name="T19" fmla="*/ 1 h 8"/>
                <a:gd name="T20" fmla="*/ 0 w 3"/>
                <a:gd name="T21" fmla="*/ 0 h 8"/>
                <a:gd name="T22" fmla="*/ 0 w 3"/>
                <a:gd name="T23" fmla="*/ 0 h 8"/>
                <a:gd name="T24" fmla="*/ 2 w 3"/>
                <a:gd name="T25" fmla="*/ 0 h 8"/>
                <a:gd name="T26" fmla="*/ 3 w 3"/>
                <a:gd name="T2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8">
                  <a:moveTo>
                    <a:pt x="3" y="3"/>
                  </a:moveTo>
                  <a:lnTo>
                    <a:pt x="3" y="3"/>
                  </a:lnTo>
                  <a:lnTo>
                    <a:pt x="3" y="3"/>
                  </a:lnTo>
                  <a:lnTo>
                    <a:pt x="2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3" name="ï$ḻîďè"/>
            <p:cNvSpPr/>
            <p:nvPr/>
          </p:nvSpPr>
          <p:spPr bwMode="auto">
            <a:xfrm>
              <a:off x="11407526" y="5916510"/>
              <a:ext cx="34952" cy="21845"/>
            </a:xfrm>
            <a:custGeom>
              <a:avLst/>
              <a:gdLst>
                <a:gd name="T0" fmla="*/ 8 w 8"/>
                <a:gd name="T1" fmla="*/ 5 h 5"/>
                <a:gd name="T2" fmla="*/ 8 w 8"/>
                <a:gd name="T3" fmla="*/ 5 h 5"/>
                <a:gd name="T4" fmla="*/ 5 w 8"/>
                <a:gd name="T5" fmla="*/ 5 h 5"/>
                <a:gd name="T6" fmla="*/ 3 w 8"/>
                <a:gd name="T7" fmla="*/ 5 h 5"/>
                <a:gd name="T8" fmla="*/ 2 w 8"/>
                <a:gd name="T9" fmla="*/ 5 h 5"/>
                <a:gd name="T10" fmla="*/ 2 w 8"/>
                <a:gd name="T11" fmla="*/ 5 h 5"/>
                <a:gd name="T12" fmla="*/ 0 w 8"/>
                <a:gd name="T13" fmla="*/ 5 h 5"/>
                <a:gd name="T14" fmla="*/ 0 w 8"/>
                <a:gd name="T15" fmla="*/ 5 h 5"/>
                <a:gd name="T16" fmla="*/ 2 w 8"/>
                <a:gd name="T17" fmla="*/ 4 h 5"/>
                <a:gd name="T18" fmla="*/ 2 w 8"/>
                <a:gd name="T19" fmla="*/ 4 h 5"/>
                <a:gd name="T20" fmla="*/ 2 w 8"/>
                <a:gd name="T21" fmla="*/ 4 h 5"/>
                <a:gd name="T22" fmla="*/ 3 w 8"/>
                <a:gd name="T23" fmla="*/ 2 h 5"/>
                <a:gd name="T24" fmla="*/ 5 w 8"/>
                <a:gd name="T25" fmla="*/ 0 h 5"/>
                <a:gd name="T26" fmla="*/ 5 w 8"/>
                <a:gd name="T27" fmla="*/ 0 h 5"/>
                <a:gd name="T28" fmla="*/ 5 w 8"/>
                <a:gd name="T29" fmla="*/ 0 h 5"/>
                <a:gd name="T30" fmla="*/ 8 w 8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lnTo>
                    <a:pt x="8" y="5"/>
                  </a:lnTo>
                  <a:lnTo>
                    <a:pt x="5" y="5"/>
                  </a:lnTo>
                  <a:lnTo>
                    <a:pt x="3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4" name="ïṡľïḍè"/>
            <p:cNvSpPr/>
            <p:nvPr/>
          </p:nvSpPr>
          <p:spPr bwMode="auto">
            <a:xfrm>
              <a:off x="11350728" y="5916510"/>
              <a:ext cx="34952" cy="21845"/>
            </a:xfrm>
            <a:custGeom>
              <a:avLst/>
              <a:gdLst>
                <a:gd name="T0" fmla="*/ 6 w 8"/>
                <a:gd name="T1" fmla="*/ 5 h 5"/>
                <a:gd name="T2" fmla="*/ 8 w 8"/>
                <a:gd name="T3" fmla="*/ 5 h 5"/>
                <a:gd name="T4" fmla="*/ 6 w 8"/>
                <a:gd name="T5" fmla="*/ 5 h 5"/>
                <a:gd name="T6" fmla="*/ 5 w 8"/>
                <a:gd name="T7" fmla="*/ 5 h 5"/>
                <a:gd name="T8" fmla="*/ 2 w 8"/>
                <a:gd name="T9" fmla="*/ 5 h 5"/>
                <a:gd name="T10" fmla="*/ 0 w 8"/>
                <a:gd name="T11" fmla="*/ 5 h 5"/>
                <a:gd name="T12" fmla="*/ 0 w 8"/>
                <a:gd name="T13" fmla="*/ 5 h 5"/>
                <a:gd name="T14" fmla="*/ 0 w 8"/>
                <a:gd name="T15" fmla="*/ 5 h 5"/>
                <a:gd name="T16" fmla="*/ 0 w 8"/>
                <a:gd name="T17" fmla="*/ 4 h 5"/>
                <a:gd name="T18" fmla="*/ 2 w 8"/>
                <a:gd name="T19" fmla="*/ 2 h 5"/>
                <a:gd name="T20" fmla="*/ 3 w 8"/>
                <a:gd name="T21" fmla="*/ 2 h 5"/>
                <a:gd name="T22" fmla="*/ 3 w 8"/>
                <a:gd name="T23" fmla="*/ 0 h 5"/>
                <a:gd name="T24" fmla="*/ 3 w 8"/>
                <a:gd name="T25" fmla="*/ 0 h 5"/>
                <a:gd name="T26" fmla="*/ 5 w 8"/>
                <a:gd name="T27" fmla="*/ 0 h 5"/>
                <a:gd name="T28" fmla="*/ 6 w 8"/>
                <a:gd name="T29" fmla="*/ 2 h 5"/>
                <a:gd name="T30" fmla="*/ 6 w 8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5">
                  <a:moveTo>
                    <a:pt x="6" y="5"/>
                  </a:moveTo>
                  <a:lnTo>
                    <a:pt x="8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2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5" name="îṥľiďe"/>
            <p:cNvSpPr/>
            <p:nvPr/>
          </p:nvSpPr>
          <p:spPr bwMode="auto">
            <a:xfrm>
              <a:off x="11228396" y="5890295"/>
              <a:ext cx="21845" cy="34952"/>
            </a:xfrm>
            <a:custGeom>
              <a:avLst/>
              <a:gdLst>
                <a:gd name="T0" fmla="*/ 0 w 5"/>
                <a:gd name="T1" fmla="*/ 6 h 8"/>
                <a:gd name="T2" fmla="*/ 4 w 5"/>
                <a:gd name="T3" fmla="*/ 1 h 8"/>
                <a:gd name="T4" fmla="*/ 4 w 5"/>
                <a:gd name="T5" fmla="*/ 1 h 8"/>
                <a:gd name="T6" fmla="*/ 4 w 5"/>
                <a:gd name="T7" fmla="*/ 0 h 8"/>
                <a:gd name="T8" fmla="*/ 5 w 5"/>
                <a:gd name="T9" fmla="*/ 1 h 8"/>
                <a:gd name="T10" fmla="*/ 5 w 5"/>
                <a:gd name="T11" fmla="*/ 3 h 8"/>
                <a:gd name="T12" fmla="*/ 5 w 5"/>
                <a:gd name="T13" fmla="*/ 3 h 8"/>
                <a:gd name="T14" fmla="*/ 0 w 5"/>
                <a:gd name="T15" fmla="*/ 6 h 8"/>
                <a:gd name="T16" fmla="*/ 0 w 5"/>
                <a:gd name="T17" fmla="*/ 8 h 8"/>
                <a:gd name="T18" fmla="*/ 0 w 5"/>
                <a:gd name="T1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8">
                  <a:moveTo>
                    <a:pt x="0" y="6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6" name="iṡḷiḍé"/>
            <p:cNvSpPr/>
            <p:nvPr/>
          </p:nvSpPr>
          <p:spPr bwMode="auto">
            <a:xfrm>
              <a:off x="11263348" y="5894664"/>
              <a:ext cx="21845" cy="30583"/>
            </a:xfrm>
            <a:custGeom>
              <a:avLst/>
              <a:gdLst>
                <a:gd name="T0" fmla="*/ 0 w 5"/>
                <a:gd name="T1" fmla="*/ 4 h 7"/>
                <a:gd name="T2" fmla="*/ 2 w 5"/>
                <a:gd name="T3" fmla="*/ 2 h 7"/>
                <a:gd name="T4" fmla="*/ 4 w 5"/>
                <a:gd name="T5" fmla="*/ 0 h 7"/>
                <a:gd name="T6" fmla="*/ 4 w 5"/>
                <a:gd name="T7" fmla="*/ 0 h 7"/>
                <a:gd name="T8" fmla="*/ 4 w 5"/>
                <a:gd name="T9" fmla="*/ 0 h 7"/>
                <a:gd name="T10" fmla="*/ 5 w 5"/>
                <a:gd name="T11" fmla="*/ 0 h 7"/>
                <a:gd name="T12" fmla="*/ 4 w 5"/>
                <a:gd name="T13" fmla="*/ 0 h 7"/>
                <a:gd name="T14" fmla="*/ 4 w 5"/>
                <a:gd name="T15" fmla="*/ 2 h 7"/>
                <a:gd name="T16" fmla="*/ 4 w 5"/>
                <a:gd name="T17" fmla="*/ 2 h 7"/>
                <a:gd name="T18" fmla="*/ 4 w 5"/>
                <a:gd name="T19" fmla="*/ 4 h 7"/>
                <a:gd name="T20" fmla="*/ 2 w 5"/>
                <a:gd name="T21" fmla="*/ 5 h 7"/>
                <a:gd name="T22" fmla="*/ 2 w 5"/>
                <a:gd name="T23" fmla="*/ 7 h 7"/>
                <a:gd name="T24" fmla="*/ 2 w 5"/>
                <a:gd name="T25" fmla="*/ 7 h 7"/>
                <a:gd name="T26" fmla="*/ 0 w 5"/>
                <a:gd name="T27" fmla="*/ 7 h 7"/>
                <a:gd name="T28" fmla="*/ 0 w 5"/>
                <a:gd name="T29" fmla="*/ 4 h 7"/>
                <a:gd name="T30" fmla="*/ 0 w 5"/>
                <a:gd name="T3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7">
                  <a:moveTo>
                    <a:pt x="0" y="4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7" name="ïṡlïďê"/>
            <p:cNvSpPr/>
            <p:nvPr/>
          </p:nvSpPr>
          <p:spPr bwMode="auto">
            <a:xfrm>
              <a:off x="11285193" y="5890295"/>
              <a:ext cx="21845" cy="34952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0 h 8"/>
                <a:gd name="T4" fmla="*/ 4 w 5"/>
                <a:gd name="T5" fmla="*/ 0 h 8"/>
                <a:gd name="T6" fmla="*/ 5 w 5"/>
                <a:gd name="T7" fmla="*/ 1 h 8"/>
                <a:gd name="T8" fmla="*/ 5 w 5"/>
                <a:gd name="T9" fmla="*/ 3 h 8"/>
                <a:gd name="T10" fmla="*/ 5 w 5"/>
                <a:gd name="T11" fmla="*/ 3 h 8"/>
                <a:gd name="T12" fmla="*/ 5 w 5"/>
                <a:gd name="T13" fmla="*/ 3 h 8"/>
                <a:gd name="T14" fmla="*/ 4 w 5"/>
                <a:gd name="T15" fmla="*/ 5 h 8"/>
                <a:gd name="T16" fmla="*/ 2 w 5"/>
                <a:gd name="T17" fmla="*/ 6 h 8"/>
                <a:gd name="T18" fmla="*/ 2 w 5"/>
                <a:gd name="T19" fmla="*/ 6 h 8"/>
                <a:gd name="T20" fmla="*/ 0 w 5"/>
                <a:gd name="T21" fmla="*/ 6 h 8"/>
                <a:gd name="T22" fmla="*/ 0 w 5"/>
                <a:gd name="T23" fmla="*/ 8 h 8"/>
                <a:gd name="T24" fmla="*/ 0 w 5"/>
                <a:gd name="T25" fmla="*/ 6 h 8"/>
                <a:gd name="T26" fmla="*/ 2 w 5"/>
                <a:gd name="T27" fmla="*/ 5 h 8"/>
                <a:gd name="T28" fmla="*/ 2 w 5"/>
                <a:gd name="T29" fmla="*/ 5 h 8"/>
                <a:gd name="T30" fmla="*/ 2 w 5"/>
                <a:gd name="T31" fmla="*/ 3 h 8"/>
                <a:gd name="T32" fmla="*/ 2 w 5"/>
                <a:gd name="T33" fmla="*/ 1 h 8"/>
                <a:gd name="T34" fmla="*/ 4 w 5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4" y="5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8" name="íṣliḋè"/>
            <p:cNvSpPr/>
            <p:nvPr/>
          </p:nvSpPr>
          <p:spPr bwMode="auto">
            <a:xfrm>
              <a:off x="11320145" y="5890295"/>
              <a:ext cx="21845" cy="34952"/>
            </a:xfrm>
            <a:custGeom>
              <a:avLst/>
              <a:gdLst>
                <a:gd name="T0" fmla="*/ 2 w 5"/>
                <a:gd name="T1" fmla="*/ 1 h 8"/>
                <a:gd name="T2" fmla="*/ 4 w 5"/>
                <a:gd name="T3" fmla="*/ 1 h 8"/>
                <a:gd name="T4" fmla="*/ 4 w 5"/>
                <a:gd name="T5" fmla="*/ 1 h 8"/>
                <a:gd name="T6" fmla="*/ 4 w 5"/>
                <a:gd name="T7" fmla="*/ 0 h 8"/>
                <a:gd name="T8" fmla="*/ 5 w 5"/>
                <a:gd name="T9" fmla="*/ 0 h 8"/>
                <a:gd name="T10" fmla="*/ 5 w 5"/>
                <a:gd name="T11" fmla="*/ 0 h 8"/>
                <a:gd name="T12" fmla="*/ 4 w 5"/>
                <a:gd name="T13" fmla="*/ 1 h 8"/>
                <a:gd name="T14" fmla="*/ 4 w 5"/>
                <a:gd name="T15" fmla="*/ 3 h 8"/>
                <a:gd name="T16" fmla="*/ 4 w 5"/>
                <a:gd name="T17" fmla="*/ 3 h 8"/>
                <a:gd name="T18" fmla="*/ 4 w 5"/>
                <a:gd name="T19" fmla="*/ 6 h 8"/>
                <a:gd name="T20" fmla="*/ 2 w 5"/>
                <a:gd name="T21" fmla="*/ 8 h 8"/>
                <a:gd name="T22" fmla="*/ 2 w 5"/>
                <a:gd name="T23" fmla="*/ 8 h 8"/>
                <a:gd name="T24" fmla="*/ 2 w 5"/>
                <a:gd name="T25" fmla="*/ 8 h 8"/>
                <a:gd name="T26" fmla="*/ 2 w 5"/>
                <a:gd name="T27" fmla="*/ 8 h 8"/>
                <a:gd name="T28" fmla="*/ 2 w 5"/>
                <a:gd name="T29" fmla="*/ 6 h 8"/>
                <a:gd name="T30" fmla="*/ 0 w 5"/>
                <a:gd name="T31" fmla="*/ 5 h 8"/>
                <a:gd name="T32" fmla="*/ 0 w 5"/>
                <a:gd name="T33" fmla="*/ 3 h 8"/>
                <a:gd name="T34" fmla="*/ 2 w 5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2" y="1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9" name="íŝḷïḍé"/>
            <p:cNvSpPr/>
            <p:nvPr/>
          </p:nvSpPr>
          <p:spPr bwMode="auto">
            <a:xfrm>
              <a:off x="11285193" y="5916510"/>
              <a:ext cx="34952" cy="21845"/>
            </a:xfrm>
            <a:custGeom>
              <a:avLst/>
              <a:gdLst>
                <a:gd name="T0" fmla="*/ 5 w 8"/>
                <a:gd name="T1" fmla="*/ 5 h 5"/>
                <a:gd name="T2" fmla="*/ 2 w 8"/>
                <a:gd name="T3" fmla="*/ 5 h 5"/>
                <a:gd name="T4" fmla="*/ 0 w 8"/>
                <a:gd name="T5" fmla="*/ 5 h 5"/>
                <a:gd name="T6" fmla="*/ 0 w 8"/>
                <a:gd name="T7" fmla="*/ 5 h 5"/>
                <a:gd name="T8" fmla="*/ 0 w 8"/>
                <a:gd name="T9" fmla="*/ 5 h 5"/>
                <a:gd name="T10" fmla="*/ 2 w 8"/>
                <a:gd name="T11" fmla="*/ 5 h 5"/>
                <a:gd name="T12" fmla="*/ 4 w 8"/>
                <a:gd name="T13" fmla="*/ 4 h 5"/>
                <a:gd name="T14" fmla="*/ 4 w 8"/>
                <a:gd name="T15" fmla="*/ 2 h 5"/>
                <a:gd name="T16" fmla="*/ 5 w 8"/>
                <a:gd name="T17" fmla="*/ 2 h 5"/>
                <a:gd name="T18" fmla="*/ 5 w 8"/>
                <a:gd name="T19" fmla="*/ 0 h 5"/>
                <a:gd name="T20" fmla="*/ 7 w 8"/>
                <a:gd name="T21" fmla="*/ 0 h 5"/>
                <a:gd name="T22" fmla="*/ 7 w 8"/>
                <a:gd name="T23" fmla="*/ 4 h 5"/>
                <a:gd name="T24" fmla="*/ 8 w 8"/>
                <a:gd name="T25" fmla="*/ 5 h 5"/>
                <a:gd name="T26" fmla="*/ 8 w 8"/>
                <a:gd name="T27" fmla="*/ 5 h 5"/>
                <a:gd name="T28" fmla="*/ 8 w 8"/>
                <a:gd name="T29" fmla="*/ 5 h 5"/>
                <a:gd name="T30" fmla="*/ 5 w 8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5">
                  <a:moveTo>
                    <a:pt x="5" y="5"/>
                  </a:move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4" y="4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0" name="išḷïḋê"/>
            <p:cNvSpPr/>
            <p:nvPr/>
          </p:nvSpPr>
          <p:spPr bwMode="auto">
            <a:xfrm>
              <a:off x="11315776" y="5846605"/>
              <a:ext cx="26214" cy="13107"/>
            </a:xfrm>
            <a:custGeom>
              <a:avLst/>
              <a:gdLst>
                <a:gd name="T0" fmla="*/ 0 w 6"/>
                <a:gd name="T1" fmla="*/ 3 h 3"/>
                <a:gd name="T2" fmla="*/ 0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2 h 3"/>
                <a:gd name="T10" fmla="*/ 1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3 w 6"/>
                <a:gd name="T17" fmla="*/ 0 h 3"/>
                <a:gd name="T18" fmla="*/ 6 w 6"/>
                <a:gd name="T19" fmla="*/ 3 h 3"/>
                <a:gd name="T20" fmla="*/ 6 w 6"/>
                <a:gd name="T21" fmla="*/ 3 h 3"/>
                <a:gd name="T22" fmla="*/ 5 w 6"/>
                <a:gd name="T23" fmla="*/ 3 h 3"/>
                <a:gd name="T24" fmla="*/ 3 w 6"/>
                <a:gd name="T25" fmla="*/ 3 h 3"/>
                <a:gd name="T26" fmla="*/ 0 w 6"/>
                <a:gd name="T2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1" name="ï$ľîḑè"/>
            <p:cNvSpPr/>
            <p:nvPr/>
          </p:nvSpPr>
          <p:spPr bwMode="auto">
            <a:xfrm>
              <a:off x="11376943" y="5890295"/>
              <a:ext cx="17476" cy="34952"/>
            </a:xfrm>
            <a:custGeom>
              <a:avLst/>
              <a:gdLst>
                <a:gd name="T0" fmla="*/ 0 w 4"/>
                <a:gd name="T1" fmla="*/ 3 h 8"/>
                <a:gd name="T2" fmla="*/ 0 w 4"/>
                <a:gd name="T3" fmla="*/ 3 h 8"/>
                <a:gd name="T4" fmla="*/ 2 w 4"/>
                <a:gd name="T5" fmla="*/ 3 h 8"/>
                <a:gd name="T6" fmla="*/ 2 w 4"/>
                <a:gd name="T7" fmla="*/ 3 h 8"/>
                <a:gd name="T8" fmla="*/ 4 w 4"/>
                <a:gd name="T9" fmla="*/ 1 h 8"/>
                <a:gd name="T10" fmla="*/ 4 w 4"/>
                <a:gd name="T11" fmla="*/ 0 h 8"/>
                <a:gd name="T12" fmla="*/ 4 w 4"/>
                <a:gd name="T13" fmla="*/ 1 h 8"/>
                <a:gd name="T14" fmla="*/ 4 w 4"/>
                <a:gd name="T15" fmla="*/ 5 h 8"/>
                <a:gd name="T16" fmla="*/ 4 w 4"/>
                <a:gd name="T17" fmla="*/ 5 h 8"/>
                <a:gd name="T18" fmla="*/ 4 w 4"/>
                <a:gd name="T19" fmla="*/ 6 h 8"/>
                <a:gd name="T20" fmla="*/ 4 w 4"/>
                <a:gd name="T21" fmla="*/ 6 h 8"/>
                <a:gd name="T22" fmla="*/ 4 w 4"/>
                <a:gd name="T23" fmla="*/ 8 h 8"/>
                <a:gd name="T24" fmla="*/ 2 w 4"/>
                <a:gd name="T25" fmla="*/ 5 h 8"/>
                <a:gd name="T26" fmla="*/ 0 w 4"/>
                <a:gd name="T2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2" name="íŝḷíďè"/>
            <p:cNvSpPr/>
            <p:nvPr/>
          </p:nvSpPr>
          <p:spPr bwMode="auto">
            <a:xfrm>
              <a:off x="11385681" y="5811653"/>
              <a:ext cx="13107" cy="34952"/>
            </a:xfrm>
            <a:custGeom>
              <a:avLst/>
              <a:gdLst>
                <a:gd name="T0" fmla="*/ 3 w 3"/>
                <a:gd name="T1" fmla="*/ 8 h 8"/>
                <a:gd name="T2" fmla="*/ 2 w 3"/>
                <a:gd name="T3" fmla="*/ 5 h 8"/>
                <a:gd name="T4" fmla="*/ 0 w 3"/>
                <a:gd name="T5" fmla="*/ 5 h 8"/>
                <a:gd name="T6" fmla="*/ 0 w 3"/>
                <a:gd name="T7" fmla="*/ 5 h 8"/>
                <a:gd name="T8" fmla="*/ 2 w 3"/>
                <a:gd name="T9" fmla="*/ 3 h 8"/>
                <a:gd name="T10" fmla="*/ 2 w 3"/>
                <a:gd name="T11" fmla="*/ 1 h 8"/>
                <a:gd name="T12" fmla="*/ 3 w 3"/>
                <a:gd name="T13" fmla="*/ 0 h 8"/>
                <a:gd name="T14" fmla="*/ 3 w 3"/>
                <a:gd name="T15" fmla="*/ 3 h 8"/>
                <a:gd name="T16" fmla="*/ 3 w 3"/>
                <a:gd name="T17" fmla="*/ 3 h 8"/>
                <a:gd name="T18" fmla="*/ 3 w 3"/>
                <a:gd name="T19" fmla="*/ 6 h 8"/>
                <a:gd name="T20" fmla="*/ 3 w 3"/>
                <a:gd name="T21" fmla="*/ 8 h 8"/>
                <a:gd name="T22" fmla="*/ 3 w 3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3" name="işļîḑé"/>
            <p:cNvSpPr/>
            <p:nvPr/>
          </p:nvSpPr>
          <p:spPr bwMode="auto">
            <a:xfrm>
              <a:off x="11337621" y="578980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4" name="iṡliḑe"/>
            <p:cNvSpPr/>
            <p:nvPr/>
          </p:nvSpPr>
          <p:spPr bwMode="auto">
            <a:xfrm>
              <a:off x="11363836" y="5798546"/>
              <a:ext cx="30583" cy="17476"/>
            </a:xfrm>
            <a:custGeom>
              <a:avLst/>
              <a:gdLst>
                <a:gd name="T0" fmla="*/ 0 w 7"/>
                <a:gd name="T1" fmla="*/ 1 h 4"/>
                <a:gd name="T2" fmla="*/ 2 w 7"/>
                <a:gd name="T3" fmla="*/ 1 h 4"/>
                <a:gd name="T4" fmla="*/ 2 w 7"/>
                <a:gd name="T5" fmla="*/ 1 h 4"/>
                <a:gd name="T6" fmla="*/ 5 w 7"/>
                <a:gd name="T7" fmla="*/ 0 h 4"/>
                <a:gd name="T8" fmla="*/ 7 w 7"/>
                <a:gd name="T9" fmla="*/ 0 h 4"/>
                <a:gd name="T10" fmla="*/ 7 w 7"/>
                <a:gd name="T11" fmla="*/ 1 h 4"/>
                <a:gd name="T12" fmla="*/ 5 w 7"/>
                <a:gd name="T13" fmla="*/ 3 h 4"/>
                <a:gd name="T14" fmla="*/ 5 w 7"/>
                <a:gd name="T15" fmla="*/ 3 h 4"/>
                <a:gd name="T16" fmla="*/ 3 w 7"/>
                <a:gd name="T17" fmla="*/ 4 h 4"/>
                <a:gd name="T18" fmla="*/ 3 w 7"/>
                <a:gd name="T19" fmla="*/ 4 h 4"/>
                <a:gd name="T20" fmla="*/ 3 w 7"/>
                <a:gd name="T21" fmla="*/ 4 h 4"/>
                <a:gd name="T22" fmla="*/ 0 w 7"/>
                <a:gd name="T2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">
                  <a:moveTo>
                    <a:pt x="0" y="1"/>
                  </a:moveTo>
                  <a:lnTo>
                    <a:pt x="2" y="1"/>
                  </a:lnTo>
                  <a:lnTo>
                    <a:pt x="2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5" name="íśḻiďè"/>
            <p:cNvSpPr/>
            <p:nvPr/>
          </p:nvSpPr>
          <p:spPr bwMode="auto">
            <a:xfrm>
              <a:off x="11363836" y="5767963"/>
              <a:ext cx="30583" cy="21845"/>
            </a:xfrm>
            <a:custGeom>
              <a:avLst/>
              <a:gdLst>
                <a:gd name="T0" fmla="*/ 7 w 7"/>
                <a:gd name="T1" fmla="*/ 5 h 5"/>
                <a:gd name="T2" fmla="*/ 7 w 7"/>
                <a:gd name="T3" fmla="*/ 5 h 5"/>
                <a:gd name="T4" fmla="*/ 2 w 7"/>
                <a:gd name="T5" fmla="*/ 5 h 5"/>
                <a:gd name="T6" fmla="*/ 0 w 7"/>
                <a:gd name="T7" fmla="*/ 5 h 5"/>
                <a:gd name="T8" fmla="*/ 2 w 7"/>
                <a:gd name="T9" fmla="*/ 3 h 5"/>
                <a:gd name="T10" fmla="*/ 2 w 7"/>
                <a:gd name="T11" fmla="*/ 2 h 5"/>
                <a:gd name="T12" fmla="*/ 3 w 7"/>
                <a:gd name="T13" fmla="*/ 0 h 5"/>
                <a:gd name="T14" fmla="*/ 3 w 7"/>
                <a:gd name="T15" fmla="*/ 0 h 5"/>
                <a:gd name="T16" fmla="*/ 3 w 7"/>
                <a:gd name="T17" fmla="*/ 0 h 5"/>
                <a:gd name="T18" fmla="*/ 7 w 7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lnTo>
                    <a:pt x="7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6" name="îš1íďé"/>
            <p:cNvSpPr/>
            <p:nvPr/>
          </p:nvSpPr>
          <p:spPr bwMode="auto">
            <a:xfrm>
              <a:off x="11442478" y="5811653"/>
              <a:ext cx="8738" cy="34952"/>
            </a:xfrm>
            <a:custGeom>
              <a:avLst/>
              <a:gdLst>
                <a:gd name="T0" fmla="*/ 0 w 2"/>
                <a:gd name="T1" fmla="*/ 5 h 8"/>
                <a:gd name="T2" fmla="*/ 0 w 2"/>
                <a:gd name="T3" fmla="*/ 3 h 8"/>
                <a:gd name="T4" fmla="*/ 2 w 2"/>
                <a:gd name="T5" fmla="*/ 1 h 8"/>
                <a:gd name="T6" fmla="*/ 2 w 2"/>
                <a:gd name="T7" fmla="*/ 1 h 8"/>
                <a:gd name="T8" fmla="*/ 2 w 2"/>
                <a:gd name="T9" fmla="*/ 0 h 8"/>
                <a:gd name="T10" fmla="*/ 2 w 2"/>
                <a:gd name="T11" fmla="*/ 1 h 8"/>
                <a:gd name="T12" fmla="*/ 2 w 2"/>
                <a:gd name="T13" fmla="*/ 3 h 8"/>
                <a:gd name="T14" fmla="*/ 2 w 2"/>
                <a:gd name="T15" fmla="*/ 6 h 8"/>
                <a:gd name="T16" fmla="*/ 2 w 2"/>
                <a:gd name="T17" fmla="*/ 8 h 8"/>
                <a:gd name="T18" fmla="*/ 2 w 2"/>
                <a:gd name="T19" fmla="*/ 8 h 8"/>
                <a:gd name="T20" fmla="*/ 2 w 2"/>
                <a:gd name="T21" fmla="*/ 6 h 8"/>
                <a:gd name="T22" fmla="*/ 0 w 2"/>
                <a:gd name="T2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8">
                  <a:moveTo>
                    <a:pt x="0" y="5"/>
                  </a:moveTo>
                  <a:lnTo>
                    <a:pt x="0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6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7" name="íṣ1iḓé"/>
            <p:cNvSpPr/>
            <p:nvPr/>
          </p:nvSpPr>
          <p:spPr bwMode="auto">
            <a:xfrm>
              <a:off x="11464323" y="5811653"/>
              <a:ext cx="13107" cy="34952"/>
            </a:xfrm>
            <a:custGeom>
              <a:avLst/>
              <a:gdLst>
                <a:gd name="T0" fmla="*/ 0 w 3"/>
                <a:gd name="T1" fmla="*/ 1 h 8"/>
                <a:gd name="T2" fmla="*/ 0 w 3"/>
                <a:gd name="T3" fmla="*/ 1 h 8"/>
                <a:gd name="T4" fmla="*/ 0 w 3"/>
                <a:gd name="T5" fmla="*/ 0 h 8"/>
                <a:gd name="T6" fmla="*/ 2 w 3"/>
                <a:gd name="T7" fmla="*/ 3 h 8"/>
                <a:gd name="T8" fmla="*/ 2 w 3"/>
                <a:gd name="T9" fmla="*/ 3 h 8"/>
                <a:gd name="T10" fmla="*/ 3 w 3"/>
                <a:gd name="T11" fmla="*/ 5 h 8"/>
                <a:gd name="T12" fmla="*/ 3 w 3"/>
                <a:gd name="T13" fmla="*/ 5 h 8"/>
                <a:gd name="T14" fmla="*/ 2 w 3"/>
                <a:gd name="T15" fmla="*/ 6 h 8"/>
                <a:gd name="T16" fmla="*/ 2 w 3"/>
                <a:gd name="T17" fmla="*/ 6 h 8"/>
                <a:gd name="T18" fmla="*/ 0 w 3"/>
                <a:gd name="T19" fmla="*/ 8 h 8"/>
                <a:gd name="T20" fmla="*/ 0 w 3"/>
                <a:gd name="T21" fmla="*/ 6 h 8"/>
                <a:gd name="T22" fmla="*/ 0 w 3"/>
                <a:gd name="T23" fmla="*/ 5 h 8"/>
                <a:gd name="T24" fmla="*/ 0 w 3"/>
                <a:gd name="T25" fmla="*/ 3 h 8"/>
                <a:gd name="T26" fmla="*/ 0 w 3"/>
                <a:gd name="T2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8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8" name="îSḻíďé"/>
            <p:cNvSpPr/>
            <p:nvPr/>
          </p:nvSpPr>
          <p:spPr bwMode="auto">
            <a:xfrm>
              <a:off x="11529859" y="5877188"/>
              <a:ext cx="26214" cy="13107"/>
            </a:xfrm>
            <a:custGeom>
              <a:avLst/>
              <a:gdLst>
                <a:gd name="T0" fmla="*/ 0 w 6"/>
                <a:gd name="T1" fmla="*/ 0 h 3"/>
                <a:gd name="T2" fmla="*/ 3 w 6"/>
                <a:gd name="T3" fmla="*/ 0 h 3"/>
                <a:gd name="T4" fmla="*/ 4 w 6"/>
                <a:gd name="T5" fmla="*/ 0 h 3"/>
                <a:gd name="T6" fmla="*/ 6 w 6"/>
                <a:gd name="T7" fmla="*/ 0 h 3"/>
                <a:gd name="T8" fmla="*/ 4 w 6"/>
                <a:gd name="T9" fmla="*/ 0 h 3"/>
                <a:gd name="T10" fmla="*/ 4 w 6"/>
                <a:gd name="T11" fmla="*/ 1 h 3"/>
                <a:gd name="T12" fmla="*/ 3 w 6"/>
                <a:gd name="T13" fmla="*/ 3 h 3"/>
                <a:gd name="T14" fmla="*/ 3 w 6"/>
                <a:gd name="T15" fmla="*/ 3 h 3"/>
                <a:gd name="T16" fmla="*/ 3 w 6"/>
                <a:gd name="T17" fmla="*/ 3 h 3"/>
                <a:gd name="T18" fmla="*/ 1 w 6"/>
                <a:gd name="T19" fmla="*/ 1 h 3"/>
                <a:gd name="T20" fmla="*/ 0 w 6"/>
                <a:gd name="T21" fmla="*/ 0 h 3"/>
                <a:gd name="T22" fmla="*/ 0 w 6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9" name="ïṩliḓê"/>
            <p:cNvSpPr/>
            <p:nvPr/>
          </p:nvSpPr>
          <p:spPr bwMode="auto">
            <a:xfrm>
              <a:off x="11529859" y="5837867"/>
              <a:ext cx="17476" cy="21845"/>
            </a:xfrm>
            <a:custGeom>
              <a:avLst/>
              <a:gdLst>
                <a:gd name="T0" fmla="*/ 0 w 4"/>
                <a:gd name="T1" fmla="*/ 4 h 5"/>
                <a:gd name="T2" fmla="*/ 1 w 4"/>
                <a:gd name="T3" fmla="*/ 4 h 5"/>
                <a:gd name="T4" fmla="*/ 1 w 4"/>
                <a:gd name="T5" fmla="*/ 2 h 5"/>
                <a:gd name="T6" fmla="*/ 1 w 4"/>
                <a:gd name="T7" fmla="*/ 0 h 5"/>
                <a:gd name="T8" fmla="*/ 1 w 4"/>
                <a:gd name="T9" fmla="*/ 0 h 5"/>
                <a:gd name="T10" fmla="*/ 3 w 4"/>
                <a:gd name="T11" fmla="*/ 2 h 5"/>
                <a:gd name="T12" fmla="*/ 4 w 4"/>
                <a:gd name="T13" fmla="*/ 5 h 5"/>
                <a:gd name="T14" fmla="*/ 4 w 4"/>
                <a:gd name="T15" fmla="*/ 5 h 5"/>
                <a:gd name="T16" fmla="*/ 3 w 4"/>
                <a:gd name="T17" fmla="*/ 5 h 5"/>
                <a:gd name="T18" fmla="*/ 1 w 4"/>
                <a:gd name="T19" fmla="*/ 5 h 5"/>
                <a:gd name="T20" fmla="*/ 0 w 4"/>
                <a:gd name="T21" fmla="*/ 5 h 5"/>
                <a:gd name="T22" fmla="*/ 0 w 4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5">
                  <a:moveTo>
                    <a:pt x="0" y="4"/>
                  </a:moveTo>
                  <a:lnTo>
                    <a:pt x="1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0" name="îšļiḍe"/>
            <p:cNvSpPr/>
            <p:nvPr/>
          </p:nvSpPr>
          <p:spPr bwMode="auto">
            <a:xfrm>
              <a:off x="11521120" y="5890295"/>
              <a:ext cx="13107" cy="34952"/>
            </a:xfrm>
            <a:custGeom>
              <a:avLst/>
              <a:gdLst>
                <a:gd name="T0" fmla="*/ 3 w 3"/>
                <a:gd name="T1" fmla="*/ 3 h 8"/>
                <a:gd name="T2" fmla="*/ 2 w 3"/>
                <a:gd name="T3" fmla="*/ 5 h 8"/>
                <a:gd name="T4" fmla="*/ 2 w 3"/>
                <a:gd name="T5" fmla="*/ 6 h 8"/>
                <a:gd name="T6" fmla="*/ 0 w 3"/>
                <a:gd name="T7" fmla="*/ 8 h 8"/>
                <a:gd name="T8" fmla="*/ 0 w 3"/>
                <a:gd name="T9" fmla="*/ 5 h 8"/>
                <a:gd name="T10" fmla="*/ 0 w 3"/>
                <a:gd name="T11" fmla="*/ 3 h 8"/>
                <a:gd name="T12" fmla="*/ 0 w 3"/>
                <a:gd name="T13" fmla="*/ 0 h 8"/>
                <a:gd name="T14" fmla="*/ 0 w 3"/>
                <a:gd name="T15" fmla="*/ 0 h 8"/>
                <a:gd name="T16" fmla="*/ 3 w 3"/>
                <a:gd name="T17" fmla="*/ 3 h 8"/>
                <a:gd name="T18" fmla="*/ 3 w 3"/>
                <a:gd name="T1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8">
                  <a:moveTo>
                    <a:pt x="3" y="3"/>
                  </a:moveTo>
                  <a:lnTo>
                    <a:pt x="2" y="5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1" name="í$ḷíḓê"/>
            <p:cNvSpPr/>
            <p:nvPr/>
          </p:nvSpPr>
          <p:spPr bwMode="auto">
            <a:xfrm>
              <a:off x="11577918" y="5837867"/>
              <a:ext cx="26214" cy="21845"/>
            </a:xfrm>
            <a:custGeom>
              <a:avLst/>
              <a:gdLst>
                <a:gd name="T0" fmla="*/ 6 w 6"/>
                <a:gd name="T1" fmla="*/ 5 h 5"/>
                <a:gd name="T2" fmla="*/ 3 w 6"/>
                <a:gd name="T3" fmla="*/ 5 h 5"/>
                <a:gd name="T4" fmla="*/ 2 w 6"/>
                <a:gd name="T5" fmla="*/ 5 h 5"/>
                <a:gd name="T6" fmla="*/ 0 w 6"/>
                <a:gd name="T7" fmla="*/ 5 h 5"/>
                <a:gd name="T8" fmla="*/ 0 w 6"/>
                <a:gd name="T9" fmla="*/ 4 h 5"/>
                <a:gd name="T10" fmla="*/ 2 w 6"/>
                <a:gd name="T11" fmla="*/ 2 h 5"/>
                <a:gd name="T12" fmla="*/ 3 w 6"/>
                <a:gd name="T13" fmla="*/ 0 h 5"/>
                <a:gd name="T14" fmla="*/ 3 w 6"/>
                <a:gd name="T15" fmla="*/ 0 h 5"/>
                <a:gd name="T16" fmla="*/ 3 w 6"/>
                <a:gd name="T17" fmla="*/ 2 h 5"/>
                <a:gd name="T18" fmla="*/ 6 w 6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3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2" name="íŝ1ïdê"/>
            <p:cNvSpPr/>
            <p:nvPr/>
          </p:nvSpPr>
          <p:spPr bwMode="auto">
            <a:xfrm>
              <a:off x="11341990" y="5759225"/>
              <a:ext cx="0" cy="17476"/>
            </a:xfrm>
            <a:custGeom>
              <a:avLst/>
              <a:gdLst>
                <a:gd name="T0" fmla="*/ 2 h 4"/>
                <a:gd name="T1" fmla="*/ 0 h 4"/>
                <a:gd name="T2" fmla="*/ 4 h 4"/>
                <a:gd name="T3" fmla="*/ 4 h 4"/>
                <a:gd name="T4" fmla="*/ 2 h 4"/>
                <a:gd name="T5" fmla="*/ 2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4">
                  <a:moveTo>
                    <a:pt x="0" y="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3" name="îsļîḍé"/>
            <p:cNvSpPr/>
            <p:nvPr/>
          </p:nvSpPr>
          <p:spPr bwMode="auto">
            <a:xfrm>
              <a:off x="11320145" y="5767963"/>
              <a:ext cx="8738" cy="13107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2 h 3"/>
                <a:gd name="T4" fmla="*/ 0 w 2"/>
                <a:gd name="T5" fmla="*/ 0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2 h 3"/>
                <a:gd name="T12" fmla="*/ 2 w 2"/>
                <a:gd name="T13" fmla="*/ 2 h 3"/>
                <a:gd name="T14" fmla="*/ 2 w 2"/>
                <a:gd name="T15" fmla="*/ 3 h 3"/>
                <a:gd name="T16" fmla="*/ 2 w 2"/>
                <a:gd name="T17" fmla="*/ 3 h 3"/>
                <a:gd name="T18" fmla="*/ 0 w 2"/>
                <a:gd name="T19" fmla="*/ 2 h 3"/>
                <a:gd name="T20" fmla="*/ 0 w 2"/>
                <a:gd name="T2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4" name="íşľíḋé"/>
            <p:cNvSpPr/>
            <p:nvPr/>
          </p:nvSpPr>
          <p:spPr bwMode="auto">
            <a:xfrm>
              <a:off x="11307038" y="5877188"/>
              <a:ext cx="30583" cy="17476"/>
            </a:xfrm>
            <a:custGeom>
              <a:avLst/>
              <a:gdLst>
                <a:gd name="T0" fmla="*/ 2 w 7"/>
                <a:gd name="T1" fmla="*/ 0 h 4"/>
                <a:gd name="T2" fmla="*/ 3 w 7"/>
                <a:gd name="T3" fmla="*/ 0 h 4"/>
                <a:gd name="T4" fmla="*/ 5 w 7"/>
                <a:gd name="T5" fmla="*/ 0 h 4"/>
                <a:gd name="T6" fmla="*/ 7 w 7"/>
                <a:gd name="T7" fmla="*/ 0 h 4"/>
                <a:gd name="T8" fmla="*/ 7 w 7"/>
                <a:gd name="T9" fmla="*/ 1 h 4"/>
                <a:gd name="T10" fmla="*/ 5 w 7"/>
                <a:gd name="T11" fmla="*/ 1 h 4"/>
                <a:gd name="T12" fmla="*/ 5 w 7"/>
                <a:gd name="T13" fmla="*/ 1 h 4"/>
                <a:gd name="T14" fmla="*/ 3 w 7"/>
                <a:gd name="T15" fmla="*/ 3 h 4"/>
                <a:gd name="T16" fmla="*/ 3 w 7"/>
                <a:gd name="T17" fmla="*/ 3 h 4"/>
                <a:gd name="T18" fmla="*/ 2 w 7"/>
                <a:gd name="T19" fmla="*/ 4 h 4"/>
                <a:gd name="T20" fmla="*/ 2 w 7"/>
                <a:gd name="T21" fmla="*/ 1 h 4"/>
                <a:gd name="T22" fmla="*/ 0 w 7"/>
                <a:gd name="T23" fmla="*/ 0 h 4"/>
                <a:gd name="T24" fmla="*/ 2 w 7"/>
                <a:gd name="T25" fmla="*/ 0 h 4"/>
                <a:gd name="T26" fmla="*/ 2 w 7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4">
                  <a:moveTo>
                    <a:pt x="2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3" y="3"/>
                  </a:lnTo>
                  <a:lnTo>
                    <a:pt x="3" y="3"/>
                  </a:lnTo>
                  <a:lnTo>
                    <a:pt x="2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5" name="iṣ1íḑê"/>
            <p:cNvSpPr/>
            <p:nvPr/>
          </p:nvSpPr>
          <p:spPr bwMode="auto">
            <a:xfrm>
              <a:off x="11258979" y="5877188"/>
              <a:ext cx="21845" cy="17476"/>
            </a:xfrm>
            <a:custGeom>
              <a:avLst/>
              <a:gdLst>
                <a:gd name="T0" fmla="*/ 1 w 5"/>
                <a:gd name="T1" fmla="*/ 0 h 4"/>
                <a:gd name="T2" fmla="*/ 3 w 5"/>
                <a:gd name="T3" fmla="*/ 0 h 4"/>
                <a:gd name="T4" fmla="*/ 5 w 5"/>
                <a:gd name="T5" fmla="*/ 0 h 4"/>
                <a:gd name="T6" fmla="*/ 5 w 5"/>
                <a:gd name="T7" fmla="*/ 0 h 4"/>
                <a:gd name="T8" fmla="*/ 5 w 5"/>
                <a:gd name="T9" fmla="*/ 1 h 4"/>
                <a:gd name="T10" fmla="*/ 5 w 5"/>
                <a:gd name="T11" fmla="*/ 1 h 4"/>
                <a:gd name="T12" fmla="*/ 3 w 5"/>
                <a:gd name="T13" fmla="*/ 3 h 4"/>
                <a:gd name="T14" fmla="*/ 1 w 5"/>
                <a:gd name="T15" fmla="*/ 3 h 4"/>
                <a:gd name="T16" fmla="*/ 1 w 5"/>
                <a:gd name="T17" fmla="*/ 3 h 4"/>
                <a:gd name="T18" fmla="*/ 1 w 5"/>
                <a:gd name="T19" fmla="*/ 4 h 4"/>
                <a:gd name="T20" fmla="*/ 0 w 5"/>
                <a:gd name="T21" fmla="*/ 4 h 4"/>
                <a:gd name="T22" fmla="*/ 0 w 5"/>
                <a:gd name="T23" fmla="*/ 4 h 4"/>
                <a:gd name="T24" fmla="*/ 0 w 5"/>
                <a:gd name="T25" fmla="*/ 1 h 4"/>
                <a:gd name="T26" fmla="*/ 0 w 5"/>
                <a:gd name="T27" fmla="*/ 0 h 4"/>
                <a:gd name="T28" fmla="*/ 0 w 5"/>
                <a:gd name="T29" fmla="*/ 0 h 4"/>
                <a:gd name="T30" fmla="*/ 1 w 5"/>
                <a:gd name="T3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3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6" name="iślïḑé"/>
            <p:cNvSpPr/>
            <p:nvPr/>
          </p:nvSpPr>
          <p:spPr bwMode="auto">
            <a:xfrm>
              <a:off x="11831321" y="5881557"/>
              <a:ext cx="17476" cy="30583"/>
            </a:xfrm>
            <a:custGeom>
              <a:avLst/>
              <a:gdLst>
                <a:gd name="T0" fmla="*/ 4 w 4"/>
                <a:gd name="T1" fmla="*/ 7 h 7"/>
                <a:gd name="T2" fmla="*/ 4 w 4"/>
                <a:gd name="T3" fmla="*/ 7 h 7"/>
                <a:gd name="T4" fmla="*/ 0 w 4"/>
                <a:gd name="T5" fmla="*/ 3 h 7"/>
                <a:gd name="T6" fmla="*/ 0 w 4"/>
                <a:gd name="T7" fmla="*/ 3 h 7"/>
                <a:gd name="T8" fmla="*/ 0 w 4"/>
                <a:gd name="T9" fmla="*/ 2 h 7"/>
                <a:gd name="T10" fmla="*/ 0 w 4"/>
                <a:gd name="T11" fmla="*/ 0 h 7"/>
                <a:gd name="T12" fmla="*/ 0 w 4"/>
                <a:gd name="T13" fmla="*/ 0 h 7"/>
                <a:gd name="T14" fmla="*/ 0 w 4"/>
                <a:gd name="T15" fmla="*/ 0 h 7"/>
                <a:gd name="T16" fmla="*/ 2 w 4"/>
                <a:gd name="T17" fmla="*/ 5 h 7"/>
                <a:gd name="T18" fmla="*/ 4 w 4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lnTo>
                    <a:pt x="4" y="7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5"/>
                  </a:lnTo>
                  <a:lnTo>
                    <a:pt x="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7" name="ï$lïde"/>
            <p:cNvSpPr/>
            <p:nvPr/>
          </p:nvSpPr>
          <p:spPr bwMode="auto">
            <a:xfrm>
              <a:off x="11783262" y="5811653"/>
              <a:ext cx="13107" cy="26214"/>
            </a:xfrm>
            <a:custGeom>
              <a:avLst/>
              <a:gdLst>
                <a:gd name="T0" fmla="*/ 3 w 3"/>
                <a:gd name="T1" fmla="*/ 3 h 6"/>
                <a:gd name="T2" fmla="*/ 2 w 3"/>
                <a:gd name="T3" fmla="*/ 3 h 6"/>
                <a:gd name="T4" fmla="*/ 0 w 3"/>
                <a:gd name="T5" fmla="*/ 6 h 6"/>
                <a:gd name="T6" fmla="*/ 0 w 3"/>
                <a:gd name="T7" fmla="*/ 6 h 6"/>
                <a:gd name="T8" fmla="*/ 0 w 3"/>
                <a:gd name="T9" fmla="*/ 6 h 6"/>
                <a:gd name="T10" fmla="*/ 0 w 3"/>
                <a:gd name="T11" fmla="*/ 6 h 6"/>
                <a:gd name="T12" fmla="*/ 0 w 3"/>
                <a:gd name="T13" fmla="*/ 5 h 6"/>
                <a:gd name="T14" fmla="*/ 0 w 3"/>
                <a:gd name="T15" fmla="*/ 1 h 6"/>
                <a:gd name="T16" fmla="*/ 0 w 3"/>
                <a:gd name="T17" fmla="*/ 0 h 6"/>
                <a:gd name="T18" fmla="*/ 0 w 3"/>
                <a:gd name="T19" fmla="*/ 0 h 6"/>
                <a:gd name="T20" fmla="*/ 2 w 3"/>
                <a:gd name="T21" fmla="*/ 3 h 6"/>
                <a:gd name="T22" fmla="*/ 3 w 3"/>
                <a:gd name="T2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6">
                  <a:moveTo>
                    <a:pt x="3" y="3"/>
                  </a:moveTo>
                  <a:lnTo>
                    <a:pt x="2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8" name="íSľíḍé"/>
            <p:cNvSpPr/>
            <p:nvPr/>
          </p:nvSpPr>
          <p:spPr bwMode="auto">
            <a:xfrm>
              <a:off x="11739572" y="5733010"/>
              <a:ext cx="17476" cy="4369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0 h 1"/>
                <a:gd name="T4" fmla="*/ 2 w 4"/>
                <a:gd name="T5" fmla="*/ 1 h 1"/>
                <a:gd name="T6" fmla="*/ 2 w 4"/>
                <a:gd name="T7" fmla="*/ 1 h 1"/>
                <a:gd name="T8" fmla="*/ 2 w 4"/>
                <a:gd name="T9" fmla="*/ 0 h 1"/>
                <a:gd name="T10" fmla="*/ 0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9" name="iSľiďè"/>
            <p:cNvSpPr/>
            <p:nvPr/>
          </p:nvSpPr>
          <p:spPr bwMode="auto">
            <a:xfrm>
              <a:off x="11748310" y="5719903"/>
              <a:ext cx="13107" cy="4369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0 w 3"/>
                <a:gd name="T5" fmla="*/ 0 h 1"/>
                <a:gd name="T6" fmla="*/ 2 w 3"/>
                <a:gd name="T7" fmla="*/ 0 h 1"/>
                <a:gd name="T8" fmla="*/ 3 w 3"/>
                <a:gd name="T9" fmla="*/ 0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0" name="ïS1iḋe"/>
            <p:cNvSpPr/>
            <p:nvPr/>
          </p:nvSpPr>
          <p:spPr bwMode="auto">
            <a:xfrm>
              <a:off x="11625977" y="5719903"/>
              <a:ext cx="30583" cy="17476"/>
            </a:xfrm>
            <a:custGeom>
              <a:avLst/>
              <a:gdLst>
                <a:gd name="T0" fmla="*/ 0 w 7"/>
                <a:gd name="T1" fmla="*/ 0 h 4"/>
                <a:gd name="T2" fmla="*/ 4 w 7"/>
                <a:gd name="T3" fmla="*/ 0 h 4"/>
                <a:gd name="T4" fmla="*/ 4 w 7"/>
                <a:gd name="T5" fmla="*/ 0 h 4"/>
                <a:gd name="T6" fmla="*/ 5 w 7"/>
                <a:gd name="T7" fmla="*/ 0 h 4"/>
                <a:gd name="T8" fmla="*/ 7 w 7"/>
                <a:gd name="T9" fmla="*/ 0 h 4"/>
                <a:gd name="T10" fmla="*/ 7 w 7"/>
                <a:gd name="T11" fmla="*/ 1 h 4"/>
                <a:gd name="T12" fmla="*/ 5 w 7"/>
                <a:gd name="T13" fmla="*/ 1 h 4"/>
                <a:gd name="T14" fmla="*/ 5 w 7"/>
                <a:gd name="T15" fmla="*/ 3 h 4"/>
                <a:gd name="T16" fmla="*/ 4 w 7"/>
                <a:gd name="T17" fmla="*/ 4 h 4"/>
                <a:gd name="T18" fmla="*/ 4 w 7"/>
                <a:gd name="T19" fmla="*/ 4 h 4"/>
                <a:gd name="T20" fmla="*/ 4 w 7"/>
                <a:gd name="T21" fmla="*/ 3 h 4"/>
                <a:gd name="T22" fmla="*/ 0 w 7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5" y="1"/>
                  </a:lnTo>
                  <a:lnTo>
                    <a:pt x="5" y="3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1" name="ïS1iďê"/>
            <p:cNvSpPr/>
            <p:nvPr/>
          </p:nvSpPr>
          <p:spPr bwMode="auto">
            <a:xfrm>
              <a:off x="11682774" y="5798546"/>
              <a:ext cx="30583" cy="17476"/>
            </a:xfrm>
            <a:custGeom>
              <a:avLst/>
              <a:gdLst>
                <a:gd name="T0" fmla="*/ 2 w 7"/>
                <a:gd name="T1" fmla="*/ 0 h 4"/>
                <a:gd name="T2" fmla="*/ 5 w 7"/>
                <a:gd name="T3" fmla="*/ 0 h 4"/>
                <a:gd name="T4" fmla="*/ 7 w 7"/>
                <a:gd name="T5" fmla="*/ 0 h 4"/>
                <a:gd name="T6" fmla="*/ 5 w 7"/>
                <a:gd name="T7" fmla="*/ 0 h 4"/>
                <a:gd name="T8" fmla="*/ 4 w 7"/>
                <a:gd name="T9" fmla="*/ 3 h 4"/>
                <a:gd name="T10" fmla="*/ 4 w 7"/>
                <a:gd name="T11" fmla="*/ 3 h 4"/>
                <a:gd name="T12" fmla="*/ 4 w 7"/>
                <a:gd name="T13" fmla="*/ 3 h 4"/>
                <a:gd name="T14" fmla="*/ 4 w 7"/>
                <a:gd name="T15" fmla="*/ 4 h 4"/>
                <a:gd name="T16" fmla="*/ 4 w 7"/>
                <a:gd name="T17" fmla="*/ 3 h 4"/>
                <a:gd name="T18" fmla="*/ 0 w 7"/>
                <a:gd name="T19" fmla="*/ 0 h 4"/>
                <a:gd name="T20" fmla="*/ 0 w 7"/>
                <a:gd name="T21" fmla="*/ 0 h 4"/>
                <a:gd name="T22" fmla="*/ 2 w 7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">
                  <a:moveTo>
                    <a:pt x="2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4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2" name="îṧľiḓè"/>
            <p:cNvSpPr/>
            <p:nvPr/>
          </p:nvSpPr>
          <p:spPr bwMode="auto">
            <a:xfrm>
              <a:off x="11599763" y="5733010"/>
              <a:ext cx="13107" cy="34952"/>
            </a:xfrm>
            <a:custGeom>
              <a:avLst/>
              <a:gdLst>
                <a:gd name="T0" fmla="*/ 0 w 3"/>
                <a:gd name="T1" fmla="*/ 5 h 8"/>
                <a:gd name="T2" fmla="*/ 0 w 3"/>
                <a:gd name="T3" fmla="*/ 3 h 8"/>
                <a:gd name="T4" fmla="*/ 1 w 3"/>
                <a:gd name="T5" fmla="*/ 3 h 8"/>
                <a:gd name="T6" fmla="*/ 1 w 3"/>
                <a:gd name="T7" fmla="*/ 1 h 8"/>
                <a:gd name="T8" fmla="*/ 3 w 3"/>
                <a:gd name="T9" fmla="*/ 0 h 8"/>
                <a:gd name="T10" fmla="*/ 3 w 3"/>
                <a:gd name="T11" fmla="*/ 1 h 8"/>
                <a:gd name="T12" fmla="*/ 3 w 3"/>
                <a:gd name="T13" fmla="*/ 5 h 8"/>
                <a:gd name="T14" fmla="*/ 3 w 3"/>
                <a:gd name="T15" fmla="*/ 6 h 8"/>
                <a:gd name="T16" fmla="*/ 3 w 3"/>
                <a:gd name="T17" fmla="*/ 6 h 8"/>
                <a:gd name="T18" fmla="*/ 3 w 3"/>
                <a:gd name="T19" fmla="*/ 8 h 8"/>
                <a:gd name="T20" fmla="*/ 0 w 3"/>
                <a:gd name="T21" fmla="*/ 5 h 8"/>
                <a:gd name="T22" fmla="*/ 0 w 3"/>
                <a:gd name="T2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8">
                  <a:moveTo>
                    <a:pt x="0" y="5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8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3" name="íṡḻiďe"/>
            <p:cNvSpPr/>
            <p:nvPr/>
          </p:nvSpPr>
          <p:spPr bwMode="auto">
            <a:xfrm>
              <a:off x="11625977" y="5798546"/>
              <a:ext cx="30583" cy="17476"/>
            </a:xfrm>
            <a:custGeom>
              <a:avLst/>
              <a:gdLst>
                <a:gd name="T0" fmla="*/ 4 w 7"/>
                <a:gd name="T1" fmla="*/ 0 h 4"/>
                <a:gd name="T2" fmla="*/ 4 w 7"/>
                <a:gd name="T3" fmla="*/ 0 h 4"/>
                <a:gd name="T4" fmla="*/ 4 w 7"/>
                <a:gd name="T5" fmla="*/ 0 h 4"/>
                <a:gd name="T6" fmla="*/ 5 w 7"/>
                <a:gd name="T7" fmla="*/ 0 h 4"/>
                <a:gd name="T8" fmla="*/ 7 w 7"/>
                <a:gd name="T9" fmla="*/ 0 h 4"/>
                <a:gd name="T10" fmla="*/ 7 w 7"/>
                <a:gd name="T11" fmla="*/ 0 h 4"/>
                <a:gd name="T12" fmla="*/ 5 w 7"/>
                <a:gd name="T13" fmla="*/ 1 h 4"/>
                <a:gd name="T14" fmla="*/ 5 w 7"/>
                <a:gd name="T15" fmla="*/ 3 h 4"/>
                <a:gd name="T16" fmla="*/ 5 w 7"/>
                <a:gd name="T17" fmla="*/ 3 h 4"/>
                <a:gd name="T18" fmla="*/ 4 w 7"/>
                <a:gd name="T19" fmla="*/ 4 h 4"/>
                <a:gd name="T20" fmla="*/ 4 w 7"/>
                <a:gd name="T21" fmla="*/ 4 h 4"/>
                <a:gd name="T22" fmla="*/ 4 w 7"/>
                <a:gd name="T23" fmla="*/ 3 h 4"/>
                <a:gd name="T24" fmla="*/ 0 w 7"/>
                <a:gd name="T25" fmla="*/ 0 h 4"/>
                <a:gd name="T26" fmla="*/ 2 w 7"/>
                <a:gd name="T27" fmla="*/ 0 h 4"/>
                <a:gd name="T28" fmla="*/ 2 w 7"/>
                <a:gd name="T29" fmla="*/ 0 h 4"/>
                <a:gd name="T30" fmla="*/ 4 w 7"/>
                <a:gd name="T3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4">
                  <a:moveTo>
                    <a:pt x="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4" name="iṧ1ídé"/>
            <p:cNvSpPr/>
            <p:nvPr/>
          </p:nvSpPr>
          <p:spPr bwMode="auto">
            <a:xfrm>
              <a:off x="11521120" y="5798546"/>
              <a:ext cx="26214" cy="17476"/>
            </a:xfrm>
            <a:custGeom>
              <a:avLst/>
              <a:gdLst>
                <a:gd name="T0" fmla="*/ 5 w 6"/>
                <a:gd name="T1" fmla="*/ 0 h 4"/>
                <a:gd name="T2" fmla="*/ 6 w 6"/>
                <a:gd name="T3" fmla="*/ 0 h 4"/>
                <a:gd name="T4" fmla="*/ 6 w 6"/>
                <a:gd name="T5" fmla="*/ 1 h 4"/>
                <a:gd name="T6" fmla="*/ 5 w 6"/>
                <a:gd name="T7" fmla="*/ 3 h 4"/>
                <a:gd name="T8" fmla="*/ 5 w 6"/>
                <a:gd name="T9" fmla="*/ 4 h 4"/>
                <a:gd name="T10" fmla="*/ 3 w 6"/>
                <a:gd name="T11" fmla="*/ 4 h 4"/>
                <a:gd name="T12" fmla="*/ 3 w 6"/>
                <a:gd name="T13" fmla="*/ 3 h 4"/>
                <a:gd name="T14" fmla="*/ 0 w 6"/>
                <a:gd name="T15" fmla="*/ 0 h 4"/>
                <a:gd name="T16" fmla="*/ 2 w 6"/>
                <a:gd name="T17" fmla="*/ 0 h 4"/>
                <a:gd name="T18" fmla="*/ 5 w 6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lnTo>
                    <a:pt x="6" y="0"/>
                  </a:lnTo>
                  <a:lnTo>
                    <a:pt x="6" y="1"/>
                  </a:lnTo>
                  <a:lnTo>
                    <a:pt x="5" y="3"/>
                  </a:lnTo>
                  <a:lnTo>
                    <a:pt x="5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5" name="îSľïdé"/>
            <p:cNvSpPr/>
            <p:nvPr/>
          </p:nvSpPr>
          <p:spPr bwMode="auto">
            <a:xfrm>
              <a:off x="11442478" y="5737379"/>
              <a:ext cx="8738" cy="30583"/>
            </a:xfrm>
            <a:custGeom>
              <a:avLst/>
              <a:gdLst>
                <a:gd name="T0" fmla="*/ 0 w 2"/>
                <a:gd name="T1" fmla="*/ 4 h 7"/>
                <a:gd name="T2" fmla="*/ 0 w 2"/>
                <a:gd name="T3" fmla="*/ 4 h 7"/>
                <a:gd name="T4" fmla="*/ 2 w 2"/>
                <a:gd name="T5" fmla="*/ 0 h 7"/>
                <a:gd name="T6" fmla="*/ 2 w 2"/>
                <a:gd name="T7" fmla="*/ 0 h 7"/>
                <a:gd name="T8" fmla="*/ 2 w 2"/>
                <a:gd name="T9" fmla="*/ 0 h 7"/>
                <a:gd name="T10" fmla="*/ 2 w 2"/>
                <a:gd name="T11" fmla="*/ 5 h 7"/>
                <a:gd name="T12" fmla="*/ 2 w 2"/>
                <a:gd name="T13" fmla="*/ 7 h 7"/>
                <a:gd name="T14" fmla="*/ 2 w 2"/>
                <a:gd name="T15" fmla="*/ 7 h 7"/>
                <a:gd name="T16" fmla="*/ 0 w 2"/>
                <a:gd name="T17" fmla="*/ 4 h 7"/>
                <a:gd name="T18" fmla="*/ 0 w 2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6" name="îṥ1ide"/>
            <p:cNvSpPr/>
            <p:nvPr/>
          </p:nvSpPr>
          <p:spPr bwMode="auto">
            <a:xfrm>
              <a:off x="11875012" y="5912141"/>
              <a:ext cx="34952" cy="21845"/>
            </a:xfrm>
            <a:custGeom>
              <a:avLst/>
              <a:gdLst>
                <a:gd name="T0" fmla="*/ 3 w 8"/>
                <a:gd name="T1" fmla="*/ 5 h 5"/>
                <a:gd name="T2" fmla="*/ 2 w 8"/>
                <a:gd name="T3" fmla="*/ 5 h 5"/>
                <a:gd name="T4" fmla="*/ 0 w 8"/>
                <a:gd name="T5" fmla="*/ 5 h 5"/>
                <a:gd name="T6" fmla="*/ 2 w 8"/>
                <a:gd name="T7" fmla="*/ 3 h 5"/>
                <a:gd name="T8" fmla="*/ 2 w 8"/>
                <a:gd name="T9" fmla="*/ 3 h 5"/>
                <a:gd name="T10" fmla="*/ 2 w 8"/>
                <a:gd name="T11" fmla="*/ 0 h 5"/>
                <a:gd name="T12" fmla="*/ 2 w 8"/>
                <a:gd name="T13" fmla="*/ 0 h 5"/>
                <a:gd name="T14" fmla="*/ 5 w 8"/>
                <a:gd name="T15" fmla="*/ 3 h 5"/>
                <a:gd name="T16" fmla="*/ 8 w 8"/>
                <a:gd name="T17" fmla="*/ 5 h 5"/>
                <a:gd name="T18" fmla="*/ 8 w 8"/>
                <a:gd name="T19" fmla="*/ 5 h 5"/>
                <a:gd name="T20" fmla="*/ 7 w 8"/>
                <a:gd name="T21" fmla="*/ 5 h 5"/>
                <a:gd name="T22" fmla="*/ 3 w 8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lnTo>
                    <a:pt x="2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5" y="3"/>
                  </a:lnTo>
                  <a:lnTo>
                    <a:pt x="8" y="5"/>
                  </a:lnTo>
                  <a:lnTo>
                    <a:pt x="8" y="5"/>
                  </a:lnTo>
                  <a:lnTo>
                    <a:pt x="7" y="5"/>
                  </a:ln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7" name="iṡlîḑé"/>
            <p:cNvSpPr/>
            <p:nvPr/>
          </p:nvSpPr>
          <p:spPr bwMode="auto">
            <a:xfrm>
              <a:off x="11848797" y="5868450"/>
              <a:ext cx="26214" cy="21845"/>
            </a:xfrm>
            <a:custGeom>
              <a:avLst/>
              <a:gdLst>
                <a:gd name="T0" fmla="*/ 0 w 6"/>
                <a:gd name="T1" fmla="*/ 0 h 5"/>
                <a:gd name="T2" fmla="*/ 1 w 6"/>
                <a:gd name="T3" fmla="*/ 0 h 5"/>
                <a:gd name="T4" fmla="*/ 3 w 6"/>
                <a:gd name="T5" fmla="*/ 0 h 5"/>
                <a:gd name="T6" fmla="*/ 6 w 6"/>
                <a:gd name="T7" fmla="*/ 0 h 5"/>
                <a:gd name="T8" fmla="*/ 6 w 6"/>
                <a:gd name="T9" fmla="*/ 0 h 5"/>
                <a:gd name="T10" fmla="*/ 6 w 6"/>
                <a:gd name="T11" fmla="*/ 0 h 5"/>
                <a:gd name="T12" fmla="*/ 6 w 6"/>
                <a:gd name="T13" fmla="*/ 3 h 5"/>
                <a:gd name="T14" fmla="*/ 6 w 6"/>
                <a:gd name="T15" fmla="*/ 5 h 5"/>
                <a:gd name="T16" fmla="*/ 3 w 6"/>
                <a:gd name="T17" fmla="*/ 3 h 5"/>
                <a:gd name="T18" fmla="*/ 0 w 6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6" y="5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8" name="i$liḓè"/>
            <p:cNvSpPr/>
            <p:nvPr/>
          </p:nvSpPr>
          <p:spPr bwMode="auto">
            <a:xfrm>
              <a:off x="11883750" y="5881557"/>
              <a:ext cx="21845" cy="30583"/>
            </a:xfrm>
            <a:custGeom>
              <a:avLst/>
              <a:gdLst>
                <a:gd name="T0" fmla="*/ 5 w 5"/>
                <a:gd name="T1" fmla="*/ 7 h 7"/>
                <a:gd name="T2" fmla="*/ 1 w 5"/>
                <a:gd name="T3" fmla="*/ 5 h 7"/>
                <a:gd name="T4" fmla="*/ 0 w 5"/>
                <a:gd name="T5" fmla="*/ 3 h 7"/>
                <a:gd name="T6" fmla="*/ 0 w 5"/>
                <a:gd name="T7" fmla="*/ 3 h 7"/>
                <a:gd name="T8" fmla="*/ 1 w 5"/>
                <a:gd name="T9" fmla="*/ 0 h 7"/>
                <a:gd name="T10" fmla="*/ 1 w 5"/>
                <a:gd name="T11" fmla="*/ 0 h 7"/>
                <a:gd name="T12" fmla="*/ 1 w 5"/>
                <a:gd name="T13" fmla="*/ 0 h 7"/>
                <a:gd name="T14" fmla="*/ 5 w 5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lnTo>
                    <a:pt x="1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9" name="îṥ1ïdè"/>
            <p:cNvSpPr/>
            <p:nvPr/>
          </p:nvSpPr>
          <p:spPr bwMode="auto">
            <a:xfrm>
              <a:off x="11840059" y="5833498"/>
              <a:ext cx="30583" cy="21845"/>
            </a:xfrm>
            <a:custGeom>
              <a:avLst/>
              <a:gdLst>
                <a:gd name="T0" fmla="*/ 7 w 7"/>
                <a:gd name="T1" fmla="*/ 5 h 5"/>
                <a:gd name="T2" fmla="*/ 5 w 7"/>
                <a:gd name="T3" fmla="*/ 5 h 5"/>
                <a:gd name="T4" fmla="*/ 2 w 7"/>
                <a:gd name="T5" fmla="*/ 5 h 5"/>
                <a:gd name="T6" fmla="*/ 0 w 7"/>
                <a:gd name="T7" fmla="*/ 5 h 5"/>
                <a:gd name="T8" fmla="*/ 0 w 7"/>
                <a:gd name="T9" fmla="*/ 5 h 5"/>
                <a:gd name="T10" fmla="*/ 2 w 7"/>
                <a:gd name="T11" fmla="*/ 3 h 5"/>
                <a:gd name="T12" fmla="*/ 3 w 7"/>
                <a:gd name="T13" fmla="*/ 1 h 5"/>
                <a:gd name="T14" fmla="*/ 3 w 7"/>
                <a:gd name="T15" fmla="*/ 0 h 5"/>
                <a:gd name="T16" fmla="*/ 5 w 7"/>
                <a:gd name="T17" fmla="*/ 3 h 5"/>
                <a:gd name="T18" fmla="*/ 7 w 7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lnTo>
                    <a:pt x="5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1"/>
                  </a:lnTo>
                  <a:lnTo>
                    <a:pt x="3" y="0"/>
                  </a:lnTo>
                  <a:lnTo>
                    <a:pt x="5" y="3"/>
                  </a:ln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0" name="ïṡḻíḍê"/>
            <p:cNvSpPr/>
            <p:nvPr/>
          </p:nvSpPr>
          <p:spPr bwMode="auto">
            <a:xfrm>
              <a:off x="11853166" y="5759225"/>
              <a:ext cx="8738" cy="8738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2 w 2"/>
                <a:gd name="T7" fmla="*/ 2 h 2"/>
                <a:gd name="T8" fmla="*/ 2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1" name="íšḷïḍè"/>
            <p:cNvSpPr/>
            <p:nvPr/>
          </p:nvSpPr>
          <p:spPr bwMode="auto">
            <a:xfrm>
              <a:off x="11656560" y="5138823"/>
              <a:ext cx="34952" cy="0"/>
            </a:xfrm>
            <a:custGeom>
              <a:avLst/>
              <a:gdLst>
                <a:gd name="T0" fmla="*/ 8 w 8"/>
                <a:gd name="T1" fmla="*/ 8 w 8"/>
                <a:gd name="T2" fmla="*/ 5 w 8"/>
                <a:gd name="T3" fmla="*/ 3 w 8"/>
                <a:gd name="T4" fmla="*/ 0 w 8"/>
                <a:gd name="T5" fmla="*/ 0 w 8"/>
                <a:gd name="T6" fmla="*/ 1 w 8"/>
                <a:gd name="T7" fmla="*/ 5 w 8"/>
                <a:gd name="T8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2" name="iSlïdé"/>
            <p:cNvSpPr/>
            <p:nvPr/>
          </p:nvSpPr>
          <p:spPr bwMode="auto">
            <a:xfrm>
              <a:off x="11451216" y="4308707"/>
              <a:ext cx="21845" cy="17476"/>
            </a:xfrm>
            <a:custGeom>
              <a:avLst/>
              <a:gdLst>
                <a:gd name="T0" fmla="*/ 5 w 5"/>
                <a:gd name="T1" fmla="*/ 4 h 4"/>
                <a:gd name="T2" fmla="*/ 3 w 5"/>
                <a:gd name="T3" fmla="*/ 4 h 4"/>
                <a:gd name="T4" fmla="*/ 1 w 5"/>
                <a:gd name="T5" fmla="*/ 4 h 4"/>
                <a:gd name="T6" fmla="*/ 0 w 5"/>
                <a:gd name="T7" fmla="*/ 4 h 4"/>
                <a:gd name="T8" fmla="*/ 1 w 5"/>
                <a:gd name="T9" fmla="*/ 2 h 4"/>
                <a:gd name="T10" fmla="*/ 1 w 5"/>
                <a:gd name="T11" fmla="*/ 2 h 4"/>
                <a:gd name="T12" fmla="*/ 3 w 5"/>
                <a:gd name="T13" fmla="*/ 0 h 4"/>
                <a:gd name="T14" fmla="*/ 3 w 5"/>
                <a:gd name="T15" fmla="*/ 0 h 4"/>
                <a:gd name="T16" fmla="*/ 3 w 5"/>
                <a:gd name="T17" fmla="*/ 2 h 4"/>
                <a:gd name="T18" fmla="*/ 5 w 5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3" name="ïṩlíḋê"/>
            <p:cNvSpPr/>
            <p:nvPr/>
          </p:nvSpPr>
          <p:spPr bwMode="auto">
            <a:xfrm>
              <a:off x="11442478" y="4291231"/>
              <a:ext cx="13107" cy="17476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1 h 4"/>
                <a:gd name="T4" fmla="*/ 2 w 3"/>
                <a:gd name="T5" fmla="*/ 3 h 4"/>
                <a:gd name="T6" fmla="*/ 2 w 3"/>
                <a:gd name="T7" fmla="*/ 3 h 4"/>
                <a:gd name="T8" fmla="*/ 0 w 3"/>
                <a:gd name="T9" fmla="*/ 4 h 4"/>
                <a:gd name="T10" fmla="*/ 0 w 3"/>
                <a:gd name="T11" fmla="*/ 3 h 4"/>
                <a:gd name="T12" fmla="*/ 0 w 3"/>
                <a:gd name="T13" fmla="*/ 1 h 4"/>
                <a:gd name="T14" fmla="*/ 0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1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4" name="íṡlïḋè"/>
            <p:cNvSpPr/>
            <p:nvPr/>
          </p:nvSpPr>
          <p:spPr bwMode="auto">
            <a:xfrm>
              <a:off x="11451216" y="4251910"/>
              <a:ext cx="21845" cy="8738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2 h 2"/>
                <a:gd name="T6" fmla="*/ 1 w 5"/>
                <a:gd name="T7" fmla="*/ 0 h 2"/>
                <a:gd name="T8" fmla="*/ 3 w 5"/>
                <a:gd name="T9" fmla="*/ 0 h 2"/>
                <a:gd name="T10" fmla="*/ 5 w 5"/>
                <a:gd name="T11" fmla="*/ 2 h 2"/>
                <a:gd name="T12" fmla="*/ 5 w 5"/>
                <a:gd name="T13" fmla="*/ 2 h 2"/>
                <a:gd name="T14" fmla="*/ 1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5" name="îŝľîḋê"/>
            <p:cNvSpPr/>
            <p:nvPr/>
          </p:nvSpPr>
          <p:spPr bwMode="auto">
            <a:xfrm>
              <a:off x="11451216" y="4216958"/>
              <a:ext cx="21845" cy="8738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2 h 2"/>
                <a:gd name="T4" fmla="*/ 3 w 5"/>
                <a:gd name="T5" fmla="*/ 2 h 2"/>
                <a:gd name="T6" fmla="*/ 0 w 5"/>
                <a:gd name="T7" fmla="*/ 0 h 2"/>
                <a:gd name="T8" fmla="*/ 0 w 5"/>
                <a:gd name="T9" fmla="*/ 0 h 2"/>
                <a:gd name="T10" fmla="*/ 3 w 5"/>
                <a:gd name="T11" fmla="*/ 0 h 2"/>
                <a:gd name="T12" fmla="*/ 5 w 5"/>
                <a:gd name="T13" fmla="*/ 0 h 2"/>
                <a:gd name="T14" fmla="*/ 5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6" name="iŝḻíḋé"/>
            <p:cNvSpPr/>
            <p:nvPr/>
          </p:nvSpPr>
          <p:spPr bwMode="auto">
            <a:xfrm>
              <a:off x="11451216" y="4182006"/>
              <a:ext cx="21845" cy="21845"/>
            </a:xfrm>
            <a:custGeom>
              <a:avLst/>
              <a:gdLst>
                <a:gd name="T0" fmla="*/ 5 w 5"/>
                <a:gd name="T1" fmla="*/ 5 h 5"/>
                <a:gd name="T2" fmla="*/ 3 w 5"/>
                <a:gd name="T3" fmla="*/ 5 h 5"/>
                <a:gd name="T4" fmla="*/ 0 w 5"/>
                <a:gd name="T5" fmla="*/ 5 h 5"/>
                <a:gd name="T6" fmla="*/ 0 w 5"/>
                <a:gd name="T7" fmla="*/ 5 h 5"/>
                <a:gd name="T8" fmla="*/ 0 w 5"/>
                <a:gd name="T9" fmla="*/ 5 h 5"/>
                <a:gd name="T10" fmla="*/ 1 w 5"/>
                <a:gd name="T11" fmla="*/ 2 h 5"/>
                <a:gd name="T12" fmla="*/ 1 w 5"/>
                <a:gd name="T13" fmla="*/ 0 h 5"/>
                <a:gd name="T14" fmla="*/ 1 w 5"/>
                <a:gd name="T15" fmla="*/ 0 h 5"/>
                <a:gd name="T16" fmla="*/ 3 w 5"/>
                <a:gd name="T17" fmla="*/ 0 h 5"/>
                <a:gd name="T18" fmla="*/ 5 w 5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3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7" name="ïśḷïďé"/>
            <p:cNvSpPr/>
            <p:nvPr/>
          </p:nvSpPr>
          <p:spPr bwMode="auto">
            <a:xfrm>
              <a:off x="11451216" y="4103363"/>
              <a:ext cx="21845" cy="21845"/>
            </a:xfrm>
            <a:custGeom>
              <a:avLst/>
              <a:gdLst>
                <a:gd name="T0" fmla="*/ 0 w 5"/>
                <a:gd name="T1" fmla="*/ 5 h 5"/>
                <a:gd name="T2" fmla="*/ 1 w 5"/>
                <a:gd name="T3" fmla="*/ 2 h 5"/>
                <a:gd name="T4" fmla="*/ 1 w 5"/>
                <a:gd name="T5" fmla="*/ 2 h 5"/>
                <a:gd name="T6" fmla="*/ 1 w 5"/>
                <a:gd name="T7" fmla="*/ 0 h 5"/>
                <a:gd name="T8" fmla="*/ 3 w 5"/>
                <a:gd name="T9" fmla="*/ 2 h 5"/>
                <a:gd name="T10" fmla="*/ 5 w 5"/>
                <a:gd name="T11" fmla="*/ 5 h 5"/>
                <a:gd name="T12" fmla="*/ 3 w 5"/>
                <a:gd name="T13" fmla="*/ 5 h 5"/>
                <a:gd name="T14" fmla="*/ 0 w 5"/>
                <a:gd name="T15" fmla="*/ 5 h 5"/>
                <a:gd name="T16" fmla="*/ 0 w 5"/>
                <a:gd name="T17" fmla="*/ 5 h 5"/>
                <a:gd name="T18" fmla="*/ 0 w 5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5" y="5"/>
                  </a:lnTo>
                  <a:lnTo>
                    <a:pt x="3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8" name="iŝļîďé"/>
            <p:cNvSpPr/>
            <p:nvPr/>
          </p:nvSpPr>
          <p:spPr bwMode="auto">
            <a:xfrm>
              <a:off x="11442478" y="4081518"/>
              <a:ext cx="8738" cy="21845"/>
            </a:xfrm>
            <a:custGeom>
              <a:avLst/>
              <a:gdLst>
                <a:gd name="T0" fmla="*/ 0 w 2"/>
                <a:gd name="T1" fmla="*/ 3 h 5"/>
                <a:gd name="T2" fmla="*/ 0 w 2"/>
                <a:gd name="T3" fmla="*/ 2 h 5"/>
                <a:gd name="T4" fmla="*/ 0 w 2"/>
                <a:gd name="T5" fmla="*/ 0 h 5"/>
                <a:gd name="T6" fmla="*/ 2 w 2"/>
                <a:gd name="T7" fmla="*/ 2 h 5"/>
                <a:gd name="T8" fmla="*/ 2 w 2"/>
                <a:gd name="T9" fmla="*/ 2 h 5"/>
                <a:gd name="T10" fmla="*/ 2 w 2"/>
                <a:gd name="T11" fmla="*/ 3 h 5"/>
                <a:gd name="T12" fmla="*/ 0 w 2"/>
                <a:gd name="T13" fmla="*/ 5 h 5"/>
                <a:gd name="T14" fmla="*/ 0 w 2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0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9" name="iṥ1ide"/>
            <p:cNvSpPr/>
            <p:nvPr/>
          </p:nvSpPr>
          <p:spPr bwMode="auto">
            <a:xfrm>
              <a:off x="11464323" y="4081518"/>
              <a:ext cx="8738" cy="21845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2 h 5"/>
                <a:gd name="T4" fmla="*/ 2 w 2"/>
                <a:gd name="T5" fmla="*/ 5 h 5"/>
                <a:gd name="T6" fmla="*/ 0 w 2"/>
                <a:gd name="T7" fmla="*/ 2 h 5"/>
                <a:gd name="T8" fmla="*/ 2 w 2"/>
                <a:gd name="T9" fmla="*/ 2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2"/>
                  </a:lnTo>
                  <a:lnTo>
                    <a:pt x="2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0" name="îśļíḍê"/>
            <p:cNvSpPr/>
            <p:nvPr/>
          </p:nvSpPr>
          <p:spPr bwMode="auto">
            <a:xfrm>
              <a:off x="11490537" y="4138315"/>
              <a:ext cx="30583" cy="13107"/>
            </a:xfrm>
            <a:custGeom>
              <a:avLst/>
              <a:gdLst>
                <a:gd name="T0" fmla="*/ 5 w 7"/>
                <a:gd name="T1" fmla="*/ 3 h 3"/>
                <a:gd name="T2" fmla="*/ 4 w 7"/>
                <a:gd name="T3" fmla="*/ 3 h 3"/>
                <a:gd name="T4" fmla="*/ 4 w 7"/>
                <a:gd name="T5" fmla="*/ 3 h 3"/>
                <a:gd name="T6" fmla="*/ 4 w 7"/>
                <a:gd name="T7" fmla="*/ 3 h 3"/>
                <a:gd name="T8" fmla="*/ 0 w 7"/>
                <a:gd name="T9" fmla="*/ 0 h 3"/>
                <a:gd name="T10" fmla="*/ 2 w 7"/>
                <a:gd name="T11" fmla="*/ 0 h 3"/>
                <a:gd name="T12" fmla="*/ 7 w 7"/>
                <a:gd name="T13" fmla="*/ 0 h 3"/>
                <a:gd name="T14" fmla="*/ 7 w 7"/>
                <a:gd name="T15" fmla="*/ 0 h 3"/>
                <a:gd name="T16" fmla="*/ 7 w 7"/>
                <a:gd name="T17" fmla="*/ 0 h 3"/>
                <a:gd name="T18" fmla="*/ 5 w 7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1" name="ïṣḻîḓè"/>
            <p:cNvSpPr/>
            <p:nvPr/>
          </p:nvSpPr>
          <p:spPr bwMode="auto">
            <a:xfrm>
              <a:off x="11486168" y="4072780"/>
              <a:ext cx="13107" cy="39321"/>
            </a:xfrm>
            <a:custGeom>
              <a:avLst/>
              <a:gdLst>
                <a:gd name="T0" fmla="*/ 3 w 3"/>
                <a:gd name="T1" fmla="*/ 4 h 9"/>
                <a:gd name="T2" fmla="*/ 1 w 3"/>
                <a:gd name="T3" fmla="*/ 5 h 9"/>
                <a:gd name="T4" fmla="*/ 0 w 3"/>
                <a:gd name="T5" fmla="*/ 7 h 9"/>
                <a:gd name="T6" fmla="*/ 0 w 3"/>
                <a:gd name="T7" fmla="*/ 9 h 9"/>
                <a:gd name="T8" fmla="*/ 0 w 3"/>
                <a:gd name="T9" fmla="*/ 7 h 9"/>
                <a:gd name="T10" fmla="*/ 0 w 3"/>
                <a:gd name="T11" fmla="*/ 4 h 9"/>
                <a:gd name="T12" fmla="*/ 0 w 3"/>
                <a:gd name="T13" fmla="*/ 2 h 9"/>
                <a:gd name="T14" fmla="*/ 0 w 3"/>
                <a:gd name="T15" fmla="*/ 0 h 9"/>
                <a:gd name="T16" fmla="*/ 3 w 3"/>
                <a:gd name="T17" fmla="*/ 4 h 9"/>
                <a:gd name="T18" fmla="*/ 3 w 3"/>
                <a:gd name="T1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9">
                  <a:moveTo>
                    <a:pt x="3" y="4"/>
                  </a:moveTo>
                  <a:lnTo>
                    <a:pt x="1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4"/>
                  </a:lnTo>
                  <a:lnTo>
                    <a:pt x="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2" name="îṥlíḍe"/>
            <p:cNvSpPr/>
            <p:nvPr/>
          </p:nvSpPr>
          <p:spPr bwMode="auto">
            <a:xfrm>
              <a:off x="11451216" y="4033459"/>
              <a:ext cx="13107" cy="13107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1 w 3"/>
                <a:gd name="T7" fmla="*/ 1 h 3"/>
                <a:gd name="T8" fmla="*/ 1 w 3"/>
                <a:gd name="T9" fmla="*/ 0 h 3"/>
                <a:gd name="T10" fmla="*/ 1 w 3"/>
                <a:gd name="T11" fmla="*/ 0 h 3"/>
                <a:gd name="T12" fmla="*/ 1 w 3"/>
                <a:gd name="T13" fmla="*/ 1 h 3"/>
                <a:gd name="T14" fmla="*/ 3 w 3"/>
                <a:gd name="T15" fmla="*/ 3 h 3"/>
                <a:gd name="T16" fmla="*/ 3 w 3"/>
                <a:gd name="T17" fmla="*/ 3 h 3"/>
                <a:gd name="T18" fmla="*/ 0 w 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3" name="iśľîďé"/>
            <p:cNvSpPr/>
            <p:nvPr/>
          </p:nvSpPr>
          <p:spPr bwMode="auto">
            <a:xfrm>
              <a:off x="11442478" y="4011614"/>
              <a:ext cx="8738" cy="13107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1 h 3"/>
                <a:gd name="T8" fmla="*/ 2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4" name="ïšḷïḍé"/>
            <p:cNvSpPr/>
            <p:nvPr/>
          </p:nvSpPr>
          <p:spPr bwMode="auto">
            <a:xfrm>
              <a:off x="11464323" y="4011614"/>
              <a:ext cx="8738" cy="13107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1 h 3"/>
                <a:gd name="T4" fmla="*/ 2 w 2"/>
                <a:gd name="T5" fmla="*/ 3 h 3"/>
                <a:gd name="T6" fmla="*/ 0 w 2"/>
                <a:gd name="T7" fmla="*/ 1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1"/>
                  </a:lnTo>
                  <a:lnTo>
                    <a:pt x="2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5" name="îSļïḓê"/>
            <p:cNvSpPr/>
            <p:nvPr/>
          </p:nvSpPr>
          <p:spPr bwMode="auto">
            <a:xfrm>
              <a:off x="11490537" y="4059673"/>
              <a:ext cx="21845" cy="21845"/>
            </a:xfrm>
            <a:custGeom>
              <a:avLst/>
              <a:gdLst>
                <a:gd name="T0" fmla="*/ 4 w 5"/>
                <a:gd name="T1" fmla="*/ 3 h 5"/>
                <a:gd name="T2" fmla="*/ 4 w 5"/>
                <a:gd name="T3" fmla="*/ 5 h 5"/>
                <a:gd name="T4" fmla="*/ 4 w 5"/>
                <a:gd name="T5" fmla="*/ 5 h 5"/>
                <a:gd name="T6" fmla="*/ 4 w 5"/>
                <a:gd name="T7" fmla="*/ 3 h 5"/>
                <a:gd name="T8" fmla="*/ 0 w 5"/>
                <a:gd name="T9" fmla="*/ 0 h 5"/>
                <a:gd name="T10" fmla="*/ 0 w 5"/>
                <a:gd name="T11" fmla="*/ 0 h 5"/>
                <a:gd name="T12" fmla="*/ 5 w 5"/>
                <a:gd name="T13" fmla="*/ 0 h 5"/>
                <a:gd name="T14" fmla="*/ 5 w 5"/>
                <a:gd name="T15" fmla="*/ 0 h 5"/>
                <a:gd name="T16" fmla="*/ 5 w 5"/>
                <a:gd name="T17" fmla="*/ 0 h 5"/>
                <a:gd name="T18" fmla="*/ 4 w 5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lnTo>
                    <a:pt x="4" y="5"/>
                  </a:lnTo>
                  <a:lnTo>
                    <a:pt x="4" y="5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6" name="iṣḻïḋè"/>
            <p:cNvSpPr/>
            <p:nvPr/>
          </p:nvSpPr>
          <p:spPr bwMode="auto">
            <a:xfrm>
              <a:off x="11486168" y="4002876"/>
              <a:ext cx="4369" cy="30583"/>
            </a:xfrm>
            <a:custGeom>
              <a:avLst/>
              <a:gdLst>
                <a:gd name="T0" fmla="*/ 1 w 1"/>
                <a:gd name="T1" fmla="*/ 5 h 7"/>
                <a:gd name="T2" fmla="*/ 0 w 1"/>
                <a:gd name="T3" fmla="*/ 7 h 7"/>
                <a:gd name="T4" fmla="*/ 0 w 1"/>
                <a:gd name="T5" fmla="*/ 7 h 7"/>
                <a:gd name="T6" fmla="*/ 0 w 1"/>
                <a:gd name="T7" fmla="*/ 7 h 7"/>
                <a:gd name="T8" fmla="*/ 0 w 1"/>
                <a:gd name="T9" fmla="*/ 3 h 7"/>
                <a:gd name="T10" fmla="*/ 0 w 1"/>
                <a:gd name="T11" fmla="*/ 2 h 7"/>
                <a:gd name="T12" fmla="*/ 0 w 1"/>
                <a:gd name="T13" fmla="*/ 0 h 7"/>
                <a:gd name="T14" fmla="*/ 1 w 1"/>
                <a:gd name="T15" fmla="*/ 3 h 7"/>
                <a:gd name="T16" fmla="*/ 1 w 1"/>
                <a:gd name="T17" fmla="*/ 3 h 7"/>
                <a:gd name="T18" fmla="*/ 1 w 1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7">
                  <a:moveTo>
                    <a:pt x="1" y="5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7" name="ïṣ1idè"/>
            <p:cNvSpPr/>
            <p:nvPr/>
          </p:nvSpPr>
          <p:spPr bwMode="auto">
            <a:xfrm>
              <a:off x="11451216" y="3967923"/>
              <a:ext cx="13107" cy="13107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1 w 3"/>
                <a:gd name="T7" fmla="*/ 0 h 3"/>
                <a:gd name="T8" fmla="*/ 1 w 3"/>
                <a:gd name="T9" fmla="*/ 0 h 3"/>
                <a:gd name="T10" fmla="*/ 1 w 3"/>
                <a:gd name="T11" fmla="*/ 0 h 3"/>
                <a:gd name="T12" fmla="*/ 1 w 3"/>
                <a:gd name="T13" fmla="*/ 0 h 3"/>
                <a:gd name="T14" fmla="*/ 3 w 3"/>
                <a:gd name="T15" fmla="*/ 3 h 3"/>
                <a:gd name="T16" fmla="*/ 3 w 3"/>
                <a:gd name="T17" fmla="*/ 3 h 3"/>
                <a:gd name="T18" fmla="*/ 0 w 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8" name="íŝ1iďê"/>
            <p:cNvSpPr/>
            <p:nvPr/>
          </p:nvSpPr>
          <p:spPr bwMode="auto">
            <a:xfrm>
              <a:off x="11442478" y="3946078"/>
              <a:ext cx="8738" cy="13107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0 h 3"/>
                <a:gd name="T4" fmla="*/ 0 w 2"/>
                <a:gd name="T5" fmla="*/ 0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2 h 3"/>
                <a:gd name="T12" fmla="*/ 2 w 2"/>
                <a:gd name="T13" fmla="*/ 2 h 3"/>
                <a:gd name="T14" fmla="*/ 2 w 2"/>
                <a:gd name="T15" fmla="*/ 2 h 3"/>
                <a:gd name="T16" fmla="*/ 0 w 2"/>
                <a:gd name="T17" fmla="*/ 3 h 3"/>
                <a:gd name="T18" fmla="*/ 0 w 2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9" name="îşľiḍè"/>
            <p:cNvSpPr/>
            <p:nvPr/>
          </p:nvSpPr>
          <p:spPr bwMode="auto">
            <a:xfrm>
              <a:off x="11464323" y="3946078"/>
              <a:ext cx="8738" cy="13107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0 h 3"/>
                <a:gd name="T4" fmla="*/ 2 w 2"/>
                <a:gd name="T5" fmla="*/ 0 h 3"/>
                <a:gd name="T6" fmla="*/ 2 w 2"/>
                <a:gd name="T7" fmla="*/ 2 h 3"/>
                <a:gd name="T8" fmla="*/ 2 w 2"/>
                <a:gd name="T9" fmla="*/ 2 h 3"/>
                <a:gd name="T10" fmla="*/ 2 w 2"/>
                <a:gd name="T11" fmla="*/ 3 h 3"/>
                <a:gd name="T12" fmla="*/ 0 w 2"/>
                <a:gd name="T13" fmla="*/ 2 h 3"/>
                <a:gd name="T14" fmla="*/ 0 w 2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0" name="iş1iḓé"/>
            <p:cNvSpPr/>
            <p:nvPr/>
          </p:nvSpPr>
          <p:spPr bwMode="auto">
            <a:xfrm>
              <a:off x="11442478" y="3876174"/>
              <a:ext cx="8738" cy="13107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0 h 3"/>
                <a:gd name="T4" fmla="*/ 2 w 2"/>
                <a:gd name="T5" fmla="*/ 1 h 3"/>
                <a:gd name="T6" fmla="*/ 0 w 2"/>
                <a:gd name="T7" fmla="*/ 1 h 3"/>
                <a:gd name="T8" fmla="*/ 0 w 2"/>
                <a:gd name="T9" fmla="*/ 3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1" name="îṧḷiḍê"/>
            <p:cNvSpPr/>
            <p:nvPr/>
          </p:nvSpPr>
          <p:spPr bwMode="auto">
            <a:xfrm>
              <a:off x="11490537" y="3989769"/>
              <a:ext cx="21845" cy="13107"/>
            </a:xfrm>
            <a:custGeom>
              <a:avLst/>
              <a:gdLst>
                <a:gd name="T0" fmla="*/ 4 w 5"/>
                <a:gd name="T1" fmla="*/ 3 h 3"/>
                <a:gd name="T2" fmla="*/ 4 w 5"/>
                <a:gd name="T3" fmla="*/ 3 h 3"/>
                <a:gd name="T4" fmla="*/ 2 w 5"/>
                <a:gd name="T5" fmla="*/ 3 h 3"/>
                <a:gd name="T6" fmla="*/ 2 w 5"/>
                <a:gd name="T7" fmla="*/ 3 h 3"/>
                <a:gd name="T8" fmla="*/ 2 w 5"/>
                <a:gd name="T9" fmla="*/ 3 h 3"/>
                <a:gd name="T10" fmla="*/ 0 w 5"/>
                <a:gd name="T11" fmla="*/ 0 h 3"/>
                <a:gd name="T12" fmla="*/ 0 w 5"/>
                <a:gd name="T13" fmla="*/ 0 h 3"/>
                <a:gd name="T14" fmla="*/ 0 w 5"/>
                <a:gd name="T15" fmla="*/ 0 h 3"/>
                <a:gd name="T16" fmla="*/ 4 w 5"/>
                <a:gd name="T17" fmla="*/ 0 h 3"/>
                <a:gd name="T18" fmla="*/ 5 w 5"/>
                <a:gd name="T19" fmla="*/ 0 h 3"/>
                <a:gd name="T20" fmla="*/ 4 w 5"/>
                <a:gd name="T21" fmla="*/ 1 h 3"/>
                <a:gd name="T22" fmla="*/ 4 w 5"/>
                <a:gd name="T2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lnTo>
                    <a:pt x="4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2" name="iś1iḓe"/>
            <p:cNvSpPr/>
            <p:nvPr/>
          </p:nvSpPr>
          <p:spPr bwMode="auto">
            <a:xfrm>
              <a:off x="11486168" y="3924233"/>
              <a:ext cx="21845" cy="13107"/>
            </a:xfrm>
            <a:custGeom>
              <a:avLst/>
              <a:gdLst>
                <a:gd name="T0" fmla="*/ 5 w 5"/>
                <a:gd name="T1" fmla="*/ 0 h 3"/>
                <a:gd name="T2" fmla="*/ 3 w 5"/>
                <a:gd name="T3" fmla="*/ 2 h 3"/>
                <a:gd name="T4" fmla="*/ 3 w 5"/>
                <a:gd name="T5" fmla="*/ 3 h 3"/>
                <a:gd name="T6" fmla="*/ 0 w 5"/>
                <a:gd name="T7" fmla="*/ 0 h 3"/>
                <a:gd name="T8" fmla="*/ 0 w 5"/>
                <a:gd name="T9" fmla="*/ 0 h 3"/>
                <a:gd name="T10" fmla="*/ 3 w 5"/>
                <a:gd name="T11" fmla="*/ 0 h 3"/>
                <a:gd name="T12" fmla="*/ 3 w 5"/>
                <a:gd name="T13" fmla="*/ 0 h 3"/>
                <a:gd name="T14" fmla="*/ 5 w 5"/>
                <a:gd name="T15" fmla="*/ 0 h 3"/>
                <a:gd name="T16" fmla="*/ 5 w 5"/>
                <a:gd name="T17" fmla="*/ 0 h 3"/>
                <a:gd name="T18" fmla="*/ 5 w 5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3" name="îŝḻíḍê"/>
            <p:cNvSpPr/>
            <p:nvPr/>
          </p:nvSpPr>
          <p:spPr bwMode="auto">
            <a:xfrm>
              <a:off x="11486168" y="3889281"/>
              <a:ext cx="21845" cy="21845"/>
            </a:xfrm>
            <a:custGeom>
              <a:avLst/>
              <a:gdLst>
                <a:gd name="T0" fmla="*/ 5 w 5"/>
                <a:gd name="T1" fmla="*/ 5 h 5"/>
                <a:gd name="T2" fmla="*/ 3 w 5"/>
                <a:gd name="T3" fmla="*/ 5 h 5"/>
                <a:gd name="T4" fmla="*/ 3 w 5"/>
                <a:gd name="T5" fmla="*/ 5 h 5"/>
                <a:gd name="T6" fmla="*/ 1 w 5"/>
                <a:gd name="T7" fmla="*/ 5 h 5"/>
                <a:gd name="T8" fmla="*/ 0 w 5"/>
                <a:gd name="T9" fmla="*/ 5 h 5"/>
                <a:gd name="T10" fmla="*/ 0 w 5"/>
                <a:gd name="T11" fmla="*/ 5 h 5"/>
                <a:gd name="T12" fmla="*/ 0 w 5"/>
                <a:gd name="T13" fmla="*/ 5 h 5"/>
                <a:gd name="T14" fmla="*/ 0 w 5"/>
                <a:gd name="T15" fmla="*/ 5 h 5"/>
                <a:gd name="T16" fmla="*/ 1 w 5"/>
                <a:gd name="T17" fmla="*/ 3 h 5"/>
                <a:gd name="T18" fmla="*/ 1 w 5"/>
                <a:gd name="T19" fmla="*/ 3 h 5"/>
                <a:gd name="T20" fmla="*/ 1 w 5"/>
                <a:gd name="T21" fmla="*/ 2 h 5"/>
                <a:gd name="T22" fmla="*/ 1 w 5"/>
                <a:gd name="T23" fmla="*/ 0 h 5"/>
                <a:gd name="T24" fmla="*/ 3 w 5"/>
                <a:gd name="T25" fmla="*/ 3 h 5"/>
                <a:gd name="T26" fmla="*/ 5 w 5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3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3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4" name="îṣ1ïḋê"/>
            <p:cNvSpPr/>
            <p:nvPr/>
          </p:nvSpPr>
          <p:spPr bwMode="auto">
            <a:xfrm>
              <a:off x="11464323" y="3876174"/>
              <a:ext cx="0" cy="13107"/>
            </a:xfrm>
            <a:custGeom>
              <a:avLst/>
              <a:gdLst>
                <a:gd name="T0" fmla="*/ 0 h 3"/>
                <a:gd name="T1" fmla="*/ 0 h 3"/>
                <a:gd name="T2" fmla="*/ 0 h 3"/>
                <a:gd name="T3" fmla="*/ 0 h 3"/>
                <a:gd name="T4" fmla="*/ 1 h 3"/>
                <a:gd name="T5" fmla="*/ 3 h 3"/>
                <a:gd name="T6" fmla="*/ 1 h 3"/>
                <a:gd name="T7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5" name="íSlíḓe"/>
            <p:cNvSpPr/>
            <p:nvPr/>
          </p:nvSpPr>
          <p:spPr bwMode="auto">
            <a:xfrm>
              <a:off x="11442478" y="3801900"/>
              <a:ext cx="8738" cy="17476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2 h 4"/>
                <a:gd name="T4" fmla="*/ 2 w 2"/>
                <a:gd name="T5" fmla="*/ 2 h 4"/>
                <a:gd name="T6" fmla="*/ 0 w 2"/>
                <a:gd name="T7" fmla="*/ 2 h 4"/>
                <a:gd name="T8" fmla="*/ 0 w 2"/>
                <a:gd name="T9" fmla="*/ 4 h 4"/>
                <a:gd name="T10" fmla="*/ 0 w 2"/>
                <a:gd name="T11" fmla="*/ 2 h 4"/>
                <a:gd name="T12" fmla="*/ 0 w 2"/>
                <a:gd name="T13" fmla="*/ 2 h 4"/>
                <a:gd name="T14" fmla="*/ 0 w 2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6" name="iṣḷíḑè"/>
            <p:cNvSpPr/>
            <p:nvPr/>
          </p:nvSpPr>
          <p:spPr bwMode="auto">
            <a:xfrm>
              <a:off x="11486168" y="3854329"/>
              <a:ext cx="13107" cy="13107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1 h 3"/>
                <a:gd name="T4" fmla="*/ 3 w 3"/>
                <a:gd name="T5" fmla="*/ 1 h 3"/>
                <a:gd name="T6" fmla="*/ 1 w 3"/>
                <a:gd name="T7" fmla="*/ 3 h 3"/>
                <a:gd name="T8" fmla="*/ 1 w 3"/>
                <a:gd name="T9" fmla="*/ 3 h 3"/>
                <a:gd name="T10" fmla="*/ 1 w 3"/>
                <a:gd name="T11" fmla="*/ 1 h 3"/>
                <a:gd name="T12" fmla="*/ 0 w 3"/>
                <a:gd name="T13" fmla="*/ 0 h 3"/>
                <a:gd name="T14" fmla="*/ 0 w 3"/>
                <a:gd name="T15" fmla="*/ 0 h 3"/>
                <a:gd name="T16" fmla="*/ 1 w 3"/>
                <a:gd name="T17" fmla="*/ 0 h 3"/>
                <a:gd name="T18" fmla="*/ 3 w 3"/>
                <a:gd name="T19" fmla="*/ 0 h 3"/>
                <a:gd name="T20" fmla="*/ 3 w 3"/>
                <a:gd name="T21" fmla="*/ 0 h 3"/>
                <a:gd name="T22" fmla="*/ 3 w 3"/>
                <a:gd name="T23" fmla="*/ 0 h 3"/>
                <a:gd name="T24" fmla="*/ 3 w 3"/>
                <a:gd name="T25" fmla="*/ 0 h 3"/>
                <a:gd name="T26" fmla="*/ 3 w 3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7" name="îśliďé"/>
            <p:cNvSpPr/>
            <p:nvPr/>
          </p:nvSpPr>
          <p:spPr bwMode="auto">
            <a:xfrm>
              <a:off x="11464323" y="3801900"/>
              <a:ext cx="0" cy="8738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  <a:gd name="T4" fmla="*/ 2 h 2"/>
                <a:gd name="T5" fmla="*/ 2 h 2"/>
                <a:gd name="T6" fmla="*/ 2 h 2"/>
                <a:gd name="T7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8" name="îṩlíḑé"/>
            <p:cNvSpPr/>
            <p:nvPr/>
          </p:nvSpPr>
          <p:spPr bwMode="auto">
            <a:xfrm>
              <a:off x="11477430" y="3801900"/>
              <a:ext cx="8738" cy="17476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4 h 4"/>
                <a:gd name="T6" fmla="*/ 0 w 2"/>
                <a:gd name="T7" fmla="*/ 4 h 4"/>
                <a:gd name="T8" fmla="*/ 0 w 2"/>
                <a:gd name="T9" fmla="*/ 4 h 4"/>
                <a:gd name="T10" fmla="*/ 0 w 2"/>
                <a:gd name="T11" fmla="*/ 2 h 4"/>
                <a:gd name="T12" fmla="*/ 0 w 2"/>
                <a:gd name="T13" fmla="*/ 0 h 4"/>
                <a:gd name="T14" fmla="*/ 2 w 2"/>
                <a:gd name="T15" fmla="*/ 2 h 4"/>
                <a:gd name="T16" fmla="*/ 2 w 2"/>
                <a:gd name="T17" fmla="*/ 2 h 4"/>
                <a:gd name="T18" fmla="*/ 0 w 2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9" name="îṧļíḑe"/>
            <p:cNvSpPr/>
            <p:nvPr/>
          </p:nvSpPr>
          <p:spPr bwMode="auto">
            <a:xfrm>
              <a:off x="11429371" y="3745103"/>
              <a:ext cx="4369" cy="17476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2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2 h 4"/>
                <a:gd name="T10" fmla="*/ 1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0" name="íṧļïḓè"/>
            <p:cNvSpPr/>
            <p:nvPr/>
          </p:nvSpPr>
          <p:spPr bwMode="auto">
            <a:xfrm>
              <a:off x="11442478" y="375384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1" name="îṣľïďe"/>
            <p:cNvSpPr/>
            <p:nvPr/>
          </p:nvSpPr>
          <p:spPr bwMode="auto">
            <a:xfrm>
              <a:off x="11451216" y="3731996"/>
              <a:ext cx="4369" cy="8738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2" name="í$lîḑe"/>
            <p:cNvSpPr/>
            <p:nvPr/>
          </p:nvSpPr>
          <p:spPr bwMode="auto">
            <a:xfrm>
              <a:off x="11477430" y="3745103"/>
              <a:ext cx="0" cy="17476"/>
            </a:xfrm>
            <a:custGeom>
              <a:avLst/>
              <a:gdLst>
                <a:gd name="T0" fmla="*/ 0 h 4"/>
                <a:gd name="T1" fmla="*/ 2 h 4"/>
                <a:gd name="T2" fmla="*/ 2 h 4"/>
                <a:gd name="T3" fmla="*/ 4 h 4"/>
                <a:gd name="T4" fmla="*/ 2 h 4"/>
                <a:gd name="T5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3" name="íṡḷîḋê"/>
            <p:cNvSpPr/>
            <p:nvPr/>
          </p:nvSpPr>
          <p:spPr bwMode="auto">
            <a:xfrm>
              <a:off x="11464323" y="375384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4" name="î$ļîďe"/>
            <p:cNvSpPr/>
            <p:nvPr/>
          </p:nvSpPr>
          <p:spPr bwMode="auto">
            <a:xfrm>
              <a:off x="11451216" y="3766948"/>
              <a:ext cx="4369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  <a:gd name="T4" fmla="*/ 0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5" name="îš1îďé"/>
            <p:cNvSpPr/>
            <p:nvPr/>
          </p:nvSpPr>
          <p:spPr bwMode="auto">
            <a:xfrm>
              <a:off x="11486168" y="3762579"/>
              <a:ext cx="4369" cy="4369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6" name="îŝļïḓè"/>
            <p:cNvSpPr/>
            <p:nvPr/>
          </p:nvSpPr>
          <p:spPr bwMode="auto">
            <a:xfrm>
              <a:off x="11451216" y="3710151"/>
              <a:ext cx="4369" cy="87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7" name="iṧļiďè"/>
            <p:cNvSpPr/>
            <p:nvPr/>
          </p:nvSpPr>
          <p:spPr bwMode="auto">
            <a:xfrm>
              <a:off x="11442478" y="36883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8" name="íş1îďè"/>
            <p:cNvSpPr/>
            <p:nvPr/>
          </p:nvSpPr>
          <p:spPr bwMode="auto">
            <a:xfrm>
              <a:off x="11394419" y="3587818"/>
              <a:ext cx="4369" cy="873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9" name="íşļïḍé"/>
            <p:cNvSpPr/>
            <p:nvPr/>
          </p:nvSpPr>
          <p:spPr bwMode="auto">
            <a:xfrm>
              <a:off x="11508013" y="3587818"/>
              <a:ext cx="0" cy="8738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0 h 2"/>
                <a:gd name="T4" fmla="*/ 2 h 2"/>
                <a:gd name="T5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0" name="ïšḷíḋe"/>
            <p:cNvSpPr/>
            <p:nvPr/>
          </p:nvSpPr>
          <p:spPr bwMode="auto">
            <a:xfrm>
              <a:off x="11451216" y="3662091"/>
              <a:ext cx="4369" cy="1310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1" name="iŝlíďê"/>
            <p:cNvSpPr/>
            <p:nvPr/>
          </p:nvSpPr>
          <p:spPr bwMode="auto">
            <a:xfrm>
              <a:off x="11455585" y="36883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2" name="íṥļíḍè"/>
            <p:cNvSpPr/>
            <p:nvPr/>
          </p:nvSpPr>
          <p:spPr bwMode="auto">
            <a:xfrm>
              <a:off x="11499275" y="3745103"/>
              <a:ext cx="0" cy="8738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  <a:gd name="T5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3" name="iṩliḋê"/>
            <p:cNvSpPr/>
            <p:nvPr/>
          </p:nvSpPr>
          <p:spPr bwMode="auto">
            <a:xfrm>
              <a:off x="11486168" y="3731996"/>
              <a:ext cx="4369" cy="87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0 h 2"/>
                <a:gd name="T8" fmla="*/ 0 w 1"/>
                <a:gd name="T9" fmla="*/ 0 h 2"/>
                <a:gd name="T10" fmla="*/ 1 w 1"/>
                <a:gd name="T11" fmla="*/ 0 h 2"/>
                <a:gd name="T12" fmla="*/ 1 w 1"/>
                <a:gd name="T13" fmla="*/ 0 h 2"/>
                <a:gd name="T14" fmla="*/ 1 w 1"/>
                <a:gd name="T15" fmla="*/ 0 h 2"/>
                <a:gd name="T16" fmla="*/ 1 w 1"/>
                <a:gd name="T17" fmla="*/ 0 h 2"/>
                <a:gd name="T18" fmla="*/ 1 w 1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4" name="ïSḻîdê"/>
            <p:cNvSpPr/>
            <p:nvPr/>
          </p:nvSpPr>
          <p:spPr bwMode="auto">
            <a:xfrm>
              <a:off x="11473061" y="3683937"/>
              <a:ext cx="4369" cy="1310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1 h 3"/>
                <a:gd name="T4" fmla="*/ 0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5" name="işľidê"/>
            <p:cNvSpPr/>
            <p:nvPr/>
          </p:nvSpPr>
          <p:spPr bwMode="auto">
            <a:xfrm>
              <a:off x="11490537" y="3683937"/>
              <a:ext cx="8738" cy="13107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1 h 3"/>
                <a:gd name="T4" fmla="*/ 0 w 2"/>
                <a:gd name="T5" fmla="*/ 0 h 3"/>
                <a:gd name="T6" fmla="*/ 2 w 2"/>
                <a:gd name="T7" fmla="*/ 0 h 3"/>
                <a:gd name="T8" fmla="*/ 2 w 2"/>
                <a:gd name="T9" fmla="*/ 1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6" name="îṣľíde"/>
            <p:cNvSpPr/>
            <p:nvPr/>
          </p:nvSpPr>
          <p:spPr bwMode="auto">
            <a:xfrm>
              <a:off x="11521120" y="3544128"/>
              <a:ext cx="8738" cy="873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7" name="iS1idè"/>
            <p:cNvSpPr/>
            <p:nvPr/>
          </p:nvSpPr>
          <p:spPr bwMode="auto">
            <a:xfrm>
              <a:off x="11372575" y="3544129"/>
              <a:ext cx="4370" cy="873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8" name="îsľiḑê"/>
            <p:cNvSpPr/>
            <p:nvPr/>
          </p:nvSpPr>
          <p:spPr bwMode="auto">
            <a:xfrm>
              <a:off x="11416265" y="3662091"/>
              <a:ext cx="13108" cy="13108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1 w 3"/>
                <a:gd name="T5" fmla="*/ 0 h 3"/>
                <a:gd name="T6" fmla="*/ 3 w 3"/>
                <a:gd name="T7" fmla="*/ 0 h 3"/>
                <a:gd name="T8" fmla="*/ 1 w 3"/>
                <a:gd name="T9" fmla="*/ 1 h 3"/>
                <a:gd name="T10" fmla="*/ 1 w 3"/>
                <a:gd name="T11" fmla="*/ 1 h 3"/>
                <a:gd name="T12" fmla="*/ 1 w 3"/>
                <a:gd name="T13" fmla="*/ 3 h 3"/>
                <a:gd name="T14" fmla="*/ 1 w 3"/>
                <a:gd name="T15" fmla="*/ 3 h 3"/>
                <a:gd name="T16" fmla="*/ 1 w 3"/>
                <a:gd name="T17" fmla="*/ 3 h 3"/>
                <a:gd name="T18" fmla="*/ 0 w 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9" name="iṣḷïḑè"/>
            <p:cNvSpPr/>
            <p:nvPr/>
          </p:nvSpPr>
          <p:spPr bwMode="auto">
            <a:xfrm>
              <a:off x="11429371" y="3683938"/>
              <a:ext cx="4370" cy="13108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1 w 1"/>
                <a:gd name="T11" fmla="*/ 3 h 3"/>
                <a:gd name="T12" fmla="*/ 0 w 1"/>
                <a:gd name="T13" fmla="*/ 3 h 3"/>
                <a:gd name="T14" fmla="*/ 0 w 1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0" name="iṡļíḋê"/>
            <p:cNvSpPr/>
            <p:nvPr/>
          </p:nvSpPr>
          <p:spPr bwMode="auto">
            <a:xfrm>
              <a:off x="11407527" y="3683938"/>
              <a:ext cx="8738" cy="13108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1" name="íṡľïḓê"/>
            <p:cNvSpPr/>
            <p:nvPr/>
          </p:nvSpPr>
          <p:spPr bwMode="auto">
            <a:xfrm>
              <a:off x="11416265" y="3701414"/>
              <a:ext cx="13108" cy="17476"/>
            </a:xfrm>
            <a:custGeom>
              <a:avLst/>
              <a:gdLst>
                <a:gd name="T0" fmla="*/ 0 w 3"/>
                <a:gd name="T1" fmla="*/ 2 h 4"/>
                <a:gd name="T2" fmla="*/ 1 w 3"/>
                <a:gd name="T3" fmla="*/ 2 h 4"/>
                <a:gd name="T4" fmla="*/ 1 w 3"/>
                <a:gd name="T5" fmla="*/ 0 h 4"/>
                <a:gd name="T6" fmla="*/ 3 w 3"/>
                <a:gd name="T7" fmla="*/ 4 h 4"/>
                <a:gd name="T8" fmla="*/ 3 w 3"/>
                <a:gd name="T9" fmla="*/ 4 h 4"/>
                <a:gd name="T10" fmla="*/ 3 w 3"/>
                <a:gd name="T11" fmla="*/ 4 h 4"/>
                <a:gd name="T12" fmla="*/ 0 w 3"/>
                <a:gd name="T13" fmla="*/ 4 h 4"/>
                <a:gd name="T14" fmla="*/ 0 w 3"/>
                <a:gd name="T15" fmla="*/ 4 h 4"/>
                <a:gd name="T16" fmla="*/ 0 w 3"/>
                <a:gd name="T17" fmla="*/ 4 h 4"/>
                <a:gd name="T18" fmla="*/ 0 w 3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lnTo>
                    <a:pt x="1" y="2"/>
                  </a:lnTo>
                  <a:lnTo>
                    <a:pt x="1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2" name="ïŝľiḋe"/>
            <p:cNvSpPr/>
            <p:nvPr/>
          </p:nvSpPr>
          <p:spPr bwMode="auto">
            <a:xfrm>
              <a:off x="11416265" y="3731996"/>
              <a:ext cx="4370" cy="873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2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3" name="ïṣḻîdê"/>
            <p:cNvSpPr/>
            <p:nvPr/>
          </p:nvSpPr>
          <p:spPr bwMode="auto">
            <a:xfrm>
              <a:off x="11451217" y="3780056"/>
              <a:ext cx="4370" cy="17476"/>
            </a:xfrm>
            <a:custGeom>
              <a:avLst/>
              <a:gdLst>
                <a:gd name="T0" fmla="*/ 1 w 1"/>
                <a:gd name="T1" fmla="*/ 0 h 4"/>
                <a:gd name="T2" fmla="*/ 1 w 1"/>
                <a:gd name="T3" fmla="*/ 2 h 4"/>
                <a:gd name="T4" fmla="*/ 1 w 1"/>
                <a:gd name="T5" fmla="*/ 4 h 4"/>
                <a:gd name="T6" fmla="*/ 0 w 1"/>
                <a:gd name="T7" fmla="*/ 0 h 4"/>
                <a:gd name="T8" fmla="*/ 0 w 1"/>
                <a:gd name="T9" fmla="*/ 0 h 4"/>
                <a:gd name="T10" fmla="*/ 1 w 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lnTo>
                    <a:pt x="1" y="2"/>
                  </a:lnTo>
                  <a:lnTo>
                    <a:pt x="1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4" name="íşľíďè"/>
            <p:cNvSpPr/>
            <p:nvPr/>
          </p:nvSpPr>
          <p:spPr bwMode="auto">
            <a:xfrm>
              <a:off x="11407527" y="3745104"/>
              <a:ext cx="8738" cy="17476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2 h 4"/>
                <a:gd name="T8" fmla="*/ 0 w 2"/>
                <a:gd name="T9" fmla="*/ 2 h 4"/>
                <a:gd name="T10" fmla="*/ 0 w 2"/>
                <a:gd name="T11" fmla="*/ 2 h 4"/>
                <a:gd name="T12" fmla="*/ 0 w 2"/>
                <a:gd name="T13" fmla="*/ 2 h 4"/>
                <a:gd name="T14" fmla="*/ 0 w 2"/>
                <a:gd name="T15" fmla="*/ 4 h 4"/>
                <a:gd name="T16" fmla="*/ 0 w 2"/>
                <a:gd name="T17" fmla="*/ 2 h 4"/>
                <a:gd name="T18" fmla="*/ 0 w 2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5" name="iŝ1iḍé"/>
            <p:cNvSpPr/>
            <p:nvPr/>
          </p:nvSpPr>
          <p:spPr bwMode="auto">
            <a:xfrm>
              <a:off x="11416265" y="3762580"/>
              <a:ext cx="13108" cy="4370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0 h 1"/>
                <a:gd name="T8" fmla="*/ 1 w 3"/>
                <a:gd name="T9" fmla="*/ 0 h 1"/>
                <a:gd name="T10" fmla="*/ 1 w 3"/>
                <a:gd name="T11" fmla="*/ 1 h 1"/>
                <a:gd name="T12" fmla="*/ 3 w 3"/>
                <a:gd name="T13" fmla="*/ 1 h 1"/>
                <a:gd name="T14" fmla="*/ 1 w 3"/>
                <a:gd name="T15" fmla="*/ 1 h 1"/>
                <a:gd name="T16" fmla="*/ 1 w 3"/>
                <a:gd name="T17" fmla="*/ 1 h 1"/>
                <a:gd name="T18" fmla="*/ 0 w 3"/>
                <a:gd name="T19" fmla="*/ 1 h 1"/>
                <a:gd name="T20" fmla="*/ 0 w 3"/>
                <a:gd name="T21" fmla="*/ 1 h 1"/>
                <a:gd name="T22" fmla="*/ 0 w 3"/>
                <a:gd name="T23" fmla="*/ 1 h 1"/>
                <a:gd name="T24" fmla="*/ 0 w 3"/>
                <a:gd name="T25" fmla="*/ 1 h 1"/>
                <a:gd name="T26" fmla="*/ 0 w 3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6" name="îṣḷiḓé"/>
            <p:cNvSpPr/>
            <p:nvPr/>
          </p:nvSpPr>
          <p:spPr bwMode="auto">
            <a:xfrm>
              <a:off x="11407527" y="3780056"/>
              <a:ext cx="21847" cy="17476"/>
            </a:xfrm>
            <a:custGeom>
              <a:avLst/>
              <a:gdLst>
                <a:gd name="T0" fmla="*/ 0 w 5"/>
                <a:gd name="T1" fmla="*/ 0 h 4"/>
                <a:gd name="T2" fmla="*/ 2 w 5"/>
                <a:gd name="T3" fmla="*/ 0 h 4"/>
                <a:gd name="T4" fmla="*/ 2 w 5"/>
                <a:gd name="T5" fmla="*/ 0 h 4"/>
                <a:gd name="T6" fmla="*/ 5 w 5"/>
                <a:gd name="T7" fmla="*/ 0 h 4"/>
                <a:gd name="T8" fmla="*/ 5 w 5"/>
                <a:gd name="T9" fmla="*/ 0 h 4"/>
                <a:gd name="T10" fmla="*/ 3 w 5"/>
                <a:gd name="T11" fmla="*/ 2 h 4"/>
                <a:gd name="T12" fmla="*/ 3 w 5"/>
                <a:gd name="T13" fmla="*/ 2 h 4"/>
                <a:gd name="T14" fmla="*/ 3 w 5"/>
                <a:gd name="T15" fmla="*/ 4 h 4"/>
                <a:gd name="T16" fmla="*/ 3 w 5"/>
                <a:gd name="T17" fmla="*/ 4 h 4"/>
                <a:gd name="T18" fmla="*/ 2 w 5"/>
                <a:gd name="T19" fmla="*/ 2 h 4"/>
                <a:gd name="T20" fmla="*/ 0 w 5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7" name="ïṧľîḋê"/>
            <p:cNvSpPr/>
            <p:nvPr/>
          </p:nvSpPr>
          <p:spPr bwMode="auto">
            <a:xfrm>
              <a:off x="11407527" y="3823747"/>
              <a:ext cx="21847" cy="17476"/>
            </a:xfrm>
            <a:custGeom>
              <a:avLst/>
              <a:gdLst>
                <a:gd name="T0" fmla="*/ 0 w 5"/>
                <a:gd name="T1" fmla="*/ 4 h 4"/>
                <a:gd name="T2" fmla="*/ 2 w 5"/>
                <a:gd name="T3" fmla="*/ 2 h 4"/>
                <a:gd name="T4" fmla="*/ 2 w 5"/>
                <a:gd name="T5" fmla="*/ 2 h 4"/>
                <a:gd name="T6" fmla="*/ 3 w 5"/>
                <a:gd name="T7" fmla="*/ 0 h 4"/>
                <a:gd name="T8" fmla="*/ 3 w 5"/>
                <a:gd name="T9" fmla="*/ 0 h 4"/>
                <a:gd name="T10" fmla="*/ 3 w 5"/>
                <a:gd name="T11" fmla="*/ 0 h 4"/>
                <a:gd name="T12" fmla="*/ 5 w 5"/>
                <a:gd name="T13" fmla="*/ 4 h 4"/>
                <a:gd name="T14" fmla="*/ 5 w 5"/>
                <a:gd name="T15" fmla="*/ 4 h 4"/>
                <a:gd name="T16" fmla="*/ 3 w 5"/>
                <a:gd name="T17" fmla="*/ 4 h 4"/>
                <a:gd name="T18" fmla="*/ 2 w 5"/>
                <a:gd name="T19" fmla="*/ 4 h 4"/>
                <a:gd name="T20" fmla="*/ 0 w 5"/>
                <a:gd name="T21" fmla="*/ 4 h 4"/>
                <a:gd name="T22" fmla="*/ 0 w 5"/>
                <a:gd name="T23" fmla="*/ 4 h 4"/>
                <a:gd name="T24" fmla="*/ 0 w 5"/>
                <a:gd name="T25" fmla="*/ 4 h 4"/>
                <a:gd name="T26" fmla="*/ 0 w 5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5" y="4"/>
                  </a:lnTo>
                  <a:lnTo>
                    <a:pt x="5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8" name="îsľîďê"/>
            <p:cNvSpPr/>
            <p:nvPr/>
          </p:nvSpPr>
          <p:spPr bwMode="auto">
            <a:xfrm>
              <a:off x="11407527" y="3898019"/>
              <a:ext cx="21847" cy="13108"/>
            </a:xfrm>
            <a:custGeom>
              <a:avLst/>
              <a:gdLst>
                <a:gd name="T0" fmla="*/ 2 w 5"/>
                <a:gd name="T1" fmla="*/ 1 h 3"/>
                <a:gd name="T2" fmla="*/ 2 w 5"/>
                <a:gd name="T3" fmla="*/ 0 h 3"/>
                <a:gd name="T4" fmla="*/ 2 w 5"/>
                <a:gd name="T5" fmla="*/ 0 h 3"/>
                <a:gd name="T6" fmla="*/ 2 w 5"/>
                <a:gd name="T7" fmla="*/ 0 h 3"/>
                <a:gd name="T8" fmla="*/ 3 w 5"/>
                <a:gd name="T9" fmla="*/ 0 h 3"/>
                <a:gd name="T10" fmla="*/ 5 w 5"/>
                <a:gd name="T11" fmla="*/ 3 h 3"/>
                <a:gd name="T12" fmla="*/ 5 w 5"/>
                <a:gd name="T13" fmla="*/ 3 h 3"/>
                <a:gd name="T14" fmla="*/ 3 w 5"/>
                <a:gd name="T15" fmla="*/ 3 h 3"/>
                <a:gd name="T16" fmla="*/ 0 w 5"/>
                <a:gd name="T17" fmla="*/ 3 h 3"/>
                <a:gd name="T18" fmla="*/ 0 w 5"/>
                <a:gd name="T19" fmla="*/ 3 h 3"/>
                <a:gd name="T20" fmla="*/ 0 w 5"/>
                <a:gd name="T21" fmla="*/ 3 h 3"/>
                <a:gd name="T22" fmla="*/ 2 w 5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3">
                  <a:moveTo>
                    <a:pt x="2" y="1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9" name="íṥlîďè"/>
            <p:cNvSpPr/>
            <p:nvPr/>
          </p:nvSpPr>
          <p:spPr bwMode="auto">
            <a:xfrm>
              <a:off x="11407527" y="3924233"/>
              <a:ext cx="21847" cy="13108"/>
            </a:xfrm>
            <a:custGeom>
              <a:avLst/>
              <a:gdLst>
                <a:gd name="T0" fmla="*/ 0 w 5"/>
                <a:gd name="T1" fmla="*/ 0 h 3"/>
                <a:gd name="T2" fmla="*/ 2 w 5"/>
                <a:gd name="T3" fmla="*/ 0 h 3"/>
                <a:gd name="T4" fmla="*/ 3 w 5"/>
                <a:gd name="T5" fmla="*/ 0 h 3"/>
                <a:gd name="T6" fmla="*/ 3 w 5"/>
                <a:gd name="T7" fmla="*/ 0 h 3"/>
                <a:gd name="T8" fmla="*/ 5 w 5"/>
                <a:gd name="T9" fmla="*/ 0 h 3"/>
                <a:gd name="T10" fmla="*/ 3 w 5"/>
                <a:gd name="T11" fmla="*/ 0 h 3"/>
                <a:gd name="T12" fmla="*/ 3 w 5"/>
                <a:gd name="T13" fmla="*/ 0 h 3"/>
                <a:gd name="T14" fmla="*/ 3 w 5"/>
                <a:gd name="T15" fmla="*/ 2 h 3"/>
                <a:gd name="T16" fmla="*/ 2 w 5"/>
                <a:gd name="T17" fmla="*/ 3 h 3"/>
                <a:gd name="T18" fmla="*/ 2 w 5"/>
                <a:gd name="T19" fmla="*/ 3 h 3"/>
                <a:gd name="T20" fmla="*/ 0 w 5"/>
                <a:gd name="T21" fmla="*/ 2 h 3"/>
                <a:gd name="T22" fmla="*/ 0 w 5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0" name="îSļïḓe"/>
            <p:cNvSpPr/>
            <p:nvPr/>
          </p:nvSpPr>
          <p:spPr bwMode="auto">
            <a:xfrm>
              <a:off x="11420633" y="3937341"/>
              <a:ext cx="13108" cy="21847"/>
            </a:xfrm>
            <a:custGeom>
              <a:avLst/>
              <a:gdLst>
                <a:gd name="T0" fmla="*/ 0 w 3"/>
                <a:gd name="T1" fmla="*/ 4 h 5"/>
                <a:gd name="T2" fmla="*/ 2 w 3"/>
                <a:gd name="T3" fmla="*/ 2 h 5"/>
                <a:gd name="T4" fmla="*/ 2 w 3"/>
                <a:gd name="T5" fmla="*/ 0 h 5"/>
                <a:gd name="T6" fmla="*/ 3 w 3"/>
                <a:gd name="T7" fmla="*/ 0 h 5"/>
                <a:gd name="T8" fmla="*/ 3 w 3"/>
                <a:gd name="T9" fmla="*/ 0 h 5"/>
                <a:gd name="T10" fmla="*/ 3 w 3"/>
                <a:gd name="T11" fmla="*/ 4 h 5"/>
                <a:gd name="T12" fmla="*/ 3 w 3"/>
                <a:gd name="T13" fmla="*/ 5 h 5"/>
                <a:gd name="T14" fmla="*/ 3 w 3"/>
                <a:gd name="T15" fmla="*/ 5 h 5"/>
                <a:gd name="T16" fmla="*/ 2 w 3"/>
                <a:gd name="T17" fmla="*/ 5 h 5"/>
                <a:gd name="T18" fmla="*/ 0 w 3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1" name="ïṧlîḑé"/>
            <p:cNvSpPr/>
            <p:nvPr/>
          </p:nvSpPr>
          <p:spPr bwMode="auto">
            <a:xfrm>
              <a:off x="11420633" y="4002875"/>
              <a:ext cx="13108" cy="30585"/>
            </a:xfrm>
            <a:custGeom>
              <a:avLst/>
              <a:gdLst>
                <a:gd name="T0" fmla="*/ 0 w 3"/>
                <a:gd name="T1" fmla="*/ 3 h 7"/>
                <a:gd name="T2" fmla="*/ 2 w 3"/>
                <a:gd name="T3" fmla="*/ 3 h 7"/>
                <a:gd name="T4" fmla="*/ 2 w 3"/>
                <a:gd name="T5" fmla="*/ 2 h 7"/>
                <a:gd name="T6" fmla="*/ 3 w 3"/>
                <a:gd name="T7" fmla="*/ 0 h 7"/>
                <a:gd name="T8" fmla="*/ 3 w 3"/>
                <a:gd name="T9" fmla="*/ 2 h 7"/>
                <a:gd name="T10" fmla="*/ 3 w 3"/>
                <a:gd name="T11" fmla="*/ 3 h 7"/>
                <a:gd name="T12" fmla="*/ 3 w 3"/>
                <a:gd name="T13" fmla="*/ 7 h 7"/>
                <a:gd name="T14" fmla="*/ 3 w 3"/>
                <a:gd name="T15" fmla="*/ 7 h 7"/>
                <a:gd name="T16" fmla="*/ 0 w 3"/>
                <a:gd name="T17" fmla="*/ 5 h 7"/>
                <a:gd name="T18" fmla="*/ 0 w 3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lnTo>
                    <a:pt x="2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2" name="íṧḻiḑè"/>
            <p:cNvSpPr/>
            <p:nvPr/>
          </p:nvSpPr>
          <p:spPr bwMode="auto">
            <a:xfrm>
              <a:off x="11420633" y="4072780"/>
              <a:ext cx="13108" cy="39323"/>
            </a:xfrm>
            <a:custGeom>
              <a:avLst/>
              <a:gdLst>
                <a:gd name="T0" fmla="*/ 0 w 3"/>
                <a:gd name="T1" fmla="*/ 4 h 9"/>
                <a:gd name="T2" fmla="*/ 2 w 3"/>
                <a:gd name="T3" fmla="*/ 4 h 9"/>
                <a:gd name="T4" fmla="*/ 2 w 3"/>
                <a:gd name="T5" fmla="*/ 2 h 9"/>
                <a:gd name="T6" fmla="*/ 3 w 3"/>
                <a:gd name="T7" fmla="*/ 0 h 9"/>
                <a:gd name="T8" fmla="*/ 3 w 3"/>
                <a:gd name="T9" fmla="*/ 2 h 9"/>
                <a:gd name="T10" fmla="*/ 3 w 3"/>
                <a:gd name="T11" fmla="*/ 4 h 9"/>
                <a:gd name="T12" fmla="*/ 3 w 3"/>
                <a:gd name="T13" fmla="*/ 7 h 9"/>
                <a:gd name="T14" fmla="*/ 3 w 3"/>
                <a:gd name="T15" fmla="*/ 9 h 9"/>
                <a:gd name="T16" fmla="*/ 0 w 3"/>
                <a:gd name="T17" fmla="*/ 5 h 9"/>
                <a:gd name="T18" fmla="*/ 0 w 3"/>
                <a:gd name="T1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9">
                  <a:moveTo>
                    <a:pt x="0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  <a:lnTo>
                    <a:pt x="3" y="7"/>
                  </a:lnTo>
                  <a:lnTo>
                    <a:pt x="3" y="9"/>
                  </a:lnTo>
                  <a:lnTo>
                    <a:pt x="0" y="5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3" name="îšḷîďê"/>
            <p:cNvSpPr/>
            <p:nvPr/>
          </p:nvSpPr>
          <p:spPr bwMode="auto">
            <a:xfrm>
              <a:off x="11420633" y="4151422"/>
              <a:ext cx="13108" cy="39323"/>
            </a:xfrm>
            <a:custGeom>
              <a:avLst/>
              <a:gdLst>
                <a:gd name="T0" fmla="*/ 0 w 3"/>
                <a:gd name="T1" fmla="*/ 4 h 9"/>
                <a:gd name="T2" fmla="*/ 0 w 3"/>
                <a:gd name="T3" fmla="*/ 2 h 9"/>
                <a:gd name="T4" fmla="*/ 2 w 3"/>
                <a:gd name="T5" fmla="*/ 0 h 9"/>
                <a:gd name="T6" fmla="*/ 3 w 3"/>
                <a:gd name="T7" fmla="*/ 0 h 9"/>
                <a:gd name="T8" fmla="*/ 3 w 3"/>
                <a:gd name="T9" fmla="*/ 0 h 9"/>
                <a:gd name="T10" fmla="*/ 3 w 3"/>
                <a:gd name="T11" fmla="*/ 4 h 9"/>
                <a:gd name="T12" fmla="*/ 3 w 3"/>
                <a:gd name="T13" fmla="*/ 7 h 9"/>
                <a:gd name="T14" fmla="*/ 3 w 3"/>
                <a:gd name="T15" fmla="*/ 9 h 9"/>
                <a:gd name="T16" fmla="*/ 0 w 3"/>
                <a:gd name="T17" fmla="*/ 5 h 9"/>
                <a:gd name="T18" fmla="*/ 0 w 3"/>
                <a:gd name="T1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9">
                  <a:moveTo>
                    <a:pt x="0" y="4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7"/>
                  </a:lnTo>
                  <a:lnTo>
                    <a:pt x="3" y="9"/>
                  </a:lnTo>
                  <a:lnTo>
                    <a:pt x="0" y="5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4" name="iṩḷiďê"/>
            <p:cNvSpPr/>
            <p:nvPr/>
          </p:nvSpPr>
          <p:spPr bwMode="auto">
            <a:xfrm>
              <a:off x="11420633" y="4225697"/>
              <a:ext cx="8738" cy="26214"/>
            </a:xfrm>
            <a:custGeom>
              <a:avLst/>
              <a:gdLst>
                <a:gd name="T0" fmla="*/ 0 w 2"/>
                <a:gd name="T1" fmla="*/ 1 h 6"/>
                <a:gd name="T2" fmla="*/ 2 w 2"/>
                <a:gd name="T3" fmla="*/ 0 h 6"/>
                <a:gd name="T4" fmla="*/ 2 w 2"/>
                <a:gd name="T5" fmla="*/ 0 h 6"/>
                <a:gd name="T6" fmla="*/ 2 w 2"/>
                <a:gd name="T7" fmla="*/ 0 h 6"/>
                <a:gd name="T8" fmla="*/ 2 w 2"/>
                <a:gd name="T9" fmla="*/ 5 h 6"/>
                <a:gd name="T10" fmla="*/ 2 w 2"/>
                <a:gd name="T11" fmla="*/ 6 h 6"/>
                <a:gd name="T12" fmla="*/ 2 w 2"/>
                <a:gd name="T13" fmla="*/ 6 h 6"/>
                <a:gd name="T14" fmla="*/ 0 w 2"/>
                <a:gd name="T15" fmla="*/ 3 h 6"/>
                <a:gd name="T16" fmla="*/ 0 w 2"/>
                <a:gd name="T17" fmla="*/ 3 h 6"/>
                <a:gd name="T18" fmla="*/ 0 w 2"/>
                <a:gd name="T1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6">
                  <a:moveTo>
                    <a:pt x="0" y="1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5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5" name="îşḷíḑé"/>
            <p:cNvSpPr/>
            <p:nvPr/>
          </p:nvSpPr>
          <p:spPr bwMode="auto">
            <a:xfrm>
              <a:off x="11451217" y="4339292"/>
              <a:ext cx="21847" cy="8738"/>
            </a:xfrm>
            <a:custGeom>
              <a:avLst/>
              <a:gdLst>
                <a:gd name="T0" fmla="*/ 0 w 5"/>
                <a:gd name="T1" fmla="*/ 0 h 2"/>
                <a:gd name="T2" fmla="*/ 3 w 5"/>
                <a:gd name="T3" fmla="*/ 0 h 2"/>
                <a:gd name="T4" fmla="*/ 5 w 5"/>
                <a:gd name="T5" fmla="*/ 0 h 2"/>
                <a:gd name="T6" fmla="*/ 5 w 5"/>
                <a:gd name="T7" fmla="*/ 0 h 2"/>
                <a:gd name="T8" fmla="*/ 5 w 5"/>
                <a:gd name="T9" fmla="*/ 0 h 2"/>
                <a:gd name="T10" fmla="*/ 5 w 5"/>
                <a:gd name="T11" fmla="*/ 0 h 2"/>
                <a:gd name="T12" fmla="*/ 3 w 5"/>
                <a:gd name="T13" fmla="*/ 2 h 2"/>
                <a:gd name="T14" fmla="*/ 3 w 5"/>
                <a:gd name="T15" fmla="*/ 2 h 2"/>
                <a:gd name="T16" fmla="*/ 1 w 5"/>
                <a:gd name="T17" fmla="*/ 0 h 2"/>
                <a:gd name="T18" fmla="*/ 0 w 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6" name="iSḻíḓè"/>
            <p:cNvSpPr/>
            <p:nvPr/>
          </p:nvSpPr>
          <p:spPr bwMode="auto">
            <a:xfrm>
              <a:off x="11407527" y="4653861"/>
              <a:ext cx="21847" cy="43690"/>
            </a:xfrm>
            <a:custGeom>
              <a:avLst/>
              <a:gdLst>
                <a:gd name="T0" fmla="*/ 0 w 5"/>
                <a:gd name="T1" fmla="*/ 5 h 10"/>
                <a:gd name="T2" fmla="*/ 2 w 5"/>
                <a:gd name="T3" fmla="*/ 2 h 10"/>
                <a:gd name="T4" fmla="*/ 5 w 5"/>
                <a:gd name="T5" fmla="*/ 0 h 10"/>
                <a:gd name="T6" fmla="*/ 5 w 5"/>
                <a:gd name="T7" fmla="*/ 0 h 10"/>
                <a:gd name="T8" fmla="*/ 5 w 5"/>
                <a:gd name="T9" fmla="*/ 0 h 10"/>
                <a:gd name="T10" fmla="*/ 5 w 5"/>
                <a:gd name="T11" fmla="*/ 5 h 10"/>
                <a:gd name="T12" fmla="*/ 5 w 5"/>
                <a:gd name="T13" fmla="*/ 10 h 10"/>
                <a:gd name="T14" fmla="*/ 5 w 5"/>
                <a:gd name="T15" fmla="*/ 10 h 10"/>
                <a:gd name="T16" fmla="*/ 2 w 5"/>
                <a:gd name="T17" fmla="*/ 8 h 10"/>
                <a:gd name="T18" fmla="*/ 0 w 5"/>
                <a:gd name="T1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0">
                  <a:moveTo>
                    <a:pt x="0" y="5"/>
                  </a:moveTo>
                  <a:lnTo>
                    <a:pt x="2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5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2" y="8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7" name="îşļïḋe"/>
            <p:cNvSpPr/>
            <p:nvPr/>
          </p:nvSpPr>
          <p:spPr bwMode="auto">
            <a:xfrm>
              <a:off x="11398789" y="4732504"/>
              <a:ext cx="30585" cy="65537"/>
            </a:xfrm>
            <a:custGeom>
              <a:avLst/>
              <a:gdLst>
                <a:gd name="T0" fmla="*/ 0 w 4"/>
                <a:gd name="T1" fmla="*/ 4 h 9"/>
                <a:gd name="T2" fmla="*/ 1 w 4"/>
                <a:gd name="T3" fmla="*/ 3 h 9"/>
                <a:gd name="T4" fmla="*/ 3 w 4"/>
                <a:gd name="T5" fmla="*/ 0 h 9"/>
                <a:gd name="T6" fmla="*/ 4 w 4"/>
                <a:gd name="T7" fmla="*/ 0 h 9"/>
                <a:gd name="T8" fmla="*/ 4 w 4"/>
                <a:gd name="T9" fmla="*/ 1 h 9"/>
                <a:gd name="T10" fmla="*/ 4 w 4"/>
                <a:gd name="T11" fmla="*/ 6 h 9"/>
                <a:gd name="T12" fmla="*/ 4 w 4"/>
                <a:gd name="T13" fmla="*/ 9 h 9"/>
                <a:gd name="T14" fmla="*/ 4 w 4"/>
                <a:gd name="T15" fmla="*/ 9 h 9"/>
                <a:gd name="T16" fmla="*/ 3 w 4"/>
                <a:gd name="T17" fmla="*/ 8 h 9"/>
                <a:gd name="T18" fmla="*/ 0 w 4"/>
                <a:gd name="T1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9">
                  <a:moveTo>
                    <a:pt x="0" y="4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4"/>
                    <a:pt x="4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8" name="i$ḻïďe"/>
            <p:cNvSpPr/>
            <p:nvPr/>
          </p:nvSpPr>
          <p:spPr bwMode="auto">
            <a:xfrm>
              <a:off x="11258980" y="5147560"/>
              <a:ext cx="34952" cy="0"/>
            </a:xfrm>
            <a:custGeom>
              <a:avLst/>
              <a:gdLst>
                <a:gd name="T0" fmla="*/ 0 w 8"/>
                <a:gd name="T1" fmla="*/ 3 w 8"/>
                <a:gd name="T2" fmla="*/ 5 w 8"/>
                <a:gd name="T3" fmla="*/ 8 w 8"/>
                <a:gd name="T4" fmla="*/ 8 w 8"/>
                <a:gd name="T5" fmla="*/ 6 w 8"/>
                <a:gd name="T6" fmla="*/ 3 w 8"/>
                <a:gd name="T7" fmla="*/ 0 w 8"/>
                <a:gd name="T8" fmla="*/ 0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9" name="íS1ïďè"/>
            <p:cNvSpPr/>
            <p:nvPr/>
          </p:nvSpPr>
          <p:spPr bwMode="auto">
            <a:xfrm>
              <a:off x="11293933" y="5248049"/>
              <a:ext cx="34952" cy="26214"/>
            </a:xfrm>
            <a:custGeom>
              <a:avLst/>
              <a:gdLst>
                <a:gd name="T0" fmla="*/ 2 w 8"/>
                <a:gd name="T1" fmla="*/ 5 h 6"/>
                <a:gd name="T2" fmla="*/ 3 w 8"/>
                <a:gd name="T3" fmla="*/ 1 h 6"/>
                <a:gd name="T4" fmla="*/ 3 w 8"/>
                <a:gd name="T5" fmla="*/ 1 h 6"/>
                <a:gd name="T6" fmla="*/ 5 w 8"/>
                <a:gd name="T7" fmla="*/ 1 h 6"/>
                <a:gd name="T8" fmla="*/ 5 w 8"/>
                <a:gd name="T9" fmla="*/ 0 h 6"/>
                <a:gd name="T10" fmla="*/ 6 w 8"/>
                <a:gd name="T11" fmla="*/ 3 h 6"/>
                <a:gd name="T12" fmla="*/ 6 w 8"/>
                <a:gd name="T13" fmla="*/ 5 h 6"/>
                <a:gd name="T14" fmla="*/ 8 w 8"/>
                <a:gd name="T15" fmla="*/ 6 h 6"/>
                <a:gd name="T16" fmla="*/ 6 w 8"/>
                <a:gd name="T17" fmla="*/ 6 h 6"/>
                <a:gd name="T18" fmla="*/ 3 w 8"/>
                <a:gd name="T19" fmla="*/ 6 h 6"/>
                <a:gd name="T20" fmla="*/ 2 w 8"/>
                <a:gd name="T21" fmla="*/ 6 h 6"/>
                <a:gd name="T22" fmla="*/ 0 w 8"/>
                <a:gd name="T23" fmla="*/ 6 h 6"/>
                <a:gd name="T24" fmla="*/ 0 w 8"/>
                <a:gd name="T25" fmla="*/ 5 h 6"/>
                <a:gd name="T26" fmla="*/ 2 w 8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6">
                  <a:moveTo>
                    <a:pt x="2" y="5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6" y="3"/>
                  </a:lnTo>
                  <a:lnTo>
                    <a:pt x="6" y="5"/>
                  </a:lnTo>
                  <a:lnTo>
                    <a:pt x="8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0" name="íŝḻídé"/>
            <p:cNvSpPr/>
            <p:nvPr/>
          </p:nvSpPr>
          <p:spPr bwMode="auto">
            <a:xfrm>
              <a:off x="11280824" y="5287369"/>
              <a:ext cx="126703" cy="21847"/>
            </a:xfrm>
            <a:custGeom>
              <a:avLst/>
              <a:gdLst>
                <a:gd name="T0" fmla="*/ 0 w 18"/>
                <a:gd name="T1" fmla="*/ 1 h 3"/>
                <a:gd name="T2" fmla="*/ 0 w 18"/>
                <a:gd name="T3" fmla="*/ 0 h 3"/>
                <a:gd name="T4" fmla="*/ 1 w 18"/>
                <a:gd name="T5" fmla="*/ 0 h 3"/>
                <a:gd name="T6" fmla="*/ 3 w 18"/>
                <a:gd name="T7" fmla="*/ 0 h 3"/>
                <a:gd name="T8" fmla="*/ 5 w 18"/>
                <a:gd name="T9" fmla="*/ 0 h 3"/>
                <a:gd name="T10" fmla="*/ 6 w 18"/>
                <a:gd name="T11" fmla="*/ 0 h 3"/>
                <a:gd name="T12" fmla="*/ 8 w 18"/>
                <a:gd name="T13" fmla="*/ 0 h 3"/>
                <a:gd name="T14" fmla="*/ 10 w 18"/>
                <a:gd name="T15" fmla="*/ 0 h 3"/>
                <a:gd name="T16" fmla="*/ 10 w 18"/>
                <a:gd name="T17" fmla="*/ 0 h 3"/>
                <a:gd name="T18" fmla="*/ 12 w 18"/>
                <a:gd name="T19" fmla="*/ 0 h 3"/>
                <a:gd name="T20" fmla="*/ 15 w 18"/>
                <a:gd name="T21" fmla="*/ 0 h 3"/>
                <a:gd name="T22" fmla="*/ 17 w 18"/>
                <a:gd name="T23" fmla="*/ 0 h 3"/>
                <a:gd name="T24" fmla="*/ 18 w 18"/>
                <a:gd name="T25" fmla="*/ 0 h 3"/>
                <a:gd name="T26" fmla="*/ 18 w 18"/>
                <a:gd name="T27" fmla="*/ 0 h 3"/>
                <a:gd name="T28" fmla="*/ 18 w 18"/>
                <a:gd name="T29" fmla="*/ 2 h 3"/>
                <a:gd name="T30" fmla="*/ 18 w 18"/>
                <a:gd name="T31" fmla="*/ 3 h 3"/>
                <a:gd name="T32" fmla="*/ 15 w 18"/>
                <a:gd name="T33" fmla="*/ 3 h 3"/>
                <a:gd name="T34" fmla="*/ 13 w 18"/>
                <a:gd name="T35" fmla="*/ 3 h 3"/>
                <a:gd name="T36" fmla="*/ 13 w 18"/>
                <a:gd name="T37" fmla="*/ 3 h 3"/>
                <a:gd name="T38" fmla="*/ 12 w 18"/>
                <a:gd name="T39" fmla="*/ 3 h 3"/>
                <a:gd name="T40" fmla="*/ 9 w 18"/>
                <a:gd name="T41" fmla="*/ 3 h 3"/>
                <a:gd name="T42" fmla="*/ 8 w 18"/>
                <a:gd name="T43" fmla="*/ 3 h 3"/>
                <a:gd name="T44" fmla="*/ 6 w 18"/>
                <a:gd name="T45" fmla="*/ 3 h 3"/>
                <a:gd name="T46" fmla="*/ 4 w 18"/>
                <a:gd name="T47" fmla="*/ 3 h 3"/>
                <a:gd name="T48" fmla="*/ 2 w 18"/>
                <a:gd name="T49" fmla="*/ 3 h 3"/>
                <a:gd name="T50" fmla="*/ 0 w 18"/>
                <a:gd name="T51" fmla="*/ 3 h 3"/>
                <a:gd name="T52" fmla="*/ 0 w 18"/>
                <a:gd name="T53" fmla="*/ 3 h 3"/>
                <a:gd name="T54" fmla="*/ 0 w 18"/>
                <a:gd name="T55" fmla="*/ 3 h 3"/>
                <a:gd name="T56" fmla="*/ 0 w 18"/>
                <a:gd name="T5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3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1" name="ïšliďè"/>
            <p:cNvSpPr/>
            <p:nvPr/>
          </p:nvSpPr>
          <p:spPr bwMode="auto">
            <a:xfrm>
              <a:off x="11263348" y="5374749"/>
              <a:ext cx="113595" cy="43690"/>
            </a:xfrm>
            <a:custGeom>
              <a:avLst/>
              <a:gdLst>
                <a:gd name="T0" fmla="*/ 26 w 26"/>
                <a:gd name="T1" fmla="*/ 10 h 10"/>
                <a:gd name="T2" fmla="*/ 25 w 26"/>
                <a:gd name="T3" fmla="*/ 10 h 10"/>
                <a:gd name="T4" fmla="*/ 25 w 26"/>
                <a:gd name="T5" fmla="*/ 10 h 10"/>
                <a:gd name="T6" fmla="*/ 22 w 26"/>
                <a:gd name="T7" fmla="*/ 10 h 10"/>
                <a:gd name="T8" fmla="*/ 20 w 26"/>
                <a:gd name="T9" fmla="*/ 10 h 10"/>
                <a:gd name="T10" fmla="*/ 17 w 26"/>
                <a:gd name="T11" fmla="*/ 10 h 10"/>
                <a:gd name="T12" fmla="*/ 17 w 26"/>
                <a:gd name="T13" fmla="*/ 10 h 10"/>
                <a:gd name="T14" fmla="*/ 15 w 26"/>
                <a:gd name="T15" fmla="*/ 10 h 10"/>
                <a:gd name="T16" fmla="*/ 13 w 26"/>
                <a:gd name="T17" fmla="*/ 10 h 10"/>
                <a:gd name="T18" fmla="*/ 12 w 26"/>
                <a:gd name="T19" fmla="*/ 10 h 10"/>
                <a:gd name="T20" fmla="*/ 9 w 26"/>
                <a:gd name="T21" fmla="*/ 10 h 10"/>
                <a:gd name="T22" fmla="*/ 5 w 26"/>
                <a:gd name="T23" fmla="*/ 10 h 10"/>
                <a:gd name="T24" fmla="*/ 4 w 26"/>
                <a:gd name="T25" fmla="*/ 10 h 10"/>
                <a:gd name="T26" fmla="*/ 2 w 26"/>
                <a:gd name="T27" fmla="*/ 10 h 10"/>
                <a:gd name="T28" fmla="*/ 0 w 26"/>
                <a:gd name="T29" fmla="*/ 10 h 10"/>
                <a:gd name="T30" fmla="*/ 2 w 26"/>
                <a:gd name="T31" fmla="*/ 8 h 10"/>
                <a:gd name="T32" fmla="*/ 2 w 26"/>
                <a:gd name="T33" fmla="*/ 8 h 10"/>
                <a:gd name="T34" fmla="*/ 4 w 26"/>
                <a:gd name="T35" fmla="*/ 8 h 10"/>
                <a:gd name="T36" fmla="*/ 5 w 26"/>
                <a:gd name="T37" fmla="*/ 7 h 10"/>
                <a:gd name="T38" fmla="*/ 7 w 26"/>
                <a:gd name="T39" fmla="*/ 5 h 10"/>
                <a:gd name="T40" fmla="*/ 9 w 26"/>
                <a:gd name="T41" fmla="*/ 5 h 10"/>
                <a:gd name="T42" fmla="*/ 9 w 26"/>
                <a:gd name="T43" fmla="*/ 5 h 10"/>
                <a:gd name="T44" fmla="*/ 10 w 26"/>
                <a:gd name="T45" fmla="*/ 3 h 10"/>
                <a:gd name="T46" fmla="*/ 10 w 26"/>
                <a:gd name="T47" fmla="*/ 3 h 10"/>
                <a:gd name="T48" fmla="*/ 12 w 26"/>
                <a:gd name="T49" fmla="*/ 2 h 10"/>
                <a:gd name="T50" fmla="*/ 13 w 26"/>
                <a:gd name="T51" fmla="*/ 2 h 10"/>
                <a:gd name="T52" fmla="*/ 15 w 26"/>
                <a:gd name="T53" fmla="*/ 0 h 10"/>
                <a:gd name="T54" fmla="*/ 15 w 26"/>
                <a:gd name="T55" fmla="*/ 0 h 10"/>
                <a:gd name="T56" fmla="*/ 17 w 26"/>
                <a:gd name="T57" fmla="*/ 2 h 10"/>
                <a:gd name="T58" fmla="*/ 26 w 26"/>
                <a:gd name="T5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" h="10">
                  <a:moveTo>
                    <a:pt x="26" y="10"/>
                  </a:moveTo>
                  <a:lnTo>
                    <a:pt x="25" y="10"/>
                  </a:lnTo>
                  <a:lnTo>
                    <a:pt x="25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13" y="10"/>
                  </a:lnTo>
                  <a:lnTo>
                    <a:pt x="12" y="10"/>
                  </a:lnTo>
                  <a:lnTo>
                    <a:pt x="9" y="10"/>
                  </a:lnTo>
                  <a:lnTo>
                    <a:pt x="5" y="1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5" y="7"/>
                  </a:lnTo>
                  <a:lnTo>
                    <a:pt x="7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2" y="2"/>
                  </a:lnTo>
                  <a:lnTo>
                    <a:pt x="13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7" y="2"/>
                  </a:lnTo>
                  <a:lnTo>
                    <a:pt x="2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2" name="íś1íďê"/>
            <p:cNvSpPr/>
            <p:nvPr/>
          </p:nvSpPr>
          <p:spPr bwMode="auto">
            <a:xfrm>
              <a:off x="11359467" y="5387858"/>
              <a:ext cx="253403" cy="323308"/>
            </a:xfrm>
            <a:custGeom>
              <a:avLst/>
              <a:gdLst>
                <a:gd name="T0" fmla="*/ 4 w 36"/>
                <a:gd name="T1" fmla="*/ 22 h 45"/>
                <a:gd name="T2" fmla="*/ 5 w 36"/>
                <a:gd name="T3" fmla="*/ 22 h 45"/>
                <a:gd name="T4" fmla="*/ 5 w 36"/>
                <a:gd name="T5" fmla="*/ 19 h 45"/>
                <a:gd name="T6" fmla="*/ 5 w 36"/>
                <a:gd name="T7" fmla="*/ 16 h 45"/>
                <a:gd name="T8" fmla="*/ 6 w 36"/>
                <a:gd name="T9" fmla="*/ 13 h 45"/>
                <a:gd name="T10" fmla="*/ 6 w 36"/>
                <a:gd name="T11" fmla="*/ 10 h 45"/>
                <a:gd name="T12" fmla="*/ 7 w 36"/>
                <a:gd name="T13" fmla="*/ 7 h 45"/>
                <a:gd name="T14" fmla="*/ 7 w 36"/>
                <a:gd name="T15" fmla="*/ 5 h 45"/>
                <a:gd name="T16" fmla="*/ 7 w 36"/>
                <a:gd name="T17" fmla="*/ 2 h 45"/>
                <a:gd name="T18" fmla="*/ 10 w 36"/>
                <a:gd name="T19" fmla="*/ 1 h 45"/>
                <a:gd name="T20" fmla="*/ 15 w 36"/>
                <a:gd name="T21" fmla="*/ 1 h 45"/>
                <a:gd name="T22" fmla="*/ 20 w 36"/>
                <a:gd name="T23" fmla="*/ 1 h 45"/>
                <a:gd name="T24" fmla="*/ 27 w 36"/>
                <a:gd name="T25" fmla="*/ 1 h 45"/>
                <a:gd name="T26" fmla="*/ 27 w 36"/>
                <a:gd name="T27" fmla="*/ 2 h 45"/>
                <a:gd name="T28" fmla="*/ 28 w 36"/>
                <a:gd name="T29" fmla="*/ 6 h 45"/>
                <a:gd name="T30" fmla="*/ 29 w 36"/>
                <a:gd name="T31" fmla="*/ 13 h 45"/>
                <a:gd name="T32" fmla="*/ 30 w 36"/>
                <a:gd name="T33" fmla="*/ 18 h 45"/>
                <a:gd name="T34" fmla="*/ 30 w 36"/>
                <a:gd name="T35" fmla="*/ 21 h 45"/>
                <a:gd name="T36" fmla="*/ 31 w 36"/>
                <a:gd name="T37" fmla="*/ 24 h 45"/>
                <a:gd name="T38" fmla="*/ 32 w 36"/>
                <a:gd name="T39" fmla="*/ 32 h 45"/>
                <a:gd name="T40" fmla="*/ 33 w 36"/>
                <a:gd name="T41" fmla="*/ 35 h 45"/>
                <a:gd name="T42" fmla="*/ 34 w 36"/>
                <a:gd name="T43" fmla="*/ 38 h 45"/>
                <a:gd name="T44" fmla="*/ 35 w 36"/>
                <a:gd name="T45" fmla="*/ 41 h 45"/>
                <a:gd name="T46" fmla="*/ 36 w 36"/>
                <a:gd name="T47" fmla="*/ 44 h 45"/>
                <a:gd name="T48" fmla="*/ 32 w 36"/>
                <a:gd name="T49" fmla="*/ 45 h 45"/>
                <a:gd name="T50" fmla="*/ 29 w 36"/>
                <a:gd name="T51" fmla="*/ 45 h 45"/>
                <a:gd name="T52" fmla="*/ 28 w 36"/>
                <a:gd name="T53" fmla="*/ 45 h 45"/>
                <a:gd name="T54" fmla="*/ 25 w 36"/>
                <a:gd name="T55" fmla="*/ 45 h 45"/>
                <a:gd name="T56" fmla="*/ 21 w 36"/>
                <a:gd name="T57" fmla="*/ 45 h 45"/>
                <a:gd name="T58" fmla="*/ 21 w 36"/>
                <a:gd name="T59" fmla="*/ 45 h 45"/>
                <a:gd name="T60" fmla="*/ 17 w 36"/>
                <a:gd name="T61" fmla="*/ 45 h 45"/>
                <a:gd name="T62" fmla="*/ 14 w 36"/>
                <a:gd name="T63" fmla="*/ 45 h 45"/>
                <a:gd name="T64" fmla="*/ 11 w 36"/>
                <a:gd name="T65" fmla="*/ 45 h 45"/>
                <a:gd name="T66" fmla="*/ 7 w 36"/>
                <a:gd name="T67" fmla="*/ 45 h 45"/>
                <a:gd name="T68" fmla="*/ 6 w 36"/>
                <a:gd name="T69" fmla="*/ 45 h 45"/>
                <a:gd name="T70" fmla="*/ 2 w 36"/>
                <a:gd name="T71" fmla="*/ 45 h 45"/>
                <a:gd name="T72" fmla="*/ 0 w 36"/>
                <a:gd name="T73" fmla="*/ 44 h 45"/>
                <a:gd name="T74" fmla="*/ 1 w 36"/>
                <a:gd name="T75" fmla="*/ 41 h 45"/>
                <a:gd name="T76" fmla="*/ 1 w 36"/>
                <a:gd name="T77" fmla="*/ 38 h 45"/>
                <a:gd name="T78" fmla="*/ 2 w 36"/>
                <a:gd name="T79" fmla="*/ 37 h 45"/>
                <a:gd name="T80" fmla="*/ 2 w 36"/>
                <a:gd name="T81" fmla="*/ 33 h 45"/>
                <a:gd name="T82" fmla="*/ 3 w 36"/>
                <a:gd name="T83" fmla="*/ 30 h 45"/>
                <a:gd name="T84" fmla="*/ 4 w 36"/>
                <a:gd name="T85" fmla="*/ 26 h 45"/>
                <a:gd name="T86" fmla="*/ 4 w 36"/>
                <a:gd name="T87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" h="45">
                  <a:moveTo>
                    <a:pt x="4" y="23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7"/>
                    <a:pt x="5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7"/>
                    <a:pt x="28" y="7"/>
                    <a:pt x="28" y="8"/>
                  </a:cubicBezTo>
                  <a:cubicBezTo>
                    <a:pt x="28" y="9"/>
                    <a:pt x="28" y="11"/>
                    <a:pt x="29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7"/>
                    <a:pt x="30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1" y="23"/>
                    <a:pt x="31" y="23"/>
                    <a:pt x="31" y="24"/>
                  </a:cubicBezTo>
                  <a:cubicBezTo>
                    <a:pt x="31" y="25"/>
                    <a:pt x="31" y="26"/>
                    <a:pt x="31" y="26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30"/>
                    <a:pt x="32" y="31"/>
                    <a:pt x="32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4" y="37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3"/>
                    <a:pt x="35" y="44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3" name="islîdé"/>
            <p:cNvSpPr/>
            <p:nvPr/>
          </p:nvSpPr>
          <p:spPr bwMode="auto">
            <a:xfrm>
              <a:off x="11250242" y="5746118"/>
              <a:ext cx="13108" cy="30585"/>
            </a:xfrm>
            <a:custGeom>
              <a:avLst/>
              <a:gdLst>
                <a:gd name="T0" fmla="*/ 0 w 3"/>
                <a:gd name="T1" fmla="*/ 0 h 7"/>
                <a:gd name="T2" fmla="*/ 0 w 3"/>
                <a:gd name="T3" fmla="*/ 0 h 7"/>
                <a:gd name="T4" fmla="*/ 2 w 3"/>
                <a:gd name="T5" fmla="*/ 2 h 7"/>
                <a:gd name="T6" fmla="*/ 3 w 3"/>
                <a:gd name="T7" fmla="*/ 2 h 7"/>
                <a:gd name="T8" fmla="*/ 3 w 3"/>
                <a:gd name="T9" fmla="*/ 3 h 7"/>
                <a:gd name="T10" fmla="*/ 3 w 3"/>
                <a:gd name="T11" fmla="*/ 3 h 7"/>
                <a:gd name="T12" fmla="*/ 2 w 3"/>
                <a:gd name="T13" fmla="*/ 5 h 7"/>
                <a:gd name="T14" fmla="*/ 0 w 3"/>
                <a:gd name="T15" fmla="*/ 7 h 7"/>
                <a:gd name="T16" fmla="*/ 0 w 3"/>
                <a:gd name="T17" fmla="*/ 3 h 7"/>
                <a:gd name="T18" fmla="*/ 0 w 3"/>
                <a:gd name="T19" fmla="*/ 2 h 7"/>
                <a:gd name="T20" fmla="*/ 0 w 3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3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4" name="ïṣḻîďé"/>
            <p:cNvSpPr/>
            <p:nvPr/>
          </p:nvSpPr>
          <p:spPr bwMode="auto">
            <a:xfrm>
              <a:off x="11149753" y="5724271"/>
              <a:ext cx="30585" cy="21847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2 w 7"/>
                <a:gd name="T5" fmla="*/ 0 h 5"/>
                <a:gd name="T6" fmla="*/ 4 w 7"/>
                <a:gd name="T7" fmla="*/ 0 h 5"/>
                <a:gd name="T8" fmla="*/ 5 w 7"/>
                <a:gd name="T9" fmla="*/ 0 h 5"/>
                <a:gd name="T10" fmla="*/ 7 w 7"/>
                <a:gd name="T11" fmla="*/ 0 h 5"/>
                <a:gd name="T12" fmla="*/ 7 w 7"/>
                <a:gd name="T13" fmla="*/ 2 h 5"/>
                <a:gd name="T14" fmla="*/ 5 w 7"/>
                <a:gd name="T15" fmla="*/ 3 h 5"/>
                <a:gd name="T16" fmla="*/ 5 w 7"/>
                <a:gd name="T17" fmla="*/ 3 h 5"/>
                <a:gd name="T18" fmla="*/ 4 w 7"/>
                <a:gd name="T19" fmla="*/ 5 h 5"/>
                <a:gd name="T20" fmla="*/ 4 w 7"/>
                <a:gd name="T21" fmla="*/ 5 h 5"/>
                <a:gd name="T22" fmla="*/ 4 w 7"/>
                <a:gd name="T23" fmla="*/ 5 h 5"/>
                <a:gd name="T24" fmla="*/ 4 w 7"/>
                <a:gd name="T25" fmla="*/ 3 h 5"/>
                <a:gd name="T26" fmla="*/ 0 w 7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5" name="îṩlîde"/>
            <p:cNvSpPr/>
            <p:nvPr/>
          </p:nvSpPr>
          <p:spPr bwMode="auto">
            <a:xfrm>
              <a:off x="11206552" y="5802914"/>
              <a:ext cx="30585" cy="21847"/>
            </a:xfrm>
            <a:custGeom>
              <a:avLst/>
              <a:gdLst>
                <a:gd name="T0" fmla="*/ 5 w 7"/>
                <a:gd name="T1" fmla="*/ 0 h 5"/>
                <a:gd name="T2" fmla="*/ 5 w 7"/>
                <a:gd name="T3" fmla="*/ 0 h 5"/>
                <a:gd name="T4" fmla="*/ 7 w 7"/>
                <a:gd name="T5" fmla="*/ 0 h 5"/>
                <a:gd name="T6" fmla="*/ 7 w 7"/>
                <a:gd name="T7" fmla="*/ 0 h 5"/>
                <a:gd name="T8" fmla="*/ 5 w 7"/>
                <a:gd name="T9" fmla="*/ 0 h 5"/>
                <a:gd name="T10" fmla="*/ 4 w 7"/>
                <a:gd name="T11" fmla="*/ 3 h 5"/>
                <a:gd name="T12" fmla="*/ 4 w 7"/>
                <a:gd name="T13" fmla="*/ 3 h 5"/>
                <a:gd name="T14" fmla="*/ 4 w 7"/>
                <a:gd name="T15" fmla="*/ 5 h 5"/>
                <a:gd name="T16" fmla="*/ 2 w 7"/>
                <a:gd name="T17" fmla="*/ 2 h 5"/>
                <a:gd name="T18" fmla="*/ 0 w 7"/>
                <a:gd name="T19" fmla="*/ 0 h 5"/>
                <a:gd name="T20" fmla="*/ 0 w 7"/>
                <a:gd name="T21" fmla="*/ 0 h 5"/>
                <a:gd name="T22" fmla="*/ 5 w 7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5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6" name="îSḻïdè"/>
            <p:cNvSpPr/>
            <p:nvPr/>
          </p:nvSpPr>
          <p:spPr bwMode="auto">
            <a:xfrm>
              <a:off x="11066743" y="5890294"/>
              <a:ext cx="21847" cy="34952"/>
            </a:xfrm>
            <a:custGeom>
              <a:avLst/>
              <a:gdLst>
                <a:gd name="T0" fmla="*/ 2 w 5"/>
                <a:gd name="T1" fmla="*/ 3 h 8"/>
                <a:gd name="T2" fmla="*/ 3 w 5"/>
                <a:gd name="T3" fmla="*/ 1 h 8"/>
                <a:gd name="T4" fmla="*/ 5 w 5"/>
                <a:gd name="T5" fmla="*/ 0 h 8"/>
                <a:gd name="T6" fmla="*/ 5 w 5"/>
                <a:gd name="T7" fmla="*/ 0 h 8"/>
                <a:gd name="T8" fmla="*/ 5 w 5"/>
                <a:gd name="T9" fmla="*/ 0 h 8"/>
                <a:gd name="T10" fmla="*/ 5 w 5"/>
                <a:gd name="T11" fmla="*/ 3 h 8"/>
                <a:gd name="T12" fmla="*/ 5 w 5"/>
                <a:gd name="T13" fmla="*/ 5 h 8"/>
                <a:gd name="T14" fmla="*/ 3 w 5"/>
                <a:gd name="T15" fmla="*/ 5 h 8"/>
                <a:gd name="T16" fmla="*/ 2 w 5"/>
                <a:gd name="T17" fmla="*/ 6 h 8"/>
                <a:gd name="T18" fmla="*/ 0 w 5"/>
                <a:gd name="T19" fmla="*/ 8 h 8"/>
                <a:gd name="T20" fmla="*/ 0 w 5"/>
                <a:gd name="T21" fmla="*/ 6 h 8"/>
                <a:gd name="T22" fmla="*/ 2 w 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8">
                  <a:moveTo>
                    <a:pt x="2" y="3"/>
                  </a:move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5"/>
                  </a:lnTo>
                  <a:lnTo>
                    <a:pt x="3" y="5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" name="iṡļïḍê"/>
          <p:cNvGrpSpPr/>
          <p:nvPr/>
        </p:nvGrpSpPr>
        <p:grpSpPr>
          <a:xfrm>
            <a:off x="1517423" y="2798505"/>
            <a:ext cx="2456565" cy="1260120"/>
            <a:chOff x="889636" y="4742677"/>
            <a:chExt cx="2731104" cy="1400948"/>
          </a:xfrm>
        </p:grpSpPr>
        <p:sp>
          <p:nvSpPr>
            <p:cNvPr id="35" name="işlíḑé"/>
            <p:cNvSpPr/>
            <p:nvPr/>
          </p:nvSpPr>
          <p:spPr>
            <a:xfrm>
              <a:off x="889636" y="4742677"/>
              <a:ext cx="2731104" cy="392415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fontScale="92500" lnSpcReduction="10000"/>
            </a:bodyPr>
            <a:lstStyle/>
            <a:p>
              <a:pPr lvl="0" algn="ctr"/>
              <a:r>
                <a:rPr lang="en-US" altLang="zh-CN" sz="2000" b="1" dirty="0">
                  <a:cs typeface="+mn-ea"/>
                  <a:sym typeface="+mn-lt"/>
                </a:rPr>
                <a:t>Text here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36" name="is1iḑê"/>
            <p:cNvSpPr/>
            <p:nvPr/>
          </p:nvSpPr>
          <p:spPr>
            <a:xfrm>
              <a:off x="889636" y="5135091"/>
              <a:ext cx="2731104" cy="1008534"/>
            </a:xfrm>
            <a:prstGeom prst="rect">
              <a:avLst/>
            </a:prstGeom>
          </p:spPr>
          <p:txBody>
            <a:bodyPr wrap="square" lIns="91440" tIns="45720" rIns="91440" bIns="45720" anchor="t" anchorCtr="1">
              <a:norm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r>
                <a:rPr lang="zh-CN" altLang="en-US" sz="1100" dirty="0">
                  <a:cs typeface="+mn-ea"/>
                  <a:sym typeface="+mn-lt"/>
                </a:rPr>
                <a:t> 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</p:grpSp>
      <p:grpSp>
        <p:nvGrpSpPr>
          <p:cNvPr id="7" name="íSliḓé"/>
          <p:cNvGrpSpPr/>
          <p:nvPr/>
        </p:nvGrpSpPr>
        <p:grpSpPr>
          <a:xfrm>
            <a:off x="3820570" y="2798506"/>
            <a:ext cx="2456565" cy="1260119"/>
            <a:chOff x="3450176" y="4742677"/>
            <a:chExt cx="2731104" cy="1400947"/>
          </a:xfrm>
        </p:grpSpPr>
        <p:sp>
          <p:nvSpPr>
            <p:cNvPr id="33" name="iŝḷíḑè"/>
            <p:cNvSpPr/>
            <p:nvPr/>
          </p:nvSpPr>
          <p:spPr>
            <a:xfrm>
              <a:off x="3450176" y="4742677"/>
              <a:ext cx="2731104" cy="392415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fontScale="92500" lnSpcReduction="10000"/>
            </a:bodyPr>
            <a:lstStyle/>
            <a:p>
              <a:pPr lvl="0" algn="ctr"/>
              <a:r>
                <a:rPr lang="en-US" altLang="zh-CN" sz="2000" b="1" dirty="0">
                  <a:cs typeface="+mn-ea"/>
                  <a:sym typeface="+mn-lt"/>
                </a:rPr>
                <a:t>Text here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34" name="îSḻîḍé"/>
            <p:cNvSpPr/>
            <p:nvPr/>
          </p:nvSpPr>
          <p:spPr>
            <a:xfrm>
              <a:off x="3450176" y="5135090"/>
              <a:ext cx="2731104" cy="1008534"/>
            </a:xfrm>
            <a:prstGeom prst="rect">
              <a:avLst/>
            </a:prstGeom>
          </p:spPr>
          <p:txBody>
            <a:bodyPr wrap="square" lIns="91440" tIns="45720" rIns="91440" bIns="45720" anchor="t" anchorCtr="1">
              <a:norm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r>
                <a:rPr lang="zh-CN" altLang="en-US" sz="1100" dirty="0">
                  <a:cs typeface="+mn-ea"/>
                  <a:sym typeface="+mn-lt"/>
                </a:rPr>
                <a:t> 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</p:grpSp>
      <p:grpSp>
        <p:nvGrpSpPr>
          <p:cNvPr id="8" name="iṡḻïdè"/>
          <p:cNvGrpSpPr/>
          <p:nvPr/>
        </p:nvGrpSpPr>
        <p:grpSpPr>
          <a:xfrm>
            <a:off x="6123716" y="2798505"/>
            <a:ext cx="2456565" cy="1260119"/>
            <a:chOff x="6010716" y="4742677"/>
            <a:chExt cx="2731104" cy="1400947"/>
          </a:xfrm>
        </p:grpSpPr>
        <p:sp>
          <p:nvSpPr>
            <p:cNvPr id="31" name="íṣlïďê"/>
            <p:cNvSpPr/>
            <p:nvPr/>
          </p:nvSpPr>
          <p:spPr>
            <a:xfrm>
              <a:off x="6010716" y="4742677"/>
              <a:ext cx="2731104" cy="392415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fontScale="92500" lnSpcReduction="10000"/>
            </a:bodyPr>
            <a:lstStyle/>
            <a:p>
              <a:pPr lvl="0" algn="ctr"/>
              <a:r>
                <a:rPr lang="en-US" altLang="zh-CN" sz="2000" b="1" dirty="0">
                  <a:cs typeface="+mn-ea"/>
                  <a:sym typeface="+mn-lt"/>
                </a:rPr>
                <a:t>Text here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32" name="i$ḻïḑe"/>
            <p:cNvSpPr/>
            <p:nvPr/>
          </p:nvSpPr>
          <p:spPr>
            <a:xfrm>
              <a:off x="6010716" y="5135090"/>
              <a:ext cx="2731104" cy="1008534"/>
            </a:xfrm>
            <a:prstGeom prst="rect">
              <a:avLst/>
            </a:prstGeom>
          </p:spPr>
          <p:txBody>
            <a:bodyPr wrap="square" lIns="91440" tIns="45720" rIns="91440" bIns="45720" anchor="t" anchorCtr="1">
              <a:norm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r>
                <a:rPr lang="zh-CN" altLang="en-US" sz="1100" dirty="0">
                  <a:cs typeface="+mn-ea"/>
                  <a:sym typeface="+mn-lt"/>
                </a:rPr>
                <a:t> 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</p:grpSp>
      <p:grpSp>
        <p:nvGrpSpPr>
          <p:cNvPr id="9" name="ïsļïde"/>
          <p:cNvGrpSpPr/>
          <p:nvPr/>
        </p:nvGrpSpPr>
        <p:grpSpPr>
          <a:xfrm>
            <a:off x="8426863" y="2798505"/>
            <a:ext cx="2456565" cy="1260119"/>
            <a:chOff x="8571256" y="4742677"/>
            <a:chExt cx="2731104" cy="1400947"/>
          </a:xfrm>
        </p:grpSpPr>
        <p:sp>
          <p:nvSpPr>
            <p:cNvPr id="29" name="íṡ1íḓê"/>
            <p:cNvSpPr/>
            <p:nvPr/>
          </p:nvSpPr>
          <p:spPr>
            <a:xfrm>
              <a:off x="8571256" y="4742677"/>
              <a:ext cx="2731104" cy="392415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fontScale="92500" lnSpcReduction="10000"/>
            </a:bodyPr>
            <a:lstStyle/>
            <a:p>
              <a:pPr lvl="0" algn="ctr"/>
              <a:r>
                <a:rPr lang="en-US" altLang="zh-CN" sz="2000" b="1" dirty="0">
                  <a:cs typeface="+mn-ea"/>
                  <a:sym typeface="+mn-lt"/>
                </a:rPr>
                <a:t>Text here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30" name="îṥḻíḓè"/>
            <p:cNvSpPr/>
            <p:nvPr/>
          </p:nvSpPr>
          <p:spPr>
            <a:xfrm>
              <a:off x="8571256" y="5135090"/>
              <a:ext cx="2731104" cy="1008534"/>
            </a:xfrm>
            <a:prstGeom prst="rect">
              <a:avLst/>
            </a:prstGeom>
          </p:spPr>
          <p:txBody>
            <a:bodyPr wrap="square" lIns="91440" tIns="45720" rIns="91440" bIns="45720" anchor="t" anchorCtr="1">
              <a:norm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r>
                <a:rPr lang="zh-CN" altLang="en-US" sz="1100" dirty="0">
                  <a:cs typeface="+mn-ea"/>
                  <a:sym typeface="+mn-lt"/>
                </a:rPr>
                <a:t> 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</p:grpSp>
      <p:grpSp>
        <p:nvGrpSpPr>
          <p:cNvPr id="10" name="ïşḷídé"/>
          <p:cNvGrpSpPr/>
          <p:nvPr/>
        </p:nvGrpSpPr>
        <p:grpSpPr>
          <a:xfrm>
            <a:off x="2252217" y="1631703"/>
            <a:ext cx="986978" cy="986978"/>
            <a:chOff x="1706550" y="1962675"/>
            <a:chExt cx="1097280" cy="1097280"/>
          </a:xfrm>
        </p:grpSpPr>
        <p:sp>
          <p:nvSpPr>
            <p:cNvPr id="26" name="í$ľíḍe"/>
            <p:cNvSpPr/>
            <p:nvPr/>
          </p:nvSpPr>
          <p:spPr>
            <a:xfrm>
              <a:off x="1706550" y="1962675"/>
              <a:ext cx="1097280" cy="1097280"/>
            </a:xfrm>
            <a:prstGeom prst="ellipse">
              <a:avLst/>
            </a:prstGeom>
            <a:noFill/>
            <a:ln w="12700">
              <a:solidFill>
                <a:srgbClr val="F0B9B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íṡľîḋê"/>
            <p:cNvSpPr/>
            <p:nvPr/>
          </p:nvSpPr>
          <p:spPr>
            <a:xfrm>
              <a:off x="1743104" y="1999229"/>
              <a:ext cx="1024172" cy="1024172"/>
            </a:xfrm>
            <a:prstGeom prst="ellipse">
              <a:avLst/>
            </a:prstGeom>
            <a:solidFill>
              <a:srgbClr val="F0B9B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ísliďè"/>
            <p:cNvSpPr/>
            <p:nvPr/>
          </p:nvSpPr>
          <p:spPr>
            <a:xfrm>
              <a:off x="1953385" y="2196354"/>
              <a:ext cx="603610" cy="629922"/>
            </a:xfrm>
            <a:custGeom>
              <a:avLst/>
              <a:gdLst>
                <a:gd name="connsiteX0" fmla="*/ 519512 w 581137"/>
                <a:gd name="connsiteY0" fmla="*/ 332111 h 606469"/>
                <a:gd name="connsiteX1" fmla="*/ 540163 w 581137"/>
                <a:gd name="connsiteY1" fmla="*/ 340671 h 606469"/>
                <a:gd name="connsiteX2" fmla="*/ 572553 w 581137"/>
                <a:gd name="connsiteY2" fmla="*/ 373014 h 606469"/>
                <a:gd name="connsiteX3" fmla="*/ 572553 w 581137"/>
                <a:gd name="connsiteY3" fmla="*/ 414307 h 606469"/>
                <a:gd name="connsiteX4" fmla="*/ 388637 w 581137"/>
                <a:gd name="connsiteY4" fmla="*/ 597958 h 606469"/>
                <a:gd name="connsiteX5" fmla="*/ 367986 w 581137"/>
                <a:gd name="connsiteY5" fmla="*/ 606469 h 606469"/>
                <a:gd name="connsiteX6" fmla="*/ 347334 w 581137"/>
                <a:gd name="connsiteY6" fmla="*/ 597958 h 606469"/>
                <a:gd name="connsiteX7" fmla="*/ 311096 w 581137"/>
                <a:gd name="connsiteY7" fmla="*/ 561772 h 606469"/>
                <a:gd name="connsiteX8" fmla="*/ 294244 w 581137"/>
                <a:gd name="connsiteY8" fmla="*/ 544944 h 606469"/>
                <a:gd name="connsiteX9" fmla="*/ 257860 w 581137"/>
                <a:gd name="connsiteY9" fmla="*/ 508613 h 606469"/>
                <a:gd name="connsiteX10" fmla="*/ 257860 w 581137"/>
                <a:gd name="connsiteY10" fmla="*/ 467320 h 606469"/>
                <a:gd name="connsiteX11" fmla="*/ 290250 w 581137"/>
                <a:gd name="connsiteY11" fmla="*/ 434977 h 606469"/>
                <a:gd name="connsiteX12" fmla="*/ 310901 w 581137"/>
                <a:gd name="connsiteY12" fmla="*/ 426417 h 606469"/>
                <a:gd name="connsiteX13" fmla="*/ 331553 w 581137"/>
                <a:gd name="connsiteY13" fmla="*/ 434977 h 606469"/>
                <a:gd name="connsiteX14" fmla="*/ 367986 w 581137"/>
                <a:gd name="connsiteY14" fmla="*/ 471308 h 606469"/>
                <a:gd name="connsiteX15" fmla="*/ 377970 w 581137"/>
                <a:gd name="connsiteY15" fmla="*/ 461387 h 606469"/>
                <a:gd name="connsiteX16" fmla="*/ 498860 w 581137"/>
                <a:gd name="connsiteY16" fmla="*/ 340671 h 606469"/>
                <a:gd name="connsiteX17" fmla="*/ 519512 w 581137"/>
                <a:gd name="connsiteY17" fmla="*/ 332111 h 606469"/>
                <a:gd name="connsiteX18" fmla="*/ 51961 w 581137"/>
                <a:gd name="connsiteY18" fmla="*/ 289771 h 606469"/>
                <a:gd name="connsiteX19" fmla="*/ 97543 w 581137"/>
                <a:gd name="connsiteY19" fmla="*/ 289771 h 606469"/>
                <a:gd name="connsiteX20" fmla="*/ 116486 w 581137"/>
                <a:gd name="connsiteY20" fmla="*/ 304796 h 606469"/>
                <a:gd name="connsiteX21" fmla="*/ 143368 w 581137"/>
                <a:gd name="connsiteY21" fmla="*/ 419113 h 606469"/>
                <a:gd name="connsiteX22" fmla="*/ 159828 w 581137"/>
                <a:gd name="connsiteY22" fmla="*/ 445030 h 606469"/>
                <a:gd name="connsiteX23" fmla="*/ 160120 w 581137"/>
                <a:gd name="connsiteY23" fmla="*/ 406228 h 606469"/>
                <a:gd name="connsiteX24" fmla="*/ 180233 w 581137"/>
                <a:gd name="connsiteY24" fmla="*/ 331394 h 606469"/>
                <a:gd name="connsiteX25" fmla="*/ 166792 w 581137"/>
                <a:gd name="connsiteY25" fmla="*/ 301781 h 606469"/>
                <a:gd name="connsiteX26" fmla="*/ 174535 w 581137"/>
                <a:gd name="connsiteY26" fmla="*/ 289771 h 606469"/>
                <a:gd name="connsiteX27" fmla="*/ 188998 w 581137"/>
                <a:gd name="connsiteY27" fmla="*/ 289771 h 606469"/>
                <a:gd name="connsiteX28" fmla="*/ 203413 w 581137"/>
                <a:gd name="connsiteY28" fmla="*/ 289771 h 606469"/>
                <a:gd name="connsiteX29" fmla="*/ 211156 w 581137"/>
                <a:gd name="connsiteY29" fmla="*/ 301781 h 606469"/>
                <a:gd name="connsiteX30" fmla="*/ 197715 w 581137"/>
                <a:gd name="connsiteY30" fmla="*/ 331394 h 606469"/>
                <a:gd name="connsiteX31" fmla="*/ 217876 w 581137"/>
                <a:gd name="connsiteY31" fmla="*/ 406228 h 606469"/>
                <a:gd name="connsiteX32" fmla="*/ 218120 w 581137"/>
                <a:gd name="connsiteY32" fmla="*/ 445030 h 606469"/>
                <a:gd name="connsiteX33" fmla="*/ 234580 w 581137"/>
                <a:gd name="connsiteY33" fmla="*/ 419113 h 606469"/>
                <a:gd name="connsiteX34" fmla="*/ 261462 w 581137"/>
                <a:gd name="connsiteY34" fmla="*/ 304796 h 606469"/>
                <a:gd name="connsiteX35" fmla="*/ 280405 w 581137"/>
                <a:gd name="connsiteY35" fmla="*/ 289771 h 606469"/>
                <a:gd name="connsiteX36" fmla="*/ 325987 w 581137"/>
                <a:gd name="connsiteY36" fmla="*/ 289771 h 606469"/>
                <a:gd name="connsiteX37" fmla="*/ 377948 w 581137"/>
                <a:gd name="connsiteY37" fmla="*/ 341654 h 606469"/>
                <a:gd name="connsiteX38" fmla="*/ 377948 w 581137"/>
                <a:gd name="connsiteY38" fmla="*/ 433847 h 606469"/>
                <a:gd name="connsiteX39" fmla="*/ 367965 w 581137"/>
                <a:gd name="connsiteY39" fmla="*/ 443815 h 606469"/>
                <a:gd name="connsiteX40" fmla="*/ 345320 w 581137"/>
                <a:gd name="connsiteY40" fmla="*/ 421204 h 606469"/>
                <a:gd name="connsiteX41" fmla="*/ 310890 w 581137"/>
                <a:gd name="connsiteY41" fmla="*/ 406957 h 606469"/>
                <a:gd name="connsiteX42" fmla="*/ 276461 w 581137"/>
                <a:gd name="connsiteY42" fmla="*/ 421204 h 606469"/>
                <a:gd name="connsiteX43" fmla="*/ 244076 w 581137"/>
                <a:gd name="connsiteY43" fmla="*/ 453540 h 606469"/>
                <a:gd name="connsiteX44" fmla="*/ 244076 w 581137"/>
                <a:gd name="connsiteY44" fmla="*/ 522344 h 606469"/>
                <a:gd name="connsiteX45" fmla="*/ 280454 w 581137"/>
                <a:gd name="connsiteY45" fmla="*/ 558667 h 606469"/>
                <a:gd name="connsiteX46" fmla="*/ 283522 w 581137"/>
                <a:gd name="connsiteY46" fmla="*/ 561730 h 606469"/>
                <a:gd name="connsiteX47" fmla="*/ 188998 w 581137"/>
                <a:gd name="connsiteY47" fmla="*/ 561730 h 606469"/>
                <a:gd name="connsiteX48" fmla="*/ 19479 w 581137"/>
                <a:gd name="connsiteY48" fmla="*/ 561730 h 606469"/>
                <a:gd name="connsiteX49" fmla="*/ 0 w 581137"/>
                <a:gd name="connsiteY49" fmla="*/ 542280 h 606469"/>
                <a:gd name="connsiteX50" fmla="*/ 0 w 581137"/>
                <a:gd name="connsiteY50" fmla="*/ 341654 h 606469"/>
                <a:gd name="connsiteX51" fmla="*/ 51961 w 581137"/>
                <a:gd name="connsiteY51" fmla="*/ 289771 h 606469"/>
                <a:gd name="connsiteX52" fmla="*/ 273435 w 581137"/>
                <a:gd name="connsiteY52" fmla="*/ 375 h 606469"/>
                <a:gd name="connsiteX53" fmla="*/ 303290 w 581137"/>
                <a:gd name="connsiteY53" fmla="*/ 25467 h 606469"/>
                <a:gd name="connsiteX54" fmla="*/ 303290 w 581137"/>
                <a:gd name="connsiteY54" fmla="*/ 135216 h 606469"/>
                <a:gd name="connsiteX55" fmla="*/ 303290 w 581137"/>
                <a:gd name="connsiteY55" fmla="*/ 147422 h 606469"/>
                <a:gd name="connsiteX56" fmla="*/ 189032 w 581137"/>
                <a:gd name="connsiteY56" fmla="*/ 262180 h 606469"/>
                <a:gd name="connsiteX57" fmla="*/ 73459 w 581137"/>
                <a:gd name="connsiteY57" fmla="*/ 147422 h 606469"/>
                <a:gd name="connsiteX58" fmla="*/ 73459 w 581137"/>
                <a:gd name="connsiteY58" fmla="*/ 81922 h 606469"/>
                <a:gd name="connsiteX59" fmla="*/ 115100 w 581137"/>
                <a:gd name="connsiteY59" fmla="*/ 31059 h 606469"/>
                <a:gd name="connsiteX60" fmla="*/ 273435 w 581137"/>
                <a:gd name="connsiteY60" fmla="*/ 375 h 60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81137" h="606469">
                  <a:moveTo>
                    <a:pt x="519512" y="332111"/>
                  </a:moveTo>
                  <a:cubicBezTo>
                    <a:pt x="526964" y="332111"/>
                    <a:pt x="534464" y="334981"/>
                    <a:pt x="540163" y="340671"/>
                  </a:cubicBezTo>
                  <a:lnTo>
                    <a:pt x="572553" y="373014"/>
                  </a:lnTo>
                  <a:cubicBezTo>
                    <a:pt x="583999" y="384395"/>
                    <a:pt x="583999" y="402877"/>
                    <a:pt x="572553" y="414307"/>
                  </a:cubicBezTo>
                  <a:lnTo>
                    <a:pt x="388637" y="597958"/>
                  </a:lnTo>
                  <a:cubicBezTo>
                    <a:pt x="382938" y="603648"/>
                    <a:pt x="375486" y="606469"/>
                    <a:pt x="367986" y="606469"/>
                  </a:cubicBezTo>
                  <a:cubicBezTo>
                    <a:pt x="360485" y="606469"/>
                    <a:pt x="353033" y="603648"/>
                    <a:pt x="347334" y="597958"/>
                  </a:cubicBezTo>
                  <a:lnTo>
                    <a:pt x="311096" y="561772"/>
                  </a:lnTo>
                  <a:lnTo>
                    <a:pt x="294244" y="544944"/>
                  </a:lnTo>
                  <a:lnTo>
                    <a:pt x="257860" y="508613"/>
                  </a:lnTo>
                  <a:cubicBezTo>
                    <a:pt x="246414" y="497183"/>
                    <a:pt x="246414" y="478701"/>
                    <a:pt x="257860" y="467320"/>
                  </a:cubicBezTo>
                  <a:lnTo>
                    <a:pt x="290250" y="434977"/>
                  </a:lnTo>
                  <a:cubicBezTo>
                    <a:pt x="295949" y="429287"/>
                    <a:pt x="303449" y="426417"/>
                    <a:pt x="310901" y="426417"/>
                  </a:cubicBezTo>
                  <a:cubicBezTo>
                    <a:pt x="318402" y="426417"/>
                    <a:pt x="325854" y="429287"/>
                    <a:pt x="331553" y="434977"/>
                  </a:cubicBezTo>
                  <a:lnTo>
                    <a:pt x="367986" y="471308"/>
                  </a:lnTo>
                  <a:lnTo>
                    <a:pt x="377970" y="461387"/>
                  </a:lnTo>
                  <a:lnTo>
                    <a:pt x="498860" y="340671"/>
                  </a:lnTo>
                  <a:cubicBezTo>
                    <a:pt x="504559" y="334981"/>
                    <a:pt x="512011" y="332111"/>
                    <a:pt x="519512" y="332111"/>
                  </a:cubicBezTo>
                  <a:close/>
                  <a:moveTo>
                    <a:pt x="51961" y="289771"/>
                  </a:moveTo>
                  <a:lnTo>
                    <a:pt x="97543" y="289771"/>
                  </a:lnTo>
                  <a:cubicBezTo>
                    <a:pt x="106601" y="289771"/>
                    <a:pt x="114441" y="295995"/>
                    <a:pt x="116486" y="304796"/>
                  </a:cubicBezTo>
                  <a:lnTo>
                    <a:pt x="143368" y="419113"/>
                  </a:lnTo>
                  <a:cubicBezTo>
                    <a:pt x="145852" y="429665"/>
                    <a:pt x="151793" y="438660"/>
                    <a:pt x="159828" y="445030"/>
                  </a:cubicBezTo>
                  <a:cubicBezTo>
                    <a:pt x="157442" y="432193"/>
                    <a:pt x="157539" y="419016"/>
                    <a:pt x="160120" y="406228"/>
                  </a:cubicBezTo>
                  <a:lnTo>
                    <a:pt x="180233" y="331394"/>
                  </a:lnTo>
                  <a:lnTo>
                    <a:pt x="166792" y="301781"/>
                  </a:lnTo>
                  <a:cubicBezTo>
                    <a:pt x="164260" y="296141"/>
                    <a:pt x="168350" y="289771"/>
                    <a:pt x="174535" y="289771"/>
                  </a:cubicBezTo>
                  <a:lnTo>
                    <a:pt x="188998" y="289771"/>
                  </a:lnTo>
                  <a:lnTo>
                    <a:pt x="203413" y="289771"/>
                  </a:lnTo>
                  <a:cubicBezTo>
                    <a:pt x="209598" y="289771"/>
                    <a:pt x="213688" y="296141"/>
                    <a:pt x="211156" y="301781"/>
                  </a:cubicBezTo>
                  <a:lnTo>
                    <a:pt x="197715" y="331394"/>
                  </a:lnTo>
                  <a:lnTo>
                    <a:pt x="217876" y="406228"/>
                  </a:lnTo>
                  <a:cubicBezTo>
                    <a:pt x="220409" y="419016"/>
                    <a:pt x="220506" y="432193"/>
                    <a:pt x="218120" y="445030"/>
                  </a:cubicBezTo>
                  <a:cubicBezTo>
                    <a:pt x="226155" y="438660"/>
                    <a:pt x="232096" y="429665"/>
                    <a:pt x="234580" y="419113"/>
                  </a:cubicBezTo>
                  <a:lnTo>
                    <a:pt x="261462" y="304796"/>
                  </a:lnTo>
                  <a:cubicBezTo>
                    <a:pt x="263507" y="295995"/>
                    <a:pt x="271347" y="289771"/>
                    <a:pt x="280405" y="289771"/>
                  </a:cubicBezTo>
                  <a:lnTo>
                    <a:pt x="325987" y="289771"/>
                  </a:lnTo>
                  <a:cubicBezTo>
                    <a:pt x="354670" y="289771"/>
                    <a:pt x="377948" y="313014"/>
                    <a:pt x="377948" y="341654"/>
                  </a:cubicBezTo>
                  <a:lnTo>
                    <a:pt x="377948" y="433847"/>
                  </a:lnTo>
                  <a:lnTo>
                    <a:pt x="367965" y="443815"/>
                  </a:lnTo>
                  <a:lnTo>
                    <a:pt x="345320" y="421204"/>
                  </a:lnTo>
                  <a:cubicBezTo>
                    <a:pt x="336116" y="412014"/>
                    <a:pt x="323893" y="406957"/>
                    <a:pt x="310890" y="406957"/>
                  </a:cubicBezTo>
                  <a:cubicBezTo>
                    <a:pt x="297888" y="406957"/>
                    <a:pt x="285665" y="412014"/>
                    <a:pt x="276461" y="421204"/>
                  </a:cubicBezTo>
                  <a:lnTo>
                    <a:pt x="244076" y="453540"/>
                  </a:lnTo>
                  <a:cubicBezTo>
                    <a:pt x="225084" y="472503"/>
                    <a:pt x="225084" y="503380"/>
                    <a:pt x="244076" y="522344"/>
                  </a:cubicBezTo>
                  <a:lnTo>
                    <a:pt x="280454" y="558667"/>
                  </a:lnTo>
                  <a:lnTo>
                    <a:pt x="283522" y="561730"/>
                  </a:lnTo>
                  <a:lnTo>
                    <a:pt x="188998" y="561730"/>
                  </a:lnTo>
                  <a:lnTo>
                    <a:pt x="19479" y="561730"/>
                  </a:lnTo>
                  <a:cubicBezTo>
                    <a:pt x="8766" y="561730"/>
                    <a:pt x="0" y="553026"/>
                    <a:pt x="0" y="542280"/>
                  </a:cubicBezTo>
                  <a:lnTo>
                    <a:pt x="0" y="341654"/>
                  </a:lnTo>
                  <a:cubicBezTo>
                    <a:pt x="0" y="313014"/>
                    <a:pt x="23278" y="289771"/>
                    <a:pt x="51961" y="289771"/>
                  </a:cubicBezTo>
                  <a:close/>
                  <a:moveTo>
                    <a:pt x="273435" y="375"/>
                  </a:moveTo>
                  <a:cubicBezTo>
                    <a:pt x="289020" y="-2299"/>
                    <a:pt x="303290" y="9663"/>
                    <a:pt x="303290" y="25467"/>
                  </a:cubicBezTo>
                  <a:lnTo>
                    <a:pt x="303290" y="135216"/>
                  </a:lnTo>
                  <a:lnTo>
                    <a:pt x="303290" y="147422"/>
                  </a:lnTo>
                  <a:cubicBezTo>
                    <a:pt x="303290" y="210831"/>
                    <a:pt x="252492" y="262180"/>
                    <a:pt x="189032" y="262180"/>
                  </a:cubicBezTo>
                  <a:cubicBezTo>
                    <a:pt x="125523" y="262180"/>
                    <a:pt x="73459" y="210831"/>
                    <a:pt x="73459" y="147422"/>
                  </a:cubicBezTo>
                  <a:lnTo>
                    <a:pt x="73459" y="81922"/>
                  </a:lnTo>
                  <a:cubicBezTo>
                    <a:pt x="73459" y="57220"/>
                    <a:pt x="90895" y="35970"/>
                    <a:pt x="115100" y="31059"/>
                  </a:cubicBezTo>
                  <a:cubicBezTo>
                    <a:pt x="136238" y="26828"/>
                    <a:pt x="254538" y="3585"/>
                    <a:pt x="273435" y="375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1" name="ísḷíďè"/>
          <p:cNvGrpSpPr/>
          <p:nvPr/>
        </p:nvGrpSpPr>
        <p:grpSpPr>
          <a:xfrm>
            <a:off x="4555363" y="1631703"/>
            <a:ext cx="986978" cy="986978"/>
            <a:chOff x="4267090" y="1861846"/>
            <a:chExt cx="1097280" cy="1097280"/>
          </a:xfrm>
        </p:grpSpPr>
        <p:sp>
          <p:nvSpPr>
            <p:cNvPr id="23" name="ïSlîďè"/>
            <p:cNvSpPr/>
            <p:nvPr/>
          </p:nvSpPr>
          <p:spPr>
            <a:xfrm>
              <a:off x="4267090" y="1861846"/>
              <a:ext cx="1097280" cy="1097280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íśľidê"/>
            <p:cNvSpPr/>
            <p:nvPr/>
          </p:nvSpPr>
          <p:spPr>
            <a:xfrm>
              <a:off x="4303644" y="1898400"/>
              <a:ext cx="1024172" cy="1024172"/>
            </a:xfrm>
            <a:prstGeom prst="ellipse">
              <a:avLst/>
            </a:prstGeom>
            <a:solidFill>
              <a:srgbClr val="06A29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îṧḻïḍé"/>
            <p:cNvSpPr/>
            <p:nvPr/>
          </p:nvSpPr>
          <p:spPr>
            <a:xfrm>
              <a:off x="4500769" y="2186059"/>
              <a:ext cx="629922" cy="448854"/>
            </a:xfrm>
            <a:custGeom>
              <a:avLst/>
              <a:gdLst>
                <a:gd name="connsiteX0" fmla="*/ 32029 w 606007"/>
                <a:gd name="connsiteY0" fmla="*/ 122123 h 431814"/>
                <a:gd name="connsiteX1" fmla="*/ 44636 w 606007"/>
                <a:gd name="connsiteY1" fmla="*/ 124643 h 431814"/>
                <a:gd name="connsiteX2" fmla="*/ 247598 w 606007"/>
                <a:gd name="connsiteY2" fmla="*/ 246133 h 431814"/>
                <a:gd name="connsiteX3" fmla="*/ 299951 w 606007"/>
                <a:gd name="connsiteY3" fmla="*/ 225347 h 431814"/>
                <a:gd name="connsiteX4" fmla="*/ 202842 w 606007"/>
                <a:gd name="connsiteY4" fmla="*/ 217865 h 431814"/>
                <a:gd name="connsiteX5" fmla="*/ 193787 w 606007"/>
                <a:gd name="connsiteY5" fmla="*/ 183465 h 431814"/>
                <a:gd name="connsiteX6" fmla="*/ 400391 w 606007"/>
                <a:gd name="connsiteY6" fmla="*/ 169435 h 431814"/>
                <a:gd name="connsiteX7" fmla="*/ 577019 w 606007"/>
                <a:gd name="connsiteY7" fmla="*/ 313892 h 431814"/>
                <a:gd name="connsiteX8" fmla="*/ 582224 w 606007"/>
                <a:gd name="connsiteY8" fmla="*/ 323765 h 431814"/>
                <a:gd name="connsiteX9" fmla="*/ 585034 w 606007"/>
                <a:gd name="connsiteY9" fmla="*/ 424158 h 431814"/>
                <a:gd name="connsiteX10" fmla="*/ 522688 w 606007"/>
                <a:gd name="connsiteY10" fmla="*/ 399424 h 431814"/>
                <a:gd name="connsiteX11" fmla="*/ 457428 w 606007"/>
                <a:gd name="connsiteY11" fmla="*/ 330001 h 431814"/>
                <a:gd name="connsiteX12" fmla="*/ 455659 w 606007"/>
                <a:gd name="connsiteY12" fmla="*/ 330417 h 431814"/>
                <a:gd name="connsiteX13" fmla="*/ 166413 w 606007"/>
                <a:gd name="connsiteY13" fmla="*/ 320232 h 431814"/>
                <a:gd name="connsiteX14" fmla="*/ 3420 w 606007"/>
                <a:gd name="connsiteY14" fmla="*/ 158835 h 431814"/>
                <a:gd name="connsiteX15" fmla="*/ 18720 w 606007"/>
                <a:gd name="connsiteY15" fmla="*/ 129112 h 431814"/>
                <a:gd name="connsiteX16" fmla="*/ 20281 w 606007"/>
                <a:gd name="connsiteY16" fmla="*/ 127865 h 431814"/>
                <a:gd name="connsiteX17" fmla="*/ 32029 w 606007"/>
                <a:gd name="connsiteY17" fmla="*/ 122123 h 431814"/>
                <a:gd name="connsiteX18" fmla="*/ 243700 w 606007"/>
                <a:gd name="connsiteY18" fmla="*/ 95214 h 431814"/>
                <a:gd name="connsiteX19" fmla="*/ 330644 w 606007"/>
                <a:gd name="connsiteY19" fmla="*/ 97150 h 431814"/>
                <a:gd name="connsiteX20" fmla="*/ 418382 w 606007"/>
                <a:gd name="connsiteY20" fmla="*/ 118145 h 431814"/>
                <a:gd name="connsiteX21" fmla="*/ 418382 w 606007"/>
                <a:gd name="connsiteY21" fmla="*/ 133113 h 431814"/>
                <a:gd name="connsiteX22" fmla="*/ 418278 w 606007"/>
                <a:gd name="connsiteY22" fmla="*/ 133217 h 431814"/>
                <a:gd name="connsiteX23" fmla="*/ 412657 w 606007"/>
                <a:gd name="connsiteY23" fmla="*/ 146521 h 431814"/>
                <a:gd name="connsiteX24" fmla="*/ 164327 w 606007"/>
                <a:gd name="connsiteY24" fmla="*/ 184147 h 431814"/>
                <a:gd name="connsiteX25" fmla="*/ 148195 w 606007"/>
                <a:gd name="connsiteY25" fmla="*/ 188513 h 431814"/>
                <a:gd name="connsiteX26" fmla="*/ 143407 w 606007"/>
                <a:gd name="connsiteY26" fmla="*/ 161800 h 431814"/>
                <a:gd name="connsiteX27" fmla="*/ 143720 w 606007"/>
                <a:gd name="connsiteY27" fmla="*/ 112221 h 431814"/>
                <a:gd name="connsiteX28" fmla="*/ 156834 w 606007"/>
                <a:gd name="connsiteY28" fmla="*/ 99124 h 431814"/>
                <a:gd name="connsiteX29" fmla="*/ 243700 w 606007"/>
                <a:gd name="connsiteY29" fmla="*/ 95214 h 431814"/>
                <a:gd name="connsiteX30" fmla="*/ 181420 w 606007"/>
                <a:gd name="connsiteY30" fmla="*/ 1042 h 431814"/>
                <a:gd name="connsiteX31" fmla="*/ 354418 w 606007"/>
                <a:gd name="connsiteY31" fmla="*/ 8002 h 431814"/>
                <a:gd name="connsiteX32" fmla="*/ 396366 w 606007"/>
                <a:gd name="connsiteY32" fmla="*/ 15898 h 431814"/>
                <a:gd name="connsiteX33" fmla="*/ 386998 w 606007"/>
                <a:gd name="connsiteY33" fmla="*/ 82801 h 431814"/>
                <a:gd name="connsiteX34" fmla="*/ 329332 w 606007"/>
                <a:gd name="connsiteY34" fmla="*/ 78646 h 431814"/>
                <a:gd name="connsiteX35" fmla="*/ 277599 w 606007"/>
                <a:gd name="connsiteY35" fmla="*/ 75529 h 431814"/>
                <a:gd name="connsiteX36" fmla="*/ 253763 w 606007"/>
                <a:gd name="connsiteY36" fmla="*/ 74906 h 431814"/>
                <a:gd name="connsiteX37" fmla="*/ 248871 w 606007"/>
                <a:gd name="connsiteY37" fmla="*/ 75529 h 431814"/>
                <a:gd name="connsiteX38" fmla="*/ 148424 w 606007"/>
                <a:gd name="connsiteY38" fmla="*/ 75529 h 431814"/>
                <a:gd name="connsiteX39" fmla="*/ 139680 w 606007"/>
                <a:gd name="connsiteY39" fmla="*/ 63167 h 431814"/>
                <a:gd name="connsiteX40" fmla="*/ 137286 w 606007"/>
                <a:gd name="connsiteY40" fmla="*/ 57972 h 431814"/>
                <a:gd name="connsiteX41" fmla="*/ 136766 w 606007"/>
                <a:gd name="connsiteY41" fmla="*/ 54440 h 431814"/>
                <a:gd name="connsiteX42" fmla="*/ 132915 w 606007"/>
                <a:gd name="connsiteY42" fmla="*/ 45817 h 431814"/>
                <a:gd name="connsiteX43" fmla="*/ 135101 w 606007"/>
                <a:gd name="connsiteY43" fmla="*/ 24417 h 431814"/>
                <a:gd name="connsiteX44" fmla="*/ 181420 w 606007"/>
                <a:gd name="connsiteY44" fmla="*/ 1042 h 43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06007" h="431814">
                  <a:moveTo>
                    <a:pt x="32029" y="122123"/>
                  </a:moveTo>
                  <a:cubicBezTo>
                    <a:pt x="36440" y="121291"/>
                    <a:pt x="40993" y="121837"/>
                    <a:pt x="44636" y="124643"/>
                  </a:cubicBezTo>
                  <a:cubicBezTo>
                    <a:pt x="116349" y="179724"/>
                    <a:pt x="144452" y="250082"/>
                    <a:pt x="247598" y="246133"/>
                  </a:cubicBezTo>
                  <a:cubicBezTo>
                    <a:pt x="273098" y="245093"/>
                    <a:pt x="427453" y="252576"/>
                    <a:pt x="299951" y="225347"/>
                  </a:cubicBezTo>
                  <a:cubicBezTo>
                    <a:pt x="270184" y="218904"/>
                    <a:pt x="234067" y="223165"/>
                    <a:pt x="202842" y="217865"/>
                  </a:cubicBezTo>
                  <a:cubicBezTo>
                    <a:pt x="186189" y="215059"/>
                    <a:pt x="184940" y="194066"/>
                    <a:pt x="193787" y="183465"/>
                  </a:cubicBezTo>
                  <a:cubicBezTo>
                    <a:pt x="227510" y="142934"/>
                    <a:pt x="355427" y="160394"/>
                    <a:pt x="400391" y="169435"/>
                  </a:cubicBezTo>
                  <a:cubicBezTo>
                    <a:pt x="476788" y="184920"/>
                    <a:pt x="523625" y="259955"/>
                    <a:pt x="577019" y="313892"/>
                  </a:cubicBezTo>
                  <a:cubicBezTo>
                    <a:pt x="580038" y="317010"/>
                    <a:pt x="581495" y="320440"/>
                    <a:pt x="582224" y="323765"/>
                  </a:cubicBezTo>
                  <a:cubicBezTo>
                    <a:pt x="608244" y="351618"/>
                    <a:pt x="618028" y="397345"/>
                    <a:pt x="585034" y="424158"/>
                  </a:cubicBezTo>
                  <a:cubicBezTo>
                    <a:pt x="558909" y="445255"/>
                    <a:pt x="538301" y="418026"/>
                    <a:pt x="522688" y="399424"/>
                  </a:cubicBezTo>
                  <a:cubicBezTo>
                    <a:pt x="502184" y="375105"/>
                    <a:pt x="479078" y="353280"/>
                    <a:pt x="457428" y="330001"/>
                  </a:cubicBezTo>
                  <a:cubicBezTo>
                    <a:pt x="456804" y="330105"/>
                    <a:pt x="456388" y="330417"/>
                    <a:pt x="455659" y="330417"/>
                  </a:cubicBezTo>
                  <a:cubicBezTo>
                    <a:pt x="370623" y="333638"/>
                    <a:pt x="245412" y="359516"/>
                    <a:pt x="166413" y="320232"/>
                  </a:cubicBezTo>
                  <a:cubicBezTo>
                    <a:pt x="100321" y="287287"/>
                    <a:pt x="47030" y="216514"/>
                    <a:pt x="3420" y="158835"/>
                  </a:cubicBezTo>
                  <a:cubicBezTo>
                    <a:pt x="-6052" y="146260"/>
                    <a:pt x="5813" y="131502"/>
                    <a:pt x="18720" y="129112"/>
                  </a:cubicBezTo>
                  <a:cubicBezTo>
                    <a:pt x="19240" y="128696"/>
                    <a:pt x="19761" y="128280"/>
                    <a:pt x="20281" y="127865"/>
                  </a:cubicBezTo>
                  <a:cubicBezTo>
                    <a:pt x="23352" y="125163"/>
                    <a:pt x="27619" y="122954"/>
                    <a:pt x="32029" y="122123"/>
                  </a:cubicBezTo>
                  <a:close/>
                  <a:moveTo>
                    <a:pt x="243700" y="95214"/>
                  </a:moveTo>
                  <a:cubicBezTo>
                    <a:pt x="272725" y="95097"/>
                    <a:pt x="301763" y="95954"/>
                    <a:pt x="330644" y="97150"/>
                  </a:cubicBezTo>
                  <a:cubicBezTo>
                    <a:pt x="355414" y="98189"/>
                    <a:pt x="404539" y="91017"/>
                    <a:pt x="418382" y="118145"/>
                  </a:cubicBezTo>
                  <a:cubicBezTo>
                    <a:pt x="420567" y="122615"/>
                    <a:pt x="421504" y="128747"/>
                    <a:pt x="418382" y="133113"/>
                  </a:cubicBezTo>
                  <a:lnTo>
                    <a:pt x="418278" y="133217"/>
                  </a:lnTo>
                  <a:cubicBezTo>
                    <a:pt x="420567" y="138310"/>
                    <a:pt x="419110" y="145274"/>
                    <a:pt x="412657" y="146521"/>
                  </a:cubicBezTo>
                  <a:cubicBezTo>
                    <a:pt x="372379" y="154628"/>
                    <a:pt x="169427" y="128643"/>
                    <a:pt x="164327" y="184147"/>
                  </a:cubicBezTo>
                  <a:cubicBezTo>
                    <a:pt x="163599" y="192047"/>
                    <a:pt x="152566" y="196724"/>
                    <a:pt x="148195" y="188513"/>
                  </a:cubicBezTo>
                  <a:cubicBezTo>
                    <a:pt x="142679" y="178223"/>
                    <a:pt x="141430" y="169388"/>
                    <a:pt x="143407" y="161800"/>
                  </a:cubicBezTo>
                  <a:cubicBezTo>
                    <a:pt x="141846" y="144962"/>
                    <a:pt x="142054" y="129683"/>
                    <a:pt x="143720" y="112221"/>
                  </a:cubicBezTo>
                  <a:cubicBezTo>
                    <a:pt x="144344" y="104529"/>
                    <a:pt x="149236" y="99852"/>
                    <a:pt x="156834" y="99124"/>
                  </a:cubicBezTo>
                  <a:cubicBezTo>
                    <a:pt x="185664" y="96422"/>
                    <a:pt x="214675" y="95331"/>
                    <a:pt x="243700" y="95214"/>
                  </a:cubicBezTo>
                  <a:close/>
                  <a:moveTo>
                    <a:pt x="181420" y="1042"/>
                  </a:moveTo>
                  <a:cubicBezTo>
                    <a:pt x="237629" y="9457"/>
                    <a:pt x="296648" y="2081"/>
                    <a:pt x="354418" y="8002"/>
                  </a:cubicBezTo>
                  <a:cubicBezTo>
                    <a:pt x="370135" y="6860"/>
                    <a:pt x="386269" y="7171"/>
                    <a:pt x="396366" y="15898"/>
                  </a:cubicBezTo>
                  <a:cubicBezTo>
                    <a:pt x="414165" y="31273"/>
                    <a:pt x="412291" y="76049"/>
                    <a:pt x="386998" y="82801"/>
                  </a:cubicBezTo>
                  <a:cubicBezTo>
                    <a:pt x="371696" y="86853"/>
                    <a:pt x="345362" y="79581"/>
                    <a:pt x="329332" y="78646"/>
                  </a:cubicBezTo>
                  <a:cubicBezTo>
                    <a:pt x="312053" y="77607"/>
                    <a:pt x="294878" y="76568"/>
                    <a:pt x="277599" y="75529"/>
                  </a:cubicBezTo>
                  <a:cubicBezTo>
                    <a:pt x="269897" y="75114"/>
                    <a:pt x="261882" y="75010"/>
                    <a:pt x="253763" y="74906"/>
                  </a:cubicBezTo>
                  <a:cubicBezTo>
                    <a:pt x="252201" y="75114"/>
                    <a:pt x="250536" y="75218"/>
                    <a:pt x="248871" y="75529"/>
                  </a:cubicBezTo>
                  <a:cubicBezTo>
                    <a:pt x="214625" y="81139"/>
                    <a:pt x="182357" y="83633"/>
                    <a:pt x="148424" y="75529"/>
                  </a:cubicBezTo>
                  <a:cubicBezTo>
                    <a:pt x="142387" y="74075"/>
                    <a:pt x="139680" y="68673"/>
                    <a:pt x="139680" y="63167"/>
                  </a:cubicBezTo>
                  <a:cubicBezTo>
                    <a:pt x="138640" y="61608"/>
                    <a:pt x="137599" y="60154"/>
                    <a:pt x="137286" y="57972"/>
                  </a:cubicBezTo>
                  <a:cubicBezTo>
                    <a:pt x="136974" y="56830"/>
                    <a:pt x="136974" y="55583"/>
                    <a:pt x="136766" y="54440"/>
                  </a:cubicBezTo>
                  <a:cubicBezTo>
                    <a:pt x="134684" y="52258"/>
                    <a:pt x="133123" y="49557"/>
                    <a:pt x="132915" y="45817"/>
                  </a:cubicBezTo>
                  <a:cubicBezTo>
                    <a:pt x="132186" y="34494"/>
                    <a:pt x="132290" y="33247"/>
                    <a:pt x="135101" y="24417"/>
                  </a:cubicBezTo>
                  <a:cubicBezTo>
                    <a:pt x="140201" y="4262"/>
                    <a:pt x="155086" y="-2906"/>
                    <a:pt x="181420" y="1042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2" name="îšḷíḋe"/>
          <p:cNvGrpSpPr/>
          <p:nvPr/>
        </p:nvGrpSpPr>
        <p:grpSpPr>
          <a:xfrm>
            <a:off x="6858510" y="1631703"/>
            <a:ext cx="986978" cy="986978"/>
            <a:chOff x="6827630" y="1962675"/>
            <a:chExt cx="1097280" cy="1097280"/>
          </a:xfrm>
        </p:grpSpPr>
        <p:sp>
          <p:nvSpPr>
            <p:cNvPr id="20" name="íṧḻïḑe"/>
            <p:cNvSpPr/>
            <p:nvPr/>
          </p:nvSpPr>
          <p:spPr>
            <a:xfrm>
              <a:off x="6827630" y="1962675"/>
              <a:ext cx="1097280" cy="1097280"/>
            </a:xfrm>
            <a:prstGeom prst="ellipse">
              <a:avLst/>
            </a:prstGeom>
            <a:noFill/>
            <a:ln w="12700">
              <a:solidFill>
                <a:schemeClr val="accent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îŝ1iḓé"/>
            <p:cNvSpPr/>
            <p:nvPr/>
          </p:nvSpPr>
          <p:spPr>
            <a:xfrm>
              <a:off x="6864184" y="1999229"/>
              <a:ext cx="1024172" cy="1024172"/>
            </a:xfrm>
            <a:prstGeom prst="ellipse">
              <a:avLst/>
            </a:prstGeom>
            <a:solidFill>
              <a:srgbClr val="F0B9B4"/>
            </a:solidFill>
            <a:ln w="28575">
              <a:solidFill>
                <a:srgbClr val="F0B9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îṡļîḑé"/>
            <p:cNvSpPr/>
            <p:nvPr/>
          </p:nvSpPr>
          <p:spPr>
            <a:xfrm>
              <a:off x="7061309" y="2196830"/>
              <a:ext cx="629922" cy="628970"/>
            </a:xfrm>
            <a:custGeom>
              <a:avLst/>
              <a:gdLst>
                <a:gd name="connsiteX0" fmla="*/ 298447 w 606933"/>
                <a:gd name="connsiteY0" fmla="*/ 207674 h 606016"/>
                <a:gd name="connsiteX1" fmla="*/ 303628 w 606933"/>
                <a:gd name="connsiteY1" fmla="*/ 207674 h 606016"/>
                <a:gd name="connsiteX2" fmla="*/ 315496 w 606933"/>
                <a:gd name="connsiteY2" fmla="*/ 219620 h 606016"/>
                <a:gd name="connsiteX3" fmla="*/ 323973 w 606933"/>
                <a:gd name="connsiteY3" fmla="*/ 229403 h 606016"/>
                <a:gd name="connsiteX4" fmla="*/ 342435 w 606933"/>
                <a:gd name="connsiteY4" fmla="*/ 234859 h 606016"/>
                <a:gd name="connsiteX5" fmla="*/ 345920 w 606933"/>
                <a:gd name="connsiteY5" fmla="*/ 242007 h 606016"/>
                <a:gd name="connsiteX6" fmla="*/ 341399 w 606933"/>
                <a:gd name="connsiteY6" fmla="*/ 257434 h 606016"/>
                <a:gd name="connsiteX7" fmla="*/ 333769 w 606933"/>
                <a:gd name="connsiteY7" fmla="*/ 260726 h 606016"/>
                <a:gd name="connsiteX8" fmla="*/ 304476 w 606933"/>
                <a:gd name="connsiteY8" fmla="*/ 254988 h 606016"/>
                <a:gd name="connsiteX9" fmla="*/ 296658 w 606933"/>
                <a:gd name="connsiteY9" fmla="*/ 256587 h 606016"/>
                <a:gd name="connsiteX10" fmla="*/ 293926 w 606933"/>
                <a:gd name="connsiteY10" fmla="*/ 276247 h 606016"/>
                <a:gd name="connsiteX11" fmla="*/ 306642 w 606933"/>
                <a:gd name="connsiteY11" fmla="*/ 283396 h 606016"/>
                <a:gd name="connsiteX12" fmla="*/ 329813 w 606933"/>
                <a:gd name="connsiteY12" fmla="*/ 293931 h 606016"/>
                <a:gd name="connsiteX13" fmla="*/ 343565 w 606933"/>
                <a:gd name="connsiteY13" fmla="*/ 356954 h 606016"/>
                <a:gd name="connsiteX14" fmla="*/ 320394 w 606933"/>
                <a:gd name="connsiteY14" fmla="*/ 371722 h 606016"/>
                <a:gd name="connsiteX15" fmla="*/ 314742 w 606933"/>
                <a:gd name="connsiteY15" fmla="*/ 379153 h 606016"/>
                <a:gd name="connsiteX16" fmla="*/ 314742 w 606933"/>
                <a:gd name="connsiteY16" fmla="*/ 391381 h 606016"/>
                <a:gd name="connsiteX17" fmla="*/ 309279 w 606933"/>
                <a:gd name="connsiteY17" fmla="*/ 397025 h 606016"/>
                <a:gd name="connsiteX18" fmla="*/ 296093 w 606933"/>
                <a:gd name="connsiteY18" fmla="*/ 397025 h 606016"/>
                <a:gd name="connsiteX19" fmla="*/ 290253 w 606933"/>
                <a:gd name="connsiteY19" fmla="*/ 391005 h 606016"/>
                <a:gd name="connsiteX20" fmla="*/ 290158 w 606933"/>
                <a:gd name="connsiteY20" fmla="*/ 382163 h 606016"/>
                <a:gd name="connsiteX21" fmla="*/ 283471 w 606933"/>
                <a:gd name="connsiteY21" fmla="*/ 374261 h 606016"/>
                <a:gd name="connsiteX22" fmla="*/ 260017 w 606933"/>
                <a:gd name="connsiteY22" fmla="*/ 367489 h 606016"/>
                <a:gd name="connsiteX23" fmla="*/ 255214 w 606933"/>
                <a:gd name="connsiteY23" fmla="*/ 357048 h 606016"/>
                <a:gd name="connsiteX24" fmla="*/ 259170 w 606933"/>
                <a:gd name="connsiteY24" fmla="*/ 343502 h 606016"/>
                <a:gd name="connsiteX25" fmla="*/ 267082 w 606933"/>
                <a:gd name="connsiteY25" fmla="*/ 340116 h 606016"/>
                <a:gd name="connsiteX26" fmla="*/ 293173 w 606933"/>
                <a:gd name="connsiteY26" fmla="*/ 347923 h 606016"/>
                <a:gd name="connsiteX27" fmla="*/ 310221 w 606933"/>
                <a:gd name="connsiteY27" fmla="*/ 345666 h 606016"/>
                <a:gd name="connsiteX28" fmla="*/ 313424 w 606933"/>
                <a:gd name="connsiteY28" fmla="*/ 322338 h 606016"/>
                <a:gd name="connsiteX29" fmla="*/ 303628 w 606933"/>
                <a:gd name="connsiteY29" fmla="*/ 316506 h 606016"/>
                <a:gd name="connsiteX30" fmla="*/ 276972 w 606933"/>
                <a:gd name="connsiteY30" fmla="*/ 304654 h 606016"/>
                <a:gd name="connsiteX31" fmla="*/ 255590 w 606933"/>
                <a:gd name="connsiteY31" fmla="*/ 268627 h 606016"/>
                <a:gd name="connsiteX32" fmla="*/ 284601 w 606933"/>
                <a:gd name="connsiteY32" fmla="*/ 231848 h 606016"/>
                <a:gd name="connsiteX33" fmla="*/ 291760 w 606933"/>
                <a:gd name="connsiteY33" fmla="*/ 221972 h 606016"/>
                <a:gd name="connsiteX34" fmla="*/ 291760 w 606933"/>
                <a:gd name="connsiteY34" fmla="*/ 214447 h 606016"/>
                <a:gd name="connsiteX35" fmla="*/ 298447 w 606933"/>
                <a:gd name="connsiteY35" fmla="*/ 207674 h 606016"/>
                <a:gd name="connsiteX36" fmla="*/ 303420 w 606933"/>
                <a:gd name="connsiteY36" fmla="*/ 180121 h 606016"/>
                <a:gd name="connsiteX37" fmla="*/ 180864 w 606933"/>
                <a:gd name="connsiteY37" fmla="*/ 302491 h 606016"/>
                <a:gd name="connsiteX38" fmla="*/ 303420 w 606933"/>
                <a:gd name="connsiteY38" fmla="*/ 424860 h 606016"/>
                <a:gd name="connsiteX39" fmla="*/ 426069 w 606933"/>
                <a:gd name="connsiteY39" fmla="*/ 302491 h 606016"/>
                <a:gd name="connsiteX40" fmla="*/ 303420 w 606933"/>
                <a:gd name="connsiteY40" fmla="*/ 180121 h 606016"/>
                <a:gd name="connsiteX41" fmla="*/ 303420 w 606933"/>
                <a:gd name="connsiteY41" fmla="*/ 0 h 606016"/>
                <a:gd name="connsiteX42" fmla="*/ 356360 w 606933"/>
                <a:gd name="connsiteY42" fmla="*/ 52767 h 606016"/>
                <a:gd name="connsiteX43" fmla="*/ 321695 w 606933"/>
                <a:gd name="connsiteY43" fmla="*/ 102335 h 606016"/>
                <a:gd name="connsiteX44" fmla="*/ 321695 w 606933"/>
                <a:gd name="connsiteY44" fmla="*/ 149364 h 606016"/>
                <a:gd name="connsiteX45" fmla="*/ 399316 w 606933"/>
                <a:gd name="connsiteY45" fmla="*/ 181626 h 606016"/>
                <a:gd name="connsiteX46" fmla="*/ 405815 w 606933"/>
                <a:gd name="connsiteY46" fmla="*/ 175042 h 606016"/>
                <a:gd name="connsiteX47" fmla="*/ 432851 w 606933"/>
                <a:gd name="connsiteY47" fmla="*/ 148141 h 606016"/>
                <a:gd name="connsiteX48" fmla="*/ 443401 w 606933"/>
                <a:gd name="connsiteY48" fmla="*/ 88791 h 606016"/>
                <a:gd name="connsiteX49" fmla="*/ 518008 w 606933"/>
                <a:gd name="connsiteY49" fmla="*/ 88791 h 606016"/>
                <a:gd name="connsiteX50" fmla="*/ 518008 w 606933"/>
                <a:gd name="connsiteY50" fmla="*/ 163285 h 606016"/>
                <a:gd name="connsiteX51" fmla="*/ 458568 w 606933"/>
                <a:gd name="connsiteY51" fmla="*/ 173819 h 606016"/>
                <a:gd name="connsiteX52" fmla="*/ 425032 w 606933"/>
                <a:gd name="connsiteY52" fmla="*/ 207304 h 606016"/>
                <a:gd name="connsiteX53" fmla="*/ 457343 w 606933"/>
                <a:gd name="connsiteY53" fmla="*/ 287818 h 606016"/>
                <a:gd name="connsiteX54" fmla="*/ 503407 w 606933"/>
                <a:gd name="connsiteY54" fmla="*/ 287818 h 606016"/>
                <a:gd name="connsiteX55" fmla="*/ 553993 w 606933"/>
                <a:gd name="connsiteY55" fmla="*/ 250194 h 606016"/>
                <a:gd name="connsiteX56" fmla="*/ 606933 w 606933"/>
                <a:gd name="connsiteY56" fmla="*/ 302961 h 606016"/>
                <a:gd name="connsiteX57" fmla="*/ 553993 w 606933"/>
                <a:gd name="connsiteY57" fmla="*/ 355822 h 606016"/>
                <a:gd name="connsiteX58" fmla="*/ 505668 w 606933"/>
                <a:gd name="connsiteY58" fmla="*/ 324312 h 606016"/>
                <a:gd name="connsiteX59" fmla="*/ 456589 w 606933"/>
                <a:gd name="connsiteY59" fmla="*/ 324312 h 606016"/>
                <a:gd name="connsiteX60" fmla="*/ 424656 w 606933"/>
                <a:gd name="connsiteY60" fmla="*/ 398336 h 606016"/>
                <a:gd name="connsiteX61" fmla="*/ 458473 w 606933"/>
                <a:gd name="connsiteY61" fmla="*/ 432009 h 606016"/>
                <a:gd name="connsiteX62" fmla="*/ 480705 w 606933"/>
                <a:gd name="connsiteY62" fmla="*/ 427118 h 606016"/>
                <a:gd name="connsiteX63" fmla="*/ 533645 w 606933"/>
                <a:gd name="connsiteY63" fmla="*/ 480072 h 606016"/>
                <a:gd name="connsiteX64" fmla="*/ 480799 w 606933"/>
                <a:gd name="connsiteY64" fmla="*/ 532839 h 606016"/>
                <a:gd name="connsiteX65" fmla="*/ 427953 w 606933"/>
                <a:gd name="connsiteY65" fmla="*/ 480072 h 606016"/>
                <a:gd name="connsiteX66" fmla="*/ 432851 w 606933"/>
                <a:gd name="connsiteY66" fmla="*/ 457875 h 606016"/>
                <a:gd name="connsiteX67" fmla="*/ 398939 w 606933"/>
                <a:gd name="connsiteY67" fmla="*/ 424014 h 606016"/>
                <a:gd name="connsiteX68" fmla="*/ 321789 w 606933"/>
                <a:gd name="connsiteY68" fmla="*/ 455899 h 606016"/>
                <a:gd name="connsiteX69" fmla="*/ 321789 w 606933"/>
                <a:gd name="connsiteY69" fmla="*/ 466904 h 606016"/>
                <a:gd name="connsiteX70" fmla="*/ 321789 w 606933"/>
                <a:gd name="connsiteY70" fmla="*/ 503681 h 606016"/>
                <a:gd name="connsiteX71" fmla="*/ 356454 w 606933"/>
                <a:gd name="connsiteY71" fmla="*/ 553155 h 606016"/>
                <a:gd name="connsiteX72" fmla="*/ 303608 w 606933"/>
                <a:gd name="connsiteY72" fmla="*/ 606016 h 606016"/>
                <a:gd name="connsiteX73" fmla="*/ 250667 w 606933"/>
                <a:gd name="connsiteY73" fmla="*/ 553155 h 606016"/>
                <a:gd name="connsiteX74" fmla="*/ 285333 w 606933"/>
                <a:gd name="connsiteY74" fmla="*/ 503681 h 606016"/>
                <a:gd name="connsiteX75" fmla="*/ 285333 w 606933"/>
                <a:gd name="connsiteY75" fmla="*/ 466810 h 606016"/>
                <a:gd name="connsiteX76" fmla="*/ 285333 w 606933"/>
                <a:gd name="connsiteY76" fmla="*/ 455711 h 606016"/>
                <a:gd name="connsiteX77" fmla="*/ 208277 w 606933"/>
                <a:gd name="connsiteY77" fmla="*/ 423920 h 606016"/>
                <a:gd name="connsiteX78" fmla="*/ 174365 w 606933"/>
                <a:gd name="connsiteY78" fmla="*/ 457781 h 606016"/>
                <a:gd name="connsiteX79" fmla="*/ 179263 w 606933"/>
                <a:gd name="connsiteY79" fmla="*/ 479978 h 606016"/>
                <a:gd name="connsiteX80" fmla="*/ 126322 w 606933"/>
                <a:gd name="connsiteY80" fmla="*/ 532745 h 606016"/>
                <a:gd name="connsiteX81" fmla="*/ 73476 w 606933"/>
                <a:gd name="connsiteY81" fmla="*/ 479978 h 606016"/>
                <a:gd name="connsiteX82" fmla="*/ 126322 w 606933"/>
                <a:gd name="connsiteY82" fmla="*/ 427118 h 606016"/>
                <a:gd name="connsiteX83" fmla="*/ 148554 w 606933"/>
                <a:gd name="connsiteY83" fmla="*/ 432009 h 606016"/>
                <a:gd name="connsiteX84" fmla="*/ 182372 w 606933"/>
                <a:gd name="connsiteY84" fmla="*/ 398336 h 606016"/>
                <a:gd name="connsiteX85" fmla="*/ 150438 w 606933"/>
                <a:gd name="connsiteY85" fmla="*/ 324312 h 606016"/>
                <a:gd name="connsiteX86" fmla="*/ 102490 w 606933"/>
                <a:gd name="connsiteY86" fmla="*/ 324312 h 606016"/>
                <a:gd name="connsiteX87" fmla="*/ 52846 w 606933"/>
                <a:gd name="connsiteY87" fmla="*/ 358926 h 606016"/>
                <a:gd name="connsiteX88" fmla="*/ 0 w 606933"/>
                <a:gd name="connsiteY88" fmla="*/ 306159 h 606016"/>
                <a:gd name="connsiteX89" fmla="*/ 52846 w 606933"/>
                <a:gd name="connsiteY89" fmla="*/ 253298 h 606016"/>
                <a:gd name="connsiteX90" fmla="*/ 102490 w 606933"/>
                <a:gd name="connsiteY90" fmla="*/ 287818 h 606016"/>
                <a:gd name="connsiteX91" fmla="*/ 149590 w 606933"/>
                <a:gd name="connsiteY91" fmla="*/ 287818 h 606016"/>
                <a:gd name="connsiteX92" fmla="*/ 181901 w 606933"/>
                <a:gd name="connsiteY92" fmla="*/ 207304 h 606016"/>
                <a:gd name="connsiteX93" fmla="*/ 148460 w 606933"/>
                <a:gd name="connsiteY93" fmla="*/ 173913 h 606016"/>
                <a:gd name="connsiteX94" fmla="*/ 126228 w 606933"/>
                <a:gd name="connsiteY94" fmla="*/ 178804 h 606016"/>
                <a:gd name="connsiteX95" fmla="*/ 73382 w 606933"/>
                <a:gd name="connsiteY95" fmla="*/ 126038 h 606016"/>
                <a:gd name="connsiteX96" fmla="*/ 126228 w 606933"/>
                <a:gd name="connsiteY96" fmla="*/ 73271 h 606016"/>
                <a:gd name="connsiteX97" fmla="*/ 179075 w 606933"/>
                <a:gd name="connsiteY97" fmla="*/ 126038 h 606016"/>
                <a:gd name="connsiteX98" fmla="*/ 174176 w 606933"/>
                <a:gd name="connsiteY98" fmla="*/ 148235 h 606016"/>
                <a:gd name="connsiteX99" fmla="*/ 207617 w 606933"/>
                <a:gd name="connsiteY99" fmla="*/ 181626 h 606016"/>
                <a:gd name="connsiteX100" fmla="*/ 285239 w 606933"/>
                <a:gd name="connsiteY100" fmla="*/ 149364 h 606016"/>
                <a:gd name="connsiteX101" fmla="*/ 285239 w 606933"/>
                <a:gd name="connsiteY101" fmla="*/ 102335 h 606016"/>
                <a:gd name="connsiteX102" fmla="*/ 250573 w 606933"/>
                <a:gd name="connsiteY102" fmla="*/ 52767 h 606016"/>
                <a:gd name="connsiteX103" fmla="*/ 303420 w 606933"/>
                <a:gd name="connsiteY103" fmla="*/ 0 h 606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6933" h="606016">
                  <a:moveTo>
                    <a:pt x="298447" y="207674"/>
                  </a:moveTo>
                  <a:lnTo>
                    <a:pt x="303628" y="207674"/>
                  </a:lnTo>
                  <a:cubicBezTo>
                    <a:pt x="315496" y="207674"/>
                    <a:pt x="315496" y="207674"/>
                    <a:pt x="315496" y="219620"/>
                  </a:cubicBezTo>
                  <a:cubicBezTo>
                    <a:pt x="315496" y="227992"/>
                    <a:pt x="315496" y="228086"/>
                    <a:pt x="323973" y="229403"/>
                  </a:cubicBezTo>
                  <a:cubicBezTo>
                    <a:pt x="330378" y="230343"/>
                    <a:pt x="336501" y="232225"/>
                    <a:pt x="342435" y="234859"/>
                  </a:cubicBezTo>
                  <a:cubicBezTo>
                    <a:pt x="345637" y="236269"/>
                    <a:pt x="346956" y="238621"/>
                    <a:pt x="345920" y="242007"/>
                  </a:cubicBezTo>
                  <a:cubicBezTo>
                    <a:pt x="344413" y="247181"/>
                    <a:pt x="343000" y="252354"/>
                    <a:pt x="341399" y="257434"/>
                  </a:cubicBezTo>
                  <a:cubicBezTo>
                    <a:pt x="339891" y="262231"/>
                    <a:pt x="338384" y="262984"/>
                    <a:pt x="333769" y="260726"/>
                  </a:cubicBezTo>
                  <a:cubicBezTo>
                    <a:pt x="324444" y="256211"/>
                    <a:pt x="314742" y="254424"/>
                    <a:pt x="304476" y="254988"/>
                  </a:cubicBezTo>
                  <a:cubicBezTo>
                    <a:pt x="301838" y="255082"/>
                    <a:pt x="299201" y="255459"/>
                    <a:pt x="296658" y="256587"/>
                  </a:cubicBezTo>
                  <a:cubicBezTo>
                    <a:pt x="287804" y="260444"/>
                    <a:pt x="286391" y="270227"/>
                    <a:pt x="293926" y="276247"/>
                  </a:cubicBezTo>
                  <a:cubicBezTo>
                    <a:pt x="297694" y="279257"/>
                    <a:pt x="302121" y="281514"/>
                    <a:pt x="306642" y="283396"/>
                  </a:cubicBezTo>
                  <a:cubicBezTo>
                    <a:pt x="314554" y="286688"/>
                    <a:pt x="322466" y="289792"/>
                    <a:pt x="329813" y="293931"/>
                  </a:cubicBezTo>
                  <a:cubicBezTo>
                    <a:pt x="353549" y="307006"/>
                    <a:pt x="359954" y="336824"/>
                    <a:pt x="343565" y="356954"/>
                  </a:cubicBezTo>
                  <a:cubicBezTo>
                    <a:pt x="337537" y="364291"/>
                    <a:pt x="329625" y="369182"/>
                    <a:pt x="320394" y="371722"/>
                  </a:cubicBezTo>
                  <a:cubicBezTo>
                    <a:pt x="316438" y="372850"/>
                    <a:pt x="314648" y="375014"/>
                    <a:pt x="314742" y="379153"/>
                  </a:cubicBezTo>
                  <a:cubicBezTo>
                    <a:pt x="315025" y="383292"/>
                    <a:pt x="314742" y="387242"/>
                    <a:pt x="314742" y="391381"/>
                  </a:cubicBezTo>
                  <a:cubicBezTo>
                    <a:pt x="314648" y="395050"/>
                    <a:pt x="312859" y="396931"/>
                    <a:pt x="309279" y="397025"/>
                  </a:cubicBezTo>
                  <a:cubicBezTo>
                    <a:pt x="304852" y="397213"/>
                    <a:pt x="300425" y="397213"/>
                    <a:pt x="296093" y="397025"/>
                  </a:cubicBezTo>
                  <a:cubicBezTo>
                    <a:pt x="292136" y="396931"/>
                    <a:pt x="290253" y="394767"/>
                    <a:pt x="290253" y="391005"/>
                  </a:cubicBezTo>
                  <a:cubicBezTo>
                    <a:pt x="290158" y="388183"/>
                    <a:pt x="290158" y="385173"/>
                    <a:pt x="290158" y="382163"/>
                  </a:cubicBezTo>
                  <a:cubicBezTo>
                    <a:pt x="290064" y="375484"/>
                    <a:pt x="289876" y="375202"/>
                    <a:pt x="283471" y="374261"/>
                  </a:cubicBezTo>
                  <a:cubicBezTo>
                    <a:pt x="275465" y="372850"/>
                    <a:pt x="267458" y="371063"/>
                    <a:pt x="260017" y="367489"/>
                  </a:cubicBezTo>
                  <a:cubicBezTo>
                    <a:pt x="254083" y="364573"/>
                    <a:pt x="253612" y="363162"/>
                    <a:pt x="255214" y="357048"/>
                  </a:cubicBezTo>
                  <a:cubicBezTo>
                    <a:pt x="256532" y="352533"/>
                    <a:pt x="257757" y="348018"/>
                    <a:pt x="259170" y="343502"/>
                  </a:cubicBezTo>
                  <a:cubicBezTo>
                    <a:pt x="260771" y="338235"/>
                    <a:pt x="262278" y="337576"/>
                    <a:pt x="267082" y="340116"/>
                  </a:cubicBezTo>
                  <a:cubicBezTo>
                    <a:pt x="275370" y="344349"/>
                    <a:pt x="284036" y="346795"/>
                    <a:pt x="293173" y="347923"/>
                  </a:cubicBezTo>
                  <a:cubicBezTo>
                    <a:pt x="299107" y="348676"/>
                    <a:pt x="304852" y="348018"/>
                    <a:pt x="310221" y="345666"/>
                  </a:cubicBezTo>
                  <a:cubicBezTo>
                    <a:pt x="320394" y="341151"/>
                    <a:pt x="322089" y="329299"/>
                    <a:pt x="313424" y="322338"/>
                  </a:cubicBezTo>
                  <a:cubicBezTo>
                    <a:pt x="310410" y="319798"/>
                    <a:pt x="307113" y="318011"/>
                    <a:pt x="303628" y="316506"/>
                  </a:cubicBezTo>
                  <a:cubicBezTo>
                    <a:pt x="294680" y="312649"/>
                    <a:pt x="285355" y="309639"/>
                    <a:pt x="276972" y="304654"/>
                  </a:cubicBezTo>
                  <a:cubicBezTo>
                    <a:pt x="263314" y="296470"/>
                    <a:pt x="254648" y="285277"/>
                    <a:pt x="255590" y="268627"/>
                  </a:cubicBezTo>
                  <a:cubicBezTo>
                    <a:pt x="256721" y="249815"/>
                    <a:pt x="267458" y="238151"/>
                    <a:pt x="284601" y="231848"/>
                  </a:cubicBezTo>
                  <a:cubicBezTo>
                    <a:pt x="291666" y="229215"/>
                    <a:pt x="291760" y="229403"/>
                    <a:pt x="291760" y="221972"/>
                  </a:cubicBezTo>
                  <a:cubicBezTo>
                    <a:pt x="291760" y="219432"/>
                    <a:pt x="291666" y="216986"/>
                    <a:pt x="291760" y="214447"/>
                  </a:cubicBezTo>
                  <a:cubicBezTo>
                    <a:pt x="291948" y="208803"/>
                    <a:pt x="292890" y="207768"/>
                    <a:pt x="298447" y="207674"/>
                  </a:cubicBezTo>
                  <a:close/>
                  <a:moveTo>
                    <a:pt x="303420" y="180121"/>
                  </a:moveTo>
                  <a:cubicBezTo>
                    <a:pt x="235877" y="180121"/>
                    <a:pt x="180864" y="235051"/>
                    <a:pt x="180864" y="302491"/>
                  </a:cubicBezTo>
                  <a:cubicBezTo>
                    <a:pt x="180864" y="369930"/>
                    <a:pt x="235877" y="424860"/>
                    <a:pt x="303420" y="424860"/>
                  </a:cubicBezTo>
                  <a:cubicBezTo>
                    <a:pt x="371056" y="424860"/>
                    <a:pt x="426069" y="370118"/>
                    <a:pt x="426069" y="302491"/>
                  </a:cubicBezTo>
                  <a:cubicBezTo>
                    <a:pt x="426069" y="235051"/>
                    <a:pt x="371056" y="180121"/>
                    <a:pt x="303420" y="180121"/>
                  </a:cubicBezTo>
                  <a:close/>
                  <a:moveTo>
                    <a:pt x="303420" y="0"/>
                  </a:moveTo>
                  <a:cubicBezTo>
                    <a:pt x="332716" y="0"/>
                    <a:pt x="356360" y="23703"/>
                    <a:pt x="356360" y="52767"/>
                  </a:cubicBezTo>
                  <a:cubicBezTo>
                    <a:pt x="356360" y="75529"/>
                    <a:pt x="341853" y="94905"/>
                    <a:pt x="321695" y="102335"/>
                  </a:cubicBezTo>
                  <a:lnTo>
                    <a:pt x="321695" y="149364"/>
                  </a:lnTo>
                  <a:cubicBezTo>
                    <a:pt x="350802" y="152750"/>
                    <a:pt x="377461" y="164319"/>
                    <a:pt x="399316" y="181626"/>
                  </a:cubicBezTo>
                  <a:lnTo>
                    <a:pt x="405815" y="175042"/>
                  </a:lnTo>
                  <a:lnTo>
                    <a:pt x="432851" y="148141"/>
                  </a:lnTo>
                  <a:cubicBezTo>
                    <a:pt x="423808" y="128671"/>
                    <a:pt x="427293" y="104875"/>
                    <a:pt x="443401" y="88791"/>
                  </a:cubicBezTo>
                  <a:cubicBezTo>
                    <a:pt x="463937" y="68192"/>
                    <a:pt x="497378" y="68192"/>
                    <a:pt x="518008" y="88791"/>
                  </a:cubicBezTo>
                  <a:cubicBezTo>
                    <a:pt x="538544" y="109390"/>
                    <a:pt x="538544" y="142686"/>
                    <a:pt x="518008" y="163285"/>
                  </a:cubicBezTo>
                  <a:cubicBezTo>
                    <a:pt x="501900" y="179369"/>
                    <a:pt x="478067" y="182849"/>
                    <a:pt x="458568" y="173819"/>
                  </a:cubicBezTo>
                  <a:lnTo>
                    <a:pt x="425032" y="207304"/>
                  </a:lnTo>
                  <a:cubicBezTo>
                    <a:pt x="442836" y="229972"/>
                    <a:pt x="454423" y="257625"/>
                    <a:pt x="457343" y="287818"/>
                  </a:cubicBezTo>
                  <a:lnTo>
                    <a:pt x="503407" y="287818"/>
                  </a:lnTo>
                  <a:cubicBezTo>
                    <a:pt x="509907" y="265996"/>
                    <a:pt x="530160" y="250194"/>
                    <a:pt x="553993" y="250194"/>
                  </a:cubicBezTo>
                  <a:cubicBezTo>
                    <a:pt x="583195" y="250194"/>
                    <a:pt x="606933" y="273803"/>
                    <a:pt x="606933" y="302961"/>
                  </a:cubicBezTo>
                  <a:cubicBezTo>
                    <a:pt x="606933" y="332213"/>
                    <a:pt x="583195" y="355822"/>
                    <a:pt x="553993" y="355822"/>
                  </a:cubicBezTo>
                  <a:cubicBezTo>
                    <a:pt x="532421" y="355822"/>
                    <a:pt x="513863" y="342842"/>
                    <a:pt x="505668" y="324312"/>
                  </a:cubicBezTo>
                  <a:lnTo>
                    <a:pt x="456589" y="324312"/>
                  </a:lnTo>
                  <a:cubicBezTo>
                    <a:pt x="452539" y="352059"/>
                    <a:pt x="441235" y="377361"/>
                    <a:pt x="424656" y="398336"/>
                  </a:cubicBezTo>
                  <a:lnTo>
                    <a:pt x="458473" y="432009"/>
                  </a:lnTo>
                  <a:cubicBezTo>
                    <a:pt x="465256" y="428905"/>
                    <a:pt x="472792" y="427118"/>
                    <a:pt x="480705" y="427118"/>
                  </a:cubicBezTo>
                  <a:cubicBezTo>
                    <a:pt x="509813" y="427118"/>
                    <a:pt x="533645" y="450820"/>
                    <a:pt x="533645" y="480072"/>
                  </a:cubicBezTo>
                  <a:cubicBezTo>
                    <a:pt x="533645" y="509324"/>
                    <a:pt x="509907" y="532839"/>
                    <a:pt x="480799" y="532839"/>
                  </a:cubicBezTo>
                  <a:cubicBezTo>
                    <a:pt x="451503" y="532839"/>
                    <a:pt x="427953" y="509136"/>
                    <a:pt x="427953" y="480072"/>
                  </a:cubicBezTo>
                  <a:cubicBezTo>
                    <a:pt x="427953" y="472077"/>
                    <a:pt x="429648" y="464647"/>
                    <a:pt x="432851" y="457875"/>
                  </a:cubicBezTo>
                  <a:lnTo>
                    <a:pt x="398939" y="424014"/>
                  </a:lnTo>
                  <a:cubicBezTo>
                    <a:pt x="377179" y="441038"/>
                    <a:pt x="350708" y="452513"/>
                    <a:pt x="321789" y="455899"/>
                  </a:cubicBezTo>
                  <a:lnTo>
                    <a:pt x="321789" y="466904"/>
                  </a:lnTo>
                  <a:lnTo>
                    <a:pt x="321789" y="503681"/>
                  </a:lnTo>
                  <a:cubicBezTo>
                    <a:pt x="342042" y="511017"/>
                    <a:pt x="356454" y="530487"/>
                    <a:pt x="356454" y="553155"/>
                  </a:cubicBezTo>
                  <a:cubicBezTo>
                    <a:pt x="356454" y="582407"/>
                    <a:pt x="332716" y="606016"/>
                    <a:pt x="303608" y="606016"/>
                  </a:cubicBezTo>
                  <a:cubicBezTo>
                    <a:pt x="274312" y="606016"/>
                    <a:pt x="250667" y="582313"/>
                    <a:pt x="250667" y="553155"/>
                  </a:cubicBezTo>
                  <a:cubicBezTo>
                    <a:pt x="250667" y="530487"/>
                    <a:pt x="265174" y="511017"/>
                    <a:pt x="285333" y="503681"/>
                  </a:cubicBezTo>
                  <a:lnTo>
                    <a:pt x="285333" y="466810"/>
                  </a:lnTo>
                  <a:lnTo>
                    <a:pt x="285333" y="455711"/>
                  </a:lnTo>
                  <a:cubicBezTo>
                    <a:pt x="256508" y="452325"/>
                    <a:pt x="229943" y="440944"/>
                    <a:pt x="208277" y="423920"/>
                  </a:cubicBezTo>
                  <a:lnTo>
                    <a:pt x="174365" y="457781"/>
                  </a:lnTo>
                  <a:cubicBezTo>
                    <a:pt x="177473" y="464553"/>
                    <a:pt x="179263" y="472077"/>
                    <a:pt x="179263" y="479978"/>
                  </a:cubicBezTo>
                  <a:cubicBezTo>
                    <a:pt x="179263" y="509136"/>
                    <a:pt x="155525" y="532745"/>
                    <a:pt x="126322" y="532745"/>
                  </a:cubicBezTo>
                  <a:cubicBezTo>
                    <a:pt x="97120" y="532745"/>
                    <a:pt x="73476" y="509136"/>
                    <a:pt x="73476" y="479978"/>
                  </a:cubicBezTo>
                  <a:cubicBezTo>
                    <a:pt x="73476" y="450726"/>
                    <a:pt x="97215" y="427118"/>
                    <a:pt x="126322" y="427118"/>
                  </a:cubicBezTo>
                  <a:cubicBezTo>
                    <a:pt x="134424" y="427118"/>
                    <a:pt x="141771" y="428905"/>
                    <a:pt x="148554" y="432009"/>
                  </a:cubicBezTo>
                  <a:lnTo>
                    <a:pt x="182372" y="398336"/>
                  </a:lnTo>
                  <a:cubicBezTo>
                    <a:pt x="165698" y="377361"/>
                    <a:pt x="154394" y="352059"/>
                    <a:pt x="150438" y="324312"/>
                  </a:cubicBezTo>
                  <a:lnTo>
                    <a:pt x="102490" y="324312"/>
                  </a:lnTo>
                  <a:cubicBezTo>
                    <a:pt x="95048" y="344535"/>
                    <a:pt x="75643" y="358926"/>
                    <a:pt x="52846" y="358926"/>
                  </a:cubicBezTo>
                  <a:cubicBezTo>
                    <a:pt x="23644" y="358926"/>
                    <a:pt x="0" y="335223"/>
                    <a:pt x="0" y="306159"/>
                  </a:cubicBezTo>
                  <a:cubicBezTo>
                    <a:pt x="0" y="276907"/>
                    <a:pt x="23738" y="253298"/>
                    <a:pt x="52846" y="253298"/>
                  </a:cubicBezTo>
                  <a:cubicBezTo>
                    <a:pt x="75643" y="253298"/>
                    <a:pt x="95048" y="267595"/>
                    <a:pt x="102490" y="287818"/>
                  </a:cubicBezTo>
                  <a:lnTo>
                    <a:pt x="149590" y="287818"/>
                  </a:lnTo>
                  <a:cubicBezTo>
                    <a:pt x="152510" y="257625"/>
                    <a:pt x="164003" y="229878"/>
                    <a:pt x="181901" y="207304"/>
                  </a:cubicBezTo>
                  <a:lnTo>
                    <a:pt x="148460" y="173913"/>
                  </a:lnTo>
                  <a:cubicBezTo>
                    <a:pt x="141677" y="177111"/>
                    <a:pt x="134141" y="178804"/>
                    <a:pt x="126228" y="178804"/>
                  </a:cubicBezTo>
                  <a:cubicBezTo>
                    <a:pt x="96932" y="178804"/>
                    <a:pt x="73382" y="155102"/>
                    <a:pt x="73382" y="126038"/>
                  </a:cubicBezTo>
                  <a:cubicBezTo>
                    <a:pt x="73382" y="96786"/>
                    <a:pt x="97120" y="73271"/>
                    <a:pt x="126228" y="73271"/>
                  </a:cubicBezTo>
                  <a:cubicBezTo>
                    <a:pt x="155525" y="73271"/>
                    <a:pt x="179075" y="96974"/>
                    <a:pt x="179075" y="126038"/>
                  </a:cubicBezTo>
                  <a:cubicBezTo>
                    <a:pt x="179075" y="134033"/>
                    <a:pt x="177379" y="141463"/>
                    <a:pt x="174176" y="148235"/>
                  </a:cubicBezTo>
                  <a:lnTo>
                    <a:pt x="207617" y="181626"/>
                  </a:lnTo>
                  <a:cubicBezTo>
                    <a:pt x="229472" y="164319"/>
                    <a:pt x="256131" y="152750"/>
                    <a:pt x="285239" y="149364"/>
                  </a:cubicBezTo>
                  <a:lnTo>
                    <a:pt x="285239" y="102335"/>
                  </a:lnTo>
                  <a:cubicBezTo>
                    <a:pt x="264986" y="94905"/>
                    <a:pt x="250573" y="75529"/>
                    <a:pt x="250573" y="52767"/>
                  </a:cubicBezTo>
                  <a:cubicBezTo>
                    <a:pt x="250573" y="23609"/>
                    <a:pt x="274312" y="0"/>
                    <a:pt x="303420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3" name="iṧḻïḍè"/>
          <p:cNvGrpSpPr/>
          <p:nvPr/>
        </p:nvGrpSpPr>
        <p:grpSpPr>
          <a:xfrm>
            <a:off x="9161657" y="1631703"/>
            <a:ext cx="986978" cy="986978"/>
            <a:chOff x="9388170" y="1962675"/>
            <a:chExt cx="1097280" cy="1097280"/>
          </a:xfrm>
        </p:grpSpPr>
        <p:sp>
          <p:nvSpPr>
            <p:cNvPr id="17" name="iṧľiďe"/>
            <p:cNvSpPr/>
            <p:nvPr/>
          </p:nvSpPr>
          <p:spPr>
            <a:xfrm>
              <a:off x="9388170" y="1962675"/>
              <a:ext cx="1097280" cy="1097280"/>
            </a:xfrm>
            <a:prstGeom prst="ellipse">
              <a:avLst/>
            </a:prstGeom>
            <a:noFill/>
            <a:ln w="12700">
              <a:solidFill>
                <a:schemeClr val="accent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îślîdè"/>
            <p:cNvSpPr/>
            <p:nvPr/>
          </p:nvSpPr>
          <p:spPr>
            <a:xfrm>
              <a:off x="9424724" y="1999229"/>
              <a:ext cx="1024172" cy="1024172"/>
            </a:xfrm>
            <a:prstGeom prst="ellipse">
              <a:avLst/>
            </a:prstGeom>
            <a:solidFill>
              <a:srgbClr val="06A29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iṣļîḑe"/>
            <p:cNvSpPr/>
            <p:nvPr/>
          </p:nvSpPr>
          <p:spPr>
            <a:xfrm>
              <a:off x="9621849" y="2220769"/>
              <a:ext cx="629922" cy="581093"/>
            </a:xfrm>
            <a:custGeom>
              <a:avLst/>
              <a:gdLst>
                <a:gd name="connsiteX0" fmla="*/ 381018 w 608549"/>
                <a:gd name="connsiteY0" fmla="*/ 473169 h 561377"/>
                <a:gd name="connsiteX1" fmla="*/ 425157 w 608549"/>
                <a:gd name="connsiteY1" fmla="*/ 517273 h 561377"/>
                <a:gd name="connsiteX2" fmla="*/ 381018 w 608549"/>
                <a:gd name="connsiteY2" fmla="*/ 561377 h 561377"/>
                <a:gd name="connsiteX3" fmla="*/ 336879 w 608549"/>
                <a:gd name="connsiteY3" fmla="*/ 517273 h 561377"/>
                <a:gd name="connsiteX4" fmla="*/ 381018 w 608549"/>
                <a:gd name="connsiteY4" fmla="*/ 473169 h 561377"/>
                <a:gd name="connsiteX5" fmla="*/ 146741 w 608549"/>
                <a:gd name="connsiteY5" fmla="*/ 473169 h 561377"/>
                <a:gd name="connsiteX6" fmla="*/ 190880 w 608549"/>
                <a:gd name="connsiteY6" fmla="*/ 517273 h 561377"/>
                <a:gd name="connsiteX7" fmla="*/ 146741 w 608549"/>
                <a:gd name="connsiteY7" fmla="*/ 561377 h 561377"/>
                <a:gd name="connsiteX8" fmla="*/ 102602 w 608549"/>
                <a:gd name="connsiteY8" fmla="*/ 517273 h 561377"/>
                <a:gd name="connsiteX9" fmla="*/ 146741 w 608549"/>
                <a:gd name="connsiteY9" fmla="*/ 473169 h 561377"/>
                <a:gd name="connsiteX10" fmla="*/ 340091 w 608549"/>
                <a:gd name="connsiteY10" fmla="*/ 405920 h 561377"/>
                <a:gd name="connsiteX11" fmla="*/ 445268 w 608549"/>
                <a:gd name="connsiteY11" fmla="*/ 405920 h 561377"/>
                <a:gd name="connsiteX12" fmla="*/ 431622 w 608549"/>
                <a:gd name="connsiteY12" fmla="*/ 458350 h 561377"/>
                <a:gd name="connsiteX13" fmla="*/ 335821 w 608549"/>
                <a:gd name="connsiteY13" fmla="*/ 458350 h 561377"/>
                <a:gd name="connsiteX14" fmla="*/ 204428 w 608549"/>
                <a:gd name="connsiteY14" fmla="*/ 405920 h 561377"/>
                <a:gd name="connsiteX15" fmla="*/ 323260 w 608549"/>
                <a:gd name="connsiteY15" fmla="*/ 405920 h 561377"/>
                <a:gd name="connsiteX16" fmla="*/ 318989 w 608549"/>
                <a:gd name="connsiteY16" fmla="*/ 458350 h 561377"/>
                <a:gd name="connsiteX17" fmla="*/ 208699 w 608549"/>
                <a:gd name="connsiteY17" fmla="*/ 458350 h 561377"/>
                <a:gd name="connsiteX18" fmla="*/ 82420 w 608549"/>
                <a:gd name="connsiteY18" fmla="*/ 405920 h 561377"/>
                <a:gd name="connsiteX19" fmla="*/ 187643 w 608549"/>
                <a:gd name="connsiteY19" fmla="*/ 405920 h 561377"/>
                <a:gd name="connsiteX20" fmla="*/ 192008 w 608549"/>
                <a:gd name="connsiteY20" fmla="*/ 458350 h 561377"/>
                <a:gd name="connsiteX21" fmla="*/ 96072 w 608549"/>
                <a:gd name="connsiteY21" fmla="*/ 458350 h 561377"/>
                <a:gd name="connsiteX22" fmla="*/ 348616 w 608549"/>
                <a:gd name="connsiteY22" fmla="*/ 301060 h 561377"/>
                <a:gd name="connsiteX23" fmla="*/ 472294 w 608549"/>
                <a:gd name="connsiteY23" fmla="*/ 301060 h 561377"/>
                <a:gd name="connsiteX24" fmla="*/ 449638 w 608549"/>
                <a:gd name="connsiteY24" fmla="*/ 389549 h 561377"/>
                <a:gd name="connsiteX25" fmla="*/ 341466 w 608549"/>
                <a:gd name="connsiteY25" fmla="*/ 389549 h 561377"/>
                <a:gd name="connsiteX26" fmla="*/ 195890 w 608549"/>
                <a:gd name="connsiteY26" fmla="*/ 301060 h 561377"/>
                <a:gd name="connsiteX27" fmla="*/ 331799 w 608549"/>
                <a:gd name="connsiteY27" fmla="*/ 301060 h 561377"/>
                <a:gd name="connsiteX28" fmla="*/ 324651 w 608549"/>
                <a:gd name="connsiteY28" fmla="*/ 389549 h 561377"/>
                <a:gd name="connsiteX29" fmla="*/ 203038 w 608549"/>
                <a:gd name="connsiteY29" fmla="*/ 389549 h 561377"/>
                <a:gd name="connsiteX30" fmla="*/ 55394 w 608549"/>
                <a:gd name="connsiteY30" fmla="*/ 301060 h 561377"/>
                <a:gd name="connsiteX31" fmla="*/ 179165 w 608549"/>
                <a:gd name="connsiteY31" fmla="*/ 301060 h 561377"/>
                <a:gd name="connsiteX32" fmla="*/ 186222 w 608549"/>
                <a:gd name="connsiteY32" fmla="*/ 389549 h 561377"/>
                <a:gd name="connsiteX33" fmla="*/ 78050 w 608549"/>
                <a:gd name="connsiteY33" fmla="*/ 389549 h 561377"/>
                <a:gd name="connsiteX34" fmla="*/ 189892 w 608549"/>
                <a:gd name="connsiteY34" fmla="*/ 229013 h 561377"/>
                <a:gd name="connsiteX35" fmla="*/ 337868 w 608549"/>
                <a:gd name="connsiteY35" fmla="*/ 229013 h 561377"/>
                <a:gd name="connsiteX36" fmla="*/ 333226 w 608549"/>
                <a:gd name="connsiteY36" fmla="*/ 284619 h 561377"/>
                <a:gd name="connsiteX37" fmla="*/ 194534 w 608549"/>
                <a:gd name="connsiteY37" fmla="*/ 284619 h 561377"/>
                <a:gd name="connsiteX38" fmla="*/ 36200 w 608549"/>
                <a:gd name="connsiteY38" fmla="*/ 229013 h 561377"/>
                <a:gd name="connsiteX39" fmla="*/ 173089 w 608549"/>
                <a:gd name="connsiteY39" fmla="*/ 229013 h 561377"/>
                <a:gd name="connsiteX40" fmla="*/ 177825 w 608549"/>
                <a:gd name="connsiteY40" fmla="*/ 284619 h 561377"/>
                <a:gd name="connsiteX41" fmla="*/ 51059 w 608549"/>
                <a:gd name="connsiteY41" fmla="*/ 284619 h 561377"/>
                <a:gd name="connsiteX42" fmla="*/ 531055 w 608549"/>
                <a:gd name="connsiteY42" fmla="*/ 143841 h 561377"/>
                <a:gd name="connsiteX43" fmla="*/ 583971 w 608549"/>
                <a:gd name="connsiteY43" fmla="*/ 143841 h 561377"/>
                <a:gd name="connsiteX44" fmla="*/ 583971 w 608549"/>
                <a:gd name="connsiteY44" fmla="*/ 196204 h 561377"/>
                <a:gd name="connsiteX45" fmla="*/ 540432 w 608549"/>
                <a:gd name="connsiteY45" fmla="*/ 196204 h 561377"/>
                <a:gd name="connsiteX46" fmla="*/ 486309 w 608549"/>
                <a:gd name="connsiteY46" fmla="*/ 249309 h 561377"/>
                <a:gd name="connsiteX47" fmla="*/ 476654 w 608549"/>
                <a:gd name="connsiteY47" fmla="*/ 284619 h 561377"/>
                <a:gd name="connsiteX48" fmla="*/ 349934 w 608549"/>
                <a:gd name="connsiteY48" fmla="*/ 284619 h 561377"/>
                <a:gd name="connsiteX49" fmla="*/ 354669 w 608549"/>
                <a:gd name="connsiteY49" fmla="*/ 229012 h 561377"/>
                <a:gd name="connsiteX50" fmla="*/ 437849 w 608549"/>
                <a:gd name="connsiteY50" fmla="*/ 229012 h 561377"/>
                <a:gd name="connsiteX51" fmla="*/ 443233 w 608549"/>
                <a:gd name="connsiteY51" fmla="*/ 221042 h 561377"/>
                <a:gd name="connsiteX52" fmla="*/ 511189 w 608549"/>
                <a:gd name="connsiteY52" fmla="*/ 153016 h 561377"/>
                <a:gd name="connsiteX53" fmla="*/ 517316 w 608549"/>
                <a:gd name="connsiteY53" fmla="*/ 148104 h 561377"/>
                <a:gd name="connsiteX54" fmla="*/ 531055 w 608549"/>
                <a:gd name="connsiteY54" fmla="*/ 143841 h 561377"/>
                <a:gd name="connsiteX55" fmla="*/ 113649 w 608549"/>
                <a:gd name="connsiteY55" fmla="*/ 3 h 561377"/>
                <a:gd name="connsiteX56" fmla="*/ 238362 w 608549"/>
                <a:gd name="connsiteY56" fmla="*/ 56970 h 561377"/>
                <a:gd name="connsiteX57" fmla="*/ 261391 w 608549"/>
                <a:gd name="connsiteY57" fmla="*/ 34726 h 561377"/>
                <a:gd name="connsiteX58" fmla="*/ 292776 w 608549"/>
                <a:gd name="connsiteY58" fmla="*/ 199234 h 561377"/>
                <a:gd name="connsiteX59" fmla="*/ 128792 w 608549"/>
                <a:gd name="connsiteY59" fmla="*/ 163460 h 561377"/>
                <a:gd name="connsiteX60" fmla="*/ 151820 w 608549"/>
                <a:gd name="connsiteY60" fmla="*/ 141124 h 561377"/>
                <a:gd name="connsiteX61" fmla="*/ 0 w 608549"/>
                <a:gd name="connsiteY61" fmla="*/ 36673 h 561377"/>
                <a:gd name="connsiteX62" fmla="*/ 113649 w 608549"/>
                <a:gd name="connsiteY62" fmla="*/ 3 h 56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8549" h="561377">
                  <a:moveTo>
                    <a:pt x="381018" y="473169"/>
                  </a:moveTo>
                  <a:cubicBezTo>
                    <a:pt x="405395" y="473169"/>
                    <a:pt x="425157" y="492915"/>
                    <a:pt x="425157" y="517273"/>
                  </a:cubicBezTo>
                  <a:cubicBezTo>
                    <a:pt x="425157" y="541631"/>
                    <a:pt x="405395" y="561377"/>
                    <a:pt x="381018" y="561377"/>
                  </a:cubicBezTo>
                  <a:cubicBezTo>
                    <a:pt x="356641" y="561377"/>
                    <a:pt x="336879" y="541631"/>
                    <a:pt x="336879" y="517273"/>
                  </a:cubicBezTo>
                  <a:cubicBezTo>
                    <a:pt x="336879" y="492915"/>
                    <a:pt x="356641" y="473169"/>
                    <a:pt x="381018" y="473169"/>
                  </a:cubicBezTo>
                  <a:close/>
                  <a:moveTo>
                    <a:pt x="146741" y="473169"/>
                  </a:moveTo>
                  <a:cubicBezTo>
                    <a:pt x="171118" y="473169"/>
                    <a:pt x="190880" y="492915"/>
                    <a:pt x="190880" y="517273"/>
                  </a:cubicBezTo>
                  <a:cubicBezTo>
                    <a:pt x="190880" y="541631"/>
                    <a:pt x="171118" y="561377"/>
                    <a:pt x="146741" y="561377"/>
                  </a:cubicBezTo>
                  <a:cubicBezTo>
                    <a:pt x="122364" y="561377"/>
                    <a:pt x="102602" y="541631"/>
                    <a:pt x="102602" y="517273"/>
                  </a:cubicBezTo>
                  <a:cubicBezTo>
                    <a:pt x="102602" y="492915"/>
                    <a:pt x="122364" y="473169"/>
                    <a:pt x="146741" y="473169"/>
                  </a:cubicBezTo>
                  <a:close/>
                  <a:moveTo>
                    <a:pt x="340091" y="405920"/>
                  </a:moveTo>
                  <a:lnTo>
                    <a:pt x="445268" y="405920"/>
                  </a:lnTo>
                  <a:lnTo>
                    <a:pt x="431622" y="458350"/>
                  </a:lnTo>
                  <a:lnTo>
                    <a:pt x="335821" y="458350"/>
                  </a:lnTo>
                  <a:close/>
                  <a:moveTo>
                    <a:pt x="204428" y="405920"/>
                  </a:moveTo>
                  <a:lnTo>
                    <a:pt x="323260" y="405920"/>
                  </a:lnTo>
                  <a:lnTo>
                    <a:pt x="318989" y="458350"/>
                  </a:lnTo>
                  <a:lnTo>
                    <a:pt x="208699" y="458350"/>
                  </a:lnTo>
                  <a:close/>
                  <a:moveTo>
                    <a:pt x="82420" y="405920"/>
                  </a:moveTo>
                  <a:lnTo>
                    <a:pt x="187643" y="405920"/>
                  </a:lnTo>
                  <a:lnTo>
                    <a:pt x="192008" y="458350"/>
                  </a:lnTo>
                  <a:lnTo>
                    <a:pt x="96072" y="458350"/>
                  </a:lnTo>
                  <a:close/>
                  <a:moveTo>
                    <a:pt x="348616" y="301060"/>
                  </a:moveTo>
                  <a:lnTo>
                    <a:pt x="472294" y="301060"/>
                  </a:lnTo>
                  <a:lnTo>
                    <a:pt x="449638" y="389549"/>
                  </a:lnTo>
                  <a:lnTo>
                    <a:pt x="341466" y="389549"/>
                  </a:lnTo>
                  <a:close/>
                  <a:moveTo>
                    <a:pt x="195890" y="301060"/>
                  </a:moveTo>
                  <a:lnTo>
                    <a:pt x="331799" y="301060"/>
                  </a:lnTo>
                  <a:lnTo>
                    <a:pt x="324651" y="389549"/>
                  </a:lnTo>
                  <a:lnTo>
                    <a:pt x="203038" y="389549"/>
                  </a:lnTo>
                  <a:close/>
                  <a:moveTo>
                    <a:pt x="55394" y="301060"/>
                  </a:moveTo>
                  <a:lnTo>
                    <a:pt x="179165" y="301060"/>
                  </a:lnTo>
                  <a:lnTo>
                    <a:pt x="186222" y="389549"/>
                  </a:lnTo>
                  <a:lnTo>
                    <a:pt x="78050" y="389549"/>
                  </a:lnTo>
                  <a:close/>
                  <a:moveTo>
                    <a:pt x="189892" y="229013"/>
                  </a:moveTo>
                  <a:lnTo>
                    <a:pt x="337868" y="229013"/>
                  </a:lnTo>
                  <a:lnTo>
                    <a:pt x="333226" y="284619"/>
                  </a:lnTo>
                  <a:lnTo>
                    <a:pt x="194534" y="284619"/>
                  </a:lnTo>
                  <a:close/>
                  <a:moveTo>
                    <a:pt x="36200" y="229013"/>
                  </a:moveTo>
                  <a:lnTo>
                    <a:pt x="173089" y="229013"/>
                  </a:lnTo>
                  <a:lnTo>
                    <a:pt x="177825" y="284619"/>
                  </a:lnTo>
                  <a:lnTo>
                    <a:pt x="51059" y="284619"/>
                  </a:lnTo>
                  <a:close/>
                  <a:moveTo>
                    <a:pt x="531055" y="143841"/>
                  </a:moveTo>
                  <a:lnTo>
                    <a:pt x="583971" y="143841"/>
                  </a:lnTo>
                  <a:cubicBezTo>
                    <a:pt x="616742" y="143841"/>
                    <a:pt x="616742" y="196204"/>
                    <a:pt x="583971" y="196204"/>
                  </a:cubicBezTo>
                  <a:lnTo>
                    <a:pt x="540432" y="196204"/>
                  </a:lnTo>
                  <a:cubicBezTo>
                    <a:pt x="522422" y="212608"/>
                    <a:pt x="504319" y="231237"/>
                    <a:pt x="486309" y="249309"/>
                  </a:cubicBezTo>
                  <a:lnTo>
                    <a:pt x="476654" y="284619"/>
                  </a:lnTo>
                  <a:lnTo>
                    <a:pt x="349934" y="284619"/>
                  </a:lnTo>
                  <a:lnTo>
                    <a:pt x="354669" y="229012"/>
                  </a:lnTo>
                  <a:lnTo>
                    <a:pt x="437849" y="229012"/>
                  </a:lnTo>
                  <a:cubicBezTo>
                    <a:pt x="439056" y="225676"/>
                    <a:pt x="440727" y="223544"/>
                    <a:pt x="443233" y="221042"/>
                  </a:cubicBezTo>
                  <a:cubicBezTo>
                    <a:pt x="465885" y="198429"/>
                    <a:pt x="488537" y="175630"/>
                    <a:pt x="511189" y="153016"/>
                  </a:cubicBezTo>
                  <a:cubicBezTo>
                    <a:pt x="513138" y="151070"/>
                    <a:pt x="515180" y="149309"/>
                    <a:pt x="517316" y="148104"/>
                  </a:cubicBezTo>
                  <a:cubicBezTo>
                    <a:pt x="520936" y="145695"/>
                    <a:pt x="525485" y="143841"/>
                    <a:pt x="531055" y="143841"/>
                  </a:cubicBezTo>
                  <a:close/>
                  <a:moveTo>
                    <a:pt x="113649" y="3"/>
                  </a:moveTo>
                  <a:cubicBezTo>
                    <a:pt x="152263" y="202"/>
                    <a:pt x="196298" y="13839"/>
                    <a:pt x="238362" y="56970"/>
                  </a:cubicBezTo>
                  <a:lnTo>
                    <a:pt x="261391" y="34726"/>
                  </a:lnTo>
                  <a:lnTo>
                    <a:pt x="292776" y="199234"/>
                  </a:lnTo>
                  <a:lnTo>
                    <a:pt x="128792" y="163460"/>
                  </a:lnTo>
                  <a:lnTo>
                    <a:pt x="151820" y="141124"/>
                  </a:lnTo>
                  <a:cubicBezTo>
                    <a:pt x="60635" y="47702"/>
                    <a:pt x="0" y="36673"/>
                    <a:pt x="0" y="36673"/>
                  </a:cubicBezTo>
                  <a:cubicBezTo>
                    <a:pt x="0" y="36673"/>
                    <a:pt x="49294" y="-327"/>
                    <a:pt x="113649" y="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3897279" y="2827423"/>
            <a:ext cx="0" cy="120228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200426" y="2827423"/>
            <a:ext cx="0" cy="120228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503572" y="2827423"/>
            <a:ext cx="0" cy="120228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06" y="464946"/>
            <a:ext cx="11196385" cy="594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ïş1iďe"/>
          <p:cNvSpPr/>
          <p:nvPr/>
        </p:nvSpPr>
        <p:spPr>
          <a:xfrm>
            <a:off x="4269168" y="1593500"/>
            <a:ext cx="1783080" cy="1773936"/>
          </a:xfrm>
          <a:prstGeom prst="roundRect">
            <a:avLst>
              <a:gd name="adj" fmla="val 20791"/>
            </a:avLst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iṡliḍè"/>
          <p:cNvSpPr/>
          <p:nvPr/>
        </p:nvSpPr>
        <p:spPr>
          <a:xfrm>
            <a:off x="6139747" y="1593500"/>
            <a:ext cx="1783080" cy="1773936"/>
          </a:xfrm>
          <a:prstGeom prst="roundRect">
            <a:avLst>
              <a:gd name="adj" fmla="val 20791"/>
            </a:avLst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isḻïďé"/>
          <p:cNvSpPr/>
          <p:nvPr/>
        </p:nvSpPr>
        <p:spPr>
          <a:xfrm>
            <a:off x="4269168" y="3490563"/>
            <a:ext cx="1783080" cy="1773936"/>
          </a:xfrm>
          <a:prstGeom prst="roundRect">
            <a:avLst>
              <a:gd name="adj" fmla="val 20791"/>
            </a:avLst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iṧḻíďè"/>
          <p:cNvSpPr/>
          <p:nvPr/>
        </p:nvSpPr>
        <p:spPr>
          <a:xfrm>
            <a:off x="6139747" y="3490563"/>
            <a:ext cx="1783080" cy="1773936"/>
          </a:xfrm>
          <a:prstGeom prst="roundRect">
            <a:avLst>
              <a:gd name="adj" fmla="val 20791"/>
            </a:avLst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iṣļiḓê"/>
          <p:cNvSpPr/>
          <p:nvPr/>
        </p:nvSpPr>
        <p:spPr>
          <a:xfrm rot="2696625">
            <a:off x="5204457" y="2542031"/>
            <a:ext cx="1783080" cy="1773936"/>
          </a:xfrm>
          <a:prstGeom prst="roundRect">
            <a:avLst>
              <a:gd name="adj" fmla="val 207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í$ḷîďê"/>
          <p:cNvSpPr txBox="1"/>
          <p:nvPr/>
        </p:nvSpPr>
        <p:spPr>
          <a:xfrm>
            <a:off x="5259768" y="3067065"/>
            <a:ext cx="1688592" cy="60073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de-DE" altLang="zh-CN" sz="2400" b="1" i="1" dirty="0">
                <a:solidFill>
                  <a:srgbClr val="74C1D3"/>
                </a:solidFill>
                <a:cs typeface="+mn-ea"/>
                <a:sym typeface="+mn-lt"/>
              </a:rPr>
              <a:t>Text</a:t>
            </a:r>
            <a:endParaRPr lang="zh-CN" altLang="en-US" sz="2400" i="1" dirty="0">
              <a:solidFill>
                <a:srgbClr val="74C1D3"/>
              </a:solidFill>
              <a:cs typeface="+mn-ea"/>
              <a:sym typeface="+mn-lt"/>
            </a:endParaRPr>
          </a:p>
        </p:txBody>
      </p:sp>
      <p:grpSp>
        <p:nvGrpSpPr>
          <p:cNvPr id="11" name="islïḍe"/>
          <p:cNvGrpSpPr/>
          <p:nvPr/>
        </p:nvGrpSpPr>
        <p:grpSpPr>
          <a:xfrm>
            <a:off x="673098" y="1977287"/>
            <a:ext cx="3112516" cy="1125204"/>
            <a:chOff x="673101" y="2186838"/>
            <a:chExt cx="3112516" cy="1125204"/>
          </a:xfrm>
        </p:grpSpPr>
        <p:sp>
          <p:nvSpPr>
            <p:cNvPr id="33" name="ïṡliďe"/>
            <p:cNvSpPr txBox="1"/>
            <p:nvPr/>
          </p:nvSpPr>
          <p:spPr>
            <a:xfrm>
              <a:off x="673101" y="2186838"/>
              <a:ext cx="3112516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de-DE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îśļiḑé"/>
            <p:cNvSpPr txBox="1"/>
            <p:nvPr/>
          </p:nvSpPr>
          <p:spPr>
            <a:xfrm>
              <a:off x="673101" y="2617293"/>
              <a:ext cx="3112516" cy="6947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.</a:t>
              </a:r>
              <a:endParaRPr kumimoji="0" lang="de-DE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isḻídè"/>
          <p:cNvGrpSpPr/>
          <p:nvPr/>
        </p:nvGrpSpPr>
        <p:grpSpPr>
          <a:xfrm>
            <a:off x="3884040" y="1977287"/>
            <a:ext cx="770254" cy="770252"/>
            <a:chOff x="3420449" y="1831692"/>
            <a:chExt cx="632039" cy="632039"/>
          </a:xfrm>
        </p:grpSpPr>
        <p:sp>
          <p:nvSpPr>
            <p:cNvPr id="31" name="iślïďê"/>
            <p:cNvSpPr/>
            <p:nvPr/>
          </p:nvSpPr>
          <p:spPr>
            <a:xfrm>
              <a:off x="3420449" y="1831692"/>
              <a:ext cx="632039" cy="632039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2" name="îṥ1ïdè"/>
            <p:cNvSpPr/>
            <p:nvPr/>
          </p:nvSpPr>
          <p:spPr bwMode="auto">
            <a:xfrm>
              <a:off x="3571892" y="1970711"/>
              <a:ext cx="329156" cy="353999"/>
            </a:xfrm>
            <a:custGeom>
              <a:avLst/>
              <a:gdLst>
                <a:gd name="connsiteX0" fmla="*/ 321179 w 564656"/>
                <a:gd name="connsiteY0" fmla="*/ 256496 h 607273"/>
                <a:gd name="connsiteX1" fmla="*/ 361871 w 564656"/>
                <a:gd name="connsiteY1" fmla="*/ 266542 h 607273"/>
                <a:gd name="connsiteX2" fmla="*/ 363621 w 564656"/>
                <a:gd name="connsiteY2" fmla="*/ 269381 h 607273"/>
                <a:gd name="connsiteX3" fmla="*/ 363074 w 564656"/>
                <a:gd name="connsiteY3" fmla="*/ 272111 h 607273"/>
                <a:gd name="connsiteX4" fmla="*/ 359793 w 564656"/>
                <a:gd name="connsiteY4" fmla="*/ 274295 h 607273"/>
                <a:gd name="connsiteX5" fmla="*/ 359355 w 564656"/>
                <a:gd name="connsiteY5" fmla="*/ 274295 h 607273"/>
                <a:gd name="connsiteX6" fmla="*/ 358480 w 564656"/>
                <a:gd name="connsiteY6" fmla="*/ 431648 h 607273"/>
                <a:gd name="connsiteX7" fmla="*/ 354980 w 564656"/>
                <a:gd name="connsiteY7" fmla="*/ 444206 h 607273"/>
                <a:gd name="connsiteX8" fmla="*/ 354542 w 564656"/>
                <a:gd name="connsiteY8" fmla="*/ 444097 h 607273"/>
                <a:gd name="connsiteX9" fmla="*/ 306958 w 564656"/>
                <a:gd name="connsiteY9" fmla="*/ 446936 h 607273"/>
                <a:gd name="connsiteX10" fmla="*/ 306302 w 564656"/>
                <a:gd name="connsiteY10" fmla="*/ 446608 h 607273"/>
                <a:gd name="connsiteX11" fmla="*/ 308818 w 564656"/>
                <a:gd name="connsiteY11" fmla="*/ 519224 h 607273"/>
                <a:gd name="connsiteX12" fmla="*/ 302692 w 564656"/>
                <a:gd name="connsiteY12" fmla="*/ 525667 h 607273"/>
                <a:gd name="connsiteX13" fmla="*/ 296238 w 564656"/>
                <a:gd name="connsiteY13" fmla="*/ 531673 h 607273"/>
                <a:gd name="connsiteX14" fmla="*/ 2206 w 564656"/>
                <a:gd name="connsiteY14" fmla="*/ 497712 h 607273"/>
                <a:gd name="connsiteX15" fmla="*/ 1987 w 564656"/>
                <a:gd name="connsiteY15" fmla="*/ 489741 h 607273"/>
                <a:gd name="connsiteX16" fmla="*/ 34585 w 564656"/>
                <a:gd name="connsiteY16" fmla="*/ 326710 h 607273"/>
                <a:gd name="connsiteX17" fmla="*/ 142112 w 564656"/>
                <a:gd name="connsiteY17" fmla="*/ 260755 h 607273"/>
                <a:gd name="connsiteX18" fmla="*/ 150316 w 564656"/>
                <a:gd name="connsiteY18" fmla="*/ 263048 h 607273"/>
                <a:gd name="connsiteX19" fmla="*/ 207197 w 564656"/>
                <a:gd name="connsiteY19" fmla="*/ 359360 h 607273"/>
                <a:gd name="connsiteX20" fmla="*/ 210698 w 564656"/>
                <a:gd name="connsiteY20" fmla="*/ 344837 h 607273"/>
                <a:gd name="connsiteX21" fmla="*/ 217917 w 564656"/>
                <a:gd name="connsiteY21" fmla="*/ 315790 h 607273"/>
                <a:gd name="connsiteX22" fmla="*/ 209276 w 564656"/>
                <a:gd name="connsiteY22" fmla="*/ 305635 h 607273"/>
                <a:gd name="connsiteX23" fmla="*/ 202384 w 564656"/>
                <a:gd name="connsiteY23" fmla="*/ 293842 h 607273"/>
                <a:gd name="connsiteX24" fmla="*/ 205010 w 564656"/>
                <a:gd name="connsiteY24" fmla="*/ 283905 h 607273"/>
                <a:gd name="connsiteX25" fmla="*/ 228309 w 564656"/>
                <a:gd name="connsiteY25" fmla="*/ 283359 h 607273"/>
                <a:gd name="connsiteX26" fmla="*/ 252812 w 564656"/>
                <a:gd name="connsiteY26" fmla="*/ 281284 h 607273"/>
                <a:gd name="connsiteX27" fmla="*/ 256203 w 564656"/>
                <a:gd name="connsiteY27" fmla="*/ 287290 h 607273"/>
                <a:gd name="connsiteX28" fmla="*/ 256640 w 564656"/>
                <a:gd name="connsiteY28" fmla="*/ 290566 h 607273"/>
                <a:gd name="connsiteX29" fmla="*/ 250624 w 564656"/>
                <a:gd name="connsiteY29" fmla="*/ 308037 h 607273"/>
                <a:gd name="connsiteX30" fmla="*/ 244170 w 564656"/>
                <a:gd name="connsiteY30" fmla="*/ 320704 h 607273"/>
                <a:gd name="connsiteX31" fmla="*/ 249530 w 564656"/>
                <a:gd name="connsiteY31" fmla="*/ 346911 h 607273"/>
                <a:gd name="connsiteX32" fmla="*/ 252265 w 564656"/>
                <a:gd name="connsiteY32" fmla="*/ 358377 h 607273"/>
                <a:gd name="connsiteX33" fmla="*/ 312866 w 564656"/>
                <a:gd name="connsiteY33" fmla="*/ 258899 h 607273"/>
                <a:gd name="connsiteX34" fmla="*/ 318882 w 564656"/>
                <a:gd name="connsiteY34" fmla="*/ 257042 h 607273"/>
                <a:gd name="connsiteX35" fmla="*/ 321179 w 564656"/>
                <a:gd name="connsiteY35" fmla="*/ 256496 h 607273"/>
                <a:gd name="connsiteX36" fmla="*/ 424854 w 564656"/>
                <a:gd name="connsiteY36" fmla="*/ 248274 h 607273"/>
                <a:gd name="connsiteX37" fmla="*/ 464444 w 564656"/>
                <a:gd name="connsiteY37" fmla="*/ 250240 h 607273"/>
                <a:gd name="connsiteX38" fmla="*/ 466194 w 564656"/>
                <a:gd name="connsiteY38" fmla="*/ 251332 h 607273"/>
                <a:gd name="connsiteX39" fmla="*/ 470569 w 564656"/>
                <a:gd name="connsiteY39" fmla="*/ 254609 h 607273"/>
                <a:gd name="connsiteX40" fmla="*/ 471662 w 564656"/>
                <a:gd name="connsiteY40" fmla="*/ 276016 h 607273"/>
                <a:gd name="connsiteX41" fmla="*/ 536516 w 564656"/>
                <a:gd name="connsiteY41" fmla="*/ 294364 h 607273"/>
                <a:gd name="connsiteX42" fmla="*/ 556093 w 564656"/>
                <a:gd name="connsiteY42" fmla="*/ 361096 h 607273"/>
                <a:gd name="connsiteX43" fmla="*/ 553249 w 564656"/>
                <a:gd name="connsiteY43" fmla="*/ 363935 h 607273"/>
                <a:gd name="connsiteX44" fmla="*/ 550078 w 564656"/>
                <a:gd name="connsiteY44" fmla="*/ 367212 h 607273"/>
                <a:gd name="connsiteX45" fmla="*/ 505128 w 564656"/>
                <a:gd name="connsiteY45" fmla="*/ 367103 h 607273"/>
                <a:gd name="connsiteX46" fmla="*/ 465975 w 564656"/>
                <a:gd name="connsiteY46" fmla="*/ 361314 h 607273"/>
                <a:gd name="connsiteX47" fmla="*/ 464444 w 564656"/>
                <a:gd name="connsiteY47" fmla="*/ 358038 h 607273"/>
                <a:gd name="connsiteX48" fmla="*/ 459632 w 564656"/>
                <a:gd name="connsiteY48" fmla="*/ 355307 h 607273"/>
                <a:gd name="connsiteX49" fmla="*/ 459632 w 564656"/>
                <a:gd name="connsiteY49" fmla="*/ 338925 h 607273"/>
                <a:gd name="connsiteX50" fmla="*/ 447055 w 564656"/>
                <a:gd name="connsiteY50" fmla="*/ 324289 h 607273"/>
                <a:gd name="connsiteX51" fmla="*/ 426275 w 564656"/>
                <a:gd name="connsiteY51" fmla="*/ 333573 h 607273"/>
                <a:gd name="connsiteX52" fmla="*/ 426932 w 564656"/>
                <a:gd name="connsiteY52" fmla="*/ 335102 h 607273"/>
                <a:gd name="connsiteX53" fmla="*/ 531485 w 564656"/>
                <a:gd name="connsiteY53" fmla="*/ 420400 h 607273"/>
                <a:gd name="connsiteX54" fmla="*/ 564514 w 564656"/>
                <a:gd name="connsiteY54" fmla="*/ 479814 h 607273"/>
                <a:gd name="connsiteX55" fmla="*/ 472209 w 564656"/>
                <a:gd name="connsiteY55" fmla="*/ 573960 h 607273"/>
                <a:gd name="connsiteX56" fmla="*/ 472537 w 564656"/>
                <a:gd name="connsiteY56" fmla="*/ 600718 h 607273"/>
                <a:gd name="connsiteX57" fmla="*/ 466085 w 564656"/>
                <a:gd name="connsiteY57" fmla="*/ 607271 h 607273"/>
                <a:gd name="connsiteX58" fmla="*/ 434587 w 564656"/>
                <a:gd name="connsiteY58" fmla="*/ 605523 h 607273"/>
                <a:gd name="connsiteX59" fmla="*/ 420260 w 564656"/>
                <a:gd name="connsiteY59" fmla="*/ 601045 h 607273"/>
                <a:gd name="connsiteX60" fmla="*/ 417964 w 564656"/>
                <a:gd name="connsiteY60" fmla="*/ 598206 h 607273"/>
                <a:gd name="connsiteX61" fmla="*/ 416214 w 564656"/>
                <a:gd name="connsiteY61" fmla="*/ 571884 h 607273"/>
                <a:gd name="connsiteX62" fmla="*/ 325002 w 564656"/>
                <a:gd name="connsiteY62" fmla="*/ 465507 h 607273"/>
                <a:gd name="connsiteX63" fmla="*/ 329486 w 564656"/>
                <a:gd name="connsiteY63" fmla="*/ 460374 h 607273"/>
                <a:gd name="connsiteX64" fmla="*/ 410417 w 564656"/>
                <a:gd name="connsiteY64" fmla="*/ 459391 h 607273"/>
                <a:gd name="connsiteX65" fmla="*/ 416432 w 564656"/>
                <a:gd name="connsiteY65" fmla="*/ 463214 h 607273"/>
                <a:gd name="connsiteX66" fmla="*/ 419495 w 564656"/>
                <a:gd name="connsiteY66" fmla="*/ 467255 h 607273"/>
                <a:gd name="connsiteX67" fmla="*/ 444868 w 564656"/>
                <a:gd name="connsiteY67" fmla="*/ 520116 h 607273"/>
                <a:gd name="connsiteX68" fmla="*/ 454929 w 564656"/>
                <a:gd name="connsiteY68" fmla="*/ 471623 h 607273"/>
                <a:gd name="connsiteX69" fmla="*/ 373123 w 564656"/>
                <a:gd name="connsiteY69" fmla="*/ 417779 h 607273"/>
                <a:gd name="connsiteX70" fmla="*/ 326971 w 564656"/>
                <a:gd name="connsiteY70" fmla="*/ 366556 h 607273"/>
                <a:gd name="connsiteX71" fmla="*/ 415667 w 564656"/>
                <a:gd name="connsiteY71" fmla="*/ 277326 h 607273"/>
                <a:gd name="connsiteX72" fmla="*/ 417198 w 564656"/>
                <a:gd name="connsiteY72" fmla="*/ 254172 h 607273"/>
                <a:gd name="connsiteX73" fmla="*/ 422119 w 564656"/>
                <a:gd name="connsiteY73" fmla="*/ 249476 h 607273"/>
                <a:gd name="connsiteX74" fmla="*/ 424854 w 564656"/>
                <a:gd name="connsiteY74" fmla="*/ 248274 h 607273"/>
                <a:gd name="connsiteX75" fmla="*/ 215096 w 564656"/>
                <a:gd name="connsiteY75" fmla="*/ 1184 h 607273"/>
                <a:gd name="connsiteX76" fmla="*/ 313856 w 564656"/>
                <a:gd name="connsiteY76" fmla="*/ 177884 h 607273"/>
                <a:gd name="connsiteX77" fmla="*/ 218486 w 564656"/>
                <a:gd name="connsiteY77" fmla="*/ 264268 h 607273"/>
                <a:gd name="connsiteX78" fmla="*/ 141053 w 564656"/>
                <a:gd name="connsiteY78" fmla="*/ 135292 h 607273"/>
                <a:gd name="connsiteX79" fmla="*/ 215096 w 564656"/>
                <a:gd name="connsiteY79" fmla="*/ 1184 h 60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64656" h="607273">
                  <a:moveTo>
                    <a:pt x="321179" y="256496"/>
                  </a:moveTo>
                  <a:cubicBezTo>
                    <a:pt x="334305" y="258680"/>
                    <a:pt x="350167" y="259772"/>
                    <a:pt x="361871" y="266542"/>
                  </a:cubicBezTo>
                  <a:cubicBezTo>
                    <a:pt x="363074" y="267198"/>
                    <a:pt x="363512" y="268289"/>
                    <a:pt x="363621" y="269381"/>
                  </a:cubicBezTo>
                  <a:cubicBezTo>
                    <a:pt x="364168" y="270364"/>
                    <a:pt x="363949" y="271347"/>
                    <a:pt x="363074" y="272111"/>
                  </a:cubicBezTo>
                  <a:cubicBezTo>
                    <a:pt x="362309" y="273203"/>
                    <a:pt x="361324" y="274186"/>
                    <a:pt x="359793" y="274295"/>
                  </a:cubicBezTo>
                  <a:cubicBezTo>
                    <a:pt x="359574" y="274295"/>
                    <a:pt x="359464" y="274295"/>
                    <a:pt x="359355" y="274295"/>
                  </a:cubicBezTo>
                  <a:cubicBezTo>
                    <a:pt x="300176" y="303123"/>
                    <a:pt x="286722" y="410136"/>
                    <a:pt x="358480" y="431648"/>
                  </a:cubicBezTo>
                  <a:cubicBezTo>
                    <a:pt x="366465" y="434160"/>
                    <a:pt x="363184" y="446390"/>
                    <a:pt x="354980" y="444206"/>
                  </a:cubicBezTo>
                  <a:cubicBezTo>
                    <a:pt x="354870" y="444206"/>
                    <a:pt x="354761" y="444097"/>
                    <a:pt x="354542" y="444097"/>
                  </a:cubicBezTo>
                  <a:cubicBezTo>
                    <a:pt x="339884" y="450976"/>
                    <a:pt x="322492" y="451413"/>
                    <a:pt x="306958" y="446936"/>
                  </a:cubicBezTo>
                  <a:cubicBezTo>
                    <a:pt x="306630" y="446827"/>
                    <a:pt x="306521" y="446717"/>
                    <a:pt x="306302" y="446608"/>
                  </a:cubicBezTo>
                  <a:cubicBezTo>
                    <a:pt x="305427" y="450103"/>
                    <a:pt x="308709" y="513109"/>
                    <a:pt x="308818" y="519224"/>
                  </a:cubicBezTo>
                  <a:cubicBezTo>
                    <a:pt x="308928" y="523483"/>
                    <a:pt x="305864" y="525667"/>
                    <a:pt x="302692" y="525667"/>
                  </a:cubicBezTo>
                  <a:cubicBezTo>
                    <a:pt x="302364" y="528834"/>
                    <a:pt x="300286" y="531673"/>
                    <a:pt x="296238" y="531673"/>
                  </a:cubicBezTo>
                  <a:cubicBezTo>
                    <a:pt x="201728" y="530472"/>
                    <a:pt x="88294" y="544012"/>
                    <a:pt x="2206" y="497712"/>
                  </a:cubicBezTo>
                  <a:cubicBezTo>
                    <a:pt x="-1075" y="495965"/>
                    <a:pt x="-310" y="491707"/>
                    <a:pt x="1987" y="489741"/>
                  </a:cubicBezTo>
                  <a:cubicBezTo>
                    <a:pt x="-2169" y="433832"/>
                    <a:pt x="2972" y="374757"/>
                    <a:pt x="34585" y="326710"/>
                  </a:cubicBezTo>
                  <a:cubicBezTo>
                    <a:pt x="57228" y="292531"/>
                    <a:pt x="98576" y="257042"/>
                    <a:pt x="142112" y="260755"/>
                  </a:cubicBezTo>
                  <a:cubicBezTo>
                    <a:pt x="144847" y="259554"/>
                    <a:pt x="148238" y="259881"/>
                    <a:pt x="150316" y="263048"/>
                  </a:cubicBezTo>
                  <a:cubicBezTo>
                    <a:pt x="170553" y="294278"/>
                    <a:pt x="189695" y="326492"/>
                    <a:pt x="207197" y="359360"/>
                  </a:cubicBezTo>
                  <a:cubicBezTo>
                    <a:pt x="208291" y="354446"/>
                    <a:pt x="209713" y="349641"/>
                    <a:pt x="210698" y="344837"/>
                  </a:cubicBezTo>
                  <a:cubicBezTo>
                    <a:pt x="212885" y="335118"/>
                    <a:pt x="214964" y="325290"/>
                    <a:pt x="217917" y="315790"/>
                  </a:cubicBezTo>
                  <a:cubicBezTo>
                    <a:pt x="214854" y="312623"/>
                    <a:pt x="212010" y="309129"/>
                    <a:pt x="209276" y="305635"/>
                  </a:cubicBezTo>
                  <a:cubicBezTo>
                    <a:pt x="206760" y="302141"/>
                    <a:pt x="203150" y="298209"/>
                    <a:pt x="202384" y="293842"/>
                  </a:cubicBezTo>
                  <a:cubicBezTo>
                    <a:pt x="199540" y="290456"/>
                    <a:pt x="199540" y="284887"/>
                    <a:pt x="205010" y="283905"/>
                  </a:cubicBezTo>
                  <a:cubicBezTo>
                    <a:pt x="212557" y="282594"/>
                    <a:pt x="220652" y="283905"/>
                    <a:pt x="228309" y="283359"/>
                  </a:cubicBezTo>
                  <a:cubicBezTo>
                    <a:pt x="236622" y="282813"/>
                    <a:pt x="244608" y="279864"/>
                    <a:pt x="252812" y="281284"/>
                  </a:cubicBezTo>
                  <a:cubicBezTo>
                    <a:pt x="256093" y="281830"/>
                    <a:pt x="256750" y="284669"/>
                    <a:pt x="256203" y="287290"/>
                  </a:cubicBezTo>
                  <a:cubicBezTo>
                    <a:pt x="256640" y="288273"/>
                    <a:pt x="256859" y="289474"/>
                    <a:pt x="256640" y="290566"/>
                  </a:cubicBezTo>
                  <a:cubicBezTo>
                    <a:pt x="255218" y="296572"/>
                    <a:pt x="252702" y="302250"/>
                    <a:pt x="250624" y="308037"/>
                  </a:cubicBezTo>
                  <a:cubicBezTo>
                    <a:pt x="248874" y="313169"/>
                    <a:pt x="247999" y="317210"/>
                    <a:pt x="244170" y="320704"/>
                  </a:cubicBezTo>
                  <a:cubicBezTo>
                    <a:pt x="245920" y="329440"/>
                    <a:pt x="247671" y="338176"/>
                    <a:pt x="249530" y="346911"/>
                  </a:cubicBezTo>
                  <a:cubicBezTo>
                    <a:pt x="250405" y="350733"/>
                    <a:pt x="251390" y="354555"/>
                    <a:pt x="252265" y="358377"/>
                  </a:cubicBezTo>
                  <a:cubicBezTo>
                    <a:pt x="269110" y="324089"/>
                    <a:pt x="290331" y="288709"/>
                    <a:pt x="312866" y="258899"/>
                  </a:cubicBezTo>
                  <a:cubicBezTo>
                    <a:pt x="314506" y="256715"/>
                    <a:pt x="316804" y="256496"/>
                    <a:pt x="318882" y="257042"/>
                  </a:cubicBezTo>
                  <a:cubicBezTo>
                    <a:pt x="319538" y="256715"/>
                    <a:pt x="320195" y="256387"/>
                    <a:pt x="321179" y="256496"/>
                  </a:cubicBezTo>
                  <a:close/>
                  <a:moveTo>
                    <a:pt x="424854" y="248274"/>
                  </a:moveTo>
                  <a:cubicBezTo>
                    <a:pt x="437868" y="247073"/>
                    <a:pt x="451539" y="248165"/>
                    <a:pt x="464444" y="250240"/>
                  </a:cubicBezTo>
                  <a:cubicBezTo>
                    <a:pt x="465319" y="250350"/>
                    <a:pt x="465647" y="251005"/>
                    <a:pt x="466194" y="251332"/>
                  </a:cubicBezTo>
                  <a:cubicBezTo>
                    <a:pt x="468272" y="251223"/>
                    <a:pt x="470240" y="252097"/>
                    <a:pt x="470569" y="254609"/>
                  </a:cubicBezTo>
                  <a:cubicBezTo>
                    <a:pt x="471553" y="261708"/>
                    <a:pt x="472647" y="269026"/>
                    <a:pt x="471662" y="276016"/>
                  </a:cubicBezTo>
                  <a:cubicBezTo>
                    <a:pt x="495613" y="273613"/>
                    <a:pt x="519127" y="275142"/>
                    <a:pt x="536516" y="294364"/>
                  </a:cubicBezTo>
                  <a:cubicBezTo>
                    <a:pt x="551609" y="311183"/>
                    <a:pt x="561670" y="338597"/>
                    <a:pt x="556093" y="361096"/>
                  </a:cubicBezTo>
                  <a:cubicBezTo>
                    <a:pt x="555765" y="362625"/>
                    <a:pt x="554562" y="363389"/>
                    <a:pt x="553249" y="363935"/>
                  </a:cubicBezTo>
                  <a:cubicBezTo>
                    <a:pt x="552812" y="365355"/>
                    <a:pt x="551937" y="366775"/>
                    <a:pt x="550078" y="367212"/>
                  </a:cubicBezTo>
                  <a:cubicBezTo>
                    <a:pt x="535641" y="370597"/>
                    <a:pt x="519783" y="367867"/>
                    <a:pt x="505128" y="367103"/>
                  </a:cubicBezTo>
                  <a:cubicBezTo>
                    <a:pt x="492114" y="366447"/>
                    <a:pt x="477459" y="368085"/>
                    <a:pt x="465975" y="361314"/>
                  </a:cubicBezTo>
                  <a:cubicBezTo>
                    <a:pt x="464882" y="360659"/>
                    <a:pt x="464444" y="359348"/>
                    <a:pt x="464444" y="358038"/>
                  </a:cubicBezTo>
                  <a:cubicBezTo>
                    <a:pt x="462366" y="358256"/>
                    <a:pt x="460398" y="357491"/>
                    <a:pt x="459632" y="355307"/>
                  </a:cubicBezTo>
                  <a:cubicBezTo>
                    <a:pt x="457882" y="349846"/>
                    <a:pt x="460726" y="344604"/>
                    <a:pt x="459632" y="338925"/>
                  </a:cubicBezTo>
                  <a:cubicBezTo>
                    <a:pt x="458429" y="331935"/>
                    <a:pt x="453945" y="326255"/>
                    <a:pt x="447055" y="324289"/>
                  </a:cubicBezTo>
                  <a:cubicBezTo>
                    <a:pt x="437978" y="321668"/>
                    <a:pt x="429884" y="326474"/>
                    <a:pt x="426275" y="333573"/>
                  </a:cubicBezTo>
                  <a:cubicBezTo>
                    <a:pt x="426494" y="334119"/>
                    <a:pt x="426932" y="334447"/>
                    <a:pt x="426932" y="335102"/>
                  </a:cubicBezTo>
                  <a:cubicBezTo>
                    <a:pt x="429119" y="376386"/>
                    <a:pt x="504472" y="397793"/>
                    <a:pt x="531485" y="420400"/>
                  </a:cubicBezTo>
                  <a:cubicBezTo>
                    <a:pt x="550296" y="436018"/>
                    <a:pt x="563202" y="454695"/>
                    <a:pt x="564514" y="479814"/>
                  </a:cubicBezTo>
                  <a:cubicBezTo>
                    <a:pt x="567576" y="533877"/>
                    <a:pt x="520658" y="567953"/>
                    <a:pt x="472209" y="573960"/>
                  </a:cubicBezTo>
                  <a:cubicBezTo>
                    <a:pt x="472756" y="582915"/>
                    <a:pt x="472537" y="591871"/>
                    <a:pt x="472537" y="600718"/>
                  </a:cubicBezTo>
                  <a:cubicBezTo>
                    <a:pt x="472647" y="604213"/>
                    <a:pt x="469584" y="607380"/>
                    <a:pt x="466085" y="607271"/>
                  </a:cubicBezTo>
                  <a:cubicBezTo>
                    <a:pt x="455585" y="606943"/>
                    <a:pt x="445086" y="606615"/>
                    <a:pt x="434587" y="605523"/>
                  </a:cubicBezTo>
                  <a:cubicBezTo>
                    <a:pt x="429775" y="605086"/>
                    <a:pt x="423322" y="605196"/>
                    <a:pt x="420260" y="601045"/>
                  </a:cubicBezTo>
                  <a:cubicBezTo>
                    <a:pt x="419276" y="600390"/>
                    <a:pt x="418401" y="599516"/>
                    <a:pt x="417964" y="598206"/>
                  </a:cubicBezTo>
                  <a:cubicBezTo>
                    <a:pt x="414901" y="590124"/>
                    <a:pt x="415011" y="580731"/>
                    <a:pt x="416214" y="571884"/>
                  </a:cubicBezTo>
                  <a:cubicBezTo>
                    <a:pt x="363827" y="572758"/>
                    <a:pt x="307613" y="520662"/>
                    <a:pt x="325002" y="465507"/>
                  </a:cubicBezTo>
                  <a:cubicBezTo>
                    <a:pt x="325002" y="462886"/>
                    <a:pt x="326534" y="460265"/>
                    <a:pt x="329486" y="460374"/>
                  </a:cubicBezTo>
                  <a:cubicBezTo>
                    <a:pt x="356719" y="461903"/>
                    <a:pt x="383404" y="462121"/>
                    <a:pt x="410417" y="459391"/>
                  </a:cubicBezTo>
                  <a:cubicBezTo>
                    <a:pt x="413808" y="459063"/>
                    <a:pt x="415776" y="460811"/>
                    <a:pt x="416432" y="463214"/>
                  </a:cubicBezTo>
                  <a:cubicBezTo>
                    <a:pt x="418182" y="463869"/>
                    <a:pt x="419604" y="465179"/>
                    <a:pt x="419495" y="467255"/>
                  </a:cubicBezTo>
                  <a:cubicBezTo>
                    <a:pt x="419276" y="483637"/>
                    <a:pt x="418401" y="522628"/>
                    <a:pt x="444868" y="520116"/>
                  </a:cubicBezTo>
                  <a:cubicBezTo>
                    <a:pt x="467288" y="518040"/>
                    <a:pt x="459851" y="487569"/>
                    <a:pt x="454929" y="471623"/>
                  </a:cubicBezTo>
                  <a:cubicBezTo>
                    <a:pt x="431087" y="446503"/>
                    <a:pt x="403199" y="435691"/>
                    <a:pt x="373123" y="417779"/>
                  </a:cubicBezTo>
                  <a:cubicBezTo>
                    <a:pt x="353110" y="405765"/>
                    <a:pt x="333533" y="389929"/>
                    <a:pt x="326971" y="366556"/>
                  </a:cubicBezTo>
                  <a:cubicBezTo>
                    <a:pt x="311441" y="310637"/>
                    <a:pt x="368093" y="278091"/>
                    <a:pt x="415667" y="277326"/>
                  </a:cubicBezTo>
                  <a:cubicBezTo>
                    <a:pt x="413917" y="269899"/>
                    <a:pt x="415448" y="261162"/>
                    <a:pt x="417198" y="254172"/>
                  </a:cubicBezTo>
                  <a:cubicBezTo>
                    <a:pt x="417964" y="251223"/>
                    <a:pt x="419932" y="249803"/>
                    <a:pt x="422119" y="249476"/>
                  </a:cubicBezTo>
                  <a:cubicBezTo>
                    <a:pt x="422885" y="248930"/>
                    <a:pt x="423760" y="248274"/>
                    <a:pt x="424854" y="248274"/>
                  </a:cubicBezTo>
                  <a:close/>
                  <a:moveTo>
                    <a:pt x="215096" y="1184"/>
                  </a:moveTo>
                  <a:cubicBezTo>
                    <a:pt x="316918" y="-12467"/>
                    <a:pt x="342401" y="94667"/>
                    <a:pt x="313856" y="177884"/>
                  </a:cubicBezTo>
                  <a:cubicBezTo>
                    <a:pt x="300841" y="226918"/>
                    <a:pt x="266171" y="276499"/>
                    <a:pt x="218486" y="264268"/>
                  </a:cubicBezTo>
                  <a:cubicBezTo>
                    <a:pt x="165770" y="256623"/>
                    <a:pt x="146521" y="182907"/>
                    <a:pt x="141053" y="135292"/>
                  </a:cubicBezTo>
                  <a:cubicBezTo>
                    <a:pt x="134163" y="75118"/>
                    <a:pt x="144553" y="10576"/>
                    <a:pt x="215096" y="1184"/>
                  </a:cubicBezTo>
                  <a:close/>
                </a:path>
              </a:pathLst>
            </a:custGeom>
            <a:solidFill>
              <a:srgbClr val="74C1D3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3" name="íṡḻiḍé"/>
          <p:cNvGrpSpPr/>
          <p:nvPr/>
        </p:nvGrpSpPr>
        <p:grpSpPr>
          <a:xfrm>
            <a:off x="673098" y="3915815"/>
            <a:ext cx="3112516" cy="1125204"/>
            <a:chOff x="673101" y="2186838"/>
            <a:chExt cx="3112516" cy="1125204"/>
          </a:xfrm>
        </p:grpSpPr>
        <p:sp>
          <p:nvSpPr>
            <p:cNvPr id="29" name="îšļíḓe"/>
            <p:cNvSpPr txBox="1"/>
            <p:nvPr/>
          </p:nvSpPr>
          <p:spPr>
            <a:xfrm>
              <a:off x="673101" y="2186838"/>
              <a:ext cx="3112516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de-DE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íṩ1idé"/>
            <p:cNvSpPr txBox="1"/>
            <p:nvPr/>
          </p:nvSpPr>
          <p:spPr>
            <a:xfrm>
              <a:off x="673101" y="2617293"/>
              <a:ext cx="3112516" cy="6947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.</a:t>
              </a:r>
              <a:endParaRPr kumimoji="0" lang="de-DE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íṩḷïḑe"/>
          <p:cNvGrpSpPr/>
          <p:nvPr/>
        </p:nvGrpSpPr>
        <p:grpSpPr>
          <a:xfrm>
            <a:off x="3884040" y="3915815"/>
            <a:ext cx="770254" cy="770252"/>
            <a:chOff x="3420449" y="1831692"/>
            <a:chExt cx="632039" cy="632039"/>
          </a:xfrm>
        </p:grpSpPr>
        <p:sp>
          <p:nvSpPr>
            <p:cNvPr id="27" name="ísḻîḑé"/>
            <p:cNvSpPr/>
            <p:nvPr/>
          </p:nvSpPr>
          <p:spPr>
            <a:xfrm>
              <a:off x="3420449" y="1831692"/>
              <a:ext cx="632039" cy="632039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îş1ïdè"/>
            <p:cNvSpPr/>
            <p:nvPr/>
          </p:nvSpPr>
          <p:spPr bwMode="auto">
            <a:xfrm>
              <a:off x="3571892" y="1970711"/>
              <a:ext cx="329156" cy="353999"/>
            </a:xfrm>
            <a:custGeom>
              <a:avLst/>
              <a:gdLst>
                <a:gd name="connsiteX0" fmla="*/ 321179 w 564656"/>
                <a:gd name="connsiteY0" fmla="*/ 256496 h 607273"/>
                <a:gd name="connsiteX1" fmla="*/ 361871 w 564656"/>
                <a:gd name="connsiteY1" fmla="*/ 266542 h 607273"/>
                <a:gd name="connsiteX2" fmla="*/ 363621 w 564656"/>
                <a:gd name="connsiteY2" fmla="*/ 269381 h 607273"/>
                <a:gd name="connsiteX3" fmla="*/ 363074 w 564656"/>
                <a:gd name="connsiteY3" fmla="*/ 272111 h 607273"/>
                <a:gd name="connsiteX4" fmla="*/ 359793 w 564656"/>
                <a:gd name="connsiteY4" fmla="*/ 274295 h 607273"/>
                <a:gd name="connsiteX5" fmla="*/ 359355 w 564656"/>
                <a:gd name="connsiteY5" fmla="*/ 274295 h 607273"/>
                <a:gd name="connsiteX6" fmla="*/ 358480 w 564656"/>
                <a:gd name="connsiteY6" fmla="*/ 431648 h 607273"/>
                <a:gd name="connsiteX7" fmla="*/ 354980 w 564656"/>
                <a:gd name="connsiteY7" fmla="*/ 444206 h 607273"/>
                <a:gd name="connsiteX8" fmla="*/ 354542 w 564656"/>
                <a:gd name="connsiteY8" fmla="*/ 444097 h 607273"/>
                <a:gd name="connsiteX9" fmla="*/ 306958 w 564656"/>
                <a:gd name="connsiteY9" fmla="*/ 446936 h 607273"/>
                <a:gd name="connsiteX10" fmla="*/ 306302 w 564656"/>
                <a:gd name="connsiteY10" fmla="*/ 446608 h 607273"/>
                <a:gd name="connsiteX11" fmla="*/ 308818 w 564656"/>
                <a:gd name="connsiteY11" fmla="*/ 519224 h 607273"/>
                <a:gd name="connsiteX12" fmla="*/ 302692 w 564656"/>
                <a:gd name="connsiteY12" fmla="*/ 525667 h 607273"/>
                <a:gd name="connsiteX13" fmla="*/ 296238 w 564656"/>
                <a:gd name="connsiteY13" fmla="*/ 531673 h 607273"/>
                <a:gd name="connsiteX14" fmla="*/ 2206 w 564656"/>
                <a:gd name="connsiteY14" fmla="*/ 497712 h 607273"/>
                <a:gd name="connsiteX15" fmla="*/ 1987 w 564656"/>
                <a:gd name="connsiteY15" fmla="*/ 489741 h 607273"/>
                <a:gd name="connsiteX16" fmla="*/ 34585 w 564656"/>
                <a:gd name="connsiteY16" fmla="*/ 326710 h 607273"/>
                <a:gd name="connsiteX17" fmla="*/ 142112 w 564656"/>
                <a:gd name="connsiteY17" fmla="*/ 260755 h 607273"/>
                <a:gd name="connsiteX18" fmla="*/ 150316 w 564656"/>
                <a:gd name="connsiteY18" fmla="*/ 263048 h 607273"/>
                <a:gd name="connsiteX19" fmla="*/ 207197 w 564656"/>
                <a:gd name="connsiteY19" fmla="*/ 359360 h 607273"/>
                <a:gd name="connsiteX20" fmla="*/ 210698 w 564656"/>
                <a:gd name="connsiteY20" fmla="*/ 344837 h 607273"/>
                <a:gd name="connsiteX21" fmla="*/ 217917 w 564656"/>
                <a:gd name="connsiteY21" fmla="*/ 315790 h 607273"/>
                <a:gd name="connsiteX22" fmla="*/ 209276 w 564656"/>
                <a:gd name="connsiteY22" fmla="*/ 305635 h 607273"/>
                <a:gd name="connsiteX23" fmla="*/ 202384 w 564656"/>
                <a:gd name="connsiteY23" fmla="*/ 293842 h 607273"/>
                <a:gd name="connsiteX24" fmla="*/ 205010 w 564656"/>
                <a:gd name="connsiteY24" fmla="*/ 283905 h 607273"/>
                <a:gd name="connsiteX25" fmla="*/ 228309 w 564656"/>
                <a:gd name="connsiteY25" fmla="*/ 283359 h 607273"/>
                <a:gd name="connsiteX26" fmla="*/ 252812 w 564656"/>
                <a:gd name="connsiteY26" fmla="*/ 281284 h 607273"/>
                <a:gd name="connsiteX27" fmla="*/ 256203 w 564656"/>
                <a:gd name="connsiteY27" fmla="*/ 287290 h 607273"/>
                <a:gd name="connsiteX28" fmla="*/ 256640 w 564656"/>
                <a:gd name="connsiteY28" fmla="*/ 290566 h 607273"/>
                <a:gd name="connsiteX29" fmla="*/ 250624 w 564656"/>
                <a:gd name="connsiteY29" fmla="*/ 308037 h 607273"/>
                <a:gd name="connsiteX30" fmla="*/ 244170 w 564656"/>
                <a:gd name="connsiteY30" fmla="*/ 320704 h 607273"/>
                <a:gd name="connsiteX31" fmla="*/ 249530 w 564656"/>
                <a:gd name="connsiteY31" fmla="*/ 346911 h 607273"/>
                <a:gd name="connsiteX32" fmla="*/ 252265 w 564656"/>
                <a:gd name="connsiteY32" fmla="*/ 358377 h 607273"/>
                <a:gd name="connsiteX33" fmla="*/ 312866 w 564656"/>
                <a:gd name="connsiteY33" fmla="*/ 258899 h 607273"/>
                <a:gd name="connsiteX34" fmla="*/ 318882 w 564656"/>
                <a:gd name="connsiteY34" fmla="*/ 257042 h 607273"/>
                <a:gd name="connsiteX35" fmla="*/ 321179 w 564656"/>
                <a:gd name="connsiteY35" fmla="*/ 256496 h 607273"/>
                <a:gd name="connsiteX36" fmla="*/ 424854 w 564656"/>
                <a:gd name="connsiteY36" fmla="*/ 248274 h 607273"/>
                <a:gd name="connsiteX37" fmla="*/ 464444 w 564656"/>
                <a:gd name="connsiteY37" fmla="*/ 250240 h 607273"/>
                <a:gd name="connsiteX38" fmla="*/ 466194 w 564656"/>
                <a:gd name="connsiteY38" fmla="*/ 251332 h 607273"/>
                <a:gd name="connsiteX39" fmla="*/ 470569 w 564656"/>
                <a:gd name="connsiteY39" fmla="*/ 254609 h 607273"/>
                <a:gd name="connsiteX40" fmla="*/ 471662 w 564656"/>
                <a:gd name="connsiteY40" fmla="*/ 276016 h 607273"/>
                <a:gd name="connsiteX41" fmla="*/ 536516 w 564656"/>
                <a:gd name="connsiteY41" fmla="*/ 294364 h 607273"/>
                <a:gd name="connsiteX42" fmla="*/ 556093 w 564656"/>
                <a:gd name="connsiteY42" fmla="*/ 361096 h 607273"/>
                <a:gd name="connsiteX43" fmla="*/ 553249 w 564656"/>
                <a:gd name="connsiteY43" fmla="*/ 363935 h 607273"/>
                <a:gd name="connsiteX44" fmla="*/ 550078 w 564656"/>
                <a:gd name="connsiteY44" fmla="*/ 367212 h 607273"/>
                <a:gd name="connsiteX45" fmla="*/ 505128 w 564656"/>
                <a:gd name="connsiteY45" fmla="*/ 367103 h 607273"/>
                <a:gd name="connsiteX46" fmla="*/ 465975 w 564656"/>
                <a:gd name="connsiteY46" fmla="*/ 361314 h 607273"/>
                <a:gd name="connsiteX47" fmla="*/ 464444 w 564656"/>
                <a:gd name="connsiteY47" fmla="*/ 358038 h 607273"/>
                <a:gd name="connsiteX48" fmla="*/ 459632 w 564656"/>
                <a:gd name="connsiteY48" fmla="*/ 355307 h 607273"/>
                <a:gd name="connsiteX49" fmla="*/ 459632 w 564656"/>
                <a:gd name="connsiteY49" fmla="*/ 338925 h 607273"/>
                <a:gd name="connsiteX50" fmla="*/ 447055 w 564656"/>
                <a:gd name="connsiteY50" fmla="*/ 324289 h 607273"/>
                <a:gd name="connsiteX51" fmla="*/ 426275 w 564656"/>
                <a:gd name="connsiteY51" fmla="*/ 333573 h 607273"/>
                <a:gd name="connsiteX52" fmla="*/ 426932 w 564656"/>
                <a:gd name="connsiteY52" fmla="*/ 335102 h 607273"/>
                <a:gd name="connsiteX53" fmla="*/ 531485 w 564656"/>
                <a:gd name="connsiteY53" fmla="*/ 420400 h 607273"/>
                <a:gd name="connsiteX54" fmla="*/ 564514 w 564656"/>
                <a:gd name="connsiteY54" fmla="*/ 479814 h 607273"/>
                <a:gd name="connsiteX55" fmla="*/ 472209 w 564656"/>
                <a:gd name="connsiteY55" fmla="*/ 573960 h 607273"/>
                <a:gd name="connsiteX56" fmla="*/ 472537 w 564656"/>
                <a:gd name="connsiteY56" fmla="*/ 600718 h 607273"/>
                <a:gd name="connsiteX57" fmla="*/ 466085 w 564656"/>
                <a:gd name="connsiteY57" fmla="*/ 607271 h 607273"/>
                <a:gd name="connsiteX58" fmla="*/ 434587 w 564656"/>
                <a:gd name="connsiteY58" fmla="*/ 605523 h 607273"/>
                <a:gd name="connsiteX59" fmla="*/ 420260 w 564656"/>
                <a:gd name="connsiteY59" fmla="*/ 601045 h 607273"/>
                <a:gd name="connsiteX60" fmla="*/ 417964 w 564656"/>
                <a:gd name="connsiteY60" fmla="*/ 598206 h 607273"/>
                <a:gd name="connsiteX61" fmla="*/ 416214 w 564656"/>
                <a:gd name="connsiteY61" fmla="*/ 571884 h 607273"/>
                <a:gd name="connsiteX62" fmla="*/ 325002 w 564656"/>
                <a:gd name="connsiteY62" fmla="*/ 465507 h 607273"/>
                <a:gd name="connsiteX63" fmla="*/ 329486 w 564656"/>
                <a:gd name="connsiteY63" fmla="*/ 460374 h 607273"/>
                <a:gd name="connsiteX64" fmla="*/ 410417 w 564656"/>
                <a:gd name="connsiteY64" fmla="*/ 459391 h 607273"/>
                <a:gd name="connsiteX65" fmla="*/ 416432 w 564656"/>
                <a:gd name="connsiteY65" fmla="*/ 463214 h 607273"/>
                <a:gd name="connsiteX66" fmla="*/ 419495 w 564656"/>
                <a:gd name="connsiteY66" fmla="*/ 467255 h 607273"/>
                <a:gd name="connsiteX67" fmla="*/ 444868 w 564656"/>
                <a:gd name="connsiteY67" fmla="*/ 520116 h 607273"/>
                <a:gd name="connsiteX68" fmla="*/ 454929 w 564656"/>
                <a:gd name="connsiteY68" fmla="*/ 471623 h 607273"/>
                <a:gd name="connsiteX69" fmla="*/ 373123 w 564656"/>
                <a:gd name="connsiteY69" fmla="*/ 417779 h 607273"/>
                <a:gd name="connsiteX70" fmla="*/ 326971 w 564656"/>
                <a:gd name="connsiteY70" fmla="*/ 366556 h 607273"/>
                <a:gd name="connsiteX71" fmla="*/ 415667 w 564656"/>
                <a:gd name="connsiteY71" fmla="*/ 277326 h 607273"/>
                <a:gd name="connsiteX72" fmla="*/ 417198 w 564656"/>
                <a:gd name="connsiteY72" fmla="*/ 254172 h 607273"/>
                <a:gd name="connsiteX73" fmla="*/ 422119 w 564656"/>
                <a:gd name="connsiteY73" fmla="*/ 249476 h 607273"/>
                <a:gd name="connsiteX74" fmla="*/ 424854 w 564656"/>
                <a:gd name="connsiteY74" fmla="*/ 248274 h 607273"/>
                <a:gd name="connsiteX75" fmla="*/ 215096 w 564656"/>
                <a:gd name="connsiteY75" fmla="*/ 1184 h 607273"/>
                <a:gd name="connsiteX76" fmla="*/ 313856 w 564656"/>
                <a:gd name="connsiteY76" fmla="*/ 177884 h 607273"/>
                <a:gd name="connsiteX77" fmla="*/ 218486 w 564656"/>
                <a:gd name="connsiteY77" fmla="*/ 264268 h 607273"/>
                <a:gd name="connsiteX78" fmla="*/ 141053 w 564656"/>
                <a:gd name="connsiteY78" fmla="*/ 135292 h 607273"/>
                <a:gd name="connsiteX79" fmla="*/ 215096 w 564656"/>
                <a:gd name="connsiteY79" fmla="*/ 1184 h 60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64656" h="607273">
                  <a:moveTo>
                    <a:pt x="321179" y="256496"/>
                  </a:moveTo>
                  <a:cubicBezTo>
                    <a:pt x="334305" y="258680"/>
                    <a:pt x="350167" y="259772"/>
                    <a:pt x="361871" y="266542"/>
                  </a:cubicBezTo>
                  <a:cubicBezTo>
                    <a:pt x="363074" y="267198"/>
                    <a:pt x="363512" y="268289"/>
                    <a:pt x="363621" y="269381"/>
                  </a:cubicBezTo>
                  <a:cubicBezTo>
                    <a:pt x="364168" y="270364"/>
                    <a:pt x="363949" y="271347"/>
                    <a:pt x="363074" y="272111"/>
                  </a:cubicBezTo>
                  <a:cubicBezTo>
                    <a:pt x="362309" y="273203"/>
                    <a:pt x="361324" y="274186"/>
                    <a:pt x="359793" y="274295"/>
                  </a:cubicBezTo>
                  <a:cubicBezTo>
                    <a:pt x="359574" y="274295"/>
                    <a:pt x="359464" y="274295"/>
                    <a:pt x="359355" y="274295"/>
                  </a:cubicBezTo>
                  <a:cubicBezTo>
                    <a:pt x="300176" y="303123"/>
                    <a:pt x="286722" y="410136"/>
                    <a:pt x="358480" y="431648"/>
                  </a:cubicBezTo>
                  <a:cubicBezTo>
                    <a:pt x="366465" y="434160"/>
                    <a:pt x="363184" y="446390"/>
                    <a:pt x="354980" y="444206"/>
                  </a:cubicBezTo>
                  <a:cubicBezTo>
                    <a:pt x="354870" y="444206"/>
                    <a:pt x="354761" y="444097"/>
                    <a:pt x="354542" y="444097"/>
                  </a:cubicBezTo>
                  <a:cubicBezTo>
                    <a:pt x="339884" y="450976"/>
                    <a:pt x="322492" y="451413"/>
                    <a:pt x="306958" y="446936"/>
                  </a:cubicBezTo>
                  <a:cubicBezTo>
                    <a:pt x="306630" y="446827"/>
                    <a:pt x="306521" y="446717"/>
                    <a:pt x="306302" y="446608"/>
                  </a:cubicBezTo>
                  <a:cubicBezTo>
                    <a:pt x="305427" y="450103"/>
                    <a:pt x="308709" y="513109"/>
                    <a:pt x="308818" y="519224"/>
                  </a:cubicBezTo>
                  <a:cubicBezTo>
                    <a:pt x="308928" y="523483"/>
                    <a:pt x="305864" y="525667"/>
                    <a:pt x="302692" y="525667"/>
                  </a:cubicBezTo>
                  <a:cubicBezTo>
                    <a:pt x="302364" y="528834"/>
                    <a:pt x="300286" y="531673"/>
                    <a:pt x="296238" y="531673"/>
                  </a:cubicBezTo>
                  <a:cubicBezTo>
                    <a:pt x="201728" y="530472"/>
                    <a:pt x="88294" y="544012"/>
                    <a:pt x="2206" y="497712"/>
                  </a:cubicBezTo>
                  <a:cubicBezTo>
                    <a:pt x="-1075" y="495965"/>
                    <a:pt x="-310" y="491707"/>
                    <a:pt x="1987" y="489741"/>
                  </a:cubicBezTo>
                  <a:cubicBezTo>
                    <a:pt x="-2169" y="433832"/>
                    <a:pt x="2972" y="374757"/>
                    <a:pt x="34585" y="326710"/>
                  </a:cubicBezTo>
                  <a:cubicBezTo>
                    <a:pt x="57228" y="292531"/>
                    <a:pt x="98576" y="257042"/>
                    <a:pt x="142112" y="260755"/>
                  </a:cubicBezTo>
                  <a:cubicBezTo>
                    <a:pt x="144847" y="259554"/>
                    <a:pt x="148238" y="259881"/>
                    <a:pt x="150316" y="263048"/>
                  </a:cubicBezTo>
                  <a:cubicBezTo>
                    <a:pt x="170553" y="294278"/>
                    <a:pt x="189695" y="326492"/>
                    <a:pt x="207197" y="359360"/>
                  </a:cubicBezTo>
                  <a:cubicBezTo>
                    <a:pt x="208291" y="354446"/>
                    <a:pt x="209713" y="349641"/>
                    <a:pt x="210698" y="344837"/>
                  </a:cubicBezTo>
                  <a:cubicBezTo>
                    <a:pt x="212885" y="335118"/>
                    <a:pt x="214964" y="325290"/>
                    <a:pt x="217917" y="315790"/>
                  </a:cubicBezTo>
                  <a:cubicBezTo>
                    <a:pt x="214854" y="312623"/>
                    <a:pt x="212010" y="309129"/>
                    <a:pt x="209276" y="305635"/>
                  </a:cubicBezTo>
                  <a:cubicBezTo>
                    <a:pt x="206760" y="302141"/>
                    <a:pt x="203150" y="298209"/>
                    <a:pt x="202384" y="293842"/>
                  </a:cubicBezTo>
                  <a:cubicBezTo>
                    <a:pt x="199540" y="290456"/>
                    <a:pt x="199540" y="284887"/>
                    <a:pt x="205010" y="283905"/>
                  </a:cubicBezTo>
                  <a:cubicBezTo>
                    <a:pt x="212557" y="282594"/>
                    <a:pt x="220652" y="283905"/>
                    <a:pt x="228309" y="283359"/>
                  </a:cubicBezTo>
                  <a:cubicBezTo>
                    <a:pt x="236622" y="282813"/>
                    <a:pt x="244608" y="279864"/>
                    <a:pt x="252812" y="281284"/>
                  </a:cubicBezTo>
                  <a:cubicBezTo>
                    <a:pt x="256093" y="281830"/>
                    <a:pt x="256750" y="284669"/>
                    <a:pt x="256203" y="287290"/>
                  </a:cubicBezTo>
                  <a:cubicBezTo>
                    <a:pt x="256640" y="288273"/>
                    <a:pt x="256859" y="289474"/>
                    <a:pt x="256640" y="290566"/>
                  </a:cubicBezTo>
                  <a:cubicBezTo>
                    <a:pt x="255218" y="296572"/>
                    <a:pt x="252702" y="302250"/>
                    <a:pt x="250624" y="308037"/>
                  </a:cubicBezTo>
                  <a:cubicBezTo>
                    <a:pt x="248874" y="313169"/>
                    <a:pt x="247999" y="317210"/>
                    <a:pt x="244170" y="320704"/>
                  </a:cubicBezTo>
                  <a:cubicBezTo>
                    <a:pt x="245920" y="329440"/>
                    <a:pt x="247671" y="338176"/>
                    <a:pt x="249530" y="346911"/>
                  </a:cubicBezTo>
                  <a:cubicBezTo>
                    <a:pt x="250405" y="350733"/>
                    <a:pt x="251390" y="354555"/>
                    <a:pt x="252265" y="358377"/>
                  </a:cubicBezTo>
                  <a:cubicBezTo>
                    <a:pt x="269110" y="324089"/>
                    <a:pt x="290331" y="288709"/>
                    <a:pt x="312866" y="258899"/>
                  </a:cubicBezTo>
                  <a:cubicBezTo>
                    <a:pt x="314506" y="256715"/>
                    <a:pt x="316804" y="256496"/>
                    <a:pt x="318882" y="257042"/>
                  </a:cubicBezTo>
                  <a:cubicBezTo>
                    <a:pt x="319538" y="256715"/>
                    <a:pt x="320195" y="256387"/>
                    <a:pt x="321179" y="256496"/>
                  </a:cubicBezTo>
                  <a:close/>
                  <a:moveTo>
                    <a:pt x="424854" y="248274"/>
                  </a:moveTo>
                  <a:cubicBezTo>
                    <a:pt x="437868" y="247073"/>
                    <a:pt x="451539" y="248165"/>
                    <a:pt x="464444" y="250240"/>
                  </a:cubicBezTo>
                  <a:cubicBezTo>
                    <a:pt x="465319" y="250350"/>
                    <a:pt x="465647" y="251005"/>
                    <a:pt x="466194" y="251332"/>
                  </a:cubicBezTo>
                  <a:cubicBezTo>
                    <a:pt x="468272" y="251223"/>
                    <a:pt x="470240" y="252097"/>
                    <a:pt x="470569" y="254609"/>
                  </a:cubicBezTo>
                  <a:cubicBezTo>
                    <a:pt x="471553" y="261708"/>
                    <a:pt x="472647" y="269026"/>
                    <a:pt x="471662" y="276016"/>
                  </a:cubicBezTo>
                  <a:cubicBezTo>
                    <a:pt x="495613" y="273613"/>
                    <a:pt x="519127" y="275142"/>
                    <a:pt x="536516" y="294364"/>
                  </a:cubicBezTo>
                  <a:cubicBezTo>
                    <a:pt x="551609" y="311183"/>
                    <a:pt x="561670" y="338597"/>
                    <a:pt x="556093" y="361096"/>
                  </a:cubicBezTo>
                  <a:cubicBezTo>
                    <a:pt x="555765" y="362625"/>
                    <a:pt x="554562" y="363389"/>
                    <a:pt x="553249" y="363935"/>
                  </a:cubicBezTo>
                  <a:cubicBezTo>
                    <a:pt x="552812" y="365355"/>
                    <a:pt x="551937" y="366775"/>
                    <a:pt x="550078" y="367212"/>
                  </a:cubicBezTo>
                  <a:cubicBezTo>
                    <a:pt x="535641" y="370597"/>
                    <a:pt x="519783" y="367867"/>
                    <a:pt x="505128" y="367103"/>
                  </a:cubicBezTo>
                  <a:cubicBezTo>
                    <a:pt x="492114" y="366447"/>
                    <a:pt x="477459" y="368085"/>
                    <a:pt x="465975" y="361314"/>
                  </a:cubicBezTo>
                  <a:cubicBezTo>
                    <a:pt x="464882" y="360659"/>
                    <a:pt x="464444" y="359348"/>
                    <a:pt x="464444" y="358038"/>
                  </a:cubicBezTo>
                  <a:cubicBezTo>
                    <a:pt x="462366" y="358256"/>
                    <a:pt x="460398" y="357491"/>
                    <a:pt x="459632" y="355307"/>
                  </a:cubicBezTo>
                  <a:cubicBezTo>
                    <a:pt x="457882" y="349846"/>
                    <a:pt x="460726" y="344604"/>
                    <a:pt x="459632" y="338925"/>
                  </a:cubicBezTo>
                  <a:cubicBezTo>
                    <a:pt x="458429" y="331935"/>
                    <a:pt x="453945" y="326255"/>
                    <a:pt x="447055" y="324289"/>
                  </a:cubicBezTo>
                  <a:cubicBezTo>
                    <a:pt x="437978" y="321668"/>
                    <a:pt x="429884" y="326474"/>
                    <a:pt x="426275" y="333573"/>
                  </a:cubicBezTo>
                  <a:cubicBezTo>
                    <a:pt x="426494" y="334119"/>
                    <a:pt x="426932" y="334447"/>
                    <a:pt x="426932" y="335102"/>
                  </a:cubicBezTo>
                  <a:cubicBezTo>
                    <a:pt x="429119" y="376386"/>
                    <a:pt x="504472" y="397793"/>
                    <a:pt x="531485" y="420400"/>
                  </a:cubicBezTo>
                  <a:cubicBezTo>
                    <a:pt x="550296" y="436018"/>
                    <a:pt x="563202" y="454695"/>
                    <a:pt x="564514" y="479814"/>
                  </a:cubicBezTo>
                  <a:cubicBezTo>
                    <a:pt x="567576" y="533877"/>
                    <a:pt x="520658" y="567953"/>
                    <a:pt x="472209" y="573960"/>
                  </a:cubicBezTo>
                  <a:cubicBezTo>
                    <a:pt x="472756" y="582915"/>
                    <a:pt x="472537" y="591871"/>
                    <a:pt x="472537" y="600718"/>
                  </a:cubicBezTo>
                  <a:cubicBezTo>
                    <a:pt x="472647" y="604213"/>
                    <a:pt x="469584" y="607380"/>
                    <a:pt x="466085" y="607271"/>
                  </a:cubicBezTo>
                  <a:cubicBezTo>
                    <a:pt x="455585" y="606943"/>
                    <a:pt x="445086" y="606615"/>
                    <a:pt x="434587" y="605523"/>
                  </a:cubicBezTo>
                  <a:cubicBezTo>
                    <a:pt x="429775" y="605086"/>
                    <a:pt x="423322" y="605196"/>
                    <a:pt x="420260" y="601045"/>
                  </a:cubicBezTo>
                  <a:cubicBezTo>
                    <a:pt x="419276" y="600390"/>
                    <a:pt x="418401" y="599516"/>
                    <a:pt x="417964" y="598206"/>
                  </a:cubicBezTo>
                  <a:cubicBezTo>
                    <a:pt x="414901" y="590124"/>
                    <a:pt x="415011" y="580731"/>
                    <a:pt x="416214" y="571884"/>
                  </a:cubicBezTo>
                  <a:cubicBezTo>
                    <a:pt x="363827" y="572758"/>
                    <a:pt x="307613" y="520662"/>
                    <a:pt x="325002" y="465507"/>
                  </a:cubicBezTo>
                  <a:cubicBezTo>
                    <a:pt x="325002" y="462886"/>
                    <a:pt x="326534" y="460265"/>
                    <a:pt x="329486" y="460374"/>
                  </a:cubicBezTo>
                  <a:cubicBezTo>
                    <a:pt x="356719" y="461903"/>
                    <a:pt x="383404" y="462121"/>
                    <a:pt x="410417" y="459391"/>
                  </a:cubicBezTo>
                  <a:cubicBezTo>
                    <a:pt x="413808" y="459063"/>
                    <a:pt x="415776" y="460811"/>
                    <a:pt x="416432" y="463214"/>
                  </a:cubicBezTo>
                  <a:cubicBezTo>
                    <a:pt x="418182" y="463869"/>
                    <a:pt x="419604" y="465179"/>
                    <a:pt x="419495" y="467255"/>
                  </a:cubicBezTo>
                  <a:cubicBezTo>
                    <a:pt x="419276" y="483637"/>
                    <a:pt x="418401" y="522628"/>
                    <a:pt x="444868" y="520116"/>
                  </a:cubicBezTo>
                  <a:cubicBezTo>
                    <a:pt x="467288" y="518040"/>
                    <a:pt x="459851" y="487569"/>
                    <a:pt x="454929" y="471623"/>
                  </a:cubicBezTo>
                  <a:cubicBezTo>
                    <a:pt x="431087" y="446503"/>
                    <a:pt x="403199" y="435691"/>
                    <a:pt x="373123" y="417779"/>
                  </a:cubicBezTo>
                  <a:cubicBezTo>
                    <a:pt x="353110" y="405765"/>
                    <a:pt x="333533" y="389929"/>
                    <a:pt x="326971" y="366556"/>
                  </a:cubicBezTo>
                  <a:cubicBezTo>
                    <a:pt x="311441" y="310637"/>
                    <a:pt x="368093" y="278091"/>
                    <a:pt x="415667" y="277326"/>
                  </a:cubicBezTo>
                  <a:cubicBezTo>
                    <a:pt x="413917" y="269899"/>
                    <a:pt x="415448" y="261162"/>
                    <a:pt x="417198" y="254172"/>
                  </a:cubicBezTo>
                  <a:cubicBezTo>
                    <a:pt x="417964" y="251223"/>
                    <a:pt x="419932" y="249803"/>
                    <a:pt x="422119" y="249476"/>
                  </a:cubicBezTo>
                  <a:cubicBezTo>
                    <a:pt x="422885" y="248930"/>
                    <a:pt x="423760" y="248274"/>
                    <a:pt x="424854" y="248274"/>
                  </a:cubicBezTo>
                  <a:close/>
                  <a:moveTo>
                    <a:pt x="215096" y="1184"/>
                  </a:moveTo>
                  <a:cubicBezTo>
                    <a:pt x="316918" y="-12467"/>
                    <a:pt x="342401" y="94667"/>
                    <a:pt x="313856" y="177884"/>
                  </a:cubicBezTo>
                  <a:cubicBezTo>
                    <a:pt x="300841" y="226918"/>
                    <a:pt x="266171" y="276499"/>
                    <a:pt x="218486" y="264268"/>
                  </a:cubicBezTo>
                  <a:cubicBezTo>
                    <a:pt x="165770" y="256623"/>
                    <a:pt x="146521" y="182907"/>
                    <a:pt x="141053" y="135292"/>
                  </a:cubicBezTo>
                  <a:cubicBezTo>
                    <a:pt x="134163" y="75118"/>
                    <a:pt x="144553" y="10576"/>
                    <a:pt x="215096" y="1184"/>
                  </a:cubicBezTo>
                  <a:close/>
                </a:path>
              </a:pathLst>
            </a:custGeom>
            <a:solidFill>
              <a:srgbClr val="74C1D3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5" name="îšḷíḋê"/>
          <p:cNvGrpSpPr/>
          <p:nvPr/>
        </p:nvGrpSpPr>
        <p:grpSpPr>
          <a:xfrm>
            <a:off x="7537699" y="1977287"/>
            <a:ext cx="770254" cy="770252"/>
            <a:chOff x="3420449" y="1831692"/>
            <a:chExt cx="632039" cy="632039"/>
          </a:xfrm>
        </p:grpSpPr>
        <p:sp>
          <p:nvSpPr>
            <p:cNvPr id="25" name="îṡlidè"/>
            <p:cNvSpPr/>
            <p:nvPr/>
          </p:nvSpPr>
          <p:spPr>
            <a:xfrm>
              <a:off x="3420449" y="1831692"/>
              <a:ext cx="632039" cy="632039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Slïḍe"/>
            <p:cNvSpPr/>
            <p:nvPr/>
          </p:nvSpPr>
          <p:spPr bwMode="auto">
            <a:xfrm>
              <a:off x="3571892" y="1970711"/>
              <a:ext cx="329156" cy="353999"/>
            </a:xfrm>
            <a:custGeom>
              <a:avLst/>
              <a:gdLst>
                <a:gd name="connsiteX0" fmla="*/ 321179 w 564656"/>
                <a:gd name="connsiteY0" fmla="*/ 256496 h 607273"/>
                <a:gd name="connsiteX1" fmla="*/ 361871 w 564656"/>
                <a:gd name="connsiteY1" fmla="*/ 266542 h 607273"/>
                <a:gd name="connsiteX2" fmla="*/ 363621 w 564656"/>
                <a:gd name="connsiteY2" fmla="*/ 269381 h 607273"/>
                <a:gd name="connsiteX3" fmla="*/ 363074 w 564656"/>
                <a:gd name="connsiteY3" fmla="*/ 272111 h 607273"/>
                <a:gd name="connsiteX4" fmla="*/ 359793 w 564656"/>
                <a:gd name="connsiteY4" fmla="*/ 274295 h 607273"/>
                <a:gd name="connsiteX5" fmla="*/ 359355 w 564656"/>
                <a:gd name="connsiteY5" fmla="*/ 274295 h 607273"/>
                <a:gd name="connsiteX6" fmla="*/ 358480 w 564656"/>
                <a:gd name="connsiteY6" fmla="*/ 431648 h 607273"/>
                <a:gd name="connsiteX7" fmla="*/ 354980 w 564656"/>
                <a:gd name="connsiteY7" fmla="*/ 444206 h 607273"/>
                <a:gd name="connsiteX8" fmla="*/ 354542 w 564656"/>
                <a:gd name="connsiteY8" fmla="*/ 444097 h 607273"/>
                <a:gd name="connsiteX9" fmla="*/ 306958 w 564656"/>
                <a:gd name="connsiteY9" fmla="*/ 446936 h 607273"/>
                <a:gd name="connsiteX10" fmla="*/ 306302 w 564656"/>
                <a:gd name="connsiteY10" fmla="*/ 446608 h 607273"/>
                <a:gd name="connsiteX11" fmla="*/ 308818 w 564656"/>
                <a:gd name="connsiteY11" fmla="*/ 519224 h 607273"/>
                <a:gd name="connsiteX12" fmla="*/ 302692 w 564656"/>
                <a:gd name="connsiteY12" fmla="*/ 525667 h 607273"/>
                <a:gd name="connsiteX13" fmla="*/ 296238 w 564656"/>
                <a:gd name="connsiteY13" fmla="*/ 531673 h 607273"/>
                <a:gd name="connsiteX14" fmla="*/ 2206 w 564656"/>
                <a:gd name="connsiteY14" fmla="*/ 497712 h 607273"/>
                <a:gd name="connsiteX15" fmla="*/ 1987 w 564656"/>
                <a:gd name="connsiteY15" fmla="*/ 489741 h 607273"/>
                <a:gd name="connsiteX16" fmla="*/ 34585 w 564656"/>
                <a:gd name="connsiteY16" fmla="*/ 326710 h 607273"/>
                <a:gd name="connsiteX17" fmla="*/ 142112 w 564656"/>
                <a:gd name="connsiteY17" fmla="*/ 260755 h 607273"/>
                <a:gd name="connsiteX18" fmla="*/ 150316 w 564656"/>
                <a:gd name="connsiteY18" fmla="*/ 263048 h 607273"/>
                <a:gd name="connsiteX19" fmla="*/ 207197 w 564656"/>
                <a:gd name="connsiteY19" fmla="*/ 359360 h 607273"/>
                <a:gd name="connsiteX20" fmla="*/ 210698 w 564656"/>
                <a:gd name="connsiteY20" fmla="*/ 344837 h 607273"/>
                <a:gd name="connsiteX21" fmla="*/ 217917 w 564656"/>
                <a:gd name="connsiteY21" fmla="*/ 315790 h 607273"/>
                <a:gd name="connsiteX22" fmla="*/ 209276 w 564656"/>
                <a:gd name="connsiteY22" fmla="*/ 305635 h 607273"/>
                <a:gd name="connsiteX23" fmla="*/ 202384 w 564656"/>
                <a:gd name="connsiteY23" fmla="*/ 293842 h 607273"/>
                <a:gd name="connsiteX24" fmla="*/ 205010 w 564656"/>
                <a:gd name="connsiteY24" fmla="*/ 283905 h 607273"/>
                <a:gd name="connsiteX25" fmla="*/ 228309 w 564656"/>
                <a:gd name="connsiteY25" fmla="*/ 283359 h 607273"/>
                <a:gd name="connsiteX26" fmla="*/ 252812 w 564656"/>
                <a:gd name="connsiteY26" fmla="*/ 281284 h 607273"/>
                <a:gd name="connsiteX27" fmla="*/ 256203 w 564656"/>
                <a:gd name="connsiteY27" fmla="*/ 287290 h 607273"/>
                <a:gd name="connsiteX28" fmla="*/ 256640 w 564656"/>
                <a:gd name="connsiteY28" fmla="*/ 290566 h 607273"/>
                <a:gd name="connsiteX29" fmla="*/ 250624 w 564656"/>
                <a:gd name="connsiteY29" fmla="*/ 308037 h 607273"/>
                <a:gd name="connsiteX30" fmla="*/ 244170 w 564656"/>
                <a:gd name="connsiteY30" fmla="*/ 320704 h 607273"/>
                <a:gd name="connsiteX31" fmla="*/ 249530 w 564656"/>
                <a:gd name="connsiteY31" fmla="*/ 346911 h 607273"/>
                <a:gd name="connsiteX32" fmla="*/ 252265 w 564656"/>
                <a:gd name="connsiteY32" fmla="*/ 358377 h 607273"/>
                <a:gd name="connsiteX33" fmla="*/ 312866 w 564656"/>
                <a:gd name="connsiteY33" fmla="*/ 258899 h 607273"/>
                <a:gd name="connsiteX34" fmla="*/ 318882 w 564656"/>
                <a:gd name="connsiteY34" fmla="*/ 257042 h 607273"/>
                <a:gd name="connsiteX35" fmla="*/ 321179 w 564656"/>
                <a:gd name="connsiteY35" fmla="*/ 256496 h 607273"/>
                <a:gd name="connsiteX36" fmla="*/ 424854 w 564656"/>
                <a:gd name="connsiteY36" fmla="*/ 248274 h 607273"/>
                <a:gd name="connsiteX37" fmla="*/ 464444 w 564656"/>
                <a:gd name="connsiteY37" fmla="*/ 250240 h 607273"/>
                <a:gd name="connsiteX38" fmla="*/ 466194 w 564656"/>
                <a:gd name="connsiteY38" fmla="*/ 251332 h 607273"/>
                <a:gd name="connsiteX39" fmla="*/ 470569 w 564656"/>
                <a:gd name="connsiteY39" fmla="*/ 254609 h 607273"/>
                <a:gd name="connsiteX40" fmla="*/ 471662 w 564656"/>
                <a:gd name="connsiteY40" fmla="*/ 276016 h 607273"/>
                <a:gd name="connsiteX41" fmla="*/ 536516 w 564656"/>
                <a:gd name="connsiteY41" fmla="*/ 294364 h 607273"/>
                <a:gd name="connsiteX42" fmla="*/ 556093 w 564656"/>
                <a:gd name="connsiteY42" fmla="*/ 361096 h 607273"/>
                <a:gd name="connsiteX43" fmla="*/ 553249 w 564656"/>
                <a:gd name="connsiteY43" fmla="*/ 363935 h 607273"/>
                <a:gd name="connsiteX44" fmla="*/ 550078 w 564656"/>
                <a:gd name="connsiteY44" fmla="*/ 367212 h 607273"/>
                <a:gd name="connsiteX45" fmla="*/ 505128 w 564656"/>
                <a:gd name="connsiteY45" fmla="*/ 367103 h 607273"/>
                <a:gd name="connsiteX46" fmla="*/ 465975 w 564656"/>
                <a:gd name="connsiteY46" fmla="*/ 361314 h 607273"/>
                <a:gd name="connsiteX47" fmla="*/ 464444 w 564656"/>
                <a:gd name="connsiteY47" fmla="*/ 358038 h 607273"/>
                <a:gd name="connsiteX48" fmla="*/ 459632 w 564656"/>
                <a:gd name="connsiteY48" fmla="*/ 355307 h 607273"/>
                <a:gd name="connsiteX49" fmla="*/ 459632 w 564656"/>
                <a:gd name="connsiteY49" fmla="*/ 338925 h 607273"/>
                <a:gd name="connsiteX50" fmla="*/ 447055 w 564656"/>
                <a:gd name="connsiteY50" fmla="*/ 324289 h 607273"/>
                <a:gd name="connsiteX51" fmla="*/ 426275 w 564656"/>
                <a:gd name="connsiteY51" fmla="*/ 333573 h 607273"/>
                <a:gd name="connsiteX52" fmla="*/ 426932 w 564656"/>
                <a:gd name="connsiteY52" fmla="*/ 335102 h 607273"/>
                <a:gd name="connsiteX53" fmla="*/ 531485 w 564656"/>
                <a:gd name="connsiteY53" fmla="*/ 420400 h 607273"/>
                <a:gd name="connsiteX54" fmla="*/ 564514 w 564656"/>
                <a:gd name="connsiteY54" fmla="*/ 479814 h 607273"/>
                <a:gd name="connsiteX55" fmla="*/ 472209 w 564656"/>
                <a:gd name="connsiteY55" fmla="*/ 573960 h 607273"/>
                <a:gd name="connsiteX56" fmla="*/ 472537 w 564656"/>
                <a:gd name="connsiteY56" fmla="*/ 600718 h 607273"/>
                <a:gd name="connsiteX57" fmla="*/ 466085 w 564656"/>
                <a:gd name="connsiteY57" fmla="*/ 607271 h 607273"/>
                <a:gd name="connsiteX58" fmla="*/ 434587 w 564656"/>
                <a:gd name="connsiteY58" fmla="*/ 605523 h 607273"/>
                <a:gd name="connsiteX59" fmla="*/ 420260 w 564656"/>
                <a:gd name="connsiteY59" fmla="*/ 601045 h 607273"/>
                <a:gd name="connsiteX60" fmla="*/ 417964 w 564656"/>
                <a:gd name="connsiteY60" fmla="*/ 598206 h 607273"/>
                <a:gd name="connsiteX61" fmla="*/ 416214 w 564656"/>
                <a:gd name="connsiteY61" fmla="*/ 571884 h 607273"/>
                <a:gd name="connsiteX62" fmla="*/ 325002 w 564656"/>
                <a:gd name="connsiteY62" fmla="*/ 465507 h 607273"/>
                <a:gd name="connsiteX63" fmla="*/ 329486 w 564656"/>
                <a:gd name="connsiteY63" fmla="*/ 460374 h 607273"/>
                <a:gd name="connsiteX64" fmla="*/ 410417 w 564656"/>
                <a:gd name="connsiteY64" fmla="*/ 459391 h 607273"/>
                <a:gd name="connsiteX65" fmla="*/ 416432 w 564656"/>
                <a:gd name="connsiteY65" fmla="*/ 463214 h 607273"/>
                <a:gd name="connsiteX66" fmla="*/ 419495 w 564656"/>
                <a:gd name="connsiteY66" fmla="*/ 467255 h 607273"/>
                <a:gd name="connsiteX67" fmla="*/ 444868 w 564656"/>
                <a:gd name="connsiteY67" fmla="*/ 520116 h 607273"/>
                <a:gd name="connsiteX68" fmla="*/ 454929 w 564656"/>
                <a:gd name="connsiteY68" fmla="*/ 471623 h 607273"/>
                <a:gd name="connsiteX69" fmla="*/ 373123 w 564656"/>
                <a:gd name="connsiteY69" fmla="*/ 417779 h 607273"/>
                <a:gd name="connsiteX70" fmla="*/ 326971 w 564656"/>
                <a:gd name="connsiteY70" fmla="*/ 366556 h 607273"/>
                <a:gd name="connsiteX71" fmla="*/ 415667 w 564656"/>
                <a:gd name="connsiteY71" fmla="*/ 277326 h 607273"/>
                <a:gd name="connsiteX72" fmla="*/ 417198 w 564656"/>
                <a:gd name="connsiteY72" fmla="*/ 254172 h 607273"/>
                <a:gd name="connsiteX73" fmla="*/ 422119 w 564656"/>
                <a:gd name="connsiteY73" fmla="*/ 249476 h 607273"/>
                <a:gd name="connsiteX74" fmla="*/ 424854 w 564656"/>
                <a:gd name="connsiteY74" fmla="*/ 248274 h 607273"/>
                <a:gd name="connsiteX75" fmla="*/ 215096 w 564656"/>
                <a:gd name="connsiteY75" fmla="*/ 1184 h 607273"/>
                <a:gd name="connsiteX76" fmla="*/ 313856 w 564656"/>
                <a:gd name="connsiteY76" fmla="*/ 177884 h 607273"/>
                <a:gd name="connsiteX77" fmla="*/ 218486 w 564656"/>
                <a:gd name="connsiteY77" fmla="*/ 264268 h 607273"/>
                <a:gd name="connsiteX78" fmla="*/ 141053 w 564656"/>
                <a:gd name="connsiteY78" fmla="*/ 135292 h 607273"/>
                <a:gd name="connsiteX79" fmla="*/ 215096 w 564656"/>
                <a:gd name="connsiteY79" fmla="*/ 1184 h 60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64656" h="607273">
                  <a:moveTo>
                    <a:pt x="321179" y="256496"/>
                  </a:moveTo>
                  <a:cubicBezTo>
                    <a:pt x="334305" y="258680"/>
                    <a:pt x="350167" y="259772"/>
                    <a:pt x="361871" y="266542"/>
                  </a:cubicBezTo>
                  <a:cubicBezTo>
                    <a:pt x="363074" y="267198"/>
                    <a:pt x="363512" y="268289"/>
                    <a:pt x="363621" y="269381"/>
                  </a:cubicBezTo>
                  <a:cubicBezTo>
                    <a:pt x="364168" y="270364"/>
                    <a:pt x="363949" y="271347"/>
                    <a:pt x="363074" y="272111"/>
                  </a:cubicBezTo>
                  <a:cubicBezTo>
                    <a:pt x="362309" y="273203"/>
                    <a:pt x="361324" y="274186"/>
                    <a:pt x="359793" y="274295"/>
                  </a:cubicBezTo>
                  <a:cubicBezTo>
                    <a:pt x="359574" y="274295"/>
                    <a:pt x="359464" y="274295"/>
                    <a:pt x="359355" y="274295"/>
                  </a:cubicBezTo>
                  <a:cubicBezTo>
                    <a:pt x="300176" y="303123"/>
                    <a:pt x="286722" y="410136"/>
                    <a:pt x="358480" y="431648"/>
                  </a:cubicBezTo>
                  <a:cubicBezTo>
                    <a:pt x="366465" y="434160"/>
                    <a:pt x="363184" y="446390"/>
                    <a:pt x="354980" y="444206"/>
                  </a:cubicBezTo>
                  <a:cubicBezTo>
                    <a:pt x="354870" y="444206"/>
                    <a:pt x="354761" y="444097"/>
                    <a:pt x="354542" y="444097"/>
                  </a:cubicBezTo>
                  <a:cubicBezTo>
                    <a:pt x="339884" y="450976"/>
                    <a:pt x="322492" y="451413"/>
                    <a:pt x="306958" y="446936"/>
                  </a:cubicBezTo>
                  <a:cubicBezTo>
                    <a:pt x="306630" y="446827"/>
                    <a:pt x="306521" y="446717"/>
                    <a:pt x="306302" y="446608"/>
                  </a:cubicBezTo>
                  <a:cubicBezTo>
                    <a:pt x="305427" y="450103"/>
                    <a:pt x="308709" y="513109"/>
                    <a:pt x="308818" y="519224"/>
                  </a:cubicBezTo>
                  <a:cubicBezTo>
                    <a:pt x="308928" y="523483"/>
                    <a:pt x="305864" y="525667"/>
                    <a:pt x="302692" y="525667"/>
                  </a:cubicBezTo>
                  <a:cubicBezTo>
                    <a:pt x="302364" y="528834"/>
                    <a:pt x="300286" y="531673"/>
                    <a:pt x="296238" y="531673"/>
                  </a:cubicBezTo>
                  <a:cubicBezTo>
                    <a:pt x="201728" y="530472"/>
                    <a:pt x="88294" y="544012"/>
                    <a:pt x="2206" y="497712"/>
                  </a:cubicBezTo>
                  <a:cubicBezTo>
                    <a:pt x="-1075" y="495965"/>
                    <a:pt x="-310" y="491707"/>
                    <a:pt x="1987" y="489741"/>
                  </a:cubicBezTo>
                  <a:cubicBezTo>
                    <a:pt x="-2169" y="433832"/>
                    <a:pt x="2972" y="374757"/>
                    <a:pt x="34585" y="326710"/>
                  </a:cubicBezTo>
                  <a:cubicBezTo>
                    <a:pt x="57228" y="292531"/>
                    <a:pt x="98576" y="257042"/>
                    <a:pt x="142112" y="260755"/>
                  </a:cubicBezTo>
                  <a:cubicBezTo>
                    <a:pt x="144847" y="259554"/>
                    <a:pt x="148238" y="259881"/>
                    <a:pt x="150316" y="263048"/>
                  </a:cubicBezTo>
                  <a:cubicBezTo>
                    <a:pt x="170553" y="294278"/>
                    <a:pt x="189695" y="326492"/>
                    <a:pt x="207197" y="359360"/>
                  </a:cubicBezTo>
                  <a:cubicBezTo>
                    <a:pt x="208291" y="354446"/>
                    <a:pt x="209713" y="349641"/>
                    <a:pt x="210698" y="344837"/>
                  </a:cubicBezTo>
                  <a:cubicBezTo>
                    <a:pt x="212885" y="335118"/>
                    <a:pt x="214964" y="325290"/>
                    <a:pt x="217917" y="315790"/>
                  </a:cubicBezTo>
                  <a:cubicBezTo>
                    <a:pt x="214854" y="312623"/>
                    <a:pt x="212010" y="309129"/>
                    <a:pt x="209276" y="305635"/>
                  </a:cubicBezTo>
                  <a:cubicBezTo>
                    <a:pt x="206760" y="302141"/>
                    <a:pt x="203150" y="298209"/>
                    <a:pt x="202384" y="293842"/>
                  </a:cubicBezTo>
                  <a:cubicBezTo>
                    <a:pt x="199540" y="290456"/>
                    <a:pt x="199540" y="284887"/>
                    <a:pt x="205010" y="283905"/>
                  </a:cubicBezTo>
                  <a:cubicBezTo>
                    <a:pt x="212557" y="282594"/>
                    <a:pt x="220652" y="283905"/>
                    <a:pt x="228309" y="283359"/>
                  </a:cubicBezTo>
                  <a:cubicBezTo>
                    <a:pt x="236622" y="282813"/>
                    <a:pt x="244608" y="279864"/>
                    <a:pt x="252812" y="281284"/>
                  </a:cubicBezTo>
                  <a:cubicBezTo>
                    <a:pt x="256093" y="281830"/>
                    <a:pt x="256750" y="284669"/>
                    <a:pt x="256203" y="287290"/>
                  </a:cubicBezTo>
                  <a:cubicBezTo>
                    <a:pt x="256640" y="288273"/>
                    <a:pt x="256859" y="289474"/>
                    <a:pt x="256640" y="290566"/>
                  </a:cubicBezTo>
                  <a:cubicBezTo>
                    <a:pt x="255218" y="296572"/>
                    <a:pt x="252702" y="302250"/>
                    <a:pt x="250624" y="308037"/>
                  </a:cubicBezTo>
                  <a:cubicBezTo>
                    <a:pt x="248874" y="313169"/>
                    <a:pt x="247999" y="317210"/>
                    <a:pt x="244170" y="320704"/>
                  </a:cubicBezTo>
                  <a:cubicBezTo>
                    <a:pt x="245920" y="329440"/>
                    <a:pt x="247671" y="338176"/>
                    <a:pt x="249530" y="346911"/>
                  </a:cubicBezTo>
                  <a:cubicBezTo>
                    <a:pt x="250405" y="350733"/>
                    <a:pt x="251390" y="354555"/>
                    <a:pt x="252265" y="358377"/>
                  </a:cubicBezTo>
                  <a:cubicBezTo>
                    <a:pt x="269110" y="324089"/>
                    <a:pt x="290331" y="288709"/>
                    <a:pt x="312866" y="258899"/>
                  </a:cubicBezTo>
                  <a:cubicBezTo>
                    <a:pt x="314506" y="256715"/>
                    <a:pt x="316804" y="256496"/>
                    <a:pt x="318882" y="257042"/>
                  </a:cubicBezTo>
                  <a:cubicBezTo>
                    <a:pt x="319538" y="256715"/>
                    <a:pt x="320195" y="256387"/>
                    <a:pt x="321179" y="256496"/>
                  </a:cubicBezTo>
                  <a:close/>
                  <a:moveTo>
                    <a:pt x="424854" y="248274"/>
                  </a:moveTo>
                  <a:cubicBezTo>
                    <a:pt x="437868" y="247073"/>
                    <a:pt x="451539" y="248165"/>
                    <a:pt x="464444" y="250240"/>
                  </a:cubicBezTo>
                  <a:cubicBezTo>
                    <a:pt x="465319" y="250350"/>
                    <a:pt x="465647" y="251005"/>
                    <a:pt x="466194" y="251332"/>
                  </a:cubicBezTo>
                  <a:cubicBezTo>
                    <a:pt x="468272" y="251223"/>
                    <a:pt x="470240" y="252097"/>
                    <a:pt x="470569" y="254609"/>
                  </a:cubicBezTo>
                  <a:cubicBezTo>
                    <a:pt x="471553" y="261708"/>
                    <a:pt x="472647" y="269026"/>
                    <a:pt x="471662" y="276016"/>
                  </a:cubicBezTo>
                  <a:cubicBezTo>
                    <a:pt x="495613" y="273613"/>
                    <a:pt x="519127" y="275142"/>
                    <a:pt x="536516" y="294364"/>
                  </a:cubicBezTo>
                  <a:cubicBezTo>
                    <a:pt x="551609" y="311183"/>
                    <a:pt x="561670" y="338597"/>
                    <a:pt x="556093" y="361096"/>
                  </a:cubicBezTo>
                  <a:cubicBezTo>
                    <a:pt x="555765" y="362625"/>
                    <a:pt x="554562" y="363389"/>
                    <a:pt x="553249" y="363935"/>
                  </a:cubicBezTo>
                  <a:cubicBezTo>
                    <a:pt x="552812" y="365355"/>
                    <a:pt x="551937" y="366775"/>
                    <a:pt x="550078" y="367212"/>
                  </a:cubicBezTo>
                  <a:cubicBezTo>
                    <a:pt x="535641" y="370597"/>
                    <a:pt x="519783" y="367867"/>
                    <a:pt x="505128" y="367103"/>
                  </a:cubicBezTo>
                  <a:cubicBezTo>
                    <a:pt x="492114" y="366447"/>
                    <a:pt x="477459" y="368085"/>
                    <a:pt x="465975" y="361314"/>
                  </a:cubicBezTo>
                  <a:cubicBezTo>
                    <a:pt x="464882" y="360659"/>
                    <a:pt x="464444" y="359348"/>
                    <a:pt x="464444" y="358038"/>
                  </a:cubicBezTo>
                  <a:cubicBezTo>
                    <a:pt x="462366" y="358256"/>
                    <a:pt x="460398" y="357491"/>
                    <a:pt x="459632" y="355307"/>
                  </a:cubicBezTo>
                  <a:cubicBezTo>
                    <a:pt x="457882" y="349846"/>
                    <a:pt x="460726" y="344604"/>
                    <a:pt x="459632" y="338925"/>
                  </a:cubicBezTo>
                  <a:cubicBezTo>
                    <a:pt x="458429" y="331935"/>
                    <a:pt x="453945" y="326255"/>
                    <a:pt x="447055" y="324289"/>
                  </a:cubicBezTo>
                  <a:cubicBezTo>
                    <a:pt x="437978" y="321668"/>
                    <a:pt x="429884" y="326474"/>
                    <a:pt x="426275" y="333573"/>
                  </a:cubicBezTo>
                  <a:cubicBezTo>
                    <a:pt x="426494" y="334119"/>
                    <a:pt x="426932" y="334447"/>
                    <a:pt x="426932" y="335102"/>
                  </a:cubicBezTo>
                  <a:cubicBezTo>
                    <a:pt x="429119" y="376386"/>
                    <a:pt x="504472" y="397793"/>
                    <a:pt x="531485" y="420400"/>
                  </a:cubicBezTo>
                  <a:cubicBezTo>
                    <a:pt x="550296" y="436018"/>
                    <a:pt x="563202" y="454695"/>
                    <a:pt x="564514" y="479814"/>
                  </a:cubicBezTo>
                  <a:cubicBezTo>
                    <a:pt x="567576" y="533877"/>
                    <a:pt x="520658" y="567953"/>
                    <a:pt x="472209" y="573960"/>
                  </a:cubicBezTo>
                  <a:cubicBezTo>
                    <a:pt x="472756" y="582915"/>
                    <a:pt x="472537" y="591871"/>
                    <a:pt x="472537" y="600718"/>
                  </a:cubicBezTo>
                  <a:cubicBezTo>
                    <a:pt x="472647" y="604213"/>
                    <a:pt x="469584" y="607380"/>
                    <a:pt x="466085" y="607271"/>
                  </a:cubicBezTo>
                  <a:cubicBezTo>
                    <a:pt x="455585" y="606943"/>
                    <a:pt x="445086" y="606615"/>
                    <a:pt x="434587" y="605523"/>
                  </a:cubicBezTo>
                  <a:cubicBezTo>
                    <a:pt x="429775" y="605086"/>
                    <a:pt x="423322" y="605196"/>
                    <a:pt x="420260" y="601045"/>
                  </a:cubicBezTo>
                  <a:cubicBezTo>
                    <a:pt x="419276" y="600390"/>
                    <a:pt x="418401" y="599516"/>
                    <a:pt x="417964" y="598206"/>
                  </a:cubicBezTo>
                  <a:cubicBezTo>
                    <a:pt x="414901" y="590124"/>
                    <a:pt x="415011" y="580731"/>
                    <a:pt x="416214" y="571884"/>
                  </a:cubicBezTo>
                  <a:cubicBezTo>
                    <a:pt x="363827" y="572758"/>
                    <a:pt x="307613" y="520662"/>
                    <a:pt x="325002" y="465507"/>
                  </a:cubicBezTo>
                  <a:cubicBezTo>
                    <a:pt x="325002" y="462886"/>
                    <a:pt x="326534" y="460265"/>
                    <a:pt x="329486" y="460374"/>
                  </a:cubicBezTo>
                  <a:cubicBezTo>
                    <a:pt x="356719" y="461903"/>
                    <a:pt x="383404" y="462121"/>
                    <a:pt x="410417" y="459391"/>
                  </a:cubicBezTo>
                  <a:cubicBezTo>
                    <a:pt x="413808" y="459063"/>
                    <a:pt x="415776" y="460811"/>
                    <a:pt x="416432" y="463214"/>
                  </a:cubicBezTo>
                  <a:cubicBezTo>
                    <a:pt x="418182" y="463869"/>
                    <a:pt x="419604" y="465179"/>
                    <a:pt x="419495" y="467255"/>
                  </a:cubicBezTo>
                  <a:cubicBezTo>
                    <a:pt x="419276" y="483637"/>
                    <a:pt x="418401" y="522628"/>
                    <a:pt x="444868" y="520116"/>
                  </a:cubicBezTo>
                  <a:cubicBezTo>
                    <a:pt x="467288" y="518040"/>
                    <a:pt x="459851" y="487569"/>
                    <a:pt x="454929" y="471623"/>
                  </a:cubicBezTo>
                  <a:cubicBezTo>
                    <a:pt x="431087" y="446503"/>
                    <a:pt x="403199" y="435691"/>
                    <a:pt x="373123" y="417779"/>
                  </a:cubicBezTo>
                  <a:cubicBezTo>
                    <a:pt x="353110" y="405765"/>
                    <a:pt x="333533" y="389929"/>
                    <a:pt x="326971" y="366556"/>
                  </a:cubicBezTo>
                  <a:cubicBezTo>
                    <a:pt x="311441" y="310637"/>
                    <a:pt x="368093" y="278091"/>
                    <a:pt x="415667" y="277326"/>
                  </a:cubicBezTo>
                  <a:cubicBezTo>
                    <a:pt x="413917" y="269899"/>
                    <a:pt x="415448" y="261162"/>
                    <a:pt x="417198" y="254172"/>
                  </a:cubicBezTo>
                  <a:cubicBezTo>
                    <a:pt x="417964" y="251223"/>
                    <a:pt x="419932" y="249803"/>
                    <a:pt x="422119" y="249476"/>
                  </a:cubicBezTo>
                  <a:cubicBezTo>
                    <a:pt x="422885" y="248930"/>
                    <a:pt x="423760" y="248274"/>
                    <a:pt x="424854" y="248274"/>
                  </a:cubicBezTo>
                  <a:close/>
                  <a:moveTo>
                    <a:pt x="215096" y="1184"/>
                  </a:moveTo>
                  <a:cubicBezTo>
                    <a:pt x="316918" y="-12467"/>
                    <a:pt x="342401" y="94667"/>
                    <a:pt x="313856" y="177884"/>
                  </a:cubicBezTo>
                  <a:cubicBezTo>
                    <a:pt x="300841" y="226918"/>
                    <a:pt x="266171" y="276499"/>
                    <a:pt x="218486" y="264268"/>
                  </a:cubicBezTo>
                  <a:cubicBezTo>
                    <a:pt x="165770" y="256623"/>
                    <a:pt x="146521" y="182907"/>
                    <a:pt x="141053" y="135292"/>
                  </a:cubicBezTo>
                  <a:cubicBezTo>
                    <a:pt x="134163" y="75118"/>
                    <a:pt x="144553" y="10576"/>
                    <a:pt x="215096" y="1184"/>
                  </a:cubicBezTo>
                  <a:close/>
                </a:path>
              </a:pathLst>
            </a:custGeom>
            <a:solidFill>
              <a:srgbClr val="74C1D3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6" name="işḷîde"/>
          <p:cNvGrpSpPr/>
          <p:nvPr/>
        </p:nvGrpSpPr>
        <p:grpSpPr>
          <a:xfrm>
            <a:off x="7537699" y="3915815"/>
            <a:ext cx="770254" cy="770252"/>
            <a:chOff x="3420449" y="1831692"/>
            <a:chExt cx="632039" cy="632039"/>
          </a:xfrm>
        </p:grpSpPr>
        <p:sp>
          <p:nvSpPr>
            <p:cNvPr id="23" name="îṡľîḑe"/>
            <p:cNvSpPr/>
            <p:nvPr/>
          </p:nvSpPr>
          <p:spPr>
            <a:xfrm>
              <a:off x="3420449" y="1831692"/>
              <a:ext cx="632039" cy="632039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4" name="îSlîḍê"/>
            <p:cNvSpPr/>
            <p:nvPr/>
          </p:nvSpPr>
          <p:spPr bwMode="auto">
            <a:xfrm>
              <a:off x="3571892" y="1970711"/>
              <a:ext cx="329156" cy="353999"/>
            </a:xfrm>
            <a:custGeom>
              <a:avLst/>
              <a:gdLst>
                <a:gd name="connsiteX0" fmla="*/ 321179 w 564656"/>
                <a:gd name="connsiteY0" fmla="*/ 256496 h 607273"/>
                <a:gd name="connsiteX1" fmla="*/ 361871 w 564656"/>
                <a:gd name="connsiteY1" fmla="*/ 266542 h 607273"/>
                <a:gd name="connsiteX2" fmla="*/ 363621 w 564656"/>
                <a:gd name="connsiteY2" fmla="*/ 269381 h 607273"/>
                <a:gd name="connsiteX3" fmla="*/ 363074 w 564656"/>
                <a:gd name="connsiteY3" fmla="*/ 272111 h 607273"/>
                <a:gd name="connsiteX4" fmla="*/ 359793 w 564656"/>
                <a:gd name="connsiteY4" fmla="*/ 274295 h 607273"/>
                <a:gd name="connsiteX5" fmla="*/ 359355 w 564656"/>
                <a:gd name="connsiteY5" fmla="*/ 274295 h 607273"/>
                <a:gd name="connsiteX6" fmla="*/ 358480 w 564656"/>
                <a:gd name="connsiteY6" fmla="*/ 431648 h 607273"/>
                <a:gd name="connsiteX7" fmla="*/ 354980 w 564656"/>
                <a:gd name="connsiteY7" fmla="*/ 444206 h 607273"/>
                <a:gd name="connsiteX8" fmla="*/ 354542 w 564656"/>
                <a:gd name="connsiteY8" fmla="*/ 444097 h 607273"/>
                <a:gd name="connsiteX9" fmla="*/ 306958 w 564656"/>
                <a:gd name="connsiteY9" fmla="*/ 446936 h 607273"/>
                <a:gd name="connsiteX10" fmla="*/ 306302 w 564656"/>
                <a:gd name="connsiteY10" fmla="*/ 446608 h 607273"/>
                <a:gd name="connsiteX11" fmla="*/ 308818 w 564656"/>
                <a:gd name="connsiteY11" fmla="*/ 519224 h 607273"/>
                <a:gd name="connsiteX12" fmla="*/ 302692 w 564656"/>
                <a:gd name="connsiteY12" fmla="*/ 525667 h 607273"/>
                <a:gd name="connsiteX13" fmla="*/ 296238 w 564656"/>
                <a:gd name="connsiteY13" fmla="*/ 531673 h 607273"/>
                <a:gd name="connsiteX14" fmla="*/ 2206 w 564656"/>
                <a:gd name="connsiteY14" fmla="*/ 497712 h 607273"/>
                <a:gd name="connsiteX15" fmla="*/ 1987 w 564656"/>
                <a:gd name="connsiteY15" fmla="*/ 489741 h 607273"/>
                <a:gd name="connsiteX16" fmla="*/ 34585 w 564656"/>
                <a:gd name="connsiteY16" fmla="*/ 326710 h 607273"/>
                <a:gd name="connsiteX17" fmla="*/ 142112 w 564656"/>
                <a:gd name="connsiteY17" fmla="*/ 260755 h 607273"/>
                <a:gd name="connsiteX18" fmla="*/ 150316 w 564656"/>
                <a:gd name="connsiteY18" fmla="*/ 263048 h 607273"/>
                <a:gd name="connsiteX19" fmla="*/ 207197 w 564656"/>
                <a:gd name="connsiteY19" fmla="*/ 359360 h 607273"/>
                <a:gd name="connsiteX20" fmla="*/ 210698 w 564656"/>
                <a:gd name="connsiteY20" fmla="*/ 344837 h 607273"/>
                <a:gd name="connsiteX21" fmla="*/ 217917 w 564656"/>
                <a:gd name="connsiteY21" fmla="*/ 315790 h 607273"/>
                <a:gd name="connsiteX22" fmla="*/ 209276 w 564656"/>
                <a:gd name="connsiteY22" fmla="*/ 305635 h 607273"/>
                <a:gd name="connsiteX23" fmla="*/ 202384 w 564656"/>
                <a:gd name="connsiteY23" fmla="*/ 293842 h 607273"/>
                <a:gd name="connsiteX24" fmla="*/ 205010 w 564656"/>
                <a:gd name="connsiteY24" fmla="*/ 283905 h 607273"/>
                <a:gd name="connsiteX25" fmla="*/ 228309 w 564656"/>
                <a:gd name="connsiteY25" fmla="*/ 283359 h 607273"/>
                <a:gd name="connsiteX26" fmla="*/ 252812 w 564656"/>
                <a:gd name="connsiteY26" fmla="*/ 281284 h 607273"/>
                <a:gd name="connsiteX27" fmla="*/ 256203 w 564656"/>
                <a:gd name="connsiteY27" fmla="*/ 287290 h 607273"/>
                <a:gd name="connsiteX28" fmla="*/ 256640 w 564656"/>
                <a:gd name="connsiteY28" fmla="*/ 290566 h 607273"/>
                <a:gd name="connsiteX29" fmla="*/ 250624 w 564656"/>
                <a:gd name="connsiteY29" fmla="*/ 308037 h 607273"/>
                <a:gd name="connsiteX30" fmla="*/ 244170 w 564656"/>
                <a:gd name="connsiteY30" fmla="*/ 320704 h 607273"/>
                <a:gd name="connsiteX31" fmla="*/ 249530 w 564656"/>
                <a:gd name="connsiteY31" fmla="*/ 346911 h 607273"/>
                <a:gd name="connsiteX32" fmla="*/ 252265 w 564656"/>
                <a:gd name="connsiteY32" fmla="*/ 358377 h 607273"/>
                <a:gd name="connsiteX33" fmla="*/ 312866 w 564656"/>
                <a:gd name="connsiteY33" fmla="*/ 258899 h 607273"/>
                <a:gd name="connsiteX34" fmla="*/ 318882 w 564656"/>
                <a:gd name="connsiteY34" fmla="*/ 257042 h 607273"/>
                <a:gd name="connsiteX35" fmla="*/ 321179 w 564656"/>
                <a:gd name="connsiteY35" fmla="*/ 256496 h 607273"/>
                <a:gd name="connsiteX36" fmla="*/ 424854 w 564656"/>
                <a:gd name="connsiteY36" fmla="*/ 248274 h 607273"/>
                <a:gd name="connsiteX37" fmla="*/ 464444 w 564656"/>
                <a:gd name="connsiteY37" fmla="*/ 250240 h 607273"/>
                <a:gd name="connsiteX38" fmla="*/ 466194 w 564656"/>
                <a:gd name="connsiteY38" fmla="*/ 251332 h 607273"/>
                <a:gd name="connsiteX39" fmla="*/ 470569 w 564656"/>
                <a:gd name="connsiteY39" fmla="*/ 254609 h 607273"/>
                <a:gd name="connsiteX40" fmla="*/ 471662 w 564656"/>
                <a:gd name="connsiteY40" fmla="*/ 276016 h 607273"/>
                <a:gd name="connsiteX41" fmla="*/ 536516 w 564656"/>
                <a:gd name="connsiteY41" fmla="*/ 294364 h 607273"/>
                <a:gd name="connsiteX42" fmla="*/ 556093 w 564656"/>
                <a:gd name="connsiteY42" fmla="*/ 361096 h 607273"/>
                <a:gd name="connsiteX43" fmla="*/ 553249 w 564656"/>
                <a:gd name="connsiteY43" fmla="*/ 363935 h 607273"/>
                <a:gd name="connsiteX44" fmla="*/ 550078 w 564656"/>
                <a:gd name="connsiteY44" fmla="*/ 367212 h 607273"/>
                <a:gd name="connsiteX45" fmla="*/ 505128 w 564656"/>
                <a:gd name="connsiteY45" fmla="*/ 367103 h 607273"/>
                <a:gd name="connsiteX46" fmla="*/ 465975 w 564656"/>
                <a:gd name="connsiteY46" fmla="*/ 361314 h 607273"/>
                <a:gd name="connsiteX47" fmla="*/ 464444 w 564656"/>
                <a:gd name="connsiteY47" fmla="*/ 358038 h 607273"/>
                <a:gd name="connsiteX48" fmla="*/ 459632 w 564656"/>
                <a:gd name="connsiteY48" fmla="*/ 355307 h 607273"/>
                <a:gd name="connsiteX49" fmla="*/ 459632 w 564656"/>
                <a:gd name="connsiteY49" fmla="*/ 338925 h 607273"/>
                <a:gd name="connsiteX50" fmla="*/ 447055 w 564656"/>
                <a:gd name="connsiteY50" fmla="*/ 324289 h 607273"/>
                <a:gd name="connsiteX51" fmla="*/ 426275 w 564656"/>
                <a:gd name="connsiteY51" fmla="*/ 333573 h 607273"/>
                <a:gd name="connsiteX52" fmla="*/ 426932 w 564656"/>
                <a:gd name="connsiteY52" fmla="*/ 335102 h 607273"/>
                <a:gd name="connsiteX53" fmla="*/ 531485 w 564656"/>
                <a:gd name="connsiteY53" fmla="*/ 420400 h 607273"/>
                <a:gd name="connsiteX54" fmla="*/ 564514 w 564656"/>
                <a:gd name="connsiteY54" fmla="*/ 479814 h 607273"/>
                <a:gd name="connsiteX55" fmla="*/ 472209 w 564656"/>
                <a:gd name="connsiteY55" fmla="*/ 573960 h 607273"/>
                <a:gd name="connsiteX56" fmla="*/ 472537 w 564656"/>
                <a:gd name="connsiteY56" fmla="*/ 600718 h 607273"/>
                <a:gd name="connsiteX57" fmla="*/ 466085 w 564656"/>
                <a:gd name="connsiteY57" fmla="*/ 607271 h 607273"/>
                <a:gd name="connsiteX58" fmla="*/ 434587 w 564656"/>
                <a:gd name="connsiteY58" fmla="*/ 605523 h 607273"/>
                <a:gd name="connsiteX59" fmla="*/ 420260 w 564656"/>
                <a:gd name="connsiteY59" fmla="*/ 601045 h 607273"/>
                <a:gd name="connsiteX60" fmla="*/ 417964 w 564656"/>
                <a:gd name="connsiteY60" fmla="*/ 598206 h 607273"/>
                <a:gd name="connsiteX61" fmla="*/ 416214 w 564656"/>
                <a:gd name="connsiteY61" fmla="*/ 571884 h 607273"/>
                <a:gd name="connsiteX62" fmla="*/ 325002 w 564656"/>
                <a:gd name="connsiteY62" fmla="*/ 465507 h 607273"/>
                <a:gd name="connsiteX63" fmla="*/ 329486 w 564656"/>
                <a:gd name="connsiteY63" fmla="*/ 460374 h 607273"/>
                <a:gd name="connsiteX64" fmla="*/ 410417 w 564656"/>
                <a:gd name="connsiteY64" fmla="*/ 459391 h 607273"/>
                <a:gd name="connsiteX65" fmla="*/ 416432 w 564656"/>
                <a:gd name="connsiteY65" fmla="*/ 463214 h 607273"/>
                <a:gd name="connsiteX66" fmla="*/ 419495 w 564656"/>
                <a:gd name="connsiteY66" fmla="*/ 467255 h 607273"/>
                <a:gd name="connsiteX67" fmla="*/ 444868 w 564656"/>
                <a:gd name="connsiteY67" fmla="*/ 520116 h 607273"/>
                <a:gd name="connsiteX68" fmla="*/ 454929 w 564656"/>
                <a:gd name="connsiteY68" fmla="*/ 471623 h 607273"/>
                <a:gd name="connsiteX69" fmla="*/ 373123 w 564656"/>
                <a:gd name="connsiteY69" fmla="*/ 417779 h 607273"/>
                <a:gd name="connsiteX70" fmla="*/ 326971 w 564656"/>
                <a:gd name="connsiteY70" fmla="*/ 366556 h 607273"/>
                <a:gd name="connsiteX71" fmla="*/ 415667 w 564656"/>
                <a:gd name="connsiteY71" fmla="*/ 277326 h 607273"/>
                <a:gd name="connsiteX72" fmla="*/ 417198 w 564656"/>
                <a:gd name="connsiteY72" fmla="*/ 254172 h 607273"/>
                <a:gd name="connsiteX73" fmla="*/ 422119 w 564656"/>
                <a:gd name="connsiteY73" fmla="*/ 249476 h 607273"/>
                <a:gd name="connsiteX74" fmla="*/ 424854 w 564656"/>
                <a:gd name="connsiteY74" fmla="*/ 248274 h 607273"/>
                <a:gd name="connsiteX75" fmla="*/ 215096 w 564656"/>
                <a:gd name="connsiteY75" fmla="*/ 1184 h 607273"/>
                <a:gd name="connsiteX76" fmla="*/ 313856 w 564656"/>
                <a:gd name="connsiteY76" fmla="*/ 177884 h 607273"/>
                <a:gd name="connsiteX77" fmla="*/ 218486 w 564656"/>
                <a:gd name="connsiteY77" fmla="*/ 264268 h 607273"/>
                <a:gd name="connsiteX78" fmla="*/ 141053 w 564656"/>
                <a:gd name="connsiteY78" fmla="*/ 135292 h 607273"/>
                <a:gd name="connsiteX79" fmla="*/ 215096 w 564656"/>
                <a:gd name="connsiteY79" fmla="*/ 1184 h 60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64656" h="607273">
                  <a:moveTo>
                    <a:pt x="321179" y="256496"/>
                  </a:moveTo>
                  <a:cubicBezTo>
                    <a:pt x="334305" y="258680"/>
                    <a:pt x="350167" y="259772"/>
                    <a:pt x="361871" y="266542"/>
                  </a:cubicBezTo>
                  <a:cubicBezTo>
                    <a:pt x="363074" y="267198"/>
                    <a:pt x="363512" y="268289"/>
                    <a:pt x="363621" y="269381"/>
                  </a:cubicBezTo>
                  <a:cubicBezTo>
                    <a:pt x="364168" y="270364"/>
                    <a:pt x="363949" y="271347"/>
                    <a:pt x="363074" y="272111"/>
                  </a:cubicBezTo>
                  <a:cubicBezTo>
                    <a:pt x="362309" y="273203"/>
                    <a:pt x="361324" y="274186"/>
                    <a:pt x="359793" y="274295"/>
                  </a:cubicBezTo>
                  <a:cubicBezTo>
                    <a:pt x="359574" y="274295"/>
                    <a:pt x="359464" y="274295"/>
                    <a:pt x="359355" y="274295"/>
                  </a:cubicBezTo>
                  <a:cubicBezTo>
                    <a:pt x="300176" y="303123"/>
                    <a:pt x="286722" y="410136"/>
                    <a:pt x="358480" y="431648"/>
                  </a:cubicBezTo>
                  <a:cubicBezTo>
                    <a:pt x="366465" y="434160"/>
                    <a:pt x="363184" y="446390"/>
                    <a:pt x="354980" y="444206"/>
                  </a:cubicBezTo>
                  <a:cubicBezTo>
                    <a:pt x="354870" y="444206"/>
                    <a:pt x="354761" y="444097"/>
                    <a:pt x="354542" y="444097"/>
                  </a:cubicBezTo>
                  <a:cubicBezTo>
                    <a:pt x="339884" y="450976"/>
                    <a:pt x="322492" y="451413"/>
                    <a:pt x="306958" y="446936"/>
                  </a:cubicBezTo>
                  <a:cubicBezTo>
                    <a:pt x="306630" y="446827"/>
                    <a:pt x="306521" y="446717"/>
                    <a:pt x="306302" y="446608"/>
                  </a:cubicBezTo>
                  <a:cubicBezTo>
                    <a:pt x="305427" y="450103"/>
                    <a:pt x="308709" y="513109"/>
                    <a:pt x="308818" y="519224"/>
                  </a:cubicBezTo>
                  <a:cubicBezTo>
                    <a:pt x="308928" y="523483"/>
                    <a:pt x="305864" y="525667"/>
                    <a:pt x="302692" y="525667"/>
                  </a:cubicBezTo>
                  <a:cubicBezTo>
                    <a:pt x="302364" y="528834"/>
                    <a:pt x="300286" y="531673"/>
                    <a:pt x="296238" y="531673"/>
                  </a:cubicBezTo>
                  <a:cubicBezTo>
                    <a:pt x="201728" y="530472"/>
                    <a:pt x="88294" y="544012"/>
                    <a:pt x="2206" y="497712"/>
                  </a:cubicBezTo>
                  <a:cubicBezTo>
                    <a:pt x="-1075" y="495965"/>
                    <a:pt x="-310" y="491707"/>
                    <a:pt x="1987" y="489741"/>
                  </a:cubicBezTo>
                  <a:cubicBezTo>
                    <a:pt x="-2169" y="433832"/>
                    <a:pt x="2972" y="374757"/>
                    <a:pt x="34585" y="326710"/>
                  </a:cubicBezTo>
                  <a:cubicBezTo>
                    <a:pt x="57228" y="292531"/>
                    <a:pt x="98576" y="257042"/>
                    <a:pt x="142112" y="260755"/>
                  </a:cubicBezTo>
                  <a:cubicBezTo>
                    <a:pt x="144847" y="259554"/>
                    <a:pt x="148238" y="259881"/>
                    <a:pt x="150316" y="263048"/>
                  </a:cubicBezTo>
                  <a:cubicBezTo>
                    <a:pt x="170553" y="294278"/>
                    <a:pt x="189695" y="326492"/>
                    <a:pt x="207197" y="359360"/>
                  </a:cubicBezTo>
                  <a:cubicBezTo>
                    <a:pt x="208291" y="354446"/>
                    <a:pt x="209713" y="349641"/>
                    <a:pt x="210698" y="344837"/>
                  </a:cubicBezTo>
                  <a:cubicBezTo>
                    <a:pt x="212885" y="335118"/>
                    <a:pt x="214964" y="325290"/>
                    <a:pt x="217917" y="315790"/>
                  </a:cubicBezTo>
                  <a:cubicBezTo>
                    <a:pt x="214854" y="312623"/>
                    <a:pt x="212010" y="309129"/>
                    <a:pt x="209276" y="305635"/>
                  </a:cubicBezTo>
                  <a:cubicBezTo>
                    <a:pt x="206760" y="302141"/>
                    <a:pt x="203150" y="298209"/>
                    <a:pt x="202384" y="293842"/>
                  </a:cubicBezTo>
                  <a:cubicBezTo>
                    <a:pt x="199540" y="290456"/>
                    <a:pt x="199540" y="284887"/>
                    <a:pt x="205010" y="283905"/>
                  </a:cubicBezTo>
                  <a:cubicBezTo>
                    <a:pt x="212557" y="282594"/>
                    <a:pt x="220652" y="283905"/>
                    <a:pt x="228309" y="283359"/>
                  </a:cubicBezTo>
                  <a:cubicBezTo>
                    <a:pt x="236622" y="282813"/>
                    <a:pt x="244608" y="279864"/>
                    <a:pt x="252812" y="281284"/>
                  </a:cubicBezTo>
                  <a:cubicBezTo>
                    <a:pt x="256093" y="281830"/>
                    <a:pt x="256750" y="284669"/>
                    <a:pt x="256203" y="287290"/>
                  </a:cubicBezTo>
                  <a:cubicBezTo>
                    <a:pt x="256640" y="288273"/>
                    <a:pt x="256859" y="289474"/>
                    <a:pt x="256640" y="290566"/>
                  </a:cubicBezTo>
                  <a:cubicBezTo>
                    <a:pt x="255218" y="296572"/>
                    <a:pt x="252702" y="302250"/>
                    <a:pt x="250624" y="308037"/>
                  </a:cubicBezTo>
                  <a:cubicBezTo>
                    <a:pt x="248874" y="313169"/>
                    <a:pt x="247999" y="317210"/>
                    <a:pt x="244170" y="320704"/>
                  </a:cubicBezTo>
                  <a:cubicBezTo>
                    <a:pt x="245920" y="329440"/>
                    <a:pt x="247671" y="338176"/>
                    <a:pt x="249530" y="346911"/>
                  </a:cubicBezTo>
                  <a:cubicBezTo>
                    <a:pt x="250405" y="350733"/>
                    <a:pt x="251390" y="354555"/>
                    <a:pt x="252265" y="358377"/>
                  </a:cubicBezTo>
                  <a:cubicBezTo>
                    <a:pt x="269110" y="324089"/>
                    <a:pt x="290331" y="288709"/>
                    <a:pt x="312866" y="258899"/>
                  </a:cubicBezTo>
                  <a:cubicBezTo>
                    <a:pt x="314506" y="256715"/>
                    <a:pt x="316804" y="256496"/>
                    <a:pt x="318882" y="257042"/>
                  </a:cubicBezTo>
                  <a:cubicBezTo>
                    <a:pt x="319538" y="256715"/>
                    <a:pt x="320195" y="256387"/>
                    <a:pt x="321179" y="256496"/>
                  </a:cubicBezTo>
                  <a:close/>
                  <a:moveTo>
                    <a:pt x="424854" y="248274"/>
                  </a:moveTo>
                  <a:cubicBezTo>
                    <a:pt x="437868" y="247073"/>
                    <a:pt x="451539" y="248165"/>
                    <a:pt x="464444" y="250240"/>
                  </a:cubicBezTo>
                  <a:cubicBezTo>
                    <a:pt x="465319" y="250350"/>
                    <a:pt x="465647" y="251005"/>
                    <a:pt x="466194" y="251332"/>
                  </a:cubicBezTo>
                  <a:cubicBezTo>
                    <a:pt x="468272" y="251223"/>
                    <a:pt x="470240" y="252097"/>
                    <a:pt x="470569" y="254609"/>
                  </a:cubicBezTo>
                  <a:cubicBezTo>
                    <a:pt x="471553" y="261708"/>
                    <a:pt x="472647" y="269026"/>
                    <a:pt x="471662" y="276016"/>
                  </a:cubicBezTo>
                  <a:cubicBezTo>
                    <a:pt x="495613" y="273613"/>
                    <a:pt x="519127" y="275142"/>
                    <a:pt x="536516" y="294364"/>
                  </a:cubicBezTo>
                  <a:cubicBezTo>
                    <a:pt x="551609" y="311183"/>
                    <a:pt x="561670" y="338597"/>
                    <a:pt x="556093" y="361096"/>
                  </a:cubicBezTo>
                  <a:cubicBezTo>
                    <a:pt x="555765" y="362625"/>
                    <a:pt x="554562" y="363389"/>
                    <a:pt x="553249" y="363935"/>
                  </a:cubicBezTo>
                  <a:cubicBezTo>
                    <a:pt x="552812" y="365355"/>
                    <a:pt x="551937" y="366775"/>
                    <a:pt x="550078" y="367212"/>
                  </a:cubicBezTo>
                  <a:cubicBezTo>
                    <a:pt x="535641" y="370597"/>
                    <a:pt x="519783" y="367867"/>
                    <a:pt x="505128" y="367103"/>
                  </a:cubicBezTo>
                  <a:cubicBezTo>
                    <a:pt x="492114" y="366447"/>
                    <a:pt x="477459" y="368085"/>
                    <a:pt x="465975" y="361314"/>
                  </a:cubicBezTo>
                  <a:cubicBezTo>
                    <a:pt x="464882" y="360659"/>
                    <a:pt x="464444" y="359348"/>
                    <a:pt x="464444" y="358038"/>
                  </a:cubicBezTo>
                  <a:cubicBezTo>
                    <a:pt x="462366" y="358256"/>
                    <a:pt x="460398" y="357491"/>
                    <a:pt x="459632" y="355307"/>
                  </a:cubicBezTo>
                  <a:cubicBezTo>
                    <a:pt x="457882" y="349846"/>
                    <a:pt x="460726" y="344604"/>
                    <a:pt x="459632" y="338925"/>
                  </a:cubicBezTo>
                  <a:cubicBezTo>
                    <a:pt x="458429" y="331935"/>
                    <a:pt x="453945" y="326255"/>
                    <a:pt x="447055" y="324289"/>
                  </a:cubicBezTo>
                  <a:cubicBezTo>
                    <a:pt x="437978" y="321668"/>
                    <a:pt x="429884" y="326474"/>
                    <a:pt x="426275" y="333573"/>
                  </a:cubicBezTo>
                  <a:cubicBezTo>
                    <a:pt x="426494" y="334119"/>
                    <a:pt x="426932" y="334447"/>
                    <a:pt x="426932" y="335102"/>
                  </a:cubicBezTo>
                  <a:cubicBezTo>
                    <a:pt x="429119" y="376386"/>
                    <a:pt x="504472" y="397793"/>
                    <a:pt x="531485" y="420400"/>
                  </a:cubicBezTo>
                  <a:cubicBezTo>
                    <a:pt x="550296" y="436018"/>
                    <a:pt x="563202" y="454695"/>
                    <a:pt x="564514" y="479814"/>
                  </a:cubicBezTo>
                  <a:cubicBezTo>
                    <a:pt x="567576" y="533877"/>
                    <a:pt x="520658" y="567953"/>
                    <a:pt x="472209" y="573960"/>
                  </a:cubicBezTo>
                  <a:cubicBezTo>
                    <a:pt x="472756" y="582915"/>
                    <a:pt x="472537" y="591871"/>
                    <a:pt x="472537" y="600718"/>
                  </a:cubicBezTo>
                  <a:cubicBezTo>
                    <a:pt x="472647" y="604213"/>
                    <a:pt x="469584" y="607380"/>
                    <a:pt x="466085" y="607271"/>
                  </a:cubicBezTo>
                  <a:cubicBezTo>
                    <a:pt x="455585" y="606943"/>
                    <a:pt x="445086" y="606615"/>
                    <a:pt x="434587" y="605523"/>
                  </a:cubicBezTo>
                  <a:cubicBezTo>
                    <a:pt x="429775" y="605086"/>
                    <a:pt x="423322" y="605196"/>
                    <a:pt x="420260" y="601045"/>
                  </a:cubicBezTo>
                  <a:cubicBezTo>
                    <a:pt x="419276" y="600390"/>
                    <a:pt x="418401" y="599516"/>
                    <a:pt x="417964" y="598206"/>
                  </a:cubicBezTo>
                  <a:cubicBezTo>
                    <a:pt x="414901" y="590124"/>
                    <a:pt x="415011" y="580731"/>
                    <a:pt x="416214" y="571884"/>
                  </a:cubicBezTo>
                  <a:cubicBezTo>
                    <a:pt x="363827" y="572758"/>
                    <a:pt x="307613" y="520662"/>
                    <a:pt x="325002" y="465507"/>
                  </a:cubicBezTo>
                  <a:cubicBezTo>
                    <a:pt x="325002" y="462886"/>
                    <a:pt x="326534" y="460265"/>
                    <a:pt x="329486" y="460374"/>
                  </a:cubicBezTo>
                  <a:cubicBezTo>
                    <a:pt x="356719" y="461903"/>
                    <a:pt x="383404" y="462121"/>
                    <a:pt x="410417" y="459391"/>
                  </a:cubicBezTo>
                  <a:cubicBezTo>
                    <a:pt x="413808" y="459063"/>
                    <a:pt x="415776" y="460811"/>
                    <a:pt x="416432" y="463214"/>
                  </a:cubicBezTo>
                  <a:cubicBezTo>
                    <a:pt x="418182" y="463869"/>
                    <a:pt x="419604" y="465179"/>
                    <a:pt x="419495" y="467255"/>
                  </a:cubicBezTo>
                  <a:cubicBezTo>
                    <a:pt x="419276" y="483637"/>
                    <a:pt x="418401" y="522628"/>
                    <a:pt x="444868" y="520116"/>
                  </a:cubicBezTo>
                  <a:cubicBezTo>
                    <a:pt x="467288" y="518040"/>
                    <a:pt x="459851" y="487569"/>
                    <a:pt x="454929" y="471623"/>
                  </a:cubicBezTo>
                  <a:cubicBezTo>
                    <a:pt x="431087" y="446503"/>
                    <a:pt x="403199" y="435691"/>
                    <a:pt x="373123" y="417779"/>
                  </a:cubicBezTo>
                  <a:cubicBezTo>
                    <a:pt x="353110" y="405765"/>
                    <a:pt x="333533" y="389929"/>
                    <a:pt x="326971" y="366556"/>
                  </a:cubicBezTo>
                  <a:cubicBezTo>
                    <a:pt x="311441" y="310637"/>
                    <a:pt x="368093" y="278091"/>
                    <a:pt x="415667" y="277326"/>
                  </a:cubicBezTo>
                  <a:cubicBezTo>
                    <a:pt x="413917" y="269899"/>
                    <a:pt x="415448" y="261162"/>
                    <a:pt x="417198" y="254172"/>
                  </a:cubicBezTo>
                  <a:cubicBezTo>
                    <a:pt x="417964" y="251223"/>
                    <a:pt x="419932" y="249803"/>
                    <a:pt x="422119" y="249476"/>
                  </a:cubicBezTo>
                  <a:cubicBezTo>
                    <a:pt x="422885" y="248930"/>
                    <a:pt x="423760" y="248274"/>
                    <a:pt x="424854" y="248274"/>
                  </a:cubicBezTo>
                  <a:close/>
                  <a:moveTo>
                    <a:pt x="215096" y="1184"/>
                  </a:moveTo>
                  <a:cubicBezTo>
                    <a:pt x="316918" y="-12467"/>
                    <a:pt x="342401" y="94667"/>
                    <a:pt x="313856" y="177884"/>
                  </a:cubicBezTo>
                  <a:cubicBezTo>
                    <a:pt x="300841" y="226918"/>
                    <a:pt x="266171" y="276499"/>
                    <a:pt x="218486" y="264268"/>
                  </a:cubicBezTo>
                  <a:cubicBezTo>
                    <a:pt x="165770" y="256623"/>
                    <a:pt x="146521" y="182907"/>
                    <a:pt x="141053" y="135292"/>
                  </a:cubicBezTo>
                  <a:cubicBezTo>
                    <a:pt x="134163" y="75118"/>
                    <a:pt x="144553" y="10576"/>
                    <a:pt x="215096" y="1184"/>
                  </a:cubicBezTo>
                  <a:close/>
                </a:path>
              </a:pathLst>
            </a:custGeom>
            <a:solidFill>
              <a:srgbClr val="74C1D3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7" name="ïṡľîďé"/>
          <p:cNvGrpSpPr/>
          <p:nvPr/>
        </p:nvGrpSpPr>
        <p:grpSpPr>
          <a:xfrm>
            <a:off x="8406381" y="1977287"/>
            <a:ext cx="3112516" cy="1125204"/>
            <a:chOff x="673101" y="2186838"/>
            <a:chExt cx="3112516" cy="1125204"/>
          </a:xfrm>
        </p:grpSpPr>
        <p:sp>
          <p:nvSpPr>
            <p:cNvPr id="21" name="ïšḻíḋe"/>
            <p:cNvSpPr txBox="1"/>
            <p:nvPr/>
          </p:nvSpPr>
          <p:spPr>
            <a:xfrm>
              <a:off x="673101" y="2186838"/>
              <a:ext cx="3112516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de-DE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íṧḷiḑè"/>
            <p:cNvSpPr txBox="1"/>
            <p:nvPr/>
          </p:nvSpPr>
          <p:spPr>
            <a:xfrm>
              <a:off x="673101" y="2617293"/>
              <a:ext cx="3112516" cy="6947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.</a:t>
              </a:r>
              <a:endParaRPr kumimoji="0" lang="de-DE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îṩliḋê"/>
          <p:cNvGrpSpPr/>
          <p:nvPr/>
        </p:nvGrpSpPr>
        <p:grpSpPr>
          <a:xfrm>
            <a:off x="8406381" y="3915815"/>
            <a:ext cx="3112516" cy="1125204"/>
            <a:chOff x="673101" y="2186838"/>
            <a:chExt cx="3112516" cy="1125204"/>
          </a:xfrm>
        </p:grpSpPr>
        <p:sp>
          <p:nvSpPr>
            <p:cNvPr id="19" name="ïṩľîḋê"/>
            <p:cNvSpPr txBox="1"/>
            <p:nvPr/>
          </p:nvSpPr>
          <p:spPr>
            <a:xfrm>
              <a:off x="673101" y="2186838"/>
              <a:ext cx="3112516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de-DE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íŝḷïde"/>
            <p:cNvSpPr txBox="1"/>
            <p:nvPr/>
          </p:nvSpPr>
          <p:spPr>
            <a:xfrm>
              <a:off x="673101" y="2617293"/>
              <a:ext cx="3112516" cy="6947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.</a:t>
              </a:r>
              <a:endParaRPr kumimoji="0" lang="de-DE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06" y="464946"/>
            <a:ext cx="11196385" cy="594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iśliḑé"/>
          <p:cNvSpPr/>
          <p:nvPr/>
        </p:nvSpPr>
        <p:spPr>
          <a:xfrm>
            <a:off x="1368816" y="1235276"/>
            <a:ext cx="4214221" cy="1360807"/>
          </a:xfrm>
          <a:prstGeom prst="roundRect">
            <a:avLst>
              <a:gd name="adj" fmla="val 6141"/>
            </a:avLst>
          </a:prstGeom>
          <a:blipFill>
            <a:blip r:embed="rId2" cstate="screen"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íśļiḋé"/>
          <p:cNvSpPr/>
          <p:nvPr/>
        </p:nvSpPr>
        <p:spPr>
          <a:xfrm flipH="1">
            <a:off x="1345242" y="1235276"/>
            <a:ext cx="3082042" cy="1360807"/>
          </a:xfrm>
          <a:prstGeom prst="parallelogram">
            <a:avLst/>
          </a:prstGeom>
          <a:solidFill>
            <a:srgbClr val="74C1D3">
              <a:alpha val="7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7" name="išḷiḍe"/>
          <p:cNvSpPr/>
          <p:nvPr/>
        </p:nvSpPr>
        <p:spPr>
          <a:xfrm>
            <a:off x="1368816" y="2748596"/>
            <a:ext cx="4214221" cy="1360807"/>
          </a:xfrm>
          <a:prstGeom prst="roundRect">
            <a:avLst>
              <a:gd name="adj" fmla="val 6141"/>
            </a:avLst>
          </a:prstGeom>
          <a:blipFill>
            <a:blip r:embed="rId3" cstate="screen"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îŝlïde"/>
          <p:cNvSpPr/>
          <p:nvPr/>
        </p:nvSpPr>
        <p:spPr>
          <a:xfrm flipH="1">
            <a:off x="1704934" y="2748596"/>
            <a:ext cx="3082042" cy="1360807"/>
          </a:xfrm>
          <a:prstGeom prst="parallelogram">
            <a:avLst/>
          </a:prstGeom>
          <a:solidFill>
            <a:srgbClr val="F0B9B4">
              <a:alpha val="7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b="1">
                <a:cs typeface="+mn-ea"/>
                <a:sym typeface="+mn-lt"/>
              </a:rPr>
              <a:t>Text here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9" name="iṣľiḍe"/>
          <p:cNvSpPr/>
          <p:nvPr/>
        </p:nvSpPr>
        <p:spPr>
          <a:xfrm>
            <a:off x="1368816" y="4261917"/>
            <a:ext cx="4214221" cy="1360807"/>
          </a:xfrm>
          <a:prstGeom prst="roundRect">
            <a:avLst>
              <a:gd name="adj" fmla="val 6141"/>
            </a:avLst>
          </a:prstGeom>
          <a:blipFill>
            <a:blip r:embed="rId4" cstate="screen"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ïṣḷïdê"/>
          <p:cNvSpPr/>
          <p:nvPr/>
        </p:nvSpPr>
        <p:spPr>
          <a:xfrm flipH="1">
            <a:off x="2062696" y="4261917"/>
            <a:ext cx="3082042" cy="1360807"/>
          </a:xfrm>
          <a:prstGeom prst="parallelogram">
            <a:avLst/>
          </a:prstGeom>
          <a:solidFill>
            <a:srgbClr val="74C1D3">
              <a:alpha val="7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11" name="ïṡḷíďe"/>
          <p:cNvGrpSpPr/>
          <p:nvPr/>
        </p:nvGrpSpPr>
        <p:grpSpPr>
          <a:xfrm>
            <a:off x="5301997" y="1634639"/>
            <a:ext cx="562080" cy="562080"/>
            <a:chOff x="5172720" y="1581150"/>
            <a:chExt cx="643482" cy="643482"/>
          </a:xfrm>
        </p:grpSpPr>
        <p:sp>
          <p:nvSpPr>
            <p:cNvPr id="24" name="îšliḋê"/>
            <p:cNvSpPr/>
            <p:nvPr/>
          </p:nvSpPr>
          <p:spPr>
            <a:xfrm>
              <a:off x="5172720" y="1581150"/>
              <a:ext cx="643482" cy="643482"/>
            </a:xfrm>
            <a:prstGeom prst="ellipse">
              <a:avLst/>
            </a:prstGeom>
            <a:solidFill>
              <a:srgbClr val="74C1D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îš1ïḍe"/>
            <p:cNvSpPr/>
            <p:nvPr/>
          </p:nvSpPr>
          <p:spPr bwMode="auto">
            <a:xfrm>
              <a:off x="5359647" y="1783807"/>
              <a:ext cx="269628" cy="238169"/>
            </a:xfrm>
            <a:custGeom>
              <a:avLst/>
              <a:gdLst>
                <a:gd name="T0" fmla="*/ 573 w 573"/>
                <a:gd name="T1" fmla="*/ 254 h 507"/>
                <a:gd name="T2" fmla="*/ 433 w 573"/>
                <a:gd name="T3" fmla="*/ 480 h 507"/>
                <a:gd name="T4" fmla="*/ 538 w 573"/>
                <a:gd name="T5" fmla="*/ 254 h 507"/>
                <a:gd name="T6" fmla="*/ 433 w 573"/>
                <a:gd name="T7" fmla="*/ 27 h 507"/>
                <a:gd name="T8" fmla="*/ 573 w 573"/>
                <a:gd name="T9" fmla="*/ 254 h 507"/>
                <a:gd name="T10" fmla="*/ 507 w 573"/>
                <a:gd name="T11" fmla="*/ 254 h 507"/>
                <a:gd name="T12" fmla="*/ 253 w 573"/>
                <a:gd name="T13" fmla="*/ 0 h 507"/>
                <a:gd name="T14" fmla="*/ 0 w 573"/>
                <a:gd name="T15" fmla="*/ 254 h 507"/>
                <a:gd name="T16" fmla="*/ 253 w 573"/>
                <a:gd name="T17" fmla="*/ 507 h 507"/>
                <a:gd name="T18" fmla="*/ 507 w 573"/>
                <a:gd name="T19" fmla="*/ 254 h 507"/>
                <a:gd name="T20" fmla="*/ 440 w 573"/>
                <a:gd name="T21" fmla="*/ 254 h 507"/>
                <a:gd name="T22" fmla="*/ 253 w 573"/>
                <a:gd name="T23" fmla="*/ 440 h 507"/>
                <a:gd name="T24" fmla="*/ 67 w 573"/>
                <a:gd name="T25" fmla="*/ 254 h 507"/>
                <a:gd name="T26" fmla="*/ 253 w 573"/>
                <a:gd name="T27" fmla="*/ 67 h 507"/>
                <a:gd name="T28" fmla="*/ 440 w 573"/>
                <a:gd name="T29" fmla="*/ 254 h 507"/>
                <a:gd name="T30" fmla="*/ 370 w 573"/>
                <a:gd name="T31" fmla="*/ 290 h 507"/>
                <a:gd name="T32" fmla="*/ 321 w 573"/>
                <a:gd name="T33" fmla="*/ 290 h 507"/>
                <a:gd name="T34" fmla="*/ 321 w 573"/>
                <a:gd name="T35" fmla="*/ 302 h 507"/>
                <a:gd name="T36" fmla="*/ 311 w 573"/>
                <a:gd name="T37" fmla="*/ 335 h 507"/>
                <a:gd name="T38" fmla="*/ 264 w 573"/>
                <a:gd name="T39" fmla="*/ 342 h 507"/>
                <a:gd name="T40" fmla="*/ 215 w 573"/>
                <a:gd name="T41" fmla="*/ 329 h 507"/>
                <a:gd name="T42" fmla="*/ 208 w 573"/>
                <a:gd name="T43" fmla="*/ 301 h 507"/>
                <a:gd name="T44" fmla="*/ 282 w 573"/>
                <a:gd name="T45" fmla="*/ 301 h 507"/>
                <a:gd name="T46" fmla="*/ 287 w 573"/>
                <a:gd name="T47" fmla="*/ 270 h 507"/>
                <a:gd name="T48" fmla="*/ 207 w 573"/>
                <a:gd name="T49" fmla="*/ 270 h 507"/>
                <a:gd name="T50" fmla="*/ 206 w 573"/>
                <a:gd name="T51" fmla="*/ 242 h 507"/>
                <a:gd name="T52" fmla="*/ 206 w 573"/>
                <a:gd name="T53" fmla="*/ 238 h 507"/>
                <a:gd name="T54" fmla="*/ 291 w 573"/>
                <a:gd name="T55" fmla="*/ 238 h 507"/>
                <a:gd name="T56" fmla="*/ 296 w 573"/>
                <a:gd name="T57" fmla="*/ 207 h 507"/>
                <a:gd name="T58" fmla="*/ 208 w 573"/>
                <a:gd name="T59" fmla="*/ 207 h 507"/>
                <a:gd name="T60" fmla="*/ 216 w 573"/>
                <a:gd name="T61" fmla="*/ 176 h 507"/>
                <a:gd name="T62" fmla="*/ 266 w 573"/>
                <a:gd name="T63" fmla="*/ 165 h 507"/>
                <a:gd name="T64" fmla="*/ 306 w 573"/>
                <a:gd name="T65" fmla="*/ 170 h 507"/>
                <a:gd name="T66" fmla="*/ 319 w 573"/>
                <a:gd name="T67" fmla="*/ 204 h 507"/>
                <a:gd name="T68" fmla="*/ 319 w 573"/>
                <a:gd name="T69" fmla="*/ 211 h 507"/>
                <a:gd name="T70" fmla="*/ 367 w 573"/>
                <a:gd name="T71" fmla="*/ 211 h 507"/>
                <a:gd name="T72" fmla="*/ 367 w 573"/>
                <a:gd name="T73" fmla="*/ 205 h 507"/>
                <a:gd name="T74" fmla="*/ 349 w 573"/>
                <a:gd name="T75" fmla="*/ 140 h 507"/>
                <a:gd name="T76" fmla="*/ 276 w 573"/>
                <a:gd name="T77" fmla="*/ 124 h 507"/>
                <a:gd name="T78" fmla="*/ 181 w 573"/>
                <a:gd name="T79" fmla="*/ 143 h 507"/>
                <a:gd name="T80" fmla="*/ 158 w 573"/>
                <a:gd name="T81" fmla="*/ 207 h 507"/>
                <a:gd name="T82" fmla="*/ 142 w 573"/>
                <a:gd name="T83" fmla="*/ 207 h 507"/>
                <a:gd name="T84" fmla="*/ 137 w 573"/>
                <a:gd name="T85" fmla="*/ 238 h 507"/>
                <a:gd name="T86" fmla="*/ 157 w 573"/>
                <a:gd name="T87" fmla="*/ 238 h 507"/>
                <a:gd name="T88" fmla="*/ 158 w 573"/>
                <a:gd name="T89" fmla="*/ 269 h 507"/>
                <a:gd name="T90" fmla="*/ 142 w 573"/>
                <a:gd name="T91" fmla="*/ 269 h 507"/>
                <a:gd name="T92" fmla="*/ 137 w 573"/>
                <a:gd name="T93" fmla="*/ 301 h 507"/>
                <a:gd name="T94" fmla="*/ 160 w 573"/>
                <a:gd name="T95" fmla="*/ 301 h 507"/>
                <a:gd name="T96" fmla="*/ 175 w 573"/>
                <a:gd name="T97" fmla="*/ 359 h 507"/>
                <a:gd name="T98" fmla="*/ 264 w 573"/>
                <a:gd name="T99" fmla="*/ 384 h 507"/>
                <a:gd name="T100" fmla="*/ 344 w 573"/>
                <a:gd name="T101" fmla="*/ 371 h 507"/>
                <a:gd name="T102" fmla="*/ 370 w 573"/>
                <a:gd name="T103" fmla="*/ 299 h 507"/>
                <a:gd name="T104" fmla="*/ 370 w 573"/>
                <a:gd name="T105" fmla="*/ 290 h 507"/>
                <a:gd name="T106" fmla="*/ 370 w 573"/>
                <a:gd name="T107" fmla="*/ 29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73" h="507">
                  <a:moveTo>
                    <a:pt x="573" y="254"/>
                  </a:moveTo>
                  <a:cubicBezTo>
                    <a:pt x="573" y="353"/>
                    <a:pt x="516" y="439"/>
                    <a:pt x="433" y="480"/>
                  </a:cubicBezTo>
                  <a:cubicBezTo>
                    <a:pt x="496" y="429"/>
                    <a:pt x="538" y="347"/>
                    <a:pt x="538" y="254"/>
                  </a:cubicBezTo>
                  <a:cubicBezTo>
                    <a:pt x="538" y="161"/>
                    <a:pt x="496" y="78"/>
                    <a:pt x="433" y="27"/>
                  </a:cubicBezTo>
                  <a:cubicBezTo>
                    <a:pt x="516" y="69"/>
                    <a:pt x="573" y="155"/>
                    <a:pt x="573" y="254"/>
                  </a:cubicBezTo>
                  <a:close/>
                  <a:moveTo>
                    <a:pt x="507" y="254"/>
                  </a:moveTo>
                  <a:cubicBezTo>
                    <a:pt x="507" y="114"/>
                    <a:pt x="393" y="0"/>
                    <a:pt x="253" y="0"/>
                  </a:cubicBezTo>
                  <a:cubicBezTo>
                    <a:pt x="114" y="0"/>
                    <a:pt x="0" y="114"/>
                    <a:pt x="0" y="254"/>
                  </a:cubicBezTo>
                  <a:cubicBezTo>
                    <a:pt x="0" y="393"/>
                    <a:pt x="114" y="507"/>
                    <a:pt x="253" y="507"/>
                  </a:cubicBezTo>
                  <a:cubicBezTo>
                    <a:pt x="393" y="507"/>
                    <a:pt x="507" y="393"/>
                    <a:pt x="507" y="254"/>
                  </a:cubicBezTo>
                  <a:close/>
                  <a:moveTo>
                    <a:pt x="440" y="254"/>
                  </a:moveTo>
                  <a:cubicBezTo>
                    <a:pt x="440" y="357"/>
                    <a:pt x="356" y="440"/>
                    <a:pt x="253" y="440"/>
                  </a:cubicBezTo>
                  <a:cubicBezTo>
                    <a:pt x="150" y="440"/>
                    <a:pt x="67" y="357"/>
                    <a:pt x="67" y="254"/>
                  </a:cubicBezTo>
                  <a:cubicBezTo>
                    <a:pt x="67" y="151"/>
                    <a:pt x="150" y="67"/>
                    <a:pt x="253" y="67"/>
                  </a:cubicBezTo>
                  <a:cubicBezTo>
                    <a:pt x="356" y="67"/>
                    <a:pt x="440" y="151"/>
                    <a:pt x="440" y="254"/>
                  </a:cubicBezTo>
                  <a:close/>
                  <a:moveTo>
                    <a:pt x="370" y="290"/>
                  </a:moveTo>
                  <a:lnTo>
                    <a:pt x="321" y="290"/>
                  </a:lnTo>
                  <a:lnTo>
                    <a:pt x="321" y="302"/>
                  </a:lnTo>
                  <a:cubicBezTo>
                    <a:pt x="322" y="318"/>
                    <a:pt x="318" y="329"/>
                    <a:pt x="311" y="335"/>
                  </a:cubicBezTo>
                  <a:cubicBezTo>
                    <a:pt x="303" y="340"/>
                    <a:pt x="288" y="342"/>
                    <a:pt x="264" y="342"/>
                  </a:cubicBezTo>
                  <a:cubicBezTo>
                    <a:pt x="236" y="342"/>
                    <a:pt x="220" y="338"/>
                    <a:pt x="215" y="329"/>
                  </a:cubicBezTo>
                  <a:cubicBezTo>
                    <a:pt x="212" y="324"/>
                    <a:pt x="210" y="315"/>
                    <a:pt x="208" y="301"/>
                  </a:cubicBezTo>
                  <a:lnTo>
                    <a:pt x="282" y="301"/>
                  </a:lnTo>
                  <a:lnTo>
                    <a:pt x="287" y="270"/>
                  </a:lnTo>
                  <a:lnTo>
                    <a:pt x="207" y="270"/>
                  </a:lnTo>
                  <a:cubicBezTo>
                    <a:pt x="207" y="260"/>
                    <a:pt x="206" y="251"/>
                    <a:pt x="206" y="242"/>
                  </a:cubicBezTo>
                  <a:lnTo>
                    <a:pt x="206" y="238"/>
                  </a:lnTo>
                  <a:lnTo>
                    <a:pt x="291" y="238"/>
                  </a:lnTo>
                  <a:lnTo>
                    <a:pt x="296" y="207"/>
                  </a:lnTo>
                  <a:lnTo>
                    <a:pt x="208" y="207"/>
                  </a:lnTo>
                  <a:cubicBezTo>
                    <a:pt x="209" y="191"/>
                    <a:pt x="212" y="181"/>
                    <a:pt x="216" y="176"/>
                  </a:cubicBezTo>
                  <a:cubicBezTo>
                    <a:pt x="222" y="169"/>
                    <a:pt x="239" y="165"/>
                    <a:pt x="266" y="165"/>
                  </a:cubicBezTo>
                  <a:cubicBezTo>
                    <a:pt x="286" y="165"/>
                    <a:pt x="300" y="167"/>
                    <a:pt x="306" y="170"/>
                  </a:cubicBezTo>
                  <a:cubicBezTo>
                    <a:pt x="314" y="175"/>
                    <a:pt x="319" y="186"/>
                    <a:pt x="319" y="204"/>
                  </a:cubicBezTo>
                  <a:lnTo>
                    <a:pt x="319" y="211"/>
                  </a:lnTo>
                  <a:lnTo>
                    <a:pt x="367" y="211"/>
                  </a:lnTo>
                  <a:lnTo>
                    <a:pt x="367" y="205"/>
                  </a:lnTo>
                  <a:cubicBezTo>
                    <a:pt x="366" y="172"/>
                    <a:pt x="360" y="150"/>
                    <a:pt x="349" y="140"/>
                  </a:cubicBezTo>
                  <a:cubicBezTo>
                    <a:pt x="337" y="129"/>
                    <a:pt x="312" y="124"/>
                    <a:pt x="276" y="124"/>
                  </a:cubicBezTo>
                  <a:cubicBezTo>
                    <a:pt x="228" y="124"/>
                    <a:pt x="196" y="130"/>
                    <a:pt x="181" y="143"/>
                  </a:cubicBezTo>
                  <a:cubicBezTo>
                    <a:pt x="168" y="154"/>
                    <a:pt x="160" y="175"/>
                    <a:pt x="158" y="207"/>
                  </a:cubicBezTo>
                  <a:lnTo>
                    <a:pt x="142" y="207"/>
                  </a:lnTo>
                  <a:lnTo>
                    <a:pt x="137" y="238"/>
                  </a:lnTo>
                  <a:lnTo>
                    <a:pt x="157" y="238"/>
                  </a:lnTo>
                  <a:cubicBezTo>
                    <a:pt x="157" y="250"/>
                    <a:pt x="157" y="260"/>
                    <a:pt x="158" y="269"/>
                  </a:cubicBezTo>
                  <a:lnTo>
                    <a:pt x="142" y="269"/>
                  </a:lnTo>
                  <a:lnTo>
                    <a:pt x="137" y="301"/>
                  </a:lnTo>
                  <a:lnTo>
                    <a:pt x="160" y="301"/>
                  </a:lnTo>
                  <a:cubicBezTo>
                    <a:pt x="163" y="330"/>
                    <a:pt x="168" y="349"/>
                    <a:pt x="175" y="359"/>
                  </a:cubicBezTo>
                  <a:cubicBezTo>
                    <a:pt x="186" y="375"/>
                    <a:pt x="216" y="384"/>
                    <a:pt x="264" y="384"/>
                  </a:cubicBezTo>
                  <a:cubicBezTo>
                    <a:pt x="305" y="384"/>
                    <a:pt x="332" y="380"/>
                    <a:pt x="344" y="371"/>
                  </a:cubicBezTo>
                  <a:cubicBezTo>
                    <a:pt x="361" y="361"/>
                    <a:pt x="370" y="336"/>
                    <a:pt x="370" y="299"/>
                  </a:cubicBezTo>
                  <a:lnTo>
                    <a:pt x="370" y="290"/>
                  </a:lnTo>
                  <a:lnTo>
                    <a:pt x="370" y="2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ïsḷíde"/>
          <p:cNvGrpSpPr/>
          <p:nvPr/>
        </p:nvGrpSpPr>
        <p:grpSpPr>
          <a:xfrm>
            <a:off x="5157435" y="3003397"/>
            <a:ext cx="851204" cy="851204"/>
            <a:chOff x="5172720" y="3313633"/>
            <a:chExt cx="643482" cy="643482"/>
          </a:xfrm>
        </p:grpSpPr>
        <p:sp>
          <p:nvSpPr>
            <p:cNvPr id="22" name="îṥ1iḑè"/>
            <p:cNvSpPr/>
            <p:nvPr/>
          </p:nvSpPr>
          <p:spPr>
            <a:xfrm>
              <a:off x="5172720" y="3313633"/>
              <a:ext cx="643482" cy="643482"/>
            </a:xfrm>
            <a:prstGeom prst="ellipse">
              <a:avLst/>
            </a:prstGeom>
            <a:solidFill>
              <a:srgbClr val="F0B9B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îṡlide"/>
            <p:cNvSpPr/>
            <p:nvPr/>
          </p:nvSpPr>
          <p:spPr bwMode="auto">
            <a:xfrm>
              <a:off x="5359647" y="3518733"/>
              <a:ext cx="269628" cy="233283"/>
            </a:xfrm>
            <a:custGeom>
              <a:avLst/>
              <a:gdLst>
                <a:gd name="connsiteX0" fmla="*/ 111815 w 605169"/>
                <a:gd name="connsiteY0" fmla="*/ 401305 h 523595"/>
                <a:gd name="connsiteX1" fmla="*/ 427799 w 605169"/>
                <a:gd name="connsiteY1" fmla="*/ 401305 h 523595"/>
                <a:gd name="connsiteX2" fmla="*/ 451266 w 605169"/>
                <a:gd name="connsiteY2" fmla="*/ 424732 h 523595"/>
                <a:gd name="connsiteX3" fmla="*/ 427799 w 605169"/>
                <a:gd name="connsiteY3" fmla="*/ 448159 h 523595"/>
                <a:gd name="connsiteX4" fmla="*/ 420172 w 605169"/>
                <a:gd name="connsiteY4" fmla="*/ 448159 h 523595"/>
                <a:gd name="connsiteX5" fmla="*/ 425335 w 605169"/>
                <a:gd name="connsiteY5" fmla="*/ 471001 h 523595"/>
                <a:gd name="connsiteX6" fmla="*/ 372651 w 605169"/>
                <a:gd name="connsiteY6" fmla="*/ 523595 h 523595"/>
                <a:gd name="connsiteX7" fmla="*/ 319851 w 605169"/>
                <a:gd name="connsiteY7" fmla="*/ 471001 h 523595"/>
                <a:gd name="connsiteX8" fmla="*/ 325013 w 605169"/>
                <a:gd name="connsiteY8" fmla="*/ 448159 h 523595"/>
                <a:gd name="connsiteX9" fmla="*/ 220585 w 605169"/>
                <a:gd name="connsiteY9" fmla="*/ 448159 h 523595"/>
                <a:gd name="connsiteX10" fmla="*/ 225865 w 605169"/>
                <a:gd name="connsiteY10" fmla="*/ 471001 h 523595"/>
                <a:gd name="connsiteX11" fmla="*/ 173064 w 605169"/>
                <a:gd name="connsiteY11" fmla="*/ 523595 h 523595"/>
                <a:gd name="connsiteX12" fmla="*/ 120381 w 605169"/>
                <a:gd name="connsiteY12" fmla="*/ 471001 h 523595"/>
                <a:gd name="connsiteX13" fmla="*/ 125543 w 605169"/>
                <a:gd name="connsiteY13" fmla="*/ 448159 h 523595"/>
                <a:gd name="connsiteX14" fmla="*/ 111815 w 605169"/>
                <a:gd name="connsiteY14" fmla="*/ 448159 h 523595"/>
                <a:gd name="connsiteX15" fmla="*/ 88348 w 605169"/>
                <a:gd name="connsiteY15" fmla="*/ 424732 h 523595"/>
                <a:gd name="connsiteX16" fmla="*/ 111815 w 605169"/>
                <a:gd name="connsiteY16" fmla="*/ 401305 h 523595"/>
                <a:gd name="connsiteX17" fmla="*/ 130818 w 605169"/>
                <a:gd name="connsiteY17" fmla="*/ 90535 h 523595"/>
                <a:gd name="connsiteX18" fmla="*/ 132812 w 605169"/>
                <a:gd name="connsiteY18" fmla="*/ 90535 h 523595"/>
                <a:gd name="connsiteX19" fmla="*/ 147705 w 605169"/>
                <a:gd name="connsiteY19" fmla="*/ 106119 h 523595"/>
                <a:gd name="connsiteX20" fmla="*/ 147705 w 605169"/>
                <a:gd name="connsiteY20" fmla="*/ 118423 h 523595"/>
                <a:gd name="connsiteX21" fmla="*/ 148408 w 605169"/>
                <a:gd name="connsiteY21" fmla="*/ 118657 h 523595"/>
                <a:gd name="connsiteX22" fmla="*/ 160252 w 605169"/>
                <a:gd name="connsiteY22" fmla="*/ 118657 h 523595"/>
                <a:gd name="connsiteX23" fmla="*/ 175849 w 605169"/>
                <a:gd name="connsiteY23" fmla="*/ 134593 h 523595"/>
                <a:gd name="connsiteX24" fmla="*/ 175849 w 605169"/>
                <a:gd name="connsiteY24" fmla="*/ 136585 h 523595"/>
                <a:gd name="connsiteX25" fmla="*/ 160252 w 605169"/>
                <a:gd name="connsiteY25" fmla="*/ 151466 h 523595"/>
                <a:gd name="connsiteX26" fmla="*/ 148643 w 605169"/>
                <a:gd name="connsiteY26" fmla="*/ 151466 h 523595"/>
                <a:gd name="connsiteX27" fmla="*/ 147705 w 605169"/>
                <a:gd name="connsiteY27" fmla="*/ 152286 h 523595"/>
                <a:gd name="connsiteX28" fmla="*/ 147705 w 605169"/>
                <a:gd name="connsiteY28" fmla="*/ 164004 h 523595"/>
                <a:gd name="connsiteX29" fmla="*/ 132812 w 605169"/>
                <a:gd name="connsiteY29" fmla="*/ 179588 h 523595"/>
                <a:gd name="connsiteX30" fmla="*/ 130818 w 605169"/>
                <a:gd name="connsiteY30" fmla="*/ 179588 h 523595"/>
                <a:gd name="connsiteX31" fmla="*/ 114869 w 605169"/>
                <a:gd name="connsiteY31" fmla="*/ 164004 h 523595"/>
                <a:gd name="connsiteX32" fmla="*/ 114869 w 605169"/>
                <a:gd name="connsiteY32" fmla="*/ 152169 h 523595"/>
                <a:gd name="connsiteX33" fmla="*/ 114752 w 605169"/>
                <a:gd name="connsiteY33" fmla="*/ 151466 h 523595"/>
                <a:gd name="connsiteX34" fmla="*/ 102439 w 605169"/>
                <a:gd name="connsiteY34" fmla="*/ 151466 h 523595"/>
                <a:gd name="connsiteX35" fmla="*/ 86725 w 605169"/>
                <a:gd name="connsiteY35" fmla="*/ 136585 h 523595"/>
                <a:gd name="connsiteX36" fmla="*/ 86725 w 605169"/>
                <a:gd name="connsiteY36" fmla="*/ 134593 h 523595"/>
                <a:gd name="connsiteX37" fmla="*/ 102439 w 605169"/>
                <a:gd name="connsiteY37" fmla="*/ 118657 h 523595"/>
                <a:gd name="connsiteX38" fmla="*/ 114869 w 605169"/>
                <a:gd name="connsiteY38" fmla="*/ 118657 h 523595"/>
                <a:gd name="connsiteX39" fmla="*/ 114869 w 605169"/>
                <a:gd name="connsiteY39" fmla="*/ 106119 h 523595"/>
                <a:gd name="connsiteX40" fmla="*/ 130818 w 605169"/>
                <a:gd name="connsiteY40" fmla="*/ 90535 h 523595"/>
                <a:gd name="connsiteX41" fmla="*/ 131875 w 605169"/>
                <a:gd name="connsiteY41" fmla="*/ 57396 h 523595"/>
                <a:gd name="connsiteX42" fmla="*/ 54205 w 605169"/>
                <a:gd name="connsiteY42" fmla="*/ 134939 h 523595"/>
                <a:gd name="connsiteX43" fmla="*/ 131875 w 605169"/>
                <a:gd name="connsiteY43" fmla="*/ 212483 h 523595"/>
                <a:gd name="connsiteX44" fmla="*/ 209545 w 605169"/>
                <a:gd name="connsiteY44" fmla="*/ 134939 h 523595"/>
                <a:gd name="connsiteX45" fmla="*/ 131875 w 605169"/>
                <a:gd name="connsiteY45" fmla="*/ 57396 h 523595"/>
                <a:gd name="connsiteX46" fmla="*/ 515297 w 605169"/>
                <a:gd name="connsiteY46" fmla="*/ 0 h 523595"/>
                <a:gd name="connsiteX47" fmla="*/ 581704 w 605169"/>
                <a:gd name="connsiteY47" fmla="*/ 0 h 523595"/>
                <a:gd name="connsiteX48" fmla="*/ 605169 w 605169"/>
                <a:gd name="connsiteY48" fmla="*/ 23427 h 523595"/>
                <a:gd name="connsiteX49" fmla="*/ 581704 w 605169"/>
                <a:gd name="connsiteY49" fmla="*/ 46854 h 523595"/>
                <a:gd name="connsiteX50" fmla="*/ 517761 w 605169"/>
                <a:gd name="connsiteY50" fmla="*/ 46854 h 523595"/>
                <a:gd name="connsiteX51" fmla="*/ 475758 w 605169"/>
                <a:gd name="connsiteY51" fmla="*/ 204283 h 523595"/>
                <a:gd name="connsiteX52" fmla="*/ 473646 w 605169"/>
                <a:gd name="connsiteY52" fmla="*/ 209203 h 523595"/>
                <a:gd name="connsiteX53" fmla="*/ 440091 w 605169"/>
                <a:gd name="connsiteY53" fmla="*/ 333366 h 523595"/>
                <a:gd name="connsiteX54" fmla="*/ 412871 w 605169"/>
                <a:gd name="connsiteY54" fmla="*/ 354450 h 523595"/>
                <a:gd name="connsiteX55" fmla="*/ 125891 w 605169"/>
                <a:gd name="connsiteY55" fmla="*/ 354450 h 523595"/>
                <a:gd name="connsiteX56" fmla="*/ 100901 w 605169"/>
                <a:gd name="connsiteY56" fmla="*/ 331609 h 523595"/>
                <a:gd name="connsiteX57" fmla="*/ 93978 w 605169"/>
                <a:gd name="connsiteY57" fmla="*/ 260976 h 523595"/>
                <a:gd name="connsiteX58" fmla="*/ 0 w 605169"/>
                <a:gd name="connsiteY58" fmla="*/ 134939 h 523595"/>
                <a:gd name="connsiteX59" fmla="*/ 131875 w 605169"/>
                <a:gd name="connsiteY59" fmla="*/ 3280 h 523595"/>
                <a:gd name="connsiteX60" fmla="*/ 263515 w 605169"/>
                <a:gd name="connsiteY60" fmla="*/ 126506 h 523595"/>
                <a:gd name="connsiteX61" fmla="*/ 447834 w 605169"/>
                <a:gd name="connsiteY61" fmla="*/ 126506 h 523595"/>
                <a:gd name="connsiteX62" fmla="*/ 472942 w 605169"/>
                <a:gd name="connsiteY62" fmla="*/ 32095 h 523595"/>
                <a:gd name="connsiteX63" fmla="*/ 515297 w 605169"/>
                <a:gd name="connsiteY63" fmla="*/ 0 h 52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05169" h="523595">
                  <a:moveTo>
                    <a:pt x="111815" y="401305"/>
                  </a:moveTo>
                  <a:lnTo>
                    <a:pt x="427799" y="401305"/>
                  </a:lnTo>
                  <a:cubicBezTo>
                    <a:pt x="440823" y="401305"/>
                    <a:pt x="451266" y="411847"/>
                    <a:pt x="451266" y="424732"/>
                  </a:cubicBezTo>
                  <a:cubicBezTo>
                    <a:pt x="451266" y="437734"/>
                    <a:pt x="440823" y="448159"/>
                    <a:pt x="427799" y="448159"/>
                  </a:cubicBezTo>
                  <a:lnTo>
                    <a:pt x="420172" y="448159"/>
                  </a:lnTo>
                  <a:cubicBezTo>
                    <a:pt x="423458" y="455070"/>
                    <a:pt x="425335" y="462801"/>
                    <a:pt x="425335" y="471001"/>
                  </a:cubicBezTo>
                  <a:cubicBezTo>
                    <a:pt x="425335" y="500051"/>
                    <a:pt x="401633" y="523595"/>
                    <a:pt x="372651" y="523595"/>
                  </a:cubicBezTo>
                  <a:cubicBezTo>
                    <a:pt x="343552" y="523595"/>
                    <a:pt x="319851" y="500051"/>
                    <a:pt x="319851" y="471001"/>
                  </a:cubicBezTo>
                  <a:cubicBezTo>
                    <a:pt x="319851" y="462801"/>
                    <a:pt x="321728" y="455070"/>
                    <a:pt x="325013" y="448159"/>
                  </a:cubicBezTo>
                  <a:lnTo>
                    <a:pt x="220585" y="448159"/>
                  </a:lnTo>
                  <a:cubicBezTo>
                    <a:pt x="223988" y="455070"/>
                    <a:pt x="225865" y="462801"/>
                    <a:pt x="225865" y="471001"/>
                  </a:cubicBezTo>
                  <a:cubicBezTo>
                    <a:pt x="225865" y="500051"/>
                    <a:pt x="202163" y="523595"/>
                    <a:pt x="173064" y="523595"/>
                  </a:cubicBezTo>
                  <a:cubicBezTo>
                    <a:pt x="143965" y="523595"/>
                    <a:pt x="120381" y="500051"/>
                    <a:pt x="120381" y="471001"/>
                  </a:cubicBezTo>
                  <a:cubicBezTo>
                    <a:pt x="120381" y="462801"/>
                    <a:pt x="122141" y="455070"/>
                    <a:pt x="125543" y="448159"/>
                  </a:cubicBezTo>
                  <a:lnTo>
                    <a:pt x="111815" y="448159"/>
                  </a:lnTo>
                  <a:cubicBezTo>
                    <a:pt x="98791" y="448159"/>
                    <a:pt x="88348" y="437734"/>
                    <a:pt x="88348" y="424732"/>
                  </a:cubicBezTo>
                  <a:cubicBezTo>
                    <a:pt x="88348" y="411847"/>
                    <a:pt x="98791" y="401305"/>
                    <a:pt x="111815" y="401305"/>
                  </a:cubicBezTo>
                  <a:close/>
                  <a:moveTo>
                    <a:pt x="130818" y="90535"/>
                  </a:moveTo>
                  <a:lnTo>
                    <a:pt x="132812" y="90535"/>
                  </a:lnTo>
                  <a:cubicBezTo>
                    <a:pt x="141255" y="90535"/>
                    <a:pt x="147705" y="97448"/>
                    <a:pt x="147705" y="106119"/>
                  </a:cubicBezTo>
                  <a:lnTo>
                    <a:pt x="147705" y="118423"/>
                  </a:lnTo>
                  <a:cubicBezTo>
                    <a:pt x="147939" y="118540"/>
                    <a:pt x="148174" y="118657"/>
                    <a:pt x="148408" y="118657"/>
                  </a:cubicBezTo>
                  <a:lnTo>
                    <a:pt x="160252" y="118657"/>
                  </a:lnTo>
                  <a:cubicBezTo>
                    <a:pt x="168696" y="118657"/>
                    <a:pt x="175849" y="125922"/>
                    <a:pt x="175849" y="134593"/>
                  </a:cubicBezTo>
                  <a:lnTo>
                    <a:pt x="175849" y="136585"/>
                  </a:lnTo>
                  <a:cubicBezTo>
                    <a:pt x="175849" y="144904"/>
                    <a:pt x="169047" y="151466"/>
                    <a:pt x="160252" y="151466"/>
                  </a:cubicBezTo>
                  <a:lnTo>
                    <a:pt x="148643" y="151466"/>
                  </a:lnTo>
                  <a:cubicBezTo>
                    <a:pt x="148291" y="151583"/>
                    <a:pt x="147822" y="152052"/>
                    <a:pt x="147705" y="152286"/>
                  </a:cubicBezTo>
                  <a:lnTo>
                    <a:pt x="147705" y="164004"/>
                  </a:lnTo>
                  <a:cubicBezTo>
                    <a:pt x="147705" y="172675"/>
                    <a:pt x="141255" y="179588"/>
                    <a:pt x="132812" y="179588"/>
                  </a:cubicBezTo>
                  <a:lnTo>
                    <a:pt x="130818" y="179588"/>
                  </a:lnTo>
                  <a:cubicBezTo>
                    <a:pt x="122257" y="179588"/>
                    <a:pt x="114869" y="172440"/>
                    <a:pt x="114869" y="164004"/>
                  </a:cubicBezTo>
                  <a:lnTo>
                    <a:pt x="114869" y="152169"/>
                  </a:lnTo>
                  <a:cubicBezTo>
                    <a:pt x="114869" y="151935"/>
                    <a:pt x="114752" y="151583"/>
                    <a:pt x="114752" y="151466"/>
                  </a:cubicBezTo>
                  <a:lnTo>
                    <a:pt x="102439" y="151466"/>
                  </a:lnTo>
                  <a:cubicBezTo>
                    <a:pt x="93644" y="151466"/>
                    <a:pt x="86725" y="144904"/>
                    <a:pt x="86725" y="136585"/>
                  </a:cubicBezTo>
                  <a:lnTo>
                    <a:pt x="86725" y="134593"/>
                  </a:lnTo>
                  <a:cubicBezTo>
                    <a:pt x="86725" y="125922"/>
                    <a:pt x="93878" y="118657"/>
                    <a:pt x="102439" y="118657"/>
                  </a:cubicBezTo>
                  <a:lnTo>
                    <a:pt x="114869" y="118657"/>
                  </a:lnTo>
                  <a:lnTo>
                    <a:pt x="114869" y="106119"/>
                  </a:lnTo>
                  <a:cubicBezTo>
                    <a:pt x="114869" y="97683"/>
                    <a:pt x="122257" y="90535"/>
                    <a:pt x="130818" y="90535"/>
                  </a:cubicBezTo>
                  <a:close/>
                  <a:moveTo>
                    <a:pt x="131875" y="57396"/>
                  </a:moveTo>
                  <a:cubicBezTo>
                    <a:pt x="89051" y="57396"/>
                    <a:pt x="54205" y="92185"/>
                    <a:pt x="54205" y="134939"/>
                  </a:cubicBezTo>
                  <a:cubicBezTo>
                    <a:pt x="54205" y="177694"/>
                    <a:pt x="89051" y="212483"/>
                    <a:pt x="131875" y="212483"/>
                  </a:cubicBezTo>
                  <a:cubicBezTo>
                    <a:pt x="174699" y="212483"/>
                    <a:pt x="209545" y="177694"/>
                    <a:pt x="209545" y="134939"/>
                  </a:cubicBezTo>
                  <a:cubicBezTo>
                    <a:pt x="209545" y="92185"/>
                    <a:pt x="174699" y="57396"/>
                    <a:pt x="131875" y="57396"/>
                  </a:cubicBezTo>
                  <a:close/>
                  <a:moveTo>
                    <a:pt x="515297" y="0"/>
                  </a:moveTo>
                  <a:lnTo>
                    <a:pt x="581704" y="0"/>
                  </a:lnTo>
                  <a:cubicBezTo>
                    <a:pt x="594610" y="0"/>
                    <a:pt x="605169" y="10425"/>
                    <a:pt x="605169" y="23427"/>
                  </a:cubicBezTo>
                  <a:cubicBezTo>
                    <a:pt x="605169" y="36312"/>
                    <a:pt x="594610" y="46854"/>
                    <a:pt x="581704" y="46854"/>
                  </a:cubicBezTo>
                  <a:lnTo>
                    <a:pt x="517761" y="46854"/>
                  </a:lnTo>
                  <a:lnTo>
                    <a:pt x="475758" y="204283"/>
                  </a:lnTo>
                  <a:cubicBezTo>
                    <a:pt x="475289" y="206157"/>
                    <a:pt x="474585" y="207563"/>
                    <a:pt x="473646" y="209203"/>
                  </a:cubicBezTo>
                  <a:lnTo>
                    <a:pt x="440091" y="333366"/>
                  </a:lnTo>
                  <a:cubicBezTo>
                    <a:pt x="436923" y="345196"/>
                    <a:pt x="424956" y="354450"/>
                    <a:pt x="412871" y="354450"/>
                  </a:cubicBezTo>
                  <a:lnTo>
                    <a:pt x="125891" y="354450"/>
                  </a:lnTo>
                  <a:cubicBezTo>
                    <a:pt x="113337" y="354450"/>
                    <a:pt x="102191" y="344259"/>
                    <a:pt x="100901" y="331609"/>
                  </a:cubicBezTo>
                  <a:lnTo>
                    <a:pt x="93978" y="260976"/>
                  </a:lnTo>
                  <a:cubicBezTo>
                    <a:pt x="39656" y="244695"/>
                    <a:pt x="0" y="194327"/>
                    <a:pt x="0" y="134939"/>
                  </a:cubicBezTo>
                  <a:cubicBezTo>
                    <a:pt x="0" y="62316"/>
                    <a:pt x="59132" y="3280"/>
                    <a:pt x="131875" y="3280"/>
                  </a:cubicBezTo>
                  <a:cubicBezTo>
                    <a:pt x="201801" y="3280"/>
                    <a:pt x="259056" y="57747"/>
                    <a:pt x="263515" y="126506"/>
                  </a:cubicBezTo>
                  <a:lnTo>
                    <a:pt x="447834" y="126506"/>
                  </a:lnTo>
                  <a:lnTo>
                    <a:pt x="472942" y="32095"/>
                  </a:lnTo>
                  <a:cubicBezTo>
                    <a:pt x="477870" y="13588"/>
                    <a:pt x="496173" y="0"/>
                    <a:pt x="5152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íš1îḋe"/>
          <p:cNvGrpSpPr/>
          <p:nvPr/>
        </p:nvGrpSpPr>
        <p:grpSpPr>
          <a:xfrm>
            <a:off x="5301997" y="4661279"/>
            <a:ext cx="562080" cy="562080"/>
            <a:chOff x="5172720" y="5046116"/>
            <a:chExt cx="643482" cy="643482"/>
          </a:xfrm>
        </p:grpSpPr>
        <p:sp>
          <p:nvSpPr>
            <p:cNvPr id="20" name="i$ḻídé"/>
            <p:cNvSpPr/>
            <p:nvPr/>
          </p:nvSpPr>
          <p:spPr>
            <a:xfrm>
              <a:off x="5172720" y="5046116"/>
              <a:ext cx="643482" cy="643482"/>
            </a:xfrm>
            <a:prstGeom prst="ellipse">
              <a:avLst/>
            </a:prstGeom>
            <a:solidFill>
              <a:srgbClr val="74C1D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ïśḷïḍé"/>
            <p:cNvSpPr/>
            <p:nvPr/>
          </p:nvSpPr>
          <p:spPr bwMode="auto">
            <a:xfrm>
              <a:off x="5359647" y="5238027"/>
              <a:ext cx="269628" cy="259662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ïṡľíḋè"/>
          <p:cNvSpPr txBox="1"/>
          <p:nvPr/>
        </p:nvSpPr>
        <p:spPr>
          <a:xfrm>
            <a:off x="7859855" y="1572714"/>
            <a:ext cx="2986903" cy="6859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cs typeface="+mn-ea"/>
                <a:sym typeface="+mn-lt"/>
              </a:rPr>
              <a:t>Copy paste fonts. Choose the only option to retain text.…</a:t>
            </a:r>
            <a:r>
              <a:rPr lang="de-DE" sz="1200" dirty="0">
                <a:cs typeface="+mn-ea"/>
                <a:sym typeface="+mn-lt"/>
              </a:rPr>
              <a:t>..</a:t>
            </a:r>
            <a:endParaRPr lang="de-DE" sz="1200" dirty="0">
              <a:cs typeface="+mn-ea"/>
              <a:sym typeface="+mn-lt"/>
            </a:endParaRPr>
          </a:p>
        </p:txBody>
      </p:sp>
      <p:cxnSp>
        <p:nvCxnSpPr>
          <p:cNvPr id="15" name="直接连接符 14"/>
          <p:cNvCxnSpPr>
            <a:stCxn id="24" idx="6"/>
            <a:endCxn id="14" idx="1"/>
          </p:cNvCxnSpPr>
          <p:nvPr/>
        </p:nvCxnSpPr>
        <p:spPr>
          <a:xfrm>
            <a:off x="5864077" y="1915679"/>
            <a:ext cx="199577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ïś1íḑê"/>
          <p:cNvSpPr txBox="1"/>
          <p:nvPr/>
        </p:nvSpPr>
        <p:spPr>
          <a:xfrm>
            <a:off x="7086089" y="3086034"/>
            <a:ext cx="2986903" cy="6859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cs typeface="+mn-ea"/>
                <a:sym typeface="+mn-lt"/>
              </a:rPr>
              <a:t>Copy paste fonts. Choose the only option to retain text.…</a:t>
            </a:r>
            <a:r>
              <a:rPr lang="de-DE" sz="1200" dirty="0">
                <a:cs typeface="+mn-ea"/>
                <a:sym typeface="+mn-lt"/>
              </a:rPr>
              <a:t>..</a:t>
            </a:r>
            <a:endParaRPr lang="de-DE" sz="1200" dirty="0">
              <a:cs typeface="+mn-ea"/>
              <a:sym typeface="+mn-lt"/>
            </a:endParaRPr>
          </a:p>
        </p:txBody>
      </p:sp>
      <p:sp>
        <p:nvSpPr>
          <p:cNvPr id="17" name="iṧ1iḋê"/>
          <p:cNvSpPr txBox="1"/>
          <p:nvPr/>
        </p:nvSpPr>
        <p:spPr>
          <a:xfrm>
            <a:off x="7859855" y="4599354"/>
            <a:ext cx="2986903" cy="6859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cs typeface="+mn-ea"/>
                <a:sym typeface="+mn-lt"/>
              </a:rPr>
              <a:t>Copy paste fonts. Choose the only option to retain text.…</a:t>
            </a:r>
            <a:r>
              <a:rPr lang="de-DE" sz="1200" dirty="0">
                <a:cs typeface="+mn-ea"/>
                <a:sym typeface="+mn-lt"/>
              </a:rPr>
              <a:t>..</a:t>
            </a:r>
            <a:endParaRPr lang="de-DE" sz="1200" dirty="0">
              <a:cs typeface="+mn-ea"/>
              <a:sym typeface="+mn-lt"/>
            </a:endParaRPr>
          </a:p>
        </p:txBody>
      </p:sp>
      <p:cxnSp>
        <p:nvCxnSpPr>
          <p:cNvPr id="18" name="直接连接符 17"/>
          <p:cNvCxnSpPr>
            <a:stCxn id="22" idx="6"/>
            <a:endCxn id="16" idx="1"/>
          </p:cNvCxnSpPr>
          <p:nvPr/>
        </p:nvCxnSpPr>
        <p:spPr>
          <a:xfrm>
            <a:off x="6008639" y="3428999"/>
            <a:ext cx="10774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20" idx="6"/>
            <a:endCxn id="17" idx="1"/>
          </p:cNvCxnSpPr>
          <p:nvPr/>
        </p:nvCxnSpPr>
        <p:spPr>
          <a:xfrm>
            <a:off x="5864077" y="4942319"/>
            <a:ext cx="199577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30055" y="1304358"/>
            <a:ext cx="7731888" cy="4271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半闭框 4"/>
          <p:cNvSpPr/>
          <p:nvPr/>
        </p:nvSpPr>
        <p:spPr>
          <a:xfrm>
            <a:off x="2575560" y="174824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半闭框 5"/>
          <p:cNvSpPr/>
          <p:nvPr/>
        </p:nvSpPr>
        <p:spPr>
          <a:xfrm rot="5400000">
            <a:off x="8849423" y="170252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半闭框 6"/>
          <p:cNvSpPr/>
          <p:nvPr/>
        </p:nvSpPr>
        <p:spPr>
          <a:xfrm rot="16200000">
            <a:off x="2621280" y="450668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半闭框 7"/>
          <p:cNvSpPr/>
          <p:nvPr/>
        </p:nvSpPr>
        <p:spPr>
          <a:xfrm rot="10800000">
            <a:off x="8803703" y="446096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26431" y="2632075"/>
            <a:ext cx="55391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b="1" dirty="0">
                <a:solidFill>
                  <a:srgbClr val="06A294"/>
                </a:solidFill>
                <a:cs typeface="+mn-ea"/>
                <a:sym typeface="+mn-lt"/>
              </a:rPr>
              <a:t>PART FOUR</a:t>
            </a:r>
            <a:endParaRPr lang="zh-CN" altLang="en-US" sz="6600" b="1" dirty="0">
              <a:solidFill>
                <a:srgbClr val="06A294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01415" y="1554005"/>
            <a:ext cx="472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i="1" dirty="0" smtClean="0">
                <a:cs typeface="+mn-ea"/>
                <a:sym typeface="+mn-lt"/>
              </a:rPr>
              <a:t>20XX</a:t>
            </a:r>
            <a:endParaRPr lang="zh-CN" altLang="en-US" sz="3200" b="1" i="1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62927" y="3872105"/>
            <a:ext cx="5466143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Theme color makes PPT more convenient to change.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buSzPct val="25000"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Adjust the spacing to adapt to Chinese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06" y="464946"/>
            <a:ext cx="11196385" cy="594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ïŝḻíḑê"/>
          <p:cNvSpPr/>
          <p:nvPr/>
        </p:nvSpPr>
        <p:spPr bwMode="blackWhite">
          <a:xfrm>
            <a:off x="1153603" y="1913637"/>
            <a:ext cx="4853899" cy="1185341"/>
          </a:xfrm>
          <a:custGeom>
            <a:avLst/>
            <a:gdLst>
              <a:gd name="T0" fmla="*/ 0 w 3559"/>
              <a:gd name="T1" fmla="*/ 496 h 896"/>
              <a:gd name="T2" fmla="*/ 2943 w 3559"/>
              <a:gd name="T3" fmla="*/ 496 h 896"/>
              <a:gd name="T4" fmla="*/ 2663 w 3559"/>
              <a:gd name="T5" fmla="*/ 0 h 896"/>
              <a:gd name="T6" fmla="*/ 3063 w 3559"/>
              <a:gd name="T7" fmla="*/ 0 h 896"/>
              <a:gd name="T8" fmla="*/ 3558 w 3559"/>
              <a:gd name="T9" fmla="*/ 895 h 896"/>
              <a:gd name="T10" fmla="*/ 0 w 3559"/>
              <a:gd name="T11" fmla="*/ 895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9" h="896">
                <a:moveTo>
                  <a:pt x="0" y="496"/>
                </a:moveTo>
                <a:lnTo>
                  <a:pt x="2943" y="496"/>
                </a:lnTo>
                <a:lnTo>
                  <a:pt x="2663" y="0"/>
                </a:lnTo>
                <a:lnTo>
                  <a:pt x="3063" y="0"/>
                </a:lnTo>
                <a:lnTo>
                  <a:pt x="3558" y="895"/>
                </a:lnTo>
                <a:lnTo>
                  <a:pt x="0" y="895"/>
                </a:lnTo>
              </a:path>
            </a:pathLst>
          </a:custGeom>
          <a:solidFill>
            <a:srgbClr val="06A294"/>
          </a:solidFill>
          <a:ln w="12700" cap="flat" cmpd="sng">
            <a:noFill/>
            <a:beve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îsḻîďe"/>
          <p:cNvSpPr/>
          <p:nvPr/>
        </p:nvSpPr>
        <p:spPr bwMode="blackWhite">
          <a:xfrm>
            <a:off x="1153603" y="3882203"/>
            <a:ext cx="4853899" cy="1185341"/>
          </a:xfrm>
          <a:custGeom>
            <a:avLst/>
            <a:gdLst>
              <a:gd name="T0" fmla="*/ 0 w 3559"/>
              <a:gd name="T1" fmla="*/ 399 h 896"/>
              <a:gd name="T2" fmla="*/ 2943 w 3559"/>
              <a:gd name="T3" fmla="*/ 399 h 896"/>
              <a:gd name="T4" fmla="*/ 2687 w 3559"/>
              <a:gd name="T5" fmla="*/ 895 h 896"/>
              <a:gd name="T6" fmla="*/ 3087 w 3559"/>
              <a:gd name="T7" fmla="*/ 895 h 896"/>
              <a:gd name="T8" fmla="*/ 3558 w 3559"/>
              <a:gd name="T9" fmla="*/ 0 h 896"/>
              <a:gd name="T10" fmla="*/ 0 w 3559"/>
              <a:gd name="T11" fmla="*/ 0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9" h="896">
                <a:moveTo>
                  <a:pt x="0" y="399"/>
                </a:moveTo>
                <a:lnTo>
                  <a:pt x="2943" y="399"/>
                </a:lnTo>
                <a:lnTo>
                  <a:pt x="2687" y="895"/>
                </a:lnTo>
                <a:lnTo>
                  <a:pt x="3087" y="895"/>
                </a:lnTo>
                <a:lnTo>
                  <a:pt x="3558" y="0"/>
                </a:lnTo>
                <a:lnTo>
                  <a:pt x="0" y="0"/>
                </a:lnTo>
              </a:path>
            </a:pathLst>
          </a:custGeom>
          <a:solidFill>
            <a:srgbClr val="74C1D3"/>
          </a:solidFill>
          <a:ln w="12700" cap="flat" cmpd="sng">
            <a:noFill/>
            <a:beve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isḻiḓè"/>
          <p:cNvSpPr/>
          <p:nvPr/>
        </p:nvSpPr>
        <p:spPr bwMode="blackWhite">
          <a:xfrm>
            <a:off x="2260580" y="1913637"/>
            <a:ext cx="5813879" cy="3153907"/>
          </a:xfrm>
          <a:custGeom>
            <a:avLst/>
            <a:gdLst>
              <a:gd name="T0" fmla="*/ 0 w 4263"/>
              <a:gd name="T1" fmla="*/ 1388271 h 2383"/>
              <a:gd name="T2" fmla="*/ 5411816 w 4263"/>
              <a:gd name="T3" fmla="*/ 1388271 h 2383"/>
              <a:gd name="T4" fmla="*/ 4628186 w 4263"/>
              <a:gd name="T5" fmla="*/ 0 h 2383"/>
              <a:gd name="T6" fmla="*/ 5238638 w 4263"/>
              <a:gd name="T7" fmla="*/ 0 h 2383"/>
              <a:gd name="T8" fmla="*/ 6150711 w 4263"/>
              <a:gd name="T9" fmla="*/ 1690861 h 2383"/>
              <a:gd name="T10" fmla="*/ 5238638 w 4263"/>
              <a:gd name="T11" fmla="*/ 3336894 h 2383"/>
              <a:gd name="T12" fmla="*/ 4696014 w 4263"/>
              <a:gd name="T13" fmla="*/ 3336894 h 2383"/>
              <a:gd name="T14" fmla="*/ 5446452 w 4263"/>
              <a:gd name="T15" fmla="*/ 1948623 h 2383"/>
              <a:gd name="T16" fmla="*/ 0 w 4263"/>
              <a:gd name="T17" fmla="*/ 1948623 h 238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63"/>
              <a:gd name="T28" fmla="*/ 0 h 2383"/>
              <a:gd name="T29" fmla="*/ 4263 w 4263"/>
              <a:gd name="T30" fmla="*/ 2383 h 238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63" h="2383">
                <a:moveTo>
                  <a:pt x="0" y="991"/>
                </a:moveTo>
                <a:lnTo>
                  <a:pt x="3750" y="991"/>
                </a:lnTo>
                <a:lnTo>
                  <a:pt x="3207" y="0"/>
                </a:lnTo>
                <a:lnTo>
                  <a:pt x="3630" y="0"/>
                </a:lnTo>
                <a:lnTo>
                  <a:pt x="4262" y="1207"/>
                </a:lnTo>
                <a:lnTo>
                  <a:pt x="3630" y="2382"/>
                </a:lnTo>
                <a:lnTo>
                  <a:pt x="3254" y="2382"/>
                </a:lnTo>
                <a:lnTo>
                  <a:pt x="3774" y="1391"/>
                </a:lnTo>
                <a:lnTo>
                  <a:pt x="0" y="1391"/>
                </a:lnTo>
              </a:path>
            </a:pathLst>
          </a:custGeom>
          <a:solidFill>
            <a:srgbClr val="F0B9B4"/>
          </a:solidFill>
          <a:ln w="12700" cap="flat" cmpd="sng">
            <a:noFill/>
            <a:beve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i$1ïḋe"/>
          <p:cNvSpPr txBox="1"/>
          <p:nvPr/>
        </p:nvSpPr>
        <p:spPr>
          <a:xfrm>
            <a:off x="1153603" y="2577323"/>
            <a:ext cx="4019916" cy="492953"/>
          </a:xfrm>
          <a:prstGeom prst="rect">
            <a:avLst/>
          </a:prstGeom>
          <a:solidFill>
            <a:srgbClr val="06A294"/>
          </a:solidFill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îsľïḍe"/>
          <p:cNvSpPr txBox="1"/>
          <p:nvPr/>
        </p:nvSpPr>
        <p:spPr>
          <a:xfrm>
            <a:off x="2260580" y="3244113"/>
            <a:ext cx="4115914" cy="492953"/>
          </a:xfrm>
          <a:prstGeom prst="rect">
            <a:avLst/>
          </a:prstGeom>
          <a:solidFill>
            <a:srgbClr val="F0B9B4"/>
          </a:solidFill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iṡļïḑê"/>
          <p:cNvSpPr txBox="1"/>
          <p:nvPr/>
        </p:nvSpPr>
        <p:spPr>
          <a:xfrm>
            <a:off x="1153603" y="3892100"/>
            <a:ext cx="4019916" cy="492953"/>
          </a:xfrm>
          <a:prstGeom prst="rect">
            <a:avLst/>
          </a:prstGeom>
          <a:solidFill>
            <a:srgbClr val="74C1D3"/>
          </a:solidFill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ïšļïdê"/>
          <p:cNvGrpSpPr/>
          <p:nvPr/>
        </p:nvGrpSpPr>
        <p:grpSpPr>
          <a:xfrm>
            <a:off x="1153603" y="1238492"/>
            <a:ext cx="2747943" cy="1305536"/>
            <a:chOff x="669925" y="1758275"/>
            <a:chExt cx="3112651" cy="1381721"/>
          </a:xfrm>
        </p:grpSpPr>
        <p:sp>
          <p:nvSpPr>
            <p:cNvPr id="18" name="îŝlíḍé"/>
            <p:cNvSpPr txBox="1"/>
            <p:nvPr/>
          </p:nvSpPr>
          <p:spPr>
            <a:xfrm>
              <a:off x="669925" y="2205039"/>
              <a:ext cx="3112651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>
                  <a:cs typeface="+mn-ea"/>
                  <a:sym typeface="+mn-lt"/>
                </a:rPr>
                <a:t>…...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9" name="îşlïḍé"/>
            <p:cNvSpPr/>
            <p:nvPr/>
          </p:nvSpPr>
          <p:spPr>
            <a:xfrm>
              <a:off x="669925" y="1758275"/>
              <a:ext cx="3112651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grpSp>
        <p:nvGrpSpPr>
          <p:cNvPr id="12" name="iṡlídé"/>
          <p:cNvGrpSpPr/>
          <p:nvPr/>
        </p:nvGrpSpPr>
        <p:grpSpPr>
          <a:xfrm>
            <a:off x="1153603" y="4520292"/>
            <a:ext cx="2747943" cy="1305536"/>
            <a:chOff x="669925" y="1758275"/>
            <a:chExt cx="3112651" cy="1381721"/>
          </a:xfrm>
        </p:grpSpPr>
        <p:sp>
          <p:nvSpPr>
            <p:cNvPr id="16" name="ïŝlîḋe"/>
            <p:cNvSpPr txBox="1"/>
            <p:nvPr/>
          </p:nvSpPr>
          <p:spPr>
            <a:xfrm>
              <a:off x="669925" y="2205039"/>
              <a:ext cx="3112651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>
                  <a:cs typeface="+mn-ea"/>
                  <a:sym typeface="+mn-lt"/>
                </a:rPr>
                <a:t>…...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7" name="ïşľîďè"/>
            <p:cNvSpPr/>
            <p:nvPr/>
          </p:nvSpPr>
          <p:spPr>
            <a:xfrm>
              <a:off x="669925" y="1758275"/>
              <a:ext cx="3112651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sp>
        <p:nvSpPr>
          <p:cNvPr id="13" name="îṥļîḑé"/>
          <p:cNvSpPr txBox="1"/>
          <p:nvPr/>
        </p:nvSpPr>
        <p:spPr>
          <a:xfrm>
            <a:off x="8290454" y="2966158"/>
            <a:ext cx="2747943" cy="88340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…...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14" name="íśľiḍê"/>
          <p:cNvSpPr/>
          <p:nvPr/>
        </p:nvSpPr>
        <p:spPr>
          <a:xfrm>
            <a:off x="8290454" y="2401670"/>
            <a:ext cx="2747943" cy="422129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altLang="zh-CN" b="1" dirty="0">
                <a:cs typeface="+mn-ea"/>
                <a:sym typeface="+mn-lt"/>
              </a:rPr>
              <a:t>Text here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5" name="íŝḻíḋè"/>
          <p:cNvSpPr txBox="1"/>
          <p:nvPr/>
        </p:nvSpPr>
        <p:spPr>
          <a:xfrm>
            <a:off x="8290454" y="3882203"/>
            <a:ext cx="2747943" cy="88340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…...</a:t>
            </a:r>
            <a:endParaRPr lang="zh-CN" altLang="en-US" sz="11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503" y="510389"/>
            <a:ext cx="10640993" cy="5837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半闭框 3"/>
          <p:cNvSpPr/>
          <p:nvPr/>
        </p:nvSpPr>
        <p:spPr>
          <a:xfrm>
            <a:off x="1319034" y="914870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半闭框 4"/>
          <p:cNvSpPr/>
          <p:nvPr/>
        </p:nvSpPr>
        <p:spPr>
          <a:xfrm rot="5400000">
            <a:off x="10156686" y="869150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半闭框 5"/>
          <p:cNvSpPr/>
          <p:nvPr/>
        </p:nvSpPr>
        <p:spPr>
          <a:xfrm rot="16200000">
            <a:off x="1364754" y="5226850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半闭框 6"/>
          <p:cNvSpPr/>
          <p:nvPr/>
        </p:nvSpPr>
        <p:spPr>
          <a:xfrm rot="10800000">
            <a:off x="10202406" y="5181130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14799" y="1295870"/>
            <a:ext cx="46067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rgbClr val="74C1D3"/>
                </a:solidFill>
                <a:cs typeface="+mn-ea"/>
                <a:sym typeface="+mn-lt"/>
              </a:rPr>
              <a:t>CONTENT</a:t>
            </a:r>
            <a:endParaRPr lang="zh-CN" altLang="en-US" sz="6600" dirty="0">
              <a:solidFill>
                <a:srgbClr val="74C1D3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6200000">
            <a:off x="2081035" y="2932808"/>
            <a:ext cx="669153" cy="66915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081034" y="2932807"/>
            <a:ext cx="669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12932" y="2914256"/>
            <a:ext cx="2974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0B9B4"/>
                </a:solidFill>
                <a:cs typeface="+mn-ea"/>
                <a:sym typeface="+mn-lt"/>
              </a:rPr>
              <a:t>请添加您的标题</a:t>
            </a:r>
            <a:endParaRPr lang="zh-CN" altLang="en-US" sz="2000" b="1" dirty="0">
              <a:solidFill>
                <a:srgbClr val="F0B9B4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67960" y="3351421"/>
            <a:ext cx="2864638" cy="31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rgbClr val="F0B9B4"/>
                </a:solidFill>
                <a:cs typeface="+mn-ea"/>
                <a:sym typeface="+mn-lt"/>
              </a:rPr>
              <a:t>Choose the only option to retain text.</a:t>
            </a:r>
            <a:endParaRPr lang="en-US" altLang="zh-CN" sz="1100" dirty="0">
              <a:solidFill>
                <a:srgbClr val="F0B9B4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6200000">
            <a:off x="6459402" y="2932808"/>
            <a:ext cx="669153" cy="66915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459401" y="2932807"/>
            <a:ext cx="669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91299" y="2914256"/>
            <a:ext cx="2974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0B9B4"/>
                </a:solidFill>
                <a:cs typeface="+mn-ea"/>
                <a:sym typeface="+mn-lt"/>
              </a:rPr>
              <a:t>请添加您的标题</a:t>
            </a:r>
            <a:endParaRPr lang="zh-CN" altLang="en-US" sz="2000" b="1" dirty="0">
              <a:solidFill>
                <a:srgbClr val="F0B9B4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46327" y="3351421"/>
            <a:ext cx="2864638" cy="31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rgbClr val="F0B9B4"/>
                </a:solidFill>
                <a:cs typeface="+mn-ea"/>
                <a:sym typeface="+mn-lt"/>
              </a:rPr>
              <a:t>Choose the only option to retain text.</a:t>
            </a:r>
            <a:endParaRPr lang="en-US" altLang="zh-CN" sz="1100" dirty="0">
              <a:solidFill>
                <a:srgbClr val="F0B9B4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6200000">
            <a:off x="2081035" y="4205292"/>
            <a:ext cx="669153" cy="669153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081034" y="4205291"/>
            <a:ext cx="669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12932" y="4186740"/>
            <a:ext cx="2974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0B9B4"/>
                </a:solidFill>
                <a:cs typeface="+mn-ea"/>
                <a:sym typeface="+mn-lt"/>
              </a:rPr>
              <a:t>请添加您的标题</a:t>
            </a:r>
            <a:endParaRPr lang="zh-CN" altLang="en-US" sz="2000" b="1" dirty="0">
              <a:solidFill>
                <a:srgbClr val="F0B9B4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67960" y="4623905"/>
            <a:ext cx="2864638" cy="31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rgbClr val="F0B9B4"/>
                </a:solidFill>
                <a:cs typeface="+mn-ea"/>
                <a:sym typeface="+mn-lt"/>
              </a:rPr>
              <a:t>Choose the only option to retain text.</a:t>
            </a:r>
            <a:endParaRPr lang="en-US" altLang="zh-CN" sz="1100" dirty="0">
              <a:solidFill>
                <a:srgbClr val="F0B9B4"/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6200000">
            <a:off x="6459402" y="4205292"/>
            <a:ext cx="669153" cy="669153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459401" y="4205291"/>
            <a:ext cx="669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91299" y="4186740"/>
            <a:ext cx="2974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0B9B4"/>
                </a:solidFill>
                <a:cs typeface="+mn-ea"/>
                <a:sym typeface="+mn-lt"/>
              </a:rPr>
              <a:t>请添加您的标题</a:t>
            </a:r>
            <a:endParaRPr lang="zh-CN" altLang="en-US" sz="2000" b="1" dirty="0">
              <a:solidFill>
                <a:srgbClr val="F0B9B4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246327" y="4623905"/>
            <a:ext cx="2864638" cy="31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rgbClr val="F0B9B4"/>
                </a:solidFill>
                <a:cs typeface="+mn-ea"/>
                <a:sym typeface="+mn-lt"/>
              </a:rPr>
              <a:t>Choose the only option to retain text.</a:t>
            </a:r>
            <a:endParaRPr lang="en-US" altLang="zh-CN" sz="1100" dirty="0">
              <a:solidFill>
                <a:srgbClr val="F0B9B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11" grpId="0"/>
      <p:bldP spid="12" grpId="0"/>
      <p:bldP spid="15" grpId="0"/>
      <p:bldP spid="16" grpId="0"/>
      <p:bldP spid="19" grpId="0"/>
      <p:bldP spid="20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06" y="464946"/>
            <a:ext cx="11196385" cy="594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íśḷïḓê"/>
          <p:cNvSpPr/>
          <p:nvPr/>
        </p:nvSpPr>
        <p:spPr bwMode="auto">
          <a:xfrm>
            <a:off x="3552456" y="2735574"/>
            <a:ext cx="1059844" cy="1579806"/>
          </a:xfrm>
          <a:custGeom>
            <a:avLst/>
            <a:gdLst>
              <a:gd name="T0" fmla="*/ 2294 w 2814"/>
              <a:gd name="T1" fmla="*/ 0 h 4189"/>
              <a:gd name="T2" fmla="*/ 2290 w 2814"/>
              <a:gd name="T3" fmla="*/ 4189 h 4189"/>
              <a:gd name="T4" fmla="*/ 12 w 2814"/>
              <a:gd name="T5" fmla="*/ 3244 h 4189"/>
              <a:gd name="T6" fmla="*/ 0 w 2814"/>
              <a:gd name="T7" fmla="*/ 948 h 4189"/>
              <a:gd name="T8" fmla="*/ 2294 w 2814"/>
              <a:gd name="T9" fmla="*/ 0 h 4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4" h="4189">
                <a:moveTo>
                  <a:pt x="2294" y="0"/>
                </a:moveTo>
                <a:cubicBezTo>
                  <a:pt x="2814" y="1401"/>
                  <a:pt x="2778" y="2881"/>
                  <a:pt x="2290" y="4189"/>
                </a:cubicBezTo>
                <a:lnTo>
                  <a:pt x="12" y="3244"/>
                </a:lnTo>
                <a:cubicBezTo>
                  <a:pt x="253" y="2522"/>
                  <a:pt x="265" y="1717"/>
                  <a:pt x="0" y="948"/>
                </a:cubicBezTo>
                <a:lnTo>
                  <a:pt x="2294" y="0"/>
                </a:lnTo>
                <a:close/>
              </a:path>
            </a:pathLst>
          </a:custGeom>
          <a:solidFill>
            <a:srgbClr val="F0B9B4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 sz="3200" dirty="0">
              <a:cs typeface="+mn-ea"/>
              <a:sym typeface="+mn-lt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4597092" y="3523484"/>
            <a:ext cx="3653533" cy="1993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ïṣļïdé"/>
          <p:cNvSpPr/>
          <p:nvPr/>
        </p:nvSpPr>
        <p:spPr bwMode="auto">
          <a:xfrm>
            <a:off x="2883081" y="4112177"/>
            <a:ext cx="1466251" cy="1472227"/>
          </a:xfrm>
          <a:custGeom>
            <a:avLst/>
            <a:gdLst>
              <a:gd name="T0" fmla="*/ 3898 w 3898"/>
              <a:gd name="T1" fmla="*/ 944 h 3904"/>
              <a:gd name="T2" fmla="*/ 934 w 3898"/>
              <a:gd name="T3" fmla="*/ 3904 h 3904"/>
              <a:gd name="T4" fmla="*/ 0 w 3898"/>
              <a:gd name="T5" fmla="*/ 1642 h 3904"/>
              <a:gd name="T6" fmla="*/ 1624 w 3898"/>
              <a:gd name="T7" fmla="*/ 0 h 3904"/>
              <a:gd name="T8" fmla="*/ 3898 w 3898"/>
              <a:gd name="T9" fmla="*/ 944 h 3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8" h="3904">
                <a:moveTo>
                  <a:pt x="3898" y="944"/>
                </a:moveTo>
                <a:cubicBezTo>
                  <a:pt x="3316" y="2213"/>
                  <a:pt x="2294" y="3284"/>
                  <a:pt x="934" y="3904"/>
                </a:cubicBezTo>
                <a:lnTo>
                  <a:pt x="0" y="1642"/>
                </a:lnTo>
                <a:cubicBezTo>
                  <a:pt x="734" y="1284"/>
                  <a:pt x="1292" y="696"/>
                  <a:pt x="1624" y="0"/>
                </a:cubicBezTo>
                <a:lnTo>
                  <a:pt x="3898" y="944"/>
                </a:lnTo>
                <a:close/>
              </a:path>
            </a:pathLst>
          </a:custGeom>
          <a:solidFill>
            <a:srgbClr val="74C1D3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8" name="iṧļíḋé"/>
          <p:cNvSpPr/>
          <p:nvPr/>
        </p:nvSpPr>
        <p:spPr bwMode="auto">
          <a:xfrm>
            <a:off x="2883080" y="1462565"/>
            <a:ext cx="1468243" cy="1476212"/>
          </a:xfrm>
          <a:custGeom>
            <a:avLst/>
            <a:gdLst>
              <a:gd name="T0" fmla="*/ 946 w 3906"/>
              <a:gd name="T1" fmla="*/ 0 h 3912"/>
              <a:gd name="T2" fmla="*/ 3906 w 3906"/>
              <a:gd name="T3" fmla="*/ 2964 h 3912"/>
              <a:gd name="T4" fmla="*/ 1613 w 3906"/>
              <a:gd name="T5" fmla="*/ 3912 h 3912"/>
              <a:gd name="T6" fmla="*/ 0 w 3906"/>
              <a:gd name="T7" fmla="*/ 2278 h 3912"/>
              <a:gd name="T8" fmla="*/ 946 w 3906"/>
              <a:gd name="T9" fmla="*/ 0 h 3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6" h="3912">
                <a:moveTo>
                  <a:pt x="946" y="0"/>
                </a:moveTo>
                <a:cubicBezTo>
                  <a:pt x="2215" y="582"/>
                  <a:pt x="3286" y="1605"/>
                  <a:pt x="3906" y="2964"/>
                </a:cubicBezTo>
                <a:lnTo>
                  <a:pt x="1613" y="3912"/>
                </a:lnTo>
                <a:cubicBezTo>
                  <a:pt x="1257" y="3181"/>
                  <a:pt x="681" y="2620"/>
                  <a:pt x="0" y="2278"/>
                </a:cubicBezTo>
                <a:lnTo>
                  <a:pt x="946" y="0"/>
                </a:lnTo>
                <a:close/>
              </a:path>
            </a:pathLst>
          </a:custGeom>
          <a:solidFill>
            <a:srgbClr val="74C1D3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9" name="îśľîḍe"/>
          <p:cNvSpPr/>
          <p:nvPr/>
        </p:nvSpPr>
        <p:spPr bwMode="auto">
          <a:xfrm>
            <a:off x="1145894" y="2371003"/>
            <a:ext cx="2298985" cy="2304962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 w="57150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sz="28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iś1îḋe"/>
          <p:cNvSpPr txBox="1"/>
          <p:nvPr/>
        </p:nvSpPr>
        <p:spPr bwMode="auto">
          <a:xfrm>
            <a:off x="3048927" y="2073444"/>
            <a:ext cx="1029428" cy="41582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íṡļíḍe"/>
          <p:cNvSpPr txBox="1"/>
          <p:nvPr/>
        </p:nvSpPr>
        <p:spPr bwMode="auto">
          <a:xfrm>
            <a:off x="3567664" y="3315572"/>
            <a:ext cx="1029428" cy="41582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iṧ1ïḋê"/>
          <p:cNvSpPr txBox="1"/>
          <p:nvPr/>
        </p:nvSpPr>
        <p:spPr bwMode="auto">
          <a:xfrm>
            <a:off x="3048927" y="4604718"/>
            <a:ext cx="1029428" cy="41582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3983687" y="1995410"/>
            <a:ext cx="4266939" cy="0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íšļîḓè"/>
          <p:cNvSpPr/>
          <p:nvPr/>
        </p:nvSpPr>
        <p:spPr bwMode="auto">
          <a:xfrm>
            <a:off x="8335889" y="1595078"/>
            <a:ext cx="3020966" cy="80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5" name="îṩļîḓé"/>
          <p:cNvSpPr txBox="1"/>
          <p:nvPr/>
        </p:nvSpPr>
        <p:spPr bwMode="auto">
          <a:xfrm>
            <a:off x="4768841" y="1593764"/>
            <a:ext cx="2600421" cy="41582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>
                <a:cs typeface="+mn-ea"/>
                <a:sym typeface="+mn-lt"/>
              </a:rPr>
              <a:t>Text here</a:t>
            </a:r>
            <a:endParaRPr lang="en-US" altLang="zh-CN" sz="2000" b="1" dirty="0">
              <a:cs typeface="+mn-ea"/>
              <a:sym typeface="+mn-lt"/>
            </a:endParaRPr>
          </a:p>
        </p:txBody>
      </p:sp>
      <p:sp>
        <p:nvSpPr>
          <p:cNvPr id="16" name="iŝḷîḓé"/>
          <p:cNvSpPr/>
          <p:nvPr/>
        </p:nvSpPr>
        <p:spPr bwMode="auto">
          <a:xfrm>
            <a:off x="8335889" y="3123151"/>
            <a:ext cx="3020966" cy="80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7" name="îSľîḑé"/>
          <p:cNvSpPr txBox="1"/>
          <p:nvPr/>
        </p:nvSpPr>
        <p:spPr bwMode="auto">
          <a:xfrm>
            <a:off x="5123648" y="3093485"/>
            <a:ext cx="2600421" cy="41582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>
                <a:cs typeface="+mn-ea"/>
                <a:sym typeface="+mn-lt"/>
              </a:rPr>
              <a:t>Text here</a:t>
            </a:r>
            <a:endParaRPr lang="en-US" altLang="zh-CN" sz="2000" b="1" dirty="0">
              <a:cs typeface="+mn-ea"/>
              <a:sym typeface="+mn-lt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3983687" y="5075586"/>
            <a:ext cx="4266939" cy="0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ïŝlîḍé"/>
          <p:cNvSpPr txBox="1"/>
          <p:nvPr/>
        </p:nvSpPr>
        <p:spPr bwMode="auto">
          <a:xfrm>
            <a:off x="4768841" y="4673940"/>
            <a:ext cx="2600421" cy="41582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>
                <a:cs typeface="+mn-ea"/>
                <a:sym typeface="+mn-lt"/>
              </a:rPr>
              <a:t>Text here</a:t>
            </a:r>
            <a:endParaRPr lang="en-US" altLang="zh-CN" sz="2000" b="1" dirty="0">
              <a:cs typeface="+mn-ea"/>
              <a:sym typeface="+mn-lt"/>
            </a:endParaRPr>
          </a:p>
        </p:txBody>
      </p:sp>
      <p:sp>
        <p:nvSpPr>
          <p:cNvPr id="20" name="íŝḻîḋé"/>
          <p:cNvSpPr/>
          <p:nvPr/>
        </p:nvSpPr>
        <p:spPr bwMode="auto">
          <a:xfrm>
            <a:off x="8335889" y="4675254"/>
            <a:ext cx="3020966" cy="80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06" y="464946"/>
            <a:ext cx="11196385" cy="594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5" name="肘形连接符 1"/>
          <p:cNvCxnSpPr>
            <a:stCxn id="6" idx="4"/>
            <a:endCxn id="12" idx="4"/>
          </p:cNvCxnSpPr>
          <p:nvPr/>
        </p:nvCxnSpPr>
        <p:spPr>
          <a:xfrm rot="16200000" flipH="1">
            <a:off x="6095998" y="-2435004"/>
            <a:ext cx="12367" cy="10041302"/>
          </a:xfrm>
          <a:prstGeom prst="bentConnector3">
            <a:avLst>
              <a:gd name="adj1" fmla="val 20904953"/>
            </a:avLst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íśľîḋê"/>
          <p:cNvSpPr/>
          <p:nvPr/>
        </p:nvSpPr>
        <p:spPr>
          <a:xfrm>
            <a:off x="815240" y="2065432"/>
            <a:ext cx="520215" cy="520215"/>
          </a:xfrm>
          <a:prstGeom prst="ellipse">
            <a:avLst/>
          </a:prstGeom>
          <a:solidFill>
            <a:srgbClr val="74C1D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1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7" name="îṡļïḋe"/>
          <p:cNvGrpSpPr/>
          <p:nvPr/>
        </p:nvGrpSpPr>
        <p:grpSpPr>
          <a:xfrm>
            <a:off x="1335455" y="1923481"/>
            <a:ext cx="2513169" cy="944848"/>
            <a:chOff x="1196809" y="2212616"/>
            <a:chExt cx="2701794" cy="970280"/>
          </a:xfrm>
        </p:grpSpPr>
        <p:sp>
          <p:nvSpPr>
            <p:cNvPr id="36" name="íŝļïḍê"/>
            <p:cNvSpPr/>
            <p:nvPr/>
          </p:nvSpPr>
          <p:spPr bwMode="auto">
            <a:xfrm>
              <a:off x="1196809" y="2625497"/>
              <a:ext cx="270179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 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7" name="íṡḻíḋè"/>
            <p:cNvSpPr txBox="1"/>
            <p:nvPr/>
          </p:nvSpPr>
          <p:spPr bwMode="auto">
            <a:xfrm>
              <a:off x="1196809" y="2212616"/>
              <a:ext cx="270179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cs typeface="+mn-ea"/>
                  <a:sym typeface="+mn-lt"/>
                </a:rPr>
                <a:t>Text here</a:t>
              </a:r>
              <a:endParaRPr lang="en-US" altLang="zh-CN" sz="1800" b="1" dirty="0">
                <a:cs typeface="+mn-ea"/>
                <a:sym typeface="+mn-lt"/>
              </a:endParaRPr>
            </a:p>
          </p:txBody>
        </p:sp>
      </p:grpSp>
      <p:sp>
        <p:nvSpPr>
          <p:cNvPr id="8" name="íşľïḓe"/>
          <p:cNvSpPr/>
          <p:nvPr/>
        </p:nvSpPr>
        <p:spPr>
          <a:xfrm>
            <a:off x="815240" y="3112165"/>
            <a:ext cx="520215" cy="520215"/>
          </a:xfrm>
          <a:prstGeom prst="ellipse">
            <a:avLst/>
          </a:prstGeom>
          <a:solidFill>
            <a:srgbClr val="74C1D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2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9" name="išľïḍè"/>
          <p:cNvGrpSpPr/>
          <p:nvPr/>
        </p:nvGrpSpPr>
        <p:grpSpPr>
          <a:xfrm>
            <a:off x="1335455" y="2970215"/>
            <a:ext cx="2513169" cy="944848"/>
            <a:chOff x="1196809" y="2212616"/>
            <a:chExt cx="2701794" cy="970280"/>
          </a:xfrm>
        </p:grpSpPr>
        <p:sp>
          <p:nvSpPr>
            <p:cNvPr id="34" name="iş1iḋe"/>
            <p:cNvSpPr/>
            <p:nvPr/>
          </p:nvSpPr>
          <p:spPr bwMode="auto">
            <a:xfrm>
              <a:off x="1196809" y="2625497"/>
              <a:ext cx="270179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 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5" name="ïśľiḋè"/>
            <p:cNvSpPr txBox="1"/>
            <p:nvPr/>
          </p:nvSpPr>
          <p:spPr bwMode="auto">
            <a:xfrm>
              <a:off x="1196809" y="2212616"/>
              <a:ext cx="270179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cs typeface="+mn-ea"/>
                  <a:sym typeface="+mn-lt"/>
                </a:rPr>
                <a:t>Text here</a:t>
              </a:r>
              <a:endParaRPr lang="en-US" altLang="zh-CN" sz="1800" b="1" dirty="0">
                <a:cs typeface="+mn-ea"/>
                <a:sym typeface="+mn-lt"/>
              </a:endParaRPr>
            </a:p>
          </p:txBody>
        </p:sp>
      </p:grpSp>
      <p:sp>
        <p:nvSpPr>
          <p:cNvPr id="10" name="işḷîdê"/>
          <p:cNvSpPr/>
          <p:nvPr/>
        </p:nvSpPr>
        <p:spPr>
          <a:xfrm>
            <a:off x="815240" y="4158897"/>
            <a:ext cx="520215" cy="520215"/>
          </a:xfrm>
          <a:prstGeom prst="ellipse">
            <a:avLst/>
          </a:prstGeom>
          <a:solidFill>
            <a:srgbClr val="74C1D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3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11" name="ïSḷidè"/>
          <p:cNvGrpSpPr/>
          <p:nvPr/>
        </p:nvGrpSpPr>
        <p:grpSpPr>
          <a:xfrm>
            <a:off x="1335455" y="4016947"/>
            <a:ext cx="2513169" cy="944848"/>
            <a:chOff x="1196809" y="2212616"/>
            <a:chExt cx="2701794" cy="970280"/>
          </a:xfrm>
        </p:grpSpPr>
        <p:sp>
          <p:nvSpPr>
            <p:cNvPr id="32" name="iSľîḋe"/>
            <p:cNvSpPr/>
            <p:nvPr/>
          </p:nvSpPr>
          <p:spPr bwMode="auto">
            <a:xfrm>
              <a:off x="1196809" y="2625497"/>
              <a:ext cx="270179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 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3" name="îşľîḍè"/>
            <p:cNvSpPr txBox="1"/>
            <p:nvPr/>
          </p:nvSpPr>
          <p:spPr bwMode="auto">
            <a:xfrm>
              <a:off x="1196809" y="2212616"/>
              <a:ext cx="270179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cs typeface="+mn-ea"/>
                  <a:sym typeface="+mn-lt"/>
                </a:rPr>
                <a:t>Text here</a:t>
              </a:r>
              <a:endParaRPr lang="en-US" altLang="zh-CN" sz="1800" b="1" dirty="0">
                <a:cs typeface="+mn-ea"/>
                <a:sym typeface="+mn-lt"/>
              </a:endParaRPr>
            </a:p>
          </p:txBody>
        </p:sp>
      </p:grpSp>
      <p:sp>
        <p:nvSpPr>
          <p:cNvPr id="12" name="iṩļíḑe"/>
          <p:cNvSpPr/>
          <p:nvPr/>
        </p:nvSpPr>
        <p:spPr>
          <a:xfrm flipH="1">
            <a:off x="10856542" y="2065432"/>
            <a:ext cx="520215" cy="520215"/>
          </a:xfrm>
          <a:prstGeom prst="ellipse">
            <a:avLst/>
          </a:prstGeom>
          <a:solidFill>
            <a:srgbClr val="F0B9B4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4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13" name="îSḻîḍé"/>
          <p:cNvGrpSpPr/>
          <p:nvPr/>
        </p:nvGrpSpPr>
        <p:grpSpPr>
          <a:xfrm flipH="1">
            <a:off x="8343372" y="1923481"/>
            <a:ext cx="2513169" cy="944848"/>
            <a:chOff x="1196809" y="2212616"/>
            <a:chExt cx="2701794" cy="970280"/>
          </a:xfrm>
        </p:grpSpPr>
        <p:sp>
          <p:nvSpPr>
            <p:cNvPr id="30" name="îṩľîde"/>
            <p:cNvSpPr/>
            <p:nvPr/>
          </p:nvSpPr>
          <p:spPr bwMode="auto">
            <a:xfrm>
              <a:off x="1196809" y="2625497"/>
              <a:ext cx="270179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 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1" name="íS1íḍe"/>
            <p:cNvSpPr txBox="1"/>
            <p:nvPr/>
          </p:nvSpPr>
          <p:spPr bwMode="auto">
            <a:xfrm>
              <a:off x="1196809" y="2212616"/>
              <a:ext cx="270179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cs typeface="+mn-ea"/>
                  <a:sym typeface="+mn-lt"/>
                </a:rPr>
                <a:t>Text here</a:t>
              </a:r>
              <a:endParaRPr lang="en-US" altLang="zh-CN" sz="1800" b="1" dirty="0">
                <a:cs typeface="+mn-ea"/>
                <a:sym typeface="+mn-lt"/>
              </a:endParaRPr>
            </a:p>
          </p:txBody>
        </p:sp>
      </p:grpSp>
      <p:sp>
        <p:nvSpPr>
          <p:cNvPr id="14" name="íŝḻîďé"/>
          <p:cNvSpPr/>
          <p:nvPr/>
        </p:nvSpPr>
        <p:spPr>
          <a:xfrm flipH="1">
            <a:off x="10856542" y="3112165"/>
            <a:ext cx="520215" cy="520215"/>
          </a:xfrm>
          <a:prstGeom prst="ellipse">
            <a:avLst/>
          </a:prstGeom>
          <a:solidFill>
            <a:srgbClr val="F0B9B4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5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15" name="iŝ1ïḓé"/>
          <p:cNvGrpSpPr/>
          <p:nvPr/>
        </p:nvGrpSpPr>
        <p:grpSpPr>
          <a:xfrm flipH="1">
            <a:off x="8343372" y="2970215"/>
            <a:ext cx="2513169" cy="944848"/>
            <a:chOff x="1196809" y="2212616"/>
            <a:chExt cx="2701794" cy="970280"/>
          </a:xfrm>
        </p:grpSpPr>
        <p:sp>
          <p:nvSpPr>
            <p:cNvPr id="28" name="îṣḷïḍè"/>
            <p:cNvSpPr/>
            <p:nvPr/>
          </p:nvSpPr>
          <p:spPr bwMode="auto">
            <a:xfrm>
              <a:off x="1196809" y="2625497"/>
              <a:ext cx="270179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 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9" name="îsḻiďê"/>
            <p:cNvSpPr txBox="1"/>
            <p:nvPr/>
          </p:nvSpPr>
          <p:spPr bwMode="auto">
            <a:xfrm>
              <a:off x="1196809" y="2212616"/>
              <a:ext cx="270179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cs typeface="+mn-ea"/>
                  <a:sym typeface="+mn-lt"/>
                </a:rPr>
                <a:t>Text here</a:t>
              </a:r>
              <a:endParaRPr lang="en-US" altLang="zh-CN" sz="1800" b="1" dirty="0">
                <a:cs typeface="+mn-ea"/>
                <a:sym typeface="+mn-lt"/>
              </a:endParaRPr>
            </a:p>
          </p:txBody>
        </p:sp>
      </p:grpSp>
      <p:sp>
        <p:nvSpPr>
          <p:cNvPr id="16" name="ïŝľîďé"/>
          <p:cNvSpPr/>
          <p:nvPr/>
        </p:nvSpPr>
        <p:spPr>
          <a:xfrm flipH="1">
            <a:off x="10856542" y="4158897"/>
            <a:ext cx="520215" cy="520215"/>
          </a:xfrm>
          <a:prstGeom prst="ellipse">
            <a:avLst/>
          </a:prstGeom>
          <a:solidFill>
            <a:srgbClr val="F0B9B4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6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17" name="îśḷîḑé"/>
          <p:cNvGrpSpPr/>
          <p:nvPr/>
        </p:nvGrpSpPr>
        <p:grpSpPr>
          <a:xfrm flipH="1">
            <a:off x="8343372" y="4016947"/>
            <a:ext cx="2513169" cy="944848"/>
            <a:chOff x="1196809" y="2212616"/>
            <a:chExt cx="2701794" cy="970280"/>
          </a:xfrm>
        </p:grpSpPr>
        <p:sp>
          <p:nvSpPr>
            <p:cNvPr id="26" name="íṥḻíḋe"/>
            <p:cNvSpPr/>
            <p:nvPr/>
          </p:nvSpPr>
          <p:spPr bwMode="auto">
            <a:xfrm>
              <a:off x="1196809" y="2625497"/>
              <a:ext cx="270179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 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7" name="iSļiḋé"/>
            <p:cNvSpPr txBox="1"/>
            <p:nvPr/>
          </p:nvSpPr>
          <p:spPr bwMode="auto">
            <a:xfrm>
              <a:off x="1196809" y="2212616"/>
              <a:ext cx="270179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cs typeface="+mn-ea"/>
                  <a:sym typeface="+mn-lt"/>
                </a:rPr>
                <a:t>Text here</a:t>
              </a:r>
              <a:endParaRPr lang="en-US" altLang="zh-CN" sz="1800" b="1" dirty="0">
                <a:cs typeface="+mn-ea"/>
                <a:sym typeface="+mn-lt"/>
              </a:endParaRPr>
            </a:p>
          </p:txBody>
        </p:sp>
      </p:grpSp>
      <p:sp>
        <p:nvSpPr>
          <p:cNvPr id="18" name="íŝļïḓê"/>
          <p:cNvSpPr/>
          <p:nvPr/>
        </p:nvSpPr>
        <p:spPr>
          <a:xfrm>
            <a:off x="3848627" y="1754527"/>
            <a:ext cx="1424302" cy="3204859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îṧḻiďe"/>
          <p:cNvSpPr txBox="1"/>
          <p:nvPr/>
        </p:nvSpPr>
        <p:spPr bwMode="auto">
          <a:xfrm flipH="1">
            <a:off x="3848625" y="4560799"/>
            <a:ext cx="1424304" cy="398586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i="1" dirty="0">
                <a:cs typeface="+mn-ea"/>
                <a:sym typeface="+mn-lt"/>
              </a:rPr>
              <a:t>Text</a:t>
            </a:r>
            <a:endParaRPr lang="en-US" altLang="zh-CN" sz="1600" b="1" i="1" dirty="0">
              <a:cs typeface="+mn-ea"/>
              <a:sym typeface="+mn-lt"/>
            </a:endParaRPr>
          </a:p>
        </p:txBody>
      </p:sp>
      <p:grpSp>
        <p:nvGrpSpPr>
          <p:cNvPr id="20" name="îšliḍê"/>
          <p:cNvGrpSpPr/>
          <p:nvPr/>
        </p:nvGrpSpPr>
        <p:grpSpPr>
          <a:xfrm>
            <a:off x="5323653" y="2841329"/>
            <a:ext cx="1424304" cy="3038313"/>
            <a:chOff x="3947556" y="2078503"/>
            <a:chExt cx="1236087" cy="3120095"/>
          </a:xfrm>
        </p:grpSpPr>
        <p:sp>
          <p:nvSpPr>
            <p:cNvPr id="24" name="iS1iḑé"/>
            <p:cNvSpPr/>
            <p:nvPr/>
          </p:nvSpPr>
          <p:spPr>
            <a:xfrm>
              <a:off x="3947557" y="2078503"/>
              <a:ext cx="1236085" cy="3120095"/>
            </a:xfrm>
            <a:prstGeom prst="rect">
              <a:avLst/>
            </a:prstGeom>
            <a:blipFill>
              <a:blip r:embed="rId3" cstate="screen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ïšḷídè"/>
            <p:cNvSpPr txBox="1"/>
            <p:nvPr/>
          </p:nvSpPr>
          <p:spPr bwMode="auto">
            <a:xfrm flipH="1">
              <a:off x="3947556" y="4789283"/>
              <a:ext cx="1236087" cy="409315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i="1" dirty="0">
                  <a:cs typeface="+mn-ea"/>
                  <a:sym typeface="+mn-lt"/>
                </a:rPr>
                <a:t>Text</a:t>
              </a:r>
              <a:endParaRPr lang="en-US" altLang="zh-CN" sz="1600" b="1" i="1" dirty="0">
                <a:cs typeface="+mn-ea"/>
                <a:sym typeface="+mn-lt"/>
              </a:endParaRPr>
            </a:p>
          </p:txBody>
        </p:sp>
      </p:grpSp>
      <p:sp>
        <p:nvSpPr>
          <p:cNvPr id="21" name="ïṡľíďè"/>
          <p:cNvSpPr/>
          <p:nvPr/>
        </p:nvSpPr>
        <p:spPr>
          <a:xfrm>
            <a:off x="6798681" y="1754527"/>
            <a:ext cx="1424304" cy="3204859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îṡḻíďe"/>
          <p:cNvSpPr txBox="1"/>
          <p:nvPr/>
        </p:nvSpPr>
        <p:spPr bwMode="auto">
          <a:xfrm flipH="1">
            <a:off x="6798680" y="4560799"/>
            <a:ext cx="1424304" cy="398586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i="1" dirty="0">
                <a:cs typeface="+mn-ea"/>
                <a:sym typeface="+mn-lt"/>
              </a:rPr>
              <a:t>Text</a:t>
            </a:r>
            <a:endParaRPr lang="en-US" altLang="zh-CN" sz="1600" b="1" i="1" dirty="0">
              <a:cs typeface="+mn-ea"/>
              <a:sym typeface="+mn-lt"/>
            </a:endParaRPr>
          </a:p>
        </p:txBody>
      </p:sp>
      <p:sp>
        <p:nvSpPr>
          <p:cNvPr id="23" name="íS1îde"/>
          <p:cNvSpPr txBox="1"/>
          <p:nvPr/>
        </p:nvSpPr>
        <p:spPr>
          <a:xfrm>
            <a:off x="815239" y="1000132"/>
            <a:ext cx="10561517" cy="61593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>
              <a:buSzPct val="25000"/>
            </a:pPr>
            <a:r>
              <a:rPr lang="en-US" sz="2000" b="1" dirty="0">
                <a:cs typeface="+mn-ea"/>
                <a:sym typeface="+mn-lt"/>
              </a:rPr>
              <a:t>Unified fonts make reading more fluent.</a:t>
            </a:r>
            <a:endParaRPr lang="en-US" sz="20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06" y="464946"/>
            <a:ext cx="11196385" cy="594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90353" y="4287816"/>
            <a:ext cx="10011295" cy="0"/>
          </a:xfrm>
          <a:prstGeom prst="line">
            <a:avLst/>
          </a:prstGeom>
          <a:ln w="44450"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íşḷïḓê"/>
          <p:cNvSpPr/>
          <p:nvPr/>
        </p:nvSpPr>
        <p:spPr bwMode="auto">
          <a:xfrm>
            <a:off x="9908133" y="4287815"/>
            <a:ext cx="1192798" cy="940757"/>
          </a:xfrm>
          <a:custGeom>
            <a:avLst/>
            <a:gdLst>
              <a:gd name="T0" fmla="*/ 11800 w 13584"/>
              <a:gd name="T1" fmla="*/ 10704 h 10704"/>
              <a:gd name="T2" fmla="*/ 1784 w 13584"/>
              <a:gd name="T3" fmla="*/ 10704 h 10704"/>
              <a:gd name="T4" fmla="*/ 0 w 13584"/>
              <a:gd name="T5" fmla="*/ 8920 h 10704"/>
              <a:gd name="T6" fmla="*/ 0 w 13584"/>
              <a:gd name="T7" fmla="*/ 0 h 10704"/>
              <a:gd name="T8" fmla="*/ 13584 w 13584"/>
              <a:gd name="T9" fmla="*/ 0 h 10704"/>
              <a:gd name="T10" fmla="*/ 13584 w 13584"/>
              <a:gd name="T11" fmla="*/ 8920 h 10704"/>
              <a:gd name="T12" fmla="*/ 11800 w 13584"/>
              <a:gd name="T13" fmla="*/ 10704 h 10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84" h="10704">
                <a:moveTo>
                  <a:pt x="11800" y="10704"/>
                </a:moveTo>
                <a:lnTo>
                  <a:pt x="1784" y="10704"/>
                </a:lnTo>
                <a:cubicBezTo>
                  <a:pt x="799" y="10704"/>
                  <a:pt x="0" y="9906"/>
                  <a:pt x="0" y="8920"/>
                </a:cubicBezTo>
                <a:lnTo>
                  <a:pt x="0" y="0"/>
                </a:lnTo>
                <a:lnTo>
                  <a:pt x="13584" y="0"/>
                </a:lnTo>
                <a:lnTo>
                  <a:pt x="13584" y="8920"/>
                </a:lnTo>
                <a:cubicBezTo>
                  <a:pt x="13584" y="9906"/>
                  <a:pt x="12786" y="10704"/>
                  <a:pt x="11800" y="10704"/>
                </a:cubicBezTo>
                <a:close/>
              </a:path>
            </a:pathLst>
          </a:custGeom>
          <a:solidFill>
            <a:srgbClr val="F0B9B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b" anchorCtr="0" compatLnSpc="1">
            <a:normAutofit/>
          </a:bodyPr>
          <a:lstStyle/>
          <a:p>
            <a:pPr algn="ctr"/>
            <a:r>
              <a:rPr lang="id-ID" altLang="zh-CN" b="1" dirty="0">
                <a:solidFill>
                  <a:schemeClr val="bg1"/>
                </a:solidFill>
                <a:cs typeface="+mn-ea"/>
                <a:sym typeface="+mn-lt"/>
              </a:rPr>
              <a:t>-9%</a:t>
            </a:r>
            <a:endParaRPr lang="id-ID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işlîḍe"/>
          <p:cNvSpPr/>
          <p:nvPr/>
        </p:nvSpPr>
        <p:spPr>
          <a:xfrm>
            <a:off x="9907416" y="2055945"/>
            <a:ext cx="1194232" cy="2231871"/>
          </a:xfrm>
          <a:prstGeom prst="round2SameRect">
            <a:avLst/>
          </a:prstGeom>
          <a:solidFill>
            <a:srgbClr val="74C1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normAutofit/>
          </a:bodyPr>
          <a:lstStyle/>
          <a:p>
            <a:pPr algn="ctr"/>
            <a:r>
              <a:rPr lang="id-ID" altLang="zh-CN" b="1" dirty="0">
                <a:solidFill>
                  <a:schemeClr val="bg1"/>
                </a:solidFill>
                <a:cs typeface="+mn-ea"/>
                <a:sym typeface="+mn-lt"/>
              </a:rPr>
              <a:t>+40%</a:t>
            </a:r>
            <a:endParaRPr lang="id-ID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iŝliḍè"/>
          <p:cNvSpPr/>
          <p:nvPr/>
        </p:nvSpPr>
        <p:spPr>
          <a:xfrm>
            <a:off x="10148078" y="3931363"/>
            <a:ext cx="712907" cy="712907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sz="1000" b="1" i="1" dirty="0" smtClean="0">
                <a:solidFill>
                  <a:schemeClr val="tx1"/>
                </a:solidFill>
                <a:cs typeface="+mn-ea"/>
                <a:sym typeface="+mn-lt"/>
              </a:rPr>
              <a:t>202X</a:t>
            </a:r>
            <a:endParaRPr lang="id-ID" sz="1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íṥḷïḓe"/>
          <p:cNvSpPr/>
          <p:nvPr/>
        </p:nvSpPr>
        <p:spPr bwMode="auto">
          <a:xfrm>
            <a:off x="8505889" y="4287815"/>
            <a:ext cx="1192798" cy="940757"/>
          </a:xfrm>
          <a:custGeom>
            <a:avLst/>
            <a:gdLst>
              <a:gd name="T0" fmla="*/ 11800 w 13584"/>
              <a:gd name="T1" fmla="*/ 10704 h 10704"/>
              <a:gd name="T2" fmla="*/ 1784 w 13584"/>
              <a:gd name="T3" fmla="*/ 10704 h 10704"/>
              <a:gd name="T4" fmla="*/ 0 w 13584"/>
              <a:gd name="T5" fmla="*/ 8920 h 10704"/>
              <a:gd name="T6" fmla="*/ 0 w 13584"/>
              <a:gd name="T7" fmla="*/ 0 h 10704"/>
              <a:gd name="T8" fmla="*/ 13584 w 13584"/>
              <a:gd name="T9" fmla="*/ 0 h 10704"/>
              <a:gd name="T10" fmla="*/ 13584 w 13584"/>
              <a:gd name="T11" fmla="*/ 8920 h 10704"/>
              <a:gd name="T12" fmla="*/ 11800 w 13584"/>
              <a:gd name="T13" fmla="*/ 10704 h 10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84" h="10704">
                <a:moveTo>
                  <a:pt x="11800" y="10704"/>
                </a:moveTo>
                <a:lnTo>
                  <a:pt x="1784" y="10704"/>
                </a:lnTo>
                <a:cubicBezTo>
                  <a:pt x="799" y="10704"/>
                  <a:pt x="0" y="9906"/>
                  <a:pt x="0" y="8920"/>
                </a:cubicBezTo>
                <a:lnTo>
                  <a:pt x="0" y="0"/>
                </a:lnTo>
                <a:lnTo>
                  <a:pt x="13584" y="0"/>
                </a:lnTo>
                <a:lnTo>
                  <a:pt x="13584" y="8920"/>
                </a:lnTo>
                <a:cubicBezTo>
                  <a:pt x="13584" y="9906"/>
                  <a:pt x="12786" y="10704"/>
                  <a:pt x="11800" y="10704"/>
                </a:cubicBezTo>
                <a:close/>
              </a:path>
            </a:pathLst>
          </a:custGeom>
          <a:solidFill>
            <a:srgbClr val="F0B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normAutofit/>
          </a:bodyPr>
          <a:lstStyle/>
          <a:p>
            <a:pPr algn="ctr"/>
            <a:r>
              <a:rPr lang="id-ID" altLang="zh-CN" b="1">
                <a:solidFill>
                  <a:schemeClr val="bg1"/>
                </a:solidFill>
                <a:cs typeface="+mn-ea"/>
                <a:sym typeface="+mn-lt"/>
              </a:rPr>
              <a:t>-25%</a:t>
            </a:r>
            <a:endParaRPr lang="id-ID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îṣľïḓè"/>
          <p:cNvSpPr/>
          <p:nvPr/>
        </p:nvSpPr>
        <p:spPr>
          <a:xfrm>
            <a:off x="8505172" y="2424091"/>
            <a:ext cx="1194232" cy="1863724"/>
          </a:xfrm>
          <a:prstGeom prst="round2SameRect">
            <a:avLst/>
          </a:prstGeom>
          <a:solidFill>
            <a:srgbClr val="06A2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normAutofit/>
          </a:bodyPr>
          <a:lstStyle/>
          <a:p>
            <a:pPr algn="ctr"/>
            <a:r>
              <a:rPr lang="id-ID" altLang="zh-CN" b="1">
                <a:solidFill>
                  <a:schemeClr val="bg1"/>
                </a:solidFill>
                <a:cs typeface="+mn-ea"/>
                <a:sym typeface="+mn-lt"/>
              </a:rPr>
              <a:t>+35%</a:t>
            </a:r>
            <a:endParaRPr lang="id-ID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íšlïḑé"/>
          <p:cNvSpPr/>
          <p:nvPr/>
        </p:nvSpPr>
        <p:spPr>
          <a:xfrm>
            <a:off x="8745834" y="3931363"/>
            <a:ext cx="712907" cy="712907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rmAutofit/>
          </a:bodyPr>
          <a:lstStyle/>
          <a:p>
            <a:pPr algn="ctr"/>
            <a:r>
              <a:rPr lang="en-US" sz="1000" b="1" i="1" dirty="0" smtClean="0">
                <a:solidFill>
                  <a:schemeClr val="tx1"/>
                </a:solidFill>
                <a:cs typeface="+mn-ea"/>
                <a:sym typeface="+mn-lt"/>
              </a:rPr>
              <a:t>2020</a:t>
            </a:r>
            <a:endParaRPr lang="id-ID" sz="1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iṩḻiḋè"/>
          <p:cNvSpPr/>
          <p:nvPr/>
        </p:nvSpPr>
        <p:spPr bwMode="auto">
          <a:xfrm>
            <a:off x="7103644" y="4287815"/>
            <a:ext cx="1192798" cy="940757"/>
          </a:xfrm>
          <a:custGeom>
            <a:avLst/>
            <a:gdLst>
              <a:gd name="T0" fmla="*/ 11800 w 13584"/>
              <a:gd name="T1" fmla="*/ 10704 h 10704"/>
              <a:gd name="T2" fmla="*/ 1784 w 13584"/>
              <a:gd name="T3" fmla="*/ 10704 h 10704"/>
              <a:gd name="T4" fmla="*/ 0 w 13584"/>
              <a:gd name="T5" fmla="*/ 8920 h 10704"/>
              <a:gd name="T6" fmla="*/ 0 w 13584"/>
              <a:gd name="T7" fmla="*/ 0 h 10704"/>
              <a:gd name="T8" fmla="*/ 13584 w 13584"/>
              <a:gd name="T9" fmla="*/ 0 h 10704"/>
              <a:gd name="T10" fmla="*/ 13584 w 13584"/>
              <a:gd name="T11" fmla="*/ 8920 h 10704"/>
              <a:gd name="T12" fmla="*/ 11800 w 13584"/>
              <a:gd name="T13" fmla="*/ 10704 h 10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84" h="10704">
                <a:moveTo>
                  <a:pt x="11800" y="10704"/>
                </a:moveTo>
                <a:lnTo>
                  <a:pt x="1784" y="10704"/>
                </a:lnTo>
                <a:cubicBezTo>
                  <a:pt x="799" y="10704"/>
                  <a:pt x="0" y="9906"/>
                  <a:pt x="0" y="8920"/>
                </a:cubicBezTo>
                <a:lnTo>
                  <a:pt x="0" y="0"/>
                </a:lnTo>
                <a:lnTo>
                  <a:pt x="13584" y="0"/>
                </a:lnTo>
                <a:lnTo>
                  <a:pt x="13584" y="8920"/>
                </a:lnTo>
                <a:cubicBezTo>
                  <a:pt x="13584" y="9906"/>
                  <a:pt x="12786" y="10704"/>
                  <a:pt x="11800" y="10704"/>
                </a:cubicBezTo>
                <a:close/>
              </a:path>
            </a:pathLst>
          </a:custGeom>
          <a:solidFill>
            <a:srgbClr val="F0B9B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b" anchorCtr="0" compatLnSpc="1">
            <a:normAutofit/>
          </a:bodyPr>
          <a:lstStyle/>
          <a:p>
            <a:pPr algn="ctr"/>
            <a:r>
              <a:rPr lang="id-ID" altLang="zh-CN" b="1">
                <a:solidFill>
                  <a:schemeClr val="bg1"/>
                </a:solidFill>
                <a:cs typeface="+mn-ea"/>
                <a:sym typeface="+mn-lt"/>
              </a:rPr>
              <a:t>-10%</a:t>
            </a:r>
            <a:endParaRPr lang="id-ID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isľíḓè"/>
          <p:cNvSpPr/>
          <p:nvPr/>
        </p:nvSpPr>
        <p:spPr>
          <a:xfrm>
            <a:off x="7102927" y="2738363"/>
            <a:ext cx="1194232" cy="1549452"/>
          </a:xfrm>
          <a:prstGeom prst="round2SameRect">
            <a:avLst/>
          </a:prstGeom>
          <a:solidFill>
            <a:srgbClr val="74C1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normAutofit/>
          </a:bodyPr>
          <a:lstStyle/>
          <a:p>
            <a:pPr algn="ctr"/>
            <a:r>
              <a:rPr lang="id-ID" altLang="zh-CN" b="1" dirty="0">
                <a:solidFill>
                  <a:schemeClr val="bg1"/>
                </a:solidFill>
                <a:cs typeface="+mn-ea"/>
                <a:sym typeface="+mn-lt"/>
              </a:rPr>
              <a:t>+30%</a:t>
            </a:r>
            <a:endParaRPr lang="id-ID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îṧḻïdè"/>
          <p:cNvSpPr/>
          <p:nvPr/>
        </p:nvSpPr>
        <p:spPr>
          <a:xfrm>
            <a:off x="7343589" y="3931363"/>
            <a:ext cx="712907" cy="712907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sz="1000" b="1" i="1" dirty="0">
                <a:solidFill>
                  <a:schemeClr val="tx1"/>
                </a:solidFill>
                <a:cs typeface="+mn-ea"/>
                <a:sym typeface="+mn-lt"/>
              </a:rPr>
              <a:t>2016</a:t>
            </a:r>
            <a:endParaRPr lang="id-ID" sz="1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ïṩ1ïde"/>
          <p:cNvSpPr/>
          <p:nvPr/>
        </p:nvSpPr>
        <p:spPr bwMode="auto">
          <a:xfrm>
            <a:off x="5701399" y="4287815"/>
            <a:ext cx="1192798" cy="940757"/>
          </a:xfrm>
          <a:custGeom>
            <a:avLst/>
            <a:gdLst>
              <a:gd name="T0" fmla="*/ 11800 w 13584"/>
              <a:gd name="T1" fmla="*/ 10704 h 10704"/>
              <a:gd name="T2" fmla="*/ 1784 w 13584"/>
              <a:gd name="T3" fmla="*/ 10704 h 10704"/>
              <a:gd name="T4" fmla="*/ 0 w 13584"/>
              <a:gd name="T5" fmla="*/ 8920 h 10704"/>
              <a:gd name="T6" fmla="*/ 0 w 13584"/>
              <a:gd name="T7" fmla="*/ 0 h 10704"/>
              <a:gd name="T8" fmla="*/ 13584 w 13584"/>
              <a:gd name="T9" fmla="*/ 0 h 10704"/>
              <a:gd name="T10" fmla="*/ 13584 w 13584"/>
              <a:gd name="T11" fmla="*/ 8920 h 10704"/>
              <a:gd name="T12" fmla="*/ 11800 w 13584"/>
              <a:gd name="T13" fmla="*/ 10704 h 10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84" h="10704">
                <a:moveTo>
                  <a:pt x="11800" y="10704"/>
                </a:moveTo>
                <a:lnTo>
                  <a:pt x="1784" y="10704"/>
                </a:lnTo>
                <a:cubicBezTo>
                  <a:pt x="799" y="10704"/>
                  <a:pt x="0" y="9906"/>
                  <a:pt x="0" y="8920"/>
                </a:cubicBezTo>
                <a:lnTo>
                  <a:pt x="0" y="0"/>
                </a:lnTo>
                <a:lnTo>
                  <a:pt x="13584" y="0"/>
                </a:lnTo>
                <a:lnTo>
                  <a:pt x="13584" y="8920"/>
                </a:lnTo>
                <a:cubicBezTo>
                  <a:pt x="13584" y="9906"/>
                  <a:pt x="12786" y="10704"/>
                  <a:pt x="11800" y="10704"/>
                </a:cubicBezTo>
                <a:close/>
              </a:path>
            </a:pathLst>
          </a:custGeom>
          <a:solidFill>
            <a:srgbClr val="F0B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normAutofit/>
          </a:bodyPr>
          <a:lstStyle/>
          <a:p>
            <a:pPr algn="ctr"/>
            <a:r>
              <a:rPr lang="id-ID" altLang="zh-CN" b="1">
                <a:solidFill>
                  <a:schemeClr val="bg1"/>
                </a:solidFill>
                <a:cs typeface="+mn-ea"/>
                <a:sym typeface="+mn-lt"/>
              </a:rPr>
              <a:t>-25%</a:t>
            </a:r>
            <a:endParaRPr lang="id-ID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íśliḍè"/>
          <p:cNvSpPr/>
          <p:nvPr/>
        </p:nvSpPr>
        <p:spPr>
          <a:xfrm>
            <a:off x="5700682" y="2424091"/>
            <a:ext cx="1194232" cy="1863724"/>
          </a:xfrm>
          <a:prstGeom prst="round2SameRect">
            <a:avLst/>
          </a:prstGeom>
          <a:solidFill>
            <a:srgbClr val="06A2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id-ID" altLang="zh-CN" b="1">
                <a:solidFill>
                  <a:schemeClr val="bg1"/>
                </a:solidFill>
                <a:cs typeface="+mn-ea"/>
                <a:sym typeface="+mn-lt"/>
              </a:rPr>
              <a:t>+35%</a:t>
            </a:r>
            <a:endParaRPr lang="id-ID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ï$1îde"/>
          <p:cNvSpPr/>
          <p:nvPr/>
        </p:nvSpPr>
        <p:spPr>
          <a:xfrm>
            <a:off x="5941344" y="3931363"/>
            <a:ext cx="712907" cy="712907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sz="1000" b="1" i="1" dirty="0">
                <a:solidFill>
                  <a:schemeClr val="tx1"/>
                </a:solidFill>
                <a:cs typeface="+mn-ea"/>
                <a:sym typeface="+mn-lt"/>
              </a:rPr>
              <a:t>2015</a:t>
            </a:r>
            <a:endParaRPr lang="id-ID" sz="1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íślíďé"/>
          <p:cNvSpPr/>
          <p:nvPr/>
        </p:nvSpPr>
        <p:spPr bwMode="auto">
          <a:xfrm>
            <a:off x="4299154" y="4287815"/>
            <a:ext cx="1192798" cy="940757"/>
          </a:xfrm>
          <a:custGeom>
            <a:avLst/>
            <a:gdLst>
              <a:gd name="T0" fmla="*/ 11800 w 13584"/>
              <a:gd name="T1" fmla="*/ 10704 h 10704"/>
              <a:gd name="T2" fmla="*/ 1784 w 13584"/>
              <a:gd name="T3" fmla="*/ 10704 h 10704"/>
              <a:gd name="T4" fmla="*/ 0 w 13584"/>
              <a:gd name="T5" fmla="*/ 8920 h 10704"/>
              <a:gd name="T6" fmla="*/ 0 w 13584"/>
              <a:gd name="T7" fmla="*/ 0 h 10704"/>
              <a:gd name="T8" fmla="*/ 13584 w 13584"/>
              <a:gd name="T9" fmla="*/ 0 h 10704"/>
              <a:gd name="T10" fmla="*/ 13584 w 13584"/>
              <a:gd name="T11" fmla="*/ 8920 h 10704"/>
              <a:gd name="T12" fmla="*/ 11800 w 13584"/>
              <a:gd name="T13" fmla="*/ 10704 h 10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84" h="10704">
                <a:moveTo>
                  <a:pt x="11800" y="10704"/>
                </a:moveTo>
                <a:lnTo>
                  <a:pt x="1784" y="10704"/>
                </a:lnTo>
                <a:cubicBezTo>
                  <a:pt x="799" y="10704"/>
                  <a:pt x="0" y="9906"/>
                  <a:pt x="0" y="8920"/>
                </a:cubicBezTo>
                <a:lnTo>
                  <a:pt x="0" y="0"/>
                </a:lnTo>
                <a:lnTo>
                  <a:pt x="13584" y="0"/>
                </a:lnTo>
                <a:lnTo>
                  <a:pt x="13584" y="8920"/>
                </a:lnTo>
                <a:cubicBezTo>
                  <a:pt x="13584" y="9906"/>
                  <a:pt x="12786" y="10704"/>
                  <a:pt x="11800" y="10704"/>
                </a:cubicBezTo>
                <a:close/>
              </a:path>
            </a:pathLst>
          </a:custGeom>
          <a:solidFill>
            <a:srgbClr val="F0B9B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b" anchorCtr="0" compatLnSpc="1">
            <a:normAutofit/>
          </a:bodyPr>
          <a:lstStyle/>
          <a:p>
            <a:pPr algn="ctr"/>
            <a:r>
              <a:rPr lang="id-ID" altLang="zh-CN" b="1" dirty="0">
                <a:solidFill>
                  <a:schemeClr val="bg1"/>
                </a:solidFill>
                <a:cs typeface="+mn-ea"/>
                <a:sym typeface="+mn-lt"/>
              </a:rPr>
              <a:t>-10%</a:t>
            </a:r>
            <a:endParaRPr lang="id-ID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îśḻiḋê"/>
          <p:cNvSpPr/>
          <p:nvPr/>
        </p:nvSpPr>
        <p:spPr>
          <a:xfrm>
            <a:off x="4298437" y="2947238"/>
            <a:ext cx="1194232" cy="1340577"/>
          </a:xfrm>
          <a:prstGeom prst="round2SameRect">
            <a:avLst/>
          </a:prstGeom>
          <a:solidFill>
            <a:srgbClr val="74C1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id-ID" altLang="zh-CN" b="1" dirty="0">
                <a:solidFill>
                  <a:schemeClr val="bg1"/>
                </a:solidFill>
                <a:cs typeface="+mn-ea"/>
                <a:sym typeface="+mn-lt"/>
              </a:rPr>
              <a:t>+20%</a:t>
            </a:r>
            <a:endParaRPr lang="id-ID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íṣḷïďe"/>
          <p:cNvSpPr/>
          <p:nvPr/>
        </p:nvSpPr>
        <p:spPr>
          <a:xfrm>
            <a:off x="4539099" y="3931363"/>
            <a:ext cx="712907" cy="712907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sz="1000" b="1" i="1" dirty="0">
                <a:solidFill>
                  <a:schemeClr val="tx1"/>
                </a:solidFill>
                <a:cs typeface="+mn-ea"/>
                <a:sym typeface="+mn-lt"/>
              </a:rPr>
              <a:t>2014</a:t>
            </a:r>
            <a:endParaRPr lang="id-ID" sz="1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íṡlïḓê"/>
          <p:cNvSpPr/>
          <p:nvPr/>
        </p:nvSpPr>
        <p:spPr>
          <a:xfrm>
            <a:off x="3539781" y="3450897"/>
            <a:ext cx="549209" cy="533169"/>
          </a:xfrm>
          <a:prstGeom prst="up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22" name="iSḷïḍé"/>
          <p:cNvSpPr/>
          <p:nvPr/>
        </p:nvSpPr>
        <p:spPr>
          <a:xfrm rot="10800000">
            <a:off x="3539781" y="4591564"/>
            <a:ext cx="549209" cy="533169"/>
          </a:xfrm>
          <a:prstGeom prst="up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23" name="ïṥḷiḓé"/>
          <p:cNvGrpSpPr/>
          <p:nvPr/>
        </p:nvGrpSpPr>
        <p:grpSpPr>
          <a:xfrm>
            <a:off x="1090353" y="2861897"/>
            <a:ext cx="2448710" cy="1320414"/>
            <a:chOff x="673100" y="2907440"/>
            <a:chExt cx="2652826" cy="1430479"/>
          </a:xfrm>
        </p:grpSpPr>
        <p:sp>
          <p:nvSpPr>
            <p:cNvPr id="28" name="íṧḷïḋê"/>
            <p:cNvSpPr/>
            <p:nvPr/>
          </p:nvSpPr>
          <p:spPr bwMode="auto">
            <a:xfrm>
              <a:off x="673100" y="3439484"/>
              <a:ext cx="2652826" cy="898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9" name="iṣļíḋê"/>
            <p:cNvSpPr txBox="1"/>
            <p:nvPr/>
          </p:nvSpPr>
          <p:spPr bwMode="auto">
            <a:xfrm>
              <a:off x="673100" y="2907440"/>
              <a:ext cx="2652826" cy="53204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grpSp>
        <p:nvGrpSpPr>
          <p:cNvPr id="24" name="iṥlïḑè"/>
          <p:cNvGrpSpPr/>
          <p:nvPr/>
        </p:nvGrpSpPr>
        <p:grpSpPr>
          <a:xfrm>
            <a:off x="1090353" y="4393320"/>
            <a:ext cx="2448710" cy="1320414"/>
            <a:chOff x="673100" y="4337917"/>
            <a:chExt cx="2652826" cy="1430479"/>
          </a:xfrm>
        </p:grpSpPr>
        <p:sp>
          <p:nvSpPr>
            <p:cNvPr id="26" name="íśḻíḑê"/>
            <p:cNvSpPr/>
            <p:nvPr/>
          </p:nvSpPr>
          <p:spPr bwMode="auto">
            <a:xfrm>
              <a:off x="673100" y="4869961"/>
              <a:ext cx="2652826" cy="898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7" name="î$lïḍé"/>
            <p:cNvSpPr txBox="1"/>
            <p:nvPr/>
          </p:nvSpPr>
          <p:spPr bwMode="auto">
            <a:xfrm>
              <a:off x="673100" y="4337917"/>
              <a:ext cx="2652826" cy="53204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sp>
        <p:nvSpPr>
          <p:cNvPr id="25" name="îṣļíḋê"/>
          <p:cNvSpPr/>
          <p:nvPr/>
        </p:nvSpPr>
        <p:spPr>
          <a:xfrm>
            <a:off x="1090352" y="1144266"/>
            <a:ext cx="4522082" cy="973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buSzPct val="25000"/>
            </a:pPr>
            <a:r>
              <a:rPr lang="en-US" altLang="zh-CN" sz="2800" b="1" dirty="0">
                <a:solidFill>
                  <a:schemeClr val="tx1"/>
                </a:solidFill>
                <a:cs typeface="+mn-ea"/>
                <a:sym typeface="+mn-lt"/>
              </a:rPr>
              <a:t>Unified fonts make reading</a:t>
            </a:r>
            <a:endParaRPr lang="en-US" altLang="zh-CN" sz="2800" b="1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buSzPct val="25000"/>
            </a:pPr>
            <a:r>
              <a:rPr lang="en-US" altLang="zh-CN" sz="2800" b="1" dirty="0">
                <a:solidFill>
                  <a:schemeClr val="tx1"/>
                </a:solidFill>
                <a:cs typeface="+mn-ea"/>
                <a:sym typeface="+mn-lt"/>
              </a:rPr>
              <a:t>more fluent.</a:t>
            </a:r>
            <a:endParaRPr lang="en-US" altLang="zh-CN" sz="28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30055" y="1304358"/>
            <a:ext cx="7731888" cy="4271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半闭框 4"/>
          <p:cNvSpPr/>
          <p:nvPr/>
        </p:nvSpPr>
        <p:spPr>
          <a:xfrm>
            <a:off x="2575560" y="174824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半闭框 5"/>
          <p:cNvSpPr/>
          <p:nvPr/>
        </p:nvSpPr>
        <p:spPr>
          <a:xfrm rot="5400000">
            <a:off x="8849423" y="170252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半闭框 6"/>
          <p:cNvSpPr/>
          <p:nvPr/>
        </p:nvSpPr>
        <p:spPr>
          <a:xfrm rot="16200000">
            <a:off x="2621280" y="450668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半闭框 7"/>
          <p:cNvSpPr/>
          <p:nvPr/>
        </p:nvSpPr>
        <p:spPr>
          <a:xfrm rot="10800000">
            <a:off x="8803703" y="446096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46120" y="2305592"/>
            <a:ext cx="5806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b="1" dirty="0">
                <a:solidFill>
                  <a:srgbClr val="F0B9B4"/>
                </a:solidFill>
                <a:cs typeface="+mn-ea"/>
                <a:sym typeface="+mn-lt"/>
              </a:rPr>
              <a:t>THANKS</a:t>
            </a:r>
            <a:endParaRPr lang="zh-CN" altLang="en-US" sz="9600" b="1" dirty="0">
              <a:solidFill>
                <a:srgbClr val="F0B9B4"/>
              </a:solidFill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4488180" y="4341914"/>
            <a:ext cx="3215640" cy="762001"/>
          </a:xfrm>
          <a:prstGeom prst="roundRect">
            <a:avLst>
              <a:gd name="adj" fmla="val 32543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22831" y="4460968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不如遇见你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汉仪中圆简" panose="02010609000101010101" pitchFamily="49" charset="-122"/>
              <a:ea typeface="汉仪中圆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77615" y="1554005"/>
            <a:ext cx="472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i="1" dirty="0" smtClean="0">
                <a:cs typeface="+mn-ea"/>
                <a:sym typeface="+mn-lt"/>
              </a:rPr>
              <a:t>20XX</a:t>
            </a:r>
            <a:endParaRPr lang="zh-CN" altLang="en-US" sz="3200" b="1" i="1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48153" y="3769745"/>
            <a:ext cx="4337341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Choose the only option to retain text.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 animBg="1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30055" y="1304358"/>
            <a:ext cx="7731888" cy="4271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半闭框 4"/>
          <p:cNvSpPr/>
          <p:nvPr/>
        </p:nvSpPr>
        <p:spPr>
          <a:xfrm>
            <a:off x="2575560" y="174824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半闭框 5"/>
          <p:cNvSpPr/>
          <p:nvPr/>
        </p:nvSpPr>
        <p:spPr>
          <a:xfrm rot="5400000">
            <a:off x="8849423" y="170252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半闭框 6"/>
          <p:cNvSpPr/>
          <p:nvPr/>
        </p:nvSpPr>
        <p:spPr>
          <a:xfrm rot="16200000">
            <a:off x="2621280" y="450668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半闭框 7"/>
          <p:cNvSpPr/>
          <p:nvPr/>
        </p:nvSpPr>
        <p:spPr>
          <a:xfrm rot="10800000">
            <a:off x="8803703" y="446096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91625" y="2418808"/>
            <a:ext cx="48327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b="1" dirty="0">
                <a:solidFill>
                  <a:srgbClr val="74C1D3"/>
                </a:solidFill>
                <a:cs typeface="+mn-ea"/>
                <a:sym typeface="+mn-lt"/>
              </a:rPr>
              <a:t>PART ONE</a:t>
            </a:r>
            <a:endParaRPr lang="zh-CN" altLang="en-US" sz="6600" b="1" dirty="0">
              <a:solidFill>
                <a:srgbClr val="74C1D3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25215" y="1554005"/>
            <a:ext cx="472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i="1" dirty="0" smtClean="0">
                <a:cs typeface="+mn-ea"/>
                <a:sym typeface="+mn-lt"/>
              </a:rPr>
              <a:t>20XX</a:t>
            </a:r>
            <a:endParaRPr lang="zh-CN" altLang="en-US" sz="3200" b="1" i="1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62927" y="3872105"/>
            <a:ext cx="5466143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Theme color makes PPT more convenient to change.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buSzPct val="25000"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Adjust the spacing to adapt to Chinese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06" y="464946"/>
            <a:ext cx="11196385" cy="594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iṣḷiḍè"/>
          <p:cNvSpPr/>
          <p:nvPr/>
        </p:nvSpPr>
        <p:spPr>
          <a:xfrm rot="16200000">
            <a:off x="6062761" y="3121223"/>
            <a:ext cx="2617738" cy="854308"/>
          </a:xfrm>
          <a:prstGeom prst="homePlate">
            <a:avLst>
              <a:gd name="adj" fmla="val 56061"/>
            </a:avLst>
          </a:prstGeom>
          <a:solidFill>
            <a:srgbClr val="F0B9B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ïṡļïḍè"/>
          <p:cNvSpPr/>
          <p:nvPr/>
        </p:nvSpPr>
        <p:spPr>
          <a:xfrm rot="16200000">
            <a:off x="3389038" y="3010427"/>
            <a:ext cx="2839335" cy="854308"/>
          </a:xfrm>
          <a:prstGeom prst="homePlate">
            <a:avLst>
              <a:gd name="adj" fmla="val 56061"/>
            </a:avLst>
          </a:prstGeom>
          <a:solidFill>
            <a:srgbClr val="74C1D3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7" name="îṣļïďè"/>
          <p:cNvSpPr/>
          <p:nvPr/>
        </p:nvSpPr>
        <p:spPr>
          <a:xfrm rot="16200000">
            <a:off x="4482435" y="3249515"/>
            <a:ext cx="2361156" cy="854308"/>
          </a:xfrm>
          <a:prstGeom prst="homePlate">
            <a:avLst>
              <a:gd name="adj" fmla="val 56061"/>
            </a:avLst>
          </a:prstGeom>
          <a:solidFill>
            <a:srgbClr val="F0B9B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îṡḷïḍê"/>
          <p:cNvSpPr/>
          <p:nvPr/>
        </p:nvSpPr>
        <p:spPr>
          <a:xfrm rot="16200000">
            <a:off x="4666128" y="2578899"/>
            <a:ext cx="3702388" cy="854308"/>
          </a:xfrm>
          <a:prstGeom prst="homePlate">
            <a:avLst>
              <a:gd name="adj" fmla="val 56061"/>
            </a:avLst>
          </a:prstGeom>
          <a:solidFill>
            <a:srgbClr val="74C1D3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9" name="iş1íḍè"/>
          <p:cNvSpPr/>
          <p:nvPr/>
        </p:nvSpPr>
        <p:spPr>
          <a:xfrm>
            <a:off x="497805" y="5283526"/>
            <a:ext cx="11196386" cy="1131302"/>
          </a:xfrm>
          <a:prstGeom prst="rect">
            <a:avLst/>
          </a:prstGeom>
          <a:solidFill>
            <a:srgbClr val="F0B9B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0" name="iŝļídê"/>
          <p:cNvGrpSpPr/>
          <p:nvPr/>
        </p:nvGrpSpPr>
        <p:grpSpPr>
          <a:xfrm>
            <a:off x="3677852" y="3414547"/>
            <a:ext cx="4836292" cy="2674186"/>
            <a:chOff x="3166451" y="3263156"/>
            <a:chExt cx="5859098" cy="3239723"/>
          </a:xfrm>
        </p:grpSpPr>
        <p:grpSp>
          <p:nvGrpSpPr>
            <p:cNvPr id="27" name="ïŝľiḑé"/>
            <p:cNvGrpSpPr/>
            <p:nvPr/>
          </p:nvGrpSpPr>
          <p:grpSpPr>
            <a:xfrm>
              <a:off x="3166451" y="6379960"/>
              <a:ext cx="5859098" cy="122919"/>
              <a:chOff x="-1348120" y="5777968"/>
              <a:chExt cx="9361040" cy="187524"/>
            </a:xfrm>
            <a:effectLst>
              <a:reflection blurRad="6350" stA="8000" endPos="72000" dist="50800" dir="5400000" sy="-100000" algn="bl" rotWithShape="0"/>
            </a:effectLst>
          </p:grpSpPr>
          <p:sp>
            <p:nvSpPr>
              <p:cNvPr id="35" name="iSļiḓe"/>
              <p:cNvSpPr/>
              <p:nvPr/>
            </p:nvSpPr>
            <p:spPr>
              <a:xfrm flipV="1">
                <a:off x="-1348120" y="5928916"/>
                <a:ext cx="9361040" cy="36576"/>
              </a:xfrm>
              <a:prstGeom prst="trapezoid">
                <a:avLst>
                  <a:gd name="adj" fmla="val 814192"/>
                </a:avLst>
              </a:prstGeom>
              <a:solidFill>
                <a:srgbClr val="80808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en-US" sz="1090">
                  <a:cs typeface="+mn-ea"/>
                  <a:sym typeface="+mn-lt"/>
                </a:endParaRPr>
              </a:p>
            </p:txBody>
          </p:sp>
          <p:sp>
            <p:nvSpPr>
              <p:cNvPr id="36" name="iSľídè"/>
              <p:cNvSpPr/>
              <p:nvPr/>
            </p:nvSpPr>
            <p:spPr>
              <a:xfrm>
                <a:off x="-1348120" y="5777968"/>
                <a:ext cx="9361040" cy="151090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en-US" sz="1090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íṧ1iḋe"/>
            <p:cNvGrpSpPr/>
            <p:nvPr/>
          </p:nvGrpSpPr>
          <p:grpSpPr>
            <a:xfrm>
              <a:off x="3665520" y="3263156"/>
              <a:ext cx="4860960" cy="3080807"/>
              <a:chOff x="-375492" y="1139528"/>
              <a:chExt cx="7415785" cy="4700016"/>
            </a:xfrm>
          </p:grpSpPr>
          <p:grpSp>
            <p:nvGrpSpPr>
              <p:cNvPr id="30" name="ïṧ1idé"/>
              <p:cNvGrpSpPr/>
              <p:nvPr/>
            </p:nvGrpSpPr>
            <p:grpSpPr>
              <a:xfrm>
                <a:off x="-375492" y="1139528"/>
                <a:ext cx="7415785" cy="4700016"/>
                <a:chOff x="-375492" y="1139528"/>
                <a:chExt cx="7415785" cy="4700016"/>
              </a:xfrm>
            </p:grpSpPr>
            <p:sp>
              <p:nvSpPr>
                <p:cNvPr id="32" name="íṥ1íḑe"/>
                <p:cNvSpPr/>
                <p:nvPr/>
              </p:nvSpPr>
              <p:spPr>
                <a:xfrm>
                  <a:off x="-375492" y="1139528"/>
                  <a:ext cx="7415784" cy="4700016"/>
                </a:xfrm>
                <a:custGeom>
                  <a:avLst/>
                  <a:gdLst>
                    <a:gd name="connsiteX0" fmla="*/ 224028 w 7415784"/>
                    <a:gd name="connsiteY0" fmla="*/ 269748 h 4700016"/>
                    <a:gd name="connsiteX1" fmla="*/ 224028 w 7415784"/>
                    <a:gd name="connsiteY1" fmla="*/ 4430268 h 4700016"/>
                    <a:gd name="connsiteX2" fmla="*/ 7191756 w 7415784"/>
                    <a:gd name="connsiteY2" fmla="*/ 4430268 h 4700016"/>
                    <a:gd name="connsiteX3" fmla="*/ 7191756 w 7415784"/>
                    <a:gd name="connsiteY3" fmla="*/ 269748 h 4700016"/>
                    <a:gd name="connsiteX4" fmla="*/ 266867 w 7415784"/>
                    <a:gd name="connsiteY4" fmla="*/ 0 h 4700016"/>
                    <a:gd name="connsiteX5" fmla="*/ 7148917 w 7415784"/>
                    <a:gd name="connsiteY5" fmla="*/ 0 h 4700016"/>
                    <a:gd name="connsiteX6" fmla="*/ 7415784 w 7415784"/>
                    <a:gd name="connsiteY6" fmla="*/ 266867 h 4700016"/>
                    <a:gd name="connsiteX7" fmla="*/ 7415784 w 7415784"/>
                    <a:gd name="connsiteY7" fmla="*/ 4433149 h 4700016"/>
                    <a:gd name="connsiteX8" fmla="*/ 7148917 w 7415784"/>
                    <a:gd name="connsiteY8" fmla="*/ 4700016 h 4700016"/>
                    <a:gd name="connsiteX9" fmla="*/ 266867 w 7415784"/>
                    <a:gd name="connsiteY9" fmla="*/ 4700016 h 4700016"/>
                    <a:gd name="connsiteX10" fmla="*/ 0 w 7415784"/>
                    <a:gd name="connsiteY10" fmla="*/ 4433149 h 4700016"/>
                    <a:gd name="connsiteX11" fmla="*/ 0 w 7415784"/>
                    <a:gd name="connsiteY11" fmla="*/ 266867 h 4700016"/>
                    <a:gd name="connsiteX12" fmla="*/ 266867 w 7415784"/>
                    <a:gd name="connsiteY12" fmla="*/ 0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15784" h="4700016">
                      <a:moveTo>
                        <a:pt x="224028" y="269748"/>
                      </a:moveTo>
                      <a:lnTo>
                        <a:pt x="224028" y="4430268"/>
                      </a:lnTo>
                      <a:lnTo>
                        <a:pt x="7191756" y="4430268"/>
                      </a:lnTo>
                      <a:lnTo>
                        <a:pt x="7191756" y="269748"/>
                      </a:lnTo>
                      <a:close/>
                      <a:moveTo>
                        <a:pt x="266867" y="0"/>
                      </a:moveTo>
                      <a:lnTo>
                        <a:pt x="7148917" y="0"/>
                      </a:lnTo>
                      <a:cubicBezTo>
                        <a:pt x="7296304" y="0"/>
                        <a:pt x="7415784" y="119480"/>
                        <a:pt x="7415784" y="266867"/>
                      </a:cubicBezTo>
                      <a:lnTo>
                        <a:pt x="7415784" y="4433149"/>
                      </a:lnTo>
                      <a:cubicBezTo>
                        <a:pt x="7415784" y="4580536"/>
                        <a:pt x="7296304" y="4700016"/>
                        <a:pt x="7148917" y="4700016"/>
                      </a:cubicBezTo>
                      <a:lnTo>
                        <a:pt x="266867" y="4700016"/>
                      </a:lnTo>
                      <a:cubicBezTo>
                        <a:pt x="119480" y="4700016"/>
                        <a:pt x="0" y="4580536"/>
                        <a:pt x="0" y="4433149"/>
                      </a:cubicBezTo>
                      <a:lnTo>
                        <a:pt x="0" y="266867"/>
                      </a:lnTo>
                      <a:cubicBezTo>
                        <a:pt x="0" y="119480"/>
                        <a:pt x="119480" y="0"/>
                        <a:pt x="26686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US" sz="1090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ísḻïḓê"/>
                <p:cNvSpPr/>
                <p:nvPr/>
              </p:nvSpPr>
              <p:spPr>
                <a:xfrm>
                  <a:off x="-358011" y="1160080"/>
                  <a:ext cx="7380820" cy="4658913"/>
                </a:xfrm>
                <a:custGeom>
                  <a:avLst/>
                  <a:gdLst>
                    <a:gd name="connsiteX0" fmla="*/ 252028 w 7380820"/>
                    <a:gd name="connsiteY0" fmla="*/ 295230 h 4658912"/>
                    <a:gd name="connsiteX1" fmla="*/ 252028 w 7380820"/>
                    <a:gd name="connsiteY1" fmla="*/ 4363682 h 4658912"/>
                    <a:gd name="connsiteX2" fmla="*/ 7128792 w 7380820"/>
                    <a:gd name="connsiteY2" fmla="*/ 4363682 h 4658912"/>
                    <a:gd name="connsiteX3" fmla="*/ 7128792 w 7380820"/>
                    <a:gd name="connsiteY3" fmla="*/ 295230 h 4658912"/>
                    <a:gd name="connsiteX4" fmla="*/ 264533 w 7380820"/>
                    <a:gd name="connsiteY4" fmla="*/ 0 h 4658912"/>
                    <a:gd name="connsiteX5" fmla="*/ 7116287 w 7380820"/>
                    <a:gd name="connsiteY5" fmla="*/ 0 h 4658912"/>
                    <a:gd name="connsiteX6" fmla="*/ 7380820 w 7380820"/>
                    <a:gd name="connsiteY6" fmla="*/ 264533 h 4658912"/>
                    <a:gd name="connsiteX7" fmla="*/ 7380820 w 7380820"/>
                    <a:gd name="connsiteY7" fmla="*/ 4394379 h 4658912"/>
                    <a:gd name="connsiteX8" fmla="*/ 7116287 w 7380820"/>
                    <a:gd name="connsiteY8" fmla="*/ 4658912 h 4658912"/>
                    <a:gd name="connsiteX9" fmla="*/ 264533 w 7380820"/>
                    <a:gd name="connsiteY9" fmla="*/ 4658912 h 4658912"/>
                    <a:gd name="connsiteX10" fmla="*/ 0 w 7380820"/>
                    <a:gd name="connsiteY10" fmla="*/ 4394379 h 4658912"/>
                    <a:gd name="connsiteX11" fmla="*/ 0 w 7380820"/>
                    <a:gd name="connsiteY11" fmla="*/ 264533 h 4658912"/>
                    <a:gd name="connsiteX12" fmla="*/ 264533 w 7380820"/>
                    <a:gd name="connsiteY12" fmla="*/ 0 h 4658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380820" h="4658912">
                      <a:moveTo>
                        <a:pt x="252028" y="295230"/>
                      </a:moveTo>
                      <a:lnTo>
                        <a:pt x="252028" y="4363682"/>
                      </a:lnTo>
                      <a:lnTo>
                        <a:pt x="7128792" y="4363682"/>
                      </a:lnTo>
                      <a:lnTo>
                        <a:pt x="7128792" y="295230"/>
                      </a:lnTo>
                      <a:close/>
                      <a:moveTo>
                        <a:pt x="264533" y="0"/>
                      </a:moveTo>
                      <a:lnTo>
                        <a:pt x="7116287" y="0"/>
                      </a:lnTo>
                      <a:cubicBezTo>
                        <a:pt x="7262385" y="0"/>
                        <a:pt x="7380820" y="118435"/>
                        <a:pt x="7380820" y="264533"/>
                      </a:cubicBezTo>
                      <a:lnTo>
                        <a:pt x="7380820" y="4394379"/>
                      </a:lnTo>
                      <a:cubicBezTo>
                        <a:pt x="7380820" y="4540477"/>
                        <a:pt x="7262385" y="4658912"/>
                        <a:pt x="7116287" y="4658912"/>
                      </a:cubicBezTo>
                      <a:lnTo>
                        <a:pt x="264533" y="4658912"/>
                      </a:lnTo>
                      <a:cubicBezTo>
                        <a:pt x="118435" y="4658912"/>
                        <a:pt x="0" y="4540477"/>
                        <a:pt x="0" y="4394379"/>
                      </a:cubicBezTo>
                      <a:lnTo>
                        <a:pt x="0" y="264533"/>
                      </a:lnTo>
                      <a:cubicBezTo>
                        <a:pt x="0" y="118435"/>
                        <a:pt x="118435" y="0"/>
                        <a:pt x="264533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US" sz="109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iS1ïďè" hidden="1"/>
                <p:cNvSpPr/>
                <p:nvPr/>
              </p:nvSpPr>
              <p:spPr>
                <a:xfrm>
                  <a:off x="4509683" y="1139528"/>
                  <a:ext cx="2530610" cy="4700016"/>
                </a:xfrm>
                <a:custGeom>
                  <a:avLst/>
                  <a:gdLst>
                    <a:gd name="connsiteX0" fmla="*/ 0 w 2530610"/>
                    <a:gd name="connsiteY0" fmla="*/ 0 h 4700016"/>
                    <a:gd name="connsiteX1" fmla="*/ 2263743 w 2530610"/>
                    <a:gd name="connsiteY1" fmla="*/ 0 h 4700016"/>
                    <a:gd name="connsiteX2" fmla="*/ 2530610 w 2530610"/>
                    <a:gd name="connsiteY2" fmla="*/ 266867 h 4700016"/>
                    <a:gd name="connsiteX3" fmla="*/ 2530610 w 2530610"/>
                    <a:gd name="connsiteY3" fmla="*/ 4433149 h 4700016"/>
                    <a:gd name="connsiteX4" fmla="*/ 2263743 w 2530610"/>
                    <a:gd name="connsiteY4" fmla="*/ 4700016 h 4700016"/>
                    <a:gd name="connsiteX5" fmla="*/ 1961175 w 2530610"/>
                    <a:gd name="connsiteY5" fmla="*/ 4700016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30610" h="4700016">
                      <a:moveTo>
                        <a:pt x="0" y="0"/>
                      </a:moveTo>
                      <a:lnTo>
                        <a:pt x="2263743" y="0"/>
                      </a:lnTo>
                      <a:cubicBezTo>
                        <a:pt x="2411130" y="0"/>
                        <a:pt x="2530610" y="119480"/>
                        <a:pt x="2530610" y="266867"/>
                      </a:cubicBezTo>
                      <a:lnTo>
                        <a:pt x="2530610" y="4433149"/>
                      </a:lnTo>
                      <a:cubicBezTo>
                        <a:pt x="2530610" y="4580536"/>
                        <a:pt x="2411130" y="4700016"/>
                        <a:pt x="2263743" y="4700016"/>
                      </a:cubicBezTo>
                      <a:lnTo>
                        <a:pt x="1961175" y="47000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US" sz="109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" name="íṣḻiḓè"/>
              <p:cNvSpPr/>
              <p:nvPr/>
            </p:nvSpPr>
            <p:spPr>
              <a:xfrm>
                <a:off x="3260392" y="1241052"/>
                <a:ext cx="144016" cy="144016"/>
              </a:xfrm>
              <a:prstGeom prst="ellipse">
                <a:avLst/>
              </a:prstGeom>
              <a:gradFill flip="none" rotWithShape="1">
                <a:gsLst>
                  <a:gs pos="17000">
                    <a:schemeClr val="tx1"/>
                  </a:gs>
                  <a:gs pos="34000">
                    <a:srgbClr val="000000">
                      <a:lumMod val="84000"/>
                      <a:lumOff val="16000"/>
                    </a:srgbClr>
                  </a:gs>
                  <a:gs pos="100000">
                    <a:schemeClr val="bg1">
                      <a:lumMod val="50000"/>
                      <a:lumOff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en-US" sz="1090">
                  <a:cs typeface="+mn-ea"/>
                  <a:sym typeface="+mn-lt"/>
                </a:endParaRPr>
              </a:p>
            </p:txBody>
          </p:sp>
        </p:grpSp>
        <p:sp>
          <p:nvSpPr>
            <p:cNvPr id="29" name="îṥḻîḓê"/>
            <p:cNvSpPr/>
            <p:nvPr/>
          </p:nvSpPr>
          <p:spPr>
            <a:xfrm>
              <a:off x="3829185" y="3443657"/>
              <a:ext cx="4515875" cy="2699819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 w="63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11" name="ïSlíḑê"/>
          <p:cNvSpPr/>
          <p:nvPr/>
        </p:nvSpPr>
        <p:spPr bwMode="auto">
          <a:xfrm>
            <a:off x="4629390" y="2459316"/>
            <a:ext cx="358633" cy="488422"/>
          </a:xfrm>
          <a:custGeom>
            <a:avLst/>
            <a:gdLst>
              <a:gd name="connsiteX0" fmla="*/ 219401 w 444350"/>
              <a:gd name="connsiteY0" fmla="*/ 389328 h 605161"/>
              <a:gd name="connsiteX1" fmla="*/ 216430 w 444350"/>
              <a:gd name="connsiteY1" fmla="*/ 392295 h 605161"/>
              <a:gd name="connsiteX2" fmla="*/ 216430 w 444350"/>
              <a:gd name="connsiteY2" fmla="*/ 405460 h 605161"/>
              <a:gd name="connsiteX3" fmla="*/ 196100 w 444350"/>
              <a:gd name="connsiteY3" fmla="*/ 414731 h 605161"/>
              <a:gd name="connsiteX4" fmla="*/ 187559 w 444350"/>
              <a:gd name="connsiteY4" fmla="*/ 435591 h 605161"/>
              <a:gd name="connsiteX5" fmla="*/ 195635 w 444350"/>
              <a:gd name="connsiteY5" fmla="*/ 456822 h 605161"/>
              <a:gd name="connsiteX6" fmla="*/ 221536 w 444350"/>
              <a:gd name="connsiteY6" fmla="*/ 471192 h 605161"/>
              <a:gd name="connsiteX7" fmla="*/ 231655 w 444350"/>
              <a:gd name="connsiteY7" fmla="*/ 477589 h 605161"/>
              <a:gd name="connsiteX8" fmla="*/ 234533 w 444350"/>
              <a:gd name="connsiteY8" fmla="*/ 486768 h 605161"/>
              <a:gd name="connsiteX9" fmla="*/ 231748 w 444350"/>
              <a:gd name="connsiteY9" fmla="*/ 495019 h 605161"/>
              <a:gd name="connsiteX10" fmla="*/ 223578 w 444350"/>
              <a:gd name="connsiteY10" fmla="*/ 498264 h 605161"/>
              <a:gd name="connsiteX11" fmla="*/ 213088 w 444350"/>
              <a:gd name="connsiteY11" fmla="*/ 494185 h 605161"/>
              <a:gd name="connsiteX12" fmla="*/ 209096 w 444350"/>
              <a:gd name="connsiteY12" fmla="*/ 483894 h 605161"/>
              <a:gd name="connsiteX13" fmla="*/ 205569 w 444350"/>
              <a:gd name="connsiteY13" fmla="*/ 480834 h 605161"/>
              <a:gd name="connsiteX14" fmla="*/ 187559 w 444350"/>
              <a:gd name="connsiteY14" fmla="*/ 481205 h 605161"/>
              <a:gd name="connsiteX15" fmla="*/ 184124 w 444350"/>
              <a:gd name="connsiteY15" fmla="*/ 484821 h 605161"/>
              <a:gd name="connsiteX16" fmla="*/ 193407 w 444350"/>
              <a:gd name="connsiteY16" fmla="*/ 506886 h 605161"/>
              <a:gd name="connsiteX17" fmla="*/ 216709 w 444350"/>
              <a:gd name="connsiteY17" fmla="*/ 516714 h 605161"/>
              <a:gd name="connsiteX18" fmla="*/ 216709 w 444350"/>
              <a:gd name="connsiteY18" fmla="*/ 528952 h 605161"/>
              <a:gd name="connsiteX19" fmla="*/ 219679 w 444350"/>
              <a:gd name="connsiteY19" fmla="*/ 531919 h 605161"/>
              <a:gd name="connsiteX20" fmla="*/ 230262 w 444350"/>
              <a:gd name="connsiteY20" fmla="*/ 531919 h 605161"/>
              <a:gd name="connsiteX21" fmla="*/ 233233 w 444350"/>
              <a:gd name="connsiteY21" fmla="*/ 528952 h 605161"/>
              <a:gd name="connsiteX22" fmla="*/ 233233 w 444350"/>
              <a:gd name="connsiteY22" fmla="*/ 516343 h 605161"/>
              <a:gd name="connsiteX23" fmla="*/ 251336 w 444350"/>
              <a:gd name="connsiteY23" fmla="*/ 507535 h 605161"/>
              <a:gd name="connsiteX24" fmla="*/ 259598 w 444350"/>
              <a:gd name="connsiteY24" fmla="*/ 486490 h 605161"/>
              <a:gd name="connsiteX25" fmla="*/ 251429 w 444350"/>
              <a:gd name="connsiteY25" fmla="*/ 465352 h 605161"/>
              <a:gd name="connsiteX26" fmla="*/ 225806 w 444350"/>
              <a:gd name="connsiteY26" fmla="*/ 450518 h 605161"/>
              <a:gd name="connsiteX27" fmla="*/ 215595 w 444350"/>
              <a:gd name="connsiteY27" fmla="*/ 444028 h 605161"/>
              <a:gd name="connsiteX28" fmla="*/ 212810 w 444350"/>
              <a:gd name="connsiteY28" fmla="*/ 435591 h 605161"/>
              <a:gd name="connsiteX29" fmla="*/ 215409 w 444350"/>
              <a:gd name="connsiteY29" fmla="*/ 427154 h 605161"/>
              <a:gd name="connsiteX30" fmla="*/ 223393 w 444350"/>
              <a:gd name="connsiteY30" fmla="*/ 423817 h 605161"/>
              <a:gd name="connsiteX31" fmla="*/ 231748 w 444350"/>
              <a:gd name="connsiteY31" fmla="*/ 427896 h 605161"/>
              <a:gd name="connsiteX32" fmla="*/ 234718 w 444350"/>
              <a:gd name="connsiteY32" fmla="*/ 437074 h 605161"/>
              <a:gd name="connsiteX33" fmla="*/ 238339 w 444350"/>
              <a:gd name="connsiteY33" fmla="*/ 440134 h 605161"/>
              <a:gd name="connsiteX34" fmla="*/ 256442 w 444350"/>
              <a:gd name="connsiteY34" fmla="*/ 439948 h 605161"/>
              <a:gd name="connsiteX35" fmla="*/ 259876 w 444350"/>
              <a:gd name="connsiteY35" fmla="*/ 436333 h 605161"/>
              <a:gd name="connsiteX36" fmla="*/ 252357 w 444350"/>
              <a:gd name="connsiteY36" fmla="*/ 416585 h 605161"/>
              <a:gd name="connsiteX37" fmla="*/ 233419 w 444350"/>
              <a:gd name="connsiteY37" fmla="*/ 405923 h 605161"/>
              <a:gd name="connsiteX38" fmla="*/ 233419 w 444350"/>
              <a:gd name="connsiteY38" fmla="*/ 392295 h 605161"/>
              <a:gd name="connsiteX39" fmla="*/ 230448 w 444350"/>
              <a:gd name="connsiteY39" fmla="*/ 389328 h 605161"/>
              <a:gd name="connsiteX40" fmla="*/ 209746 w 444350"/>
              <a:gd name="connsiteY40" fmla="*/ 316549 h 605161"/>
              <a:gd name="connsiteX41" fmla="*/ 234533 w 444350"/>
              <a:gd name="connsiteY41" fmla="*/ 316549 h 605161"/>
              <a:gd name="connsiteX42" fmla="*/ 234533 w 444350"/>
              <a:gd name="connsiteY42" fmla="*/ 345197 h 605161"/>
              <a:gd name="connsiteX43" fmla="*/ 337950 w 444350"/>
              <a:gd name="connsiteY43" fmla="*/ 448571 h 605161"/>
              <a:gd name="connsiteX44" fmla="*/ 366728 w 444350"/>
              <a:gd name="connsiteY44" fmla="*/ 448571 h 605161"/>
              <a:gd name="connsiteX45" fmla="*/ 366728 w 444350"/>
              <a:gd name="connsiteY45" fmla="*/ 473139 h 605161"/>
              <a:gd name="connsiteX46" fmla="*/ 337950 w 444350"/>
              <a:gd name="connsiteY46" fmla="*/ 473139 h 605161"/>
              <a:gd name="connsiteX47" fmla="*/ 234533 w 444350"/>
              <a:gd name="connsiteY47" fmla="*/ 576513 h 605161"/>
              <a:gd name="connsiteX48" fmla="*/ 234533 w 444350"/>
              <a:gd name="connsiteY48" fmla="*/ 605161 h 605161"/>
              <a:gd name="connsiteX49" fmla="*/ 209746 w 444350"/>
              <a:gd name="connsiteY49" fmla="*/ 605161 h 605161"/>
              <a:gd name="connsiteX50" fmla="*/ 209746 w 444350"/>
              <a:gd name="connsiteY50" fmla="*/ 576513 h 605161"/>
              <a:gd name="connsiteX51" fmla="*/ 106237 w 444350"/>
              <a:gd name="connsiteY51" fmla="*/ 473139 h 605161"/>
              <a:gd name="connsiteX52" fmla="*/ 77551 w 444350"/>
              <a:gd name="connsiteY52" fmla="*/ 473139 h 605161"/>
              <a:gd name="connsiteX53" fmla="*/ 77551 w 444350"/>
              <a:gd name="connsiteY53" fmla="*/ 448571 h 605161"/>
              <a:gd name="connsiteX54" fmla="*/ 106237 w 444350"/>
              <a:gd name="connsiteY54" fmla="*/ 448571 h 605161"/>
              <a:gd name="connsiteX55" fmla="*/ 209746 w 444350"/>
              <a:gd name="connsiteY55" fmla="*/ 345197 h 605161"/>
              <a:gd name="connsiteX56" fmla="*/ 215397 w 444350"/>
              <a:gd name="connsiteY56" fmla="*/ 387 h 605161"/>
              <a:gd name="connsiteX57" fmla="*/ 267668 w 444350"/>
              <a:gd name="connsiteY57" fmla="*/ 11417 h 605161"/>
              <a:gd name="connsiteX58" fmla="*/ 293015 w 444350"/>
              <a:gd name="connsiteY58" fmla="*/ 35053 h 605161"/>
              <a:gd name="connsiteX59" fmla="*/ 321054 w 444350"/>
              <a:gd name="connsiteY59" fmla="*/ 123667 h 605161"/>
              <a:gd name="connsiteX60" fmla="*/ 319197 w 444350"/>
              <a:gd name="connsiteY60" fmla="*/ 131546 h 605161"/>
              <a:gd name="connsiteX61" fmla="*/ 326624 w 444350"/>
              <a:gd name="connsiteY61" fmla="*/ 168716 h 605161"/>
              <a:gd name="connsiteX62" fmla="*/ 308520 w 444350"/>
              <a:gd name="connsiteY62" fmla="*/ 200046 h 605161"/>
              <a:gd name="connsiteX63" fmla="*/ 295893 w 444350"/>
              <a:gd name="connsiteY63" fmla="*/ 234527 h 605161"/>
              <a:gd name="connsiteX64" fmla="*/ 295893 w 444350"/>
              <a:gd name="connsiteY64" fmla="*/ 277536 h 605161"/>
              <a:gd name="connsiteX65" fmla="*/ 298121 w 444350"/>
              <a:gd name="connsiteY65" fmla="*/ 281059 h 605161"/>
              <a:gd name="connsiteX66" fmla="*/ 428381 w 444350"/>
              <a:gd name="connsiteY66" fmla="*/ 364482 h 605161"/>
              <a:gd name="connsiteX67" fmla="*/ 444350 w 444350"/>
              <a:gd name="connsiteY67" fmla="*/ 398500 h 605161"/>
              <a:gd name="connsiteX68" fmla="*/ 444350 w 444350"/>
              <a:gd name="connsiteY68" fmla="*/ 461067 h 605161"/>
              <a:gd name="connsiteX69" fmla="*/ 388365 w 444350"/>
              <a:gd name="connsiteY69" fmla="*/ 461067 h 605161"/>
              <a:gd name="connsiteX70" fmla="*/ 388365 w 444350"/>
              <a:gd name="connsiteY70" fmla="*/ 448554 h 605161"/>
              <a:gd name="connsiteX71" fmla="*/ 366733 w 444350"/>
              <a:gd name="connsiteY71" fmla="*/ 426956 h 605161"/>
              <a:gd name="connsiteX72" fmla="*/ 356056 w 444350"/>
              <a:gd name="connsiteY72" fmla="*/ 426956 h 605161"/>
              <a:gd name="connsiteX73" fmla="*/ 256156 w 444350"/>
              <a:gd name="connsiteY73" fmla="*/ 327219 h 605161"/>
              <a:gd name="connsiteX74" fmla="*/ 256156 w 444350"/>
              <a:gd name="connsiteY74" fmla="*/ 316560 h 605161"/>
              <a:gd name="connsiteX75" fmla="*/ 234523 w 444350"/>
              <a:gd name="connsiteY75" fmla="*/ 294962 h 605161"/>
              <a:gd name="connsiteX76" fmla="*/ 209734 w 444350"/>
              <a:gd name="connsiteY76" fmla="*/ 294962 h 605161"/>
              <a:gd name="connsiteX77" fmla="*/ 188101 w 444350"/>
              <a:gd name="connsiteY77" fmla="*/ 316560 h 605161"/>
              <a:gd name="connsiteX78" fmla="*/ 188101 w 444350"/>
              <a:gd name="connsiteY78" fmla="*/ 327219 h 605161"/>
              <a:gd name="connsiteX79" fmla="*/ 88202 w 444350"/>
              <a:gd name="connsiteY79" fmla="*/ 426956 h 605161"/>
              <a:gd name="connsiteX80" fmla="*/ 77525 w 444350"/>
              <a:gd name="connsiteY80" fmla="*/ 426956 h 605161"/>
              <a:gd name="connsiteX81" fmla="*/ 55892 w 444350"/>
              <a:gd name="connsiteY81" fmla="*/ 448554 h 605161"/>
              <a:gd name="connsiteX82" fmla="*/ 55985 w 444350"/>
              <a:gd name="connsiteY82" fmla="*/ 448554 h 605161"/>
              <a:gd name="connsiteX83" fmla="*/ 55985 w 444350"/>
              <a:gd name="connsiteY83" fmla="*/ 461067 h 605161"/>
              <a:gd name="connsiteX84" fmla="*/ 0 w 444350"/>
              <a:gd name="connsiteY84" fmla="*/ 461067 h 605161"/>
              <a:gd name="connsiteX85" fmla="*/ 0 w 444350"/>
              <a:gd name="connsiteY85" fmla="*/ 398500 h 605161"/>
              <a:gd name="connsiteX86" fmla="*/ 15969 w 444350"/>
              <a:gd name="connsiteY86" fmla="*/ 364482 h 605161"/>
              <a:gd name="connsiteX87" fmla="*/ 146229 w 444350"/>
              <a:gd name="connsiteY87" fmla="*/ 281059 h 605161"/>
              <a:gd name="connsiteX88" fmla="*/ 148457 w 444350"/>
              <a:gd name="connsiteY88" fmla="*/ 277536 h 605161"/>
              <a:gd name="connsiteX89" fmla="*/ 148457 w 444350"/>
              <a:gd name="connsiteY89" fmla="*/ 234527 h 605161"/>
              <a:gd name="connsiteX90" fmla="*/ 135830 w 444350"/>
              <a:gd name="connsiteY90" fmla="*/ 200046 h 605161"/>
              <a:gd name="connsiteX91" fmla="*/ 117726 w 444350"/>
              <a:gd name="connsiteY91" fmla="*/ 168716 h 605161"/>
              <a:gd name="connsiteX92" fmla="*/ 124782 w 444350"/>
              <a:gd name="connsiteY92" fmla="*/ 131546 h 605161"/>
              <a:gd name="connsiteX93" fmla="*/ 122925 w 444350"/>
              <a:gd name="connsiteY93" fmla="*/ 123667 h 605161"/>
              <a:gd name="connsiteX94" fmla="*/ 122739 w 444350"/>
              <a:gd name="connsiteY94" fmla="*/ 80102 h 605161"/>
              <a:gd name="connsiteX95" fmla="*/ 148179 w 444350"/>
              <a:gd name="connsiteY95" fmla="*/ 35517 h 605161"/>
              <a:gd name="connsiteX96" fmla="*/ 171761 w 444350"/>
              <a:gd name="connsiteY96" fmla="*/ 16144 h 605161"/>
              <a:gd name="connsiteX97" fmla="*/ 194600 w 444350"/>
              <a:gd name="connsiteY97" fmla="*/ 4372 h 605161"/>
              <a:gd name="connsiteX98" fmla="*/ 215397 w 444350"/>
              <a:gd name="connsiteY98" fmla="*/ 387 h 60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44350" h="605161">
                <a:moveTo>
                  <a:pt x="219401" y="389328"/>
                </a:moveTo>
                <a:cubicBezTo>
                  <a:pt x="217823" y="389328"/>
                  <a:pt x="216430" y="390718"/>
                  <a:pt x="216430" y="392295"/>
                </a:cubicBezTo>
                <a:lnTo>
                  <a:pt x="216430" y="405460"/>
                </a:lnTo>
                <a:cubicBezTo>
                  <a:pt x="208168" y="406665"/>
                  <a:pt x="201298" y="409724"/>
                  <a:pt x="196100" y="414731"/>
                </a:cubicBezTo>
                <a:cubicBezTo>
                  <a:pt x="190437" y="420108"/>
                  <a:pt x="187559" y="427154"/>
                  <a:pt x="187559" y="435591"/>
                </a:cubicBezTo>
                <a:cubicBezTo>
                  <a:pt x="187559" y="444955"/>
                  <a:pt x="190158" y="452001"/>
                  <a:pt x="195635" y="456822"/>
                </a:cubicBezTo>
                <a:cubicBezTo>
                  <a:pt x="201113" y="461643"/>
                  <a:pt x="209653" y="466464"/>
                  <a:pt x="221536" y="471192"/>
                </a:cubicBezTo>
                <a:cubicBezTo>
                  <a:pt x="226363" y="473325"/>
                  <a:pt x="229798" y="475364"/>
                  <a:pt x="231655" y="477589"/>
                </a:cubicBezTo>
                <a:cubicBezTo>
                  <a:pt x="233512" y="479722"/>
                  <a:pt x="234533" y="482781"/>
                  <a:pt x="234533" y="486768"/>
                </a:cubicBezTo>
                <a:cubicBezTo>
                  <a:pt x="234533" y="490198"/>
                  <a:pt x="233604" y="492980"/>
                  <a:pt x="231748" y="495019"/>
                </a:cubicBezTo>
                <a:cubicBezTo>
                  <a:pt x="229891" y="497152"/>
                  <a:pt x="227199" y="498264"/>
                  <a:pt x="223578" y="498264"/>
                </a:cubicBezTo>
                <a:cubicBezTo>
                  <a:pt x="219308" y="498264"/>
                  <a:pt x="215780" y="496874"/>
                  <a:pt x="213088" y="494185"/>
                </a:cubicBezTo>
                <a:cubicBezTo>
                  <a:pt x="210860" y="491960"/>
                  <a:pt x="209468" y="488529"/>
                  <a:pt x="209096" y="483894"/>
                </a:cubicBezTo>
                <a:cubicBezTo>
                  <a:pt x="209004" y="482225"/>
                  <a:pt x="207425" y="480834"/>
                  <a:pt x="205569" y="480834"/>
                </a:cubicBezTo>
                <a:lnTo>
                  <a:pt x="187559" y="481205"/>
                </a:lnTo>
                <a:cubicBezTo>
                  <a:pt x="185609" y="481205"/>
                  <a:pt x="184031" y="482781"/>
                  <a:pt x="184124" y="484821"/>
                </a:cubicBezTo>
                <a:cubicBezTo>
                  <a:pt x="184588" y="494278"/>
                  <a:pt x="187745" y="501695"/>
                  <a:pt x="193407" y="506886"/>
                </a:cubicBezTo>
                <a:cubicBezTo>
                  <a:pt x="199627" y="512635"/>
                  <a:pt x="207240" y="515972"/>
                  <a:pt x="216709" y="516714"/>
                </a:cubicBezTo>
                <a:lnTo>
                  <a:pt x="216709" y="528952"/>
                </a:lnTo>
                <a:cubicBezTo>
                  <a:pt x="216709" y="530528"/>
                  <a:pt x="218008" y="531919"/>
                  <a:pt x="219679" y="531919"/>
                </a:cubicBezTo>
                <a:lnTo>
                  <a:pt x="230262" y="531919"/>
                </a:lnTo>
                <a:cubicBezTo>
                  <a:pt x="231933" y="531919"/>
                  <a:pt x="233233" y="530528"/>
                  <a:pt x="233233" y="528952"/>
                </a:cubicBezTo>
                <a:lnTo>
                  <a:pt x="233233" y="516343"/>
                </a:lnTo>
                <a:cubicBezTo>
                  <a:pt x="240567" y="514952"/>
                  <a:pt x="246601" y="512078"/>
                  <a:pt x="251336" y="507535"/>
                </a:cubicBezTo>
                <a:cubicBezTo>
                  <a:pt x="256906" y="502251"/>
                  <a:pt x="259598" y="495205"/>
                  <a:pt x="259598" y="486490"/>
                </a:cubicBezTo>
                <a:cubicBezTo>
                  <a:pt x="259598" y="477404"/>
                  <a:pt x="256906" y="470358"/>
                  <a:pt x="251429" y="465352"/>
                </a:cubicBezTo>
                <a:cubicBezTo>
                  <a:pt x="246044" y="460438"/>
                  <a:pt x="237503" y="455524"/>
                  <a:pt x="225806" y="450518"/>
                </a:cubicBezTo>
                <a:cubicBezTo>
                  <a:pt x="220793" y="448293"/>
                  <a:pt x="217451" y="446067"/>
                  <a:pt x="215595" y="444028"/>
                </a:cubicBezTo>
                <a:cubicBezTo>
                  <a:pt x="213738" y="441895"/>
                  <a:pt x="212810" y="439021"/>
                  <a:pt x="212810" y="435591"/>
                </a:cubicBezTo>
                <a:cubicBezTo>
                  <a:pt x="212810" y="432161"/>
                  <a:pt x="213738" y="429379"/>
                  <a:pt x="215409" y="427154"/>
                </a:cubicBezTo>
                <a:cubicBezTo>
                  <a:pt x="217173" y="424929"/>
                  <a:pt x="219772" y="423817"/>
                  <a:pt x="223393" y="423817"/>
                </a:cubicBezTo>
                <a:cubicBezTo>
                  <a:pt x="226828" y="423817"/>
                  <a:pt x="229705" y="425207"/>
                  <a:pt x="231748" y="427896"/>
                </a:cubicBezTo>
                <a:cubicBezTo>
                  <a:pt x="233419" y="430121"/>
                  <a:pt x="234347" y="433088"/>
                  <a:pt x="234718" y="437074"/>
                </a:cubicBezTo>
                <a:cubicBezTo>
                  <a:pt x="234904" y="438929"/>
                  <a:pt x="236575" y="440134"/>
                  <a:pt x="238339" y="440134"/>
                </a:cubicBezTo>
                <a:lnTo>
                  <a:pt x="256442" y="439948"/>
                </a:lnTo>
                <a:cubicBezTo>
                  <a:pt x="258391" y="439948"/>
                  <a:pt x="259969" y="438280"/>
                  <a:pt x="259876" y="436333"/>
                </a:cubicBezTo>
                <a:cubicBezTo>
                  <a:pt x="259412" y="428452"/>
                  <a:pt x="256906" y="421870"/>
                  <a:pt x="252357" y="416585"/>
                </a:cubicBezTo>
                <a:cubicBezTo>
                  <a:pt x="247530" y="411022"/>
                  <a:pt x="241217" y="407499"/>
                  <a:pt x="233419" y="405923"/>
                </a:cubicBezTo>
                <a:lnTo>
                  <a:pt x="233419" y="392295"/>
                </a:lnTo>
                <a:cubicBezTo>
                  <a:pt x="233419" y="390718"/>
                  <a:pt x="232119" y="389328"/>
                  <a:pt x="230448" y="389328"/>
                </a:cubicBezTo>
                <a:close/>
                <a:moveTo>
                  <a:pt x="209746" y="316549"/>
                </a:moveTo>
                <a:lnTo>
                  <a:pt x="234533" y="316549"/>
                </a:lnTo>
                <a:lnTo>
                  <a:pt x="234533" y="345197"/>
                </a:lnTo>
                <a:cubicBezTo>
                  <a:pt x="288841" y="350945"/>
                  <a:pt x="332287" y="394149"/>
                  <a:pt x="337950" y="448571"/>
                </a:cubicBezTo>
                <a:lnTo>
                  <a:pt x="366728" y="448571"/>
                </a:lnTo>
                <a:lnTo>
                  <a:pt x="366728" y="473139"/>
                </a:lnTo>
                <a:lnTo>
                  <a:pt x="337950" y="473139"/>
                </a:lnTo>
                <a:cubicBezTo>
                  <a:pt x="332287" y="527468"/>
                  <a:pt x="288933" y="570858"/>
                  <a:pt x="234533" y="576513"/>
                </a:cubicBezTo>
                <a:lnTo>
                  <a:pt x="234533" y="605161"/>
                </a:lnTo>
                <a:lnTo>
                  <a:pt x="209746" y="605161"/>
                </a:lnTo>
                <a:lnTo>
                  <a:pt x="209746" y="576513"/>
                </a:lnTo>
                <a:cubicBezTo>
                  <a:pt x="155438" y="570858"/>
                  <a:pt x="111992" y="527561"/>
                  <a:pt x="106237" y="473139"/>
                </a:cubicBezTo>
                <a:lnTo>
                  <a:pt x="77551" y="473139"/>
                </a:lnTo>
                <a:lnTo>
                  <a:pt x="77551" y="448571"/>
                </a:lnTo>
                <a:lnTo>
                  <a:pt x="106237" y="448571"/>
                </a:lnTo>
                <a:cubicBezTo>
                  <a:pt x="111992" y="394334"/>
                  <a:pt x="155253" y="350945"/>
                  <a:pt x="209746" y="345197"/>
                </a:cubicBezTo>
                <a:close/>
                <a:moveTo>
                  <a:pt x="215397" y="387"/>
                </a:moveTo>
                <a:cubicBezTo>
                  <a:pt x="238051" y="-1560"/>
                  <a:pt x="255320" y="4094"/>
                  <a:pt x="267668" y="11417"/>
                </a:cubicBezTo>
                <a:cubicBezTo>
                  <a:pt x="285959" y="21520"/>
                  <a:pt x="293015" y="35053"/>
                  <a:pt x="293015" y="35053"/>
                </a:cubicBezTo>
                <a:cubicBezTo>
                  <a:pt x="293015" y="35053"/>
                  <a:pt x="335259" y="38020"/>
                  <a:pt x="321054" y="123667"/>
                </a:cubicBezTo>
                <a:cubicBezTo>
                  <a:pt x="320497" y="126263"/>
                  <a:pt x="319939" y="128951"/>
                  <a:pt x="319197" y="131546"/>
                </a:cubicBezTo>
                <a:cubicBezTo>
                  <a:pt x="327181" y="131546"/>
                  <a:pt x="335351" y="137756"/>
                  <a:pt x="326624" y="168716"/>
                </a:cubicBezTo>
                <a:cubicBezTo>
                  <a:pt x="319661" y="192816"/>
                  <a:pt x="313348" y="199675"/>
                  <a:pt x="308520" y="200046"/>
                </a:cubicBezTo>
                <a:cubicBezTo>
                  <a:pt x="306756" y="210891"/>
                  <a:pt x="302578" y="223033"/>
                  <a:pt x="295893" y="234527"/>
                </a:cubicBezTo>
                <a:lnTo>
                  <a:pt x="295893" y="277536"/>
                </a:lnTo>
                <a:cubicBezTo>
                  <a:pt x="295893" y="279019"/>
                  <a:pt x="296729" y="280317"/>
                  <a:pt x="298121" y="281059"/>
                </a:cubicBezTo>
                <a:cubicBezTo>
                  <a:pt x="310469" y="287176"/>
                  <a:pt x="371653" y="318043"/>
                  <a:pt x="428381" y="364482"/>
                </a:cubicBezTo>
                <a:cubicBezTo>
                  <a:pt x="438501" y="372824"/>
                  <a:pt x="444350" y="385430"/>
                  <a:pt x="444350" y="398500"/>
                </a:cubicBezTo>
                <a:lnTo>
                  <a:pt x="444350" y="461067"/>
                </a:lnTo>
                <a:lnTo>
                  <a:pt x="388365" y="461067"/>
                </a:lnTo>
                <a:lnTo>
                  <a:pt x="388365" y="448554"/>
                </a:lnTo>
                <a:cubicBezTo>
                  <a:pt x="388365" y="436596"/>
                  <a:pt x="378709" y="426956"/>
                  <a:pt x="366733" y="426956"/>
                </a:cubicBezTo>
                <a:lnTo>
                  <a:pt x="356056" y="426956"/>
                </a:lnTo>
                <a:cubicBezTo>
                  <a:pt x="343522" y="378200"/>
                  <a:pt x="304899" y="339640"/>
                  <a:pt x="256156" y="327219"/>
                </a:cubicBezTo>
                <a:lnTo>
                  <a:pt x="256156" y="316560"/>
                </a:lnTo>
                <a:cubicBezTo>
                  <a:pt x="256156" y="304602"/>
                  <a:pt x="246500" y="294962"/>
                  <a:pt x="234523" y="294962"/>
                </a:cubicBezTo>
                <a:lnTo>
                  <a:pt x="209734" y="294962"/>
                </a:lnTo>
                <a:cubicBezTo>
                  <a:pt x="197757" y="294962"/>
                  <a:pt x="188101" y="304602"/>
                  <a:pt x="188101" y="316560"/>
                </a:cubicBezTo>
                <a:lnTo>
                  <a:pt x="188101" y="327219"/>
                </a:lnTo>
                <a:cubicBezTo>
                  <a:pt x="139266" y="339547"/>
                  <a:pt x="100643" y="378200"/>
                  <a:pt x="88202" y="426956"/>
                </a:cubicBezTo>
                <a:lnTo>
                  <a:pt x="77525" y="426956"/>
                </a:lnTo>
                <a:cubicBezTo>
                  <a:pt x="65548" y="426956"/>
                  <a:pt x="55892" y="436596"/>
                  <a:pt x="55892" y="448554"/>
                </a:cubicBezTo>
                <a:lnTo>
                  <a:pt x="55985" y="448554"/>
                </a:lnTo>
                <a:lnTo>
                  <a:pt x="55985" y="461067"/>
                </a:lnTo>
                <a:lnTo>
                  <a:pt x="0" y="461067"/>
                </a:lnTo>
                <a:lnTo>
                  <a:pt x="0" y="398500"/>
                </a:lnTo>
                <a:cubicBezTo>
                  <a:pt x="0" y="385430"/>
                  <a:pt x="5849" y="372824"/>
                  <a:pt x="15969" y="364482"/>
                </a:cubicBezTo>
                <a:cubicBezTo>
                  <a:pt x="72697" y="318043"/>
                  <a:pt x="133881" y="287176"/>
                  <a:pt x="146229" y="281059"/>
                </a:cubicBezTo>
                <a:cubicBezTo>
                  <a:pt x="147621" y="280502"/>
                  <a:pt x="148457" y="279112"/>
                  <a:pt x="148457" y="277536"/>
                </a:cubicBezTo>
                <a:lnTo>
                  <a:pt x="148457" y="234527"/>
                </a:lnTo>
                <a:cubicBezTo>
                  <a:pt x="141772" y="223033"/>
                  <a:pt x="137594" y="210983"/>
                  <a:pt x="135830" y="200046"/>
                </a:cubicBezTo>
                <a:cubicBezTo>
                  <a:pt x="131002" y="199675"/>
                  <a:pt x="124596" y="192816"/>
                  <a:pt x="117726" y="168716"/>
                </a:cubicBezTo>
                <a:cubicBezTo>
                  <a:pt x="109091" y="138220"/>
                  <a:pt x="116890" y="131824"/>
                  <a:pt x="124782" y="131546"/>
                </a:cubicBezTo>
                <a:cubicBezTo>
                  <a:pt x="124039" y="128951"/>
                  <a:pt x="123482" y="126263"/>
                  <a:pt x="122925" y="123667"/>
                </a:cubicBezTo>
                <a:cubicBezTo>
                  <a:pt x="119861" y="108188"/>
                  <a:pt x="119118" y="93820"/>
                  <a:pt x="122739" y="80102"/>
                </a:cubicBezTo>
                <a:cubicBezTo>
                  <a:pt x="127010" y="61749"/>
                  <a:pt x="137037" y="46918"/>
                  <a:pt x="148179" y="35517"/>
                </a:cubicBezTo>
                <a:cubicBezTo>
                  <a:pt x="155235" y="28102"/>
                  <a:pt x="163219" y="21428"/>
                  <a:pt x="171761" y="16144"/>
                </a:cubicBezTo>
                <a:cubicBezTo>
                  <a:pt x="178631" y="11324"/>
                  <a:pt x="186337" y="7246"/>
                  <a:pt x="194600" y="4372"/>
                </a:cubicBezTo>
                <a:cubicBezTo>
                  <a:pt x="201192" y="2148"/>
                  <a:pt x="208156" y="757"/>
                  <a:pt x="215397" y="3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ïşľïdè"/>
          <p:cNvSpPr/>
          <p:nvPr/>
        </p:nvSpPr>
        <p:spPr bwMode="auto">
          <a:xfrm>
            <a:off x="5418801" y="2862076"/>
            <a:ext cx="488422" cy="429328"/>
          </a:xfrm>
          <a:custGeom>
            <a:avLst/>
            <a:gdLst>
              <a:gd name="connsiteX0" fmla="*/ 480038 w 609473"/>
              <a:gd name="connsiteY0" fmla="*/ 357010 h 535733"/>
              <a:gd name="connsiteX1" fmla="*/ 480038 w 609473"/>
              <a:gd name="connsiteY1" fmla="*/ 406500 h 535733"/>
              <a:gd name="connsiteX2" fmla="*/ 430471 w 609473"/>
              <a:gd name="connsiteY2" fmla="*/ 406500 h 535733"/>
              <a:gd name="connsiteX3" fmla="*/ 430471 w 609473"/>
              <a:gd name="connsiteY3" fmla="*/ 439368 h 535733"/>
              <a:gd name="connsiteX4" fmla="*/ 480038 w 609473"/>
              <a:gd name="connsiteY4" fmla="*/ 439368 h 535733"/>
              <a:gd name="connsiteX5" fmla="*/ 480038 w 609473"/>
              <a:gd name="connsiteY5" fmla="*/ 488951 h 535733"/>
              <a:gd name="connsiteX6" fmla="*/ 512958 w 609473"/>
              <a:gd name="connsiteY6" fmla="*/ 488951 h 535733"/>
              <a:gd name="connsiteX7" fmla="*/ 512958 w 609473"/>
              <a:gd name="connsiteY7" fmla="*/ 439368 h 535733"/>
              <a:gd name="connsiteX8" fmla="*/ 562618 w 609473"/>
              <a:gd name="connsiteY8" fmla="*/ 439368 h 535733"/>
              <a:gd name="connsiteX9" fmla="*/ 562618 w 609473"/>
              <a:gd name="connsiteY9" fmla="*/ 406500 h 535733"/>
              <a:gd name="connsiteX10" fmla="*/ 512958 w 609473"/>
              <a:gd name="connsiteY10" fmla="*/ 406500 h 535733"/>
              <a:gd name="connsiteX11" fmla="*/ 512958 w 609473"/>
              <a:gd name="connsiteY11" fmla="*/ 357010 h 535733"/>
              <a:gd name="connsiteX12" fmla="*/ 496498 w 609473"/>
              <a:gd name="connsiteY12" fmla="*/ 310135 h 535733"/>
              <a:gd name="connsiteX13" fmla="*/ 609473 w 609473"/>
              <a:gd name="connsiteY13" fmla="*/ 422934 h 535733"/>
              <a:gd name="connsiteX14" fmla="*/ 496498 w 609473"/>
              <a:gd name="connsiteY14" fmla="*/ 535733 h 535733"/>
              <a:gd name="connsiteX15" fmla="*/ 383523 w 609473"/>
              <a:gd name="connsiteY15" fmla="*/ 422934 h 535733"/>
              <a:gd name="connsiteX16" fmla="*/ 496498 w 609473"/>
              <a:gd name="connsiteY16" fmla="*/ 310135 h 535733"/>
              <a:gd name="connsiteX17" fmla="*/ 237429 w 609473"/>
              <a:gd name="connsiteY17" fmla="*/ 0 h 535733"/>
              <a:gd name="connsiteX18" fmla="*/ 248370 w 609473"/>
              <a:gd name="connsiteY18" fmla="*/ 0 h 535733"/>
              <a:gd name="connsiteX19" fmla="*/ 259311 w 609473"/>
              <a:gd name="connsiteY19" fmla="*/ 0 h 535733"/>
              <a:gd name="connsiteX20" fmla="*/ 351327 w 609473"/>
              <a:gd name="connsiteY20" fmla="*/ 91888 h 535733"/>
              <a:gd name="connsiteX21" fmla="*/ 351327 w 609473"/>
              <a:gd name="connsiteY21" fmla="*/ 193861 h 535733"/>
              <a:gd name="connsiteX22" fmla="*/ 330754 w 609473"/>
              <a:gd name="connsiteY22" fmla="*/ 232054 h 535733"/>
              <a:gd name="connsiteX23" fmla="*/ 330754 w 609473"/>
              <a:gd name="connsiteY23" fmla="*/ 330479 h 535733"/>
              <a:gd name="connsiteX24" fmla="*/ 333279 w 609473"/>
              <a:gd name="connsiteY24" fmla="*/ 334588 h 535733"/>
              <a:gd name="connsiteX25" fmla="*/ 367224 w 609473"/>
              <a:gd name="connsiteY25" fmla="*/ 352517 h 535733"/>
              <a:gd name="connsiteX26" fmla="*/ 349270 w 609473"/>
              <a:gd name="connsiteY26" fmla="*/ 422928 h 535733"/>
              <a:gd name="connsiteX27" fmla="*/ 392379 w 609473"/>
              <a:gd name="connsiteY27" fmla="*/ 526955 h 535733"/>
              <a:gd name="connsiteX28" fmla="*/ 402011 w 609473"/>
              <a:gd name="connsiteY28" fmla="*/ 535733 h 535733"/>
              <a:gd name="connsiteX29" fmla="*/ 248276 w 609473"/>
              <a:gd name="connsiteY29" fmla="*/ 535733 h 535733"/>
              <a:gd name="connsiteX30" fmla="*/ 0 w 609473"/>
              <a:gd name="connsiteY30" fmla="*/ 535733 h 535733"/>
              <a:gd name="connsiteX31" fmla="*/ 0 w 609473"/>
              <a:gd name="connsiteY31" fmla="*/ 465883 h 535733"/>
              <a:gd name="connsiteX32" fmla="*/ 17954 w 609473"/>
              <a:gd name="connsiteY32" fmla="*/ 427690 h 535733"/>
              <a:gd name="connsiteX33" fmla="*/ 163460 w 609473"/>
              <a:gd name="connsiteY33" fmla="*/ 334588 h 535733"/>
              <a:gd name="connsiteX34" fmla="*/ 165985 w 609473"/>
              <a:gd name="connsiteY34" fmla="*/ 330479 h 535733"/>
              <a:gd name="connsiteX35" fmla="*/ 165985 w 609473"/>
              <a:gd name="connsiteY35" fmla="*/ 232054 h 535733"/>
              <a:gd name="connsiteX36" fmla="*/ 145412 w 609473"/>
              <a:gd name="connsiteY36" fmla="*/ 193861 h 535733"/>
              <a:gd name="connsiteX37" fmla="*/ 145412 w 609473"/>
              <a:gd name="connsiteY37" fmla="*/ 91888 h 535733"/>
              <a:gd name="connsiteX38" fmla="*/ 237429 w 609473"/>
              <a:gd name="connsiteY38" fmla="*/ 0 h 535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9473" h="535733">
                <a:moveTo>
                  <a:pt x="480038" y="357010"/>
                </a:moveTo>
                <a:lnTo>
                  <a:pt x="480038" y="406500"/>
                </a:lnTo>
                <a:lnTo>
                  <a:pt x="430471" y="406500"/>
                </a:lnTo>
                <a:lnTo>
                  <a:pt x="430471" y="439368"/>
                </a:lnTo>
                <a:lnTo>
                  <a:pt x="480038" y="439368"/>
                </a:lnTo>
                <a:lnTo>
                  <a:pt x="480038" y="488951"/>
                </a:lnTo>
                <a:lnTo>
                  <a:pt x="512958" y="488951"/>
                </a:lnTo>
                <a:lnTo>
                  <a:pt x="512958" y="439368"/>
                </a:lnTo>
                <a:lnTo>
                  <a:pt x="562618" y="439368"/>
                </a:lnTo>
                <a:lnTo>
                  <a:pt x="562618" y="406500"/>
                </a:lnTo>
                <a:lnTo>
                  <a:pt x="512958" y="406500"/>
                </a:lnTo>
                <a:lnTo>
                  <a:pt x="512958" y="357010"/>
                </a:lnTo>
                <a:close/>
                <a:moveTo>
                  <a:pt x="496498" y="310135"/>
                </a:moveTo>
                <a:cubicBezTo>
                  <a:pt x="558971" y="310135"/>
                  <a:pt x="609473" y="360745"/>
                  <a:pt x="609473" y="422934"/>
                </a:cubicBezTo>
                <a:cubicBezTo>
                  <a:pt x="609473" y="485216"/>
                  <a:pt x="558877" y="535733"/>
                  <a:pt x="496498" y="535733"/>
                </a:cubicBezTo>
                <a:cubicBezTo>
                  <a:pt x="434212" y="535733"/>
                  <a:pt x="383523" y="485216"/>
                  <a:pt x="383523" y="422934"/>
                </a:cubicBezTo>
                <a:cubicBezTo>
                  <a:pt x="383523" y="360745"/>
                  <a:pt x="434212" y="310135"/>
                  <a:pt x="496498" y="310135"/>
                </a:cubicBezTo>
                <a:close/>
                <a:moveTo>
                  <a:pt x="237429" y="0"/>
                </a:moveTo>
                <a:lnTo>
                  <a:pt x="248370" y="0"/>
                </a:lnTo>
                <a:lnTo>
                  <a:pt x="259311" y="0"/>
                </a:lnTo>
                <a:cubicBezTo>
                  <a:pt x="310182" y="0"/>
                  <a:pt x="351327" y="41181"/>
                  <a:pt x="351327" y="91888"/>
                </a:cubicBezTo>
                <a:lnTo>
                  <a:pt x="351327" y="193861"/>
                </a:lnTo>
                <a:cubicBezTo>
                  <a:pt x="351327" y="209829"/>
                  <a:pt x="343098" y="223837"/>
                  <a:pt x="330754" y="232054"/>
                </a:cubicBezTo>
                <a:lnTo>
                  <a:pt x="330754" y="330479"/>
                </a:lnTo>
                <a:cubicBezTo>
                  <a:pt x="330754" y="332160"/>
                  <a:pt x="331689" y="333841"/>
                  <a:pt x="333279" y="334588"/>
                </a:cubicBezTo>
                <a:cubicBezTo>
                  <a:pt x="338422" y="337016"/>
                  <a:pt x="350579" y="343179"/>
                  <a:pt x="367224" y="352517"/>
                </a:cubicBezTo>
                <a:cubicBezTo>
                  <a:pt x="355442" y="373902"/>
                  <a:pt x="349270" y="397901"/>
                  <a:pt x="349270" y="422928"/>
                </a:cubicBezTo>
                <a:cubicBezTo>
                  <a:pt x="349270" y="462148"/>
                  <a:pt x="364606" y="499127"/>
                  <a:pt x="392379" y="526955"/>
                </a:cubicBezTo>
                <a:cubicBezTo>
                  <a:pt x="395465" y="530037"/>
                  <a:pt x="398645" y="533025"/>
                  <a:pt x="402011" y="535733"/>
                </a:cubicBezTo>
                <a:lnTo>
                  <a:pt x="248276" y="535733"/>
                </a:lnTo>
                <a:lnTo>
                  <a:pt x="0" y="535733"/>
                </a:lnTo>
                <a:lnTo>
                  <a:pt x="0" y="465883"/>
                </a:lnTo>
                <a:cubicBezTo>
                  <a:pt x="0" y="451129"/>
                  <a:pt x="6452" y="437028"/>
                  <a:pt x="17954" y="427690"/>
                </a:cubicBezTo>
                <a:cubicBezTo>
                  <a:pt x="81169" y="375770"/>
                  <a:pt x="149340" y="341405"/>
                  <a:pt x="163460" y="334588"/>
                </a:cubicBezTo>
                <a:cubicBezTo>
                  <a:pt x="164956" y="333841"/>
                  <a:pt x="165985" y="332160"/>
                  <a:pt x="165985" y="330479"/>
                </a:cubicBezTo>
                <a:lnTo>
                  <a:pt x="165985" y="232054"/>
                </a:lnTo>
                <a:cubicBezTo>
                  <a:pt x="153641" y="223837"/>
                  <a:pt x="145412" y="209829"/>
                  <a:pt x="145412" y="193861"/>
                </a:cubicBezTo>
                <a:lnTo>
                  <a:pt x="145412" y="91888"/>
                </a:lnTo>
                <a:cubicBezTo>
                  <a:pt x="145412" y="41088"/>
                  <a:pt x="186651" y="0"/>
                  <a:pt x="2374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íslïdé"/>
          <p:cNvSpPr/>
          <p:nvPr/>
        </p:nvSpPr>
        <p:spPr bwMode="auto">
          <a:xfrm>
            <a:off x="7127474" y="2692575"/>
            <a:ext cx="488310" cy="488422"/>
          </a:xfrm>
          <a:custGeom>
            <a:avLst/>
            <a:gdLst>
              <a:gd name="connsiteX0" fmla="*/ 180553 w 577502"/>
              <a:gd name="connsiteY0" fmla="*/ 192679 h 577634"/>
              <a:gd name="connsiteX1" fmla="*/ 253430 w 577502"/>
              <a:gd name="connsiteY1" fmla="*/ 218460 h 577634"/>
              <a:gd name="connsiteX2" fmla="*/ 229445 w 577502"/>
              <a:gd name="connsiteY2" fmla="*/ 301325 h 577634"/>
              <a:gd name="connsiteX3" fmla="*/ 242360 w 577502"/>
              <a:gd name="connsiteY3" fmla="*/ 334471 h 577634"/>
              <a:gd name="connsiteX4" fmla="*/ 275569 w 577502"/>
              <a:gd name="connsiteY4" fmla="*/ 347361 h 577634"/>
              <a:gd name="connsiteX5" fmla="*/ 359516 w 577502"/>
              <a:gd name="connsiteY5" fmla="*/ 323422 h 577634"/>
              <a:gd name="connsiteX6" fmla="*/ 374275 w 577502"/>
              <a:gd name="connsiteY6" fmla="*/ 351044 h 577634"/>
              <a:gd name="connsiteX7" fmla="*/ 369663 w 577502"/>
              <a:gd name="connsiteY7" fmla="*/ 437593 h 577634"/>
              <a:gd name="connsiteX8" fmla="*/ 329073 w 577502"/>
              <a:gd name="connsiteY8" fmla="*/ 452324 h 577634"/>
              <a:gd name="connsiteX9" fmla="*/ 197158 w 577502"/>
              <a:gd name="connsiteY9" fmla="*/ 379587 h 577634"/>
              <a:gd name="connsiteX10" fmla="*/ 135351 w 577502"/>
              <a:gd name="connsiteY10" fmla="*/ 293959 h 577634"/>
              <a:gd name="connsiteX11" fmla="*/ 139964 w 577502"/>
              <a:gd name="connsiteY11" fmla="*/ 207411 h 577634"/>
              <a:gd name="connsiteX12" fmla="*/ 180553 w 577502"/>
              <a:gd name="connsiteY12" fmla="*/ 192679 h 577634"/>
              <a:gd name="connsiteX13" fmla="*/ 130721 w 577502"/>
              <a:gd name="connsiteY13" fmla="*/ 88673 h 577634"/>
              <a:gd name="connsiteX14" fmla="*/ 302303 w 577502"/>
              <a:gd name="connsiteY14" fmla="*/ 151290 h 577634"/>
              <a:gd name="connsiteX15" fmla="*/ 299536 w 577502"/>
              <a:gd name="connsiteY15" fmla="*/ 154973 h 577634"/>
              <a:gd name="connsiteX16" fmla="*/ 265404 w 577502"/>
              <a:gd name="connsiteY16" fmla="*/ 197331 h 577634"/>
              <a:gd name="connsiteX17" fmla="*/ 130721 w 577502"/>
              <a:gd name="connsiteY17" fmla="*/ 147606 h 577634"/>
              <a:gd name="connsiteX18" fmla="*/ 77217 w 577502"/>
              <a:gd name="connsiteY18" fmla="*/ 166023 h 577634"/>
              <a:gd name="connsiteX19" fmla="*/ 161163 w 577502"/>
              <a:gd name="connsiteY19" fmla="*/ 416489 h 577634"/>
              <a:gd name="connsiteX20" fmla="*/ 358575 w 577502"/>
              <a:gd name="connsiteY20" fmla="*/ 518701 h 577634"/>
              <a:gd name="connsiteX21" fmla="*/ 411157 w 577502"/>
              <a:gd name="connsiteY21" fmla="*/ 500284 h 577634"/>
              <a:gd name="connsiteX22" fmla="*/ 423149 w 577502"/>
              <a:gd name="connsiteY22" fmla="*/ 399914 h 577634"/>
              <a:gd name="connsiteX23" fmla="*/ 379792 w 577502"/>
              <a:gd name="connsiteY23" fmla="*/ 312435 h 577634"/>
              <a:gd name="connsiteX24" fmla="*/ 423149 w 577502"/>
              <a:gd name="connsiteY24" fmla="*/ 278364 h 577634"/>
              <a:gd name="connsiteX25" fmla="*/ 425917 w 577502"/>
              <a:gd name="connsiteY25" fmla="*/ 274681 h 577634"/>
              <a:gd name="connsiteX26" fmla="*/ 479421 w 577502"/>
              <a:gd name="connsiteY26" fmla="*/ 384260 h 577634"/>
              <a:gd name="connsiteX27" fmla="*/ 453591 w 577502"/>
              <a:gd name="connsiteY27" fmla="*/ 541722 h 577634"/>
              <a:gd name="connsiteX28" fmla="*/ 358575 w 577502"/>
              <a:gd name="connsiteY28" fmla="*/ 577634 h 577634"/>
              <a:gd name="connsiteX29" fmla="*/ 118729 w 577502"/>
              <a:gd name="connsiteY29" fmla="*/ 457926 h 577634"/>
              <a:gd name="connsiteX30" fmla="*/ 35705 w 577502"/>
              <a:gd name="connsiteY30" fmla="*/ 124586 h 577634"/>
              <a:gd name="connsiteX31" fmla="*/ 130721 w 577502"/>
              <a:gd name="connsiteY31" fmla="*/ 88673 h 577634"/>
              <a:gd name="connsiteX32" fmla="*/ 483094 w 577502"/>
              <a:gd name="connsiteY32" fmla="*/ 235 h 577634"/>
              <a:gd name="connsiteX33" fmla="*/ 493240 w 577502"/>
              <a:gd name="connsiteY33" fmla="*/ 10361 h 577634"/>
              <a:gd name="connsiteX34" fmla="*/ 510763 w 577502"/>
              <a:gd name="connsiteY34" fmla="*/ 66518 h 577634"/>
              <a:gd name="connsiteX35" fmla="*/ 567024 w 577502"/>
              <a:gd name="connsiteY35" fmla="*/ 84009 h 577634"/>
              <a:gd name="connsiteX36" fmla="*/ 577170 w 577502"/>
              <a:gd name="connsiteY36" fmla="*/ 95056 h 577634"/>
              <a:gd name="connsiteX37" fmla="*/ 573480 w 577502"/>
              <a:gd name="connsiteY37" fmla="*/ 108865 h 577634"/>
              <a:gd name="connsiteX38" fmla="*/ 521831 w 577502"/>
              <a:gd name="connsiteY38" fmla="*/ 160419 h 577634"/>
              <a:gd name="connsiteX39" fmla="*/ 508919 w 577502"/>
              <a:gd name="connsiteY39" fmla="*/ 164101 h 577634"/>
              <a:gd name="connsiteX40" fmla="*/ 476638 w 577502"/>
              <a:gd name="connsiteY40" fmla="*/ 157657 h 577634"/>
              <a:gd name="connsiteX41" fmla="*/ 401931 w 577502"/>
              <a:gd name="connsiteY41" fmla="*/ 257082 h 577634"/>
              <a:gd name="connsiteX42" fmla="*/ 274652 w 577502"/>
              <a:gd name="connsiteY42" fmla="*/ 317841 h 577634"/>
              <a:gd name="connsiteX43" fmla="*/ 263585 w 577502"/>
              <a:gd name="connsiteY43" fmla="*/ 314159 h 577634"/>
              <a:gd name="connsiteX44" fmla="*/ 258973 w 577502"/>
              <a:gd name="connsiteY44" fmla="*/ 303112 h 577634"/>
              <a:gd name="connsiteX45" fmla="*/ 319845 w 577502"/>
              <a:gd name="connsiteY45" fmla="*/ 176069 h 577634"/>
              <a:gd name="connsiteX46" fmla="*/ 420377 w 577502"/>
              <a:gd name="connsiteY46" fmla="*/ 101501 h 577634"/>
              <a:gd name="connsiteX47" fmla="*/ 413921 w 577502"/>
              <a:gd name="connsiteY47" fmla="*/ 69280 h 577634"/>
              <a:gd name="connsiteX48" fmla="*/ 417610 w 577502"/>
              <a:gd name="connsiteY48" fmla="*/ 55471 h 577634"/>
              <a:gd name="connsiteX49" fmla="*/ 469260 w 577502"/>
              <a:gd name="connsiteY49" fmla="*/ 4838 h 577634"/>
              <a:gd name="connsiteX50" fmla="*/ 483094 w 577502"/>
              <a:gd name="connsiteY50" fmla="*/ 235 h 577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77502" h="577634">
                <a:moveTo>
                  <a:pt x="180553" y="192679"/>
                </a:moveTo>
                <a:cubicBezTo>
                  <a:pt x="201770" y="192679"/>
                  <a:pt x="226677" y="201887"/>
                  <a:pt x="253430" y="218460"/>
                </a:cubicBezTo>
                <a:cubicBezTo>
                  <a:pt x="231290" y="262654"/>
                  <a:pt x="229445" y="299484"/>
                  <a:pt x="229445" y="301325"/>
                </a:cubicBezTo>
                <a:cubicBezTo>
                  <a:pt x="229445" y="314215"/>
                  <a:pt x="234057" y="326185"/>
                  <a:pt x="242360" y="334471"/>
                </a:cubicBezTo>
                <a:cubicBezTo>
                  <a:pt x="251585" y="343678"/>
                  <a:pt x="263577" y="348282"/>
                  <a:pt x="275569" y="347361"/>
                </a:cubicBezTo>
                <a:cubicBezTo>
                  <a:pt x="278337" y="347361"/>
                  <a:pt x="315236" y="345520"/>
                  <a:pt x="359516" y="323422"/>
                </a:cubicBezTo>
                <a:cubicBezTo>
                  <a:pt x="365050" y="332630"/>
                  <a:pt x="370585" y="341837"/>
                  <a:pt x="374275" y="351044"/>
                </a:cubicBezTo>
                <a:cubicBezTo>
                  <a:pt x="396415" y="400764"/>
                  <a:pt x="380733" y="426544"/>
                  <a:pt x="369663" y="437593"/>
                </a:cubicBezTo>
                <a:cubicBezTo>
                  <a:pt x="362283" y="444038"/>
                  <a:pt x="350291" y="452324"/>
                  <a:pt x="329073" y="452324"/>
                </a:cubicBezTo>
                <a:cubicBezTo>
                  <a:pt x="293096" y="452324"/>
                  <a:pt x="242360" y="424702"/>
                  <a:pt x="197158" y="379587"/>
                </a:cubicBezTo>
                <a:cubicBezTo>
                  <a:pt x="169483" y="351965"/>
                  <a:pt x="147344" y="321581"/>
                  <a:pt x="135351" y="293959"/>
                </a:cubicBezTo>
                <a:cubicBezTo>
                  <a:pt x="114134" y="244240"/>
                  <a:pt x="128894" y="218460"/>
                  <a:pt x="139964" y="207411"/>
                </a:cubicBezTo>
                <a:cubicBezTo>
                  <a:pt x="147344" y="200966"/>
                  <a:pt x="160258" y="192679"/>
                  <a:pt x="180553" y="192679"/>
                </a:cubicBezTo>
                <a:close/>
                <a:moveTo>
                  <a:pt x="130721" y="88673"/>
                </a:moveTo>
                <a:cubicBezTo>
                  <a:pt x="184225" y="88673"/>
                  <a:pt x="245109" y="111694"/>
                  <a:pt x="302303" y="151290"/>
                </a:cubicBezTo>
                <a:cubicBezTo>
                  <a:pt x="301381" y="153131"/>
                  <a:pt x="300458" y="154052"/>
                  <a:pt x="299536" y="154973"/>
                </a:cubicBezTo>
                <a:cubicBezTo>
                  <a:pt x="284776" y="168786"/>
                  <a:pt x="274629" y="183519"/>
                  <a:pt x="265404" y="197331"/>
                </a:cubicBezTo>
                <a:cubicBezTo>
                  <a:pt x="218357" y="166023"/>
                  <a:pt x="170388" y="147606"/>
                  <a:pt x="130721" y="147606"/>
                </a:cubicBezTo>
                <a:cubicBezTo>
                  <a:pt x="107659" y="147606"/>
                  <a:pt x="89209" y="154052"/>
                  <a:pt x="77217" y="166023"/>
                </a:cubicBezTo>
                <a:cubicBezTo>
                  <a:pt x="37550" y="205619"/>
                  <a:pt x="62457" y="317960"/>
                  <a:pt x="161163" y="416489"/>
                </a:cubicBezTo>
                <a:cubicBezTo>
                  <a:pt x="223892" y="479105"/>
                  <a:pt x="299536" y="518701"/>
                  <a:pt x="358575" y="518701"/>
                </a:cubicBezTo>
                <a:cubicBezTo>
                  <a:pt x="381637" y="518701"/>
                  <a:pt x="399165" y="512255"/>
                  <a:pt x="411157" y="500284"/>
                </a:cubicBezTo>
                <a:cubicBezTo>
                  <a:pt x="431451" y="480026"/>
                  <a:pt x="435141" y="444114"/>
                  <a:pt x="423149" y="399914"/>
                </a:cubicBezTo>
                <a:cubicBezTo>
                  <a:pt x="414847" y="371368"/>
                  <a:pt x="400087" y="340981"/>
                  <a:pt x="379792" y="312435"/>
                </a:cubicBezTo>
                <a:cubicBezTo>
                  <a:pt x="394552" y="303227"/>
                  <a:pt x="408389" y="292177"/>
                  <a:pt x="423149" y="278364"/>
                </a:cubicBezTo>
                <a:cubicBezTo>
                  <a:pt x="424072" y="277443"/>
                  <a:pt x="424994" y="276523"/>
                  <a:pt x="425917" y="274681"/>
                </a:cubicBezTo>
                <a:cubicBezTo>
                  <a:pt x="450824" y="310593"/>
                  <a:pt x="469273" y="347427"/>
                  <a:pt x="479421" y="384260"/>
                </a:cubicBezTo>
                <a:cubicBezTo>
                  <a:pt x="498793" y="449639"/>
                  <a:pt x="489568" y="505809"/>
                  <a:pt x="453591" y="541722"/>
                </a:cubicBezTo>
                <a:cubicBezTo>
                  <a:pt x="429607" y="564743"/>
                  <a:pt x="397320" y="577634"/>
                  <a:pt x="358575" y="577634"/>
                </a:cubicBezTo>
                <a:cubicBezTo>
                  <a:pt x="282931" y="577634"/>
                  <a:pt x="193450" y="532514"/>
                  <a:pt x="118729" y="457926"/>
                </a:cubicBezTo>
                <a:cubicBezTo>
                  <a:pt x="1573" y="340981"/>
                  <a:pt x="-34404" y="194569"/>
                  <a:pt x="35705" y="124586"/>
                </a:cubicBezTo>
                <a:cubicBezTo>
                  <a:pt x="58767" y="101565"/>
                  <a:pt x="91977" y="88673"/>
                  <a:pt x="130721" y="88673"/>
                </a:cubicBezTo>
                <a:close/>
                <a:moveTo>
                  <a:pt x="483094" y="235"/>
                </a:moveTo>
                <a:cubicBezTo>
                  <a:pt x="487706" y="2076"/>
                  <a:pt x="492317" y="5758"/>
                  <a:pt x="493240" y="10361"/>
                </a:cubicBezTo>
                <a:lnTo>
                  <a:pt x="510763" y="66518"/>
                </a:lnTo>
                <a:lnTo>
                  <a:pt x="567024" y="84009"/>
                </a:lnTo>
                <a:cubicBezTo>
                  <a:pt x="572558" y="85850"/>
                  <a:pt x="576247" y="89533"/>
                  <a:pt x="577170" y="95056"/>
                </a:cubicBezTo>
                <a:cubicBezTo>
                  <a:pt x="578092" y="99659"/>
                  <a:pt x="577170" y="105183"/>
                  <a:pt x="573480" y="108865"/>
                </a:cubicBezTo>
                <a:lnTo>
                  <a:pt x="521831" y="160419"/>
                </a:lnTo>
                <a:cubicBezTo>
                  <a:pt x="519064" y="163181"/>
                  <a:pt x="513530" y="165022"/>
                  <a:pt x="508919" y="164101"/>
                </a:cubicBezTo>
                <a:lnTo>
                  <a:pt x="476638" y="157657"/>
                </a:lnTo>
                <a:cubicBezTo>
                  <a:pt x="461881" y="187116"/>
                  <a:pt x="434212" y="224861"/>
                  <a:pt x="401931" y="257082"/>
                </a:cubicBezTo>
                <a:cubicBezTo>
                  <a:pt x="344748" y="314159"/>
                  <a:pt x="277419" y="317841"/>
                  <a:pt x="274652" y="317841"/>
                </a:cubicBezTo>
                <a:cubicBezTo>
                  <a:pt x="270041" y="317841"/>
                  <a:pt x="266351" y="316921"/>
                  <a:pt x="263585" y="314159"/>
                </a:cubicBezTo>
                <a:cubicBezTo>
                  <a:pt x="260818" y="310476"/>
                  <a:pt x="258973" y="306794"/>
                  <a:pt x="258973" y="303112"/>
                </a:cubicBezTo>
                <a:cubicBezTo>
                  <a:pt x="258973" y="300350"/>
                  <a:pt x="262662" y="233146"/>
                  <a:pt x="319845" y="176069"/>
                </a:cubicBezTo>
                <a:cubicBezTo>
                  <a:pt x="352126" y="143848"/>
                  <a:pt x="389941" y="115310"/>
                  <a:pt x="420377" y="101501"/>
                </a:cubicBezTo>
                <a:lnTo>
                  <a:pt x="413921" y="69280"/>
                </a:lnTo>
                <a:cubicBezTo>
                  <a:pt x="412999" y="63756"/>
                  <a:pt x="413921" y="59153"/>
                  <a:pt x="417610" y="55471"/>
                </a:cubicBezTo>
                <a:lnTo>
                  <a:pt x="469260" y="4838"/>
                </a:lnTo>
                <a:cubicBezTo>
                  <a:pt x="472949" y="1155"/>
                  <a:pt x="477560" y="-686"/>
                  <a:pt x="483094" y="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ïṩliḋé"/>
          <p:cNvSpPr/>
          <p:nvPr/>
        </p:nvSpPr>
        <p:spPr bwMode="auto">
          <a:xfrm>
            <a:off x="6301990" y="1609180"/>
            <a:ext cx="474285" cy="488422"/>
          </a:xfrm>
          <a:custGeom>
            <a:avLst/>
            <a:gdLst>
              <a:gd name="connsiteX0" fmla="*/ 204318 w 590797"/>
              <a:gd name="connsiteY0" fmla="*/ 320467 h 608406"/>
              <a:gd name="connsiteX1" fmla="*/ 131187 w 590797"/>
              <a:gd name="connsiteY1" fmla="*/ 393358 h 608406"/>
              <a:gd name="connsiteX2" fmla="*/ 204318 w 590797"/>
              <a:gd name="connsiteY2" fmla="*/ 466249 h 608406"/>
              <a:gd name="connsiteX3" fmla="*/ 277314 w 590797"/>
              <a:gd name="connsiteY3" fmla="*/ 393358 h 608406"/>
              <a:gd name="connsiteX4" fmla="*/ 204318 w 590797"/>
              <a:gd name="connsiteY4" fmla="*/ 320467 h 608406"/>
              <a:gd name="connsiteX5" fmla="*/ 532443 w 590797"/>
              <a:gd name="connsiteY5" fmla="*/ 180620 h 608406"/>
              <a:gd name="connsiteX6" fmla="*/ 512814 w 590797"/>
              <a:gd name="connsiteY6" fmla="*/ 202765 h 608406"/>
              <a:gd name="connsiteX7" fmla="*/ 534998 w 590797"/>
              <a:gd name="connsiteY7" fmla="*/ 222360 h 608406"/>
              <a:gd name="connsiteX8" fmla="*/ 554761 w 590797"/>
              <a:gd name="connsiteY8" fmla="*/ 200215 h 608406"/>
              <a:gd name="connsiteX9" fmla="*/ 532443 w 590797"/>
              <a:gd name="connsiteY9" fmla="*/ 180620 h 608406"/>
              <a:gd name="connsiteX10" fmla="*/ 173264 w 590797"/>
              <a:gd name="connsiteY10" fmla="*/ 178310 h 608406"/>
              <a:gd name="connsiteX11" fmla="*/ 235237 w 590797"/>
              <a:gd name="connsiteY11" fmla="*/ 178310 h 608406"/>
              <a:gd name="connsiteX12" fmla="*/ 251637 w 590797"/>
              <a:gd name="connsiteY12" fmla="*/ 191599 h 608406"/>
              <a:gd name="connsiteX13" fmla="*/ 259434 w 590797"/>
              <a:gd name="connsiteY13" fmla="*/ 229723 h 608406"/>
              <a:gd name="connsiteX14" fmla="*/ 266290 w 590797"/>
              <a:gd name="connsiteY14" fmla="*/ 232273 h 608406"/>
              <a:gd name="connsiteX15" fmla="*/ 312804 w 590797"/>
              <a:gd name="connsiteY15" fmla="*/ 259255 h 608406"/>
              <a:gd name="connsiteX16" fmla="*/ 318450 w 590797"/>
              <a:gd name="connsiteY16" fmla="*/ 263819 h 608406"/>
              <a:gd name="connsiteX17" fmla="*/ 355553 w 590797"/>
              <a:gd name="connsiteY17" fmla="*/ 251604 h 608406"/>
              <a:gd name="connsiteX18" fmla="*/ 360795 w 590797"/>
              <a:gd name="connsiteY18" fmla="*/ 250664 h 608406"/>
              <a:gd name="connsiteX19" fmla="*/ 375314 w 590797"/>
              <a:gd name="connsiteY19" fmla="*/ 259121 h 608406"/>
              <a:gd name="connsiteX20" fmla="*/ 406233 w 590797"/>
              <a:gd name="connsiteY20" fmla="*/ 312681 h 608406"/>
              <a:gd name="connsiteX21" fmla="*/ 402872 w 590797"/>
              <a:gd name="connsiteY21" fmla="*/ 333488 h 608406"/>
              <a:gd name="connsiteX22" fmla="*/ 373835 w 590797"/>
              <a:gd name="connsiteY22" fmla="*/ 359262 h 608406"/>
              <a:gd name="connsiteX23" fmla="*/ 374911 w 590797"/>
              <a:gd name="connsiteY23" fmla="*/ 366511 h 608406"/>
              <a:gd name="connsiteX24" fmla="*/ 377062 w 590797"/>
              <a:gd name="connsiteY24" fmla="*/ 393358 h 608406"/>
              <a:gd name="connsiteX25" fmla="*/ 374911 w 590797"/>
              <a:gd name="connsiteY25" fmla="*/ 420340 h 608406"/>
              <a:gd name="connsiteX26" fmla="*/ 373835 w 590797"/>
              <a:gd name="connsiteY26" fmla="*/ 427454 h 608406"/>
              <a:gd name="connsiteX27" fmla="*/ 402872 w 590797"/>
              <a:gd name="connsiteY27" fmla="*/ 453228 h 608406"/>
              <a:gd name="connsiteX28" fmla="*/ 406233 w 590797"/>
              <a:gd name="connsiteY28" fmla="*/ 474035 h 608406"/>
              <a:gd name="connsiteX29" fmla="*/ 375314 w 590797"/>
              <a:gd name="connsiteY29" fmla="*/ 527729 h 608406"/>
              <a:gd name="connsiteX30" fmla="*/ 360795 w 590797"/>
              <a:gd name="connsiteY30" fmla="*/ 536052 h 608406"/>
              <a:gd name="connsiteX31" fmla="*/ 355553 w 590797"/>
              <a:gd name="connsiteY31" fmla="*/ 535247 h 608406"/>
              <a:gd name="connsiteX32" fmla="*/ 318450 w 590797"/>
              <a:gd name="connsiteY32" fmla="*/ 522897 h 608406"/>
              <a:gd name="connsiteX33" fmla="*/ 312804 w 590797"/>
              <a:gd name="connsiteY33" fmla="*/ 527461 h 608406"/>
              <a:gd name="connsiteX34" fmla="*/ 266290 w 590797"/>
              <a:gd name="connsiteY34" fmla="*/ 554443 h 608406"/>
              <a:gd name="connsiteX35" fmla="*/ 259434 w 590797"/>
              <a:gd name="connsiteY35" fmla="*/ 556993 h 608406"/>
              <a:gd name="connsiteX36" fmla="*/ 251637 w 590797"/>
              <a:gd name="connsiteY36" fmla="*/ 595117 h 608406"/>
              <a:gd name="connsiteX37" fmla="*/ 235237 w 590797"/>
              <a:gd name="connsiteY37" fmla="*/ 608406 h 608406"/>
              <a:gd name="connsiteX38" fmla="*/ 173264 w 590797"/>
              <a:gd name="connsiteY38" fmla="*/ 608406 h 608406"/>
              <a:gd name="connsiteX39" fmla="*/ 156864 w 590797"/>
              <a:gd name="connsiteY39" fmla="*/ 595117 h 608406"/>
              <a:gd name="connsiteX40" fmla="*/ 149067 w 590797"/>
              <a:gd name="connsiteY40" fmla="*/ 557127 h 608406"/>
              <a:gd name="connsiteX41" fmla="*/ 142211 w 590797"/>
              <a:gd name="connsiteY41" fmla="*/ 554443 h 608406"/>
              <a:gd name="connsiteX42" fmla="*/ 95697 w 590797"/>
              <a:gd name="connsiteY42" fmla="*/ 527595 h 608406"/>
              <a:gd name="connsiteX43" fmla="*/ 90051 w 590797"/>
              <a:gd name="connsiteY43" fmla="*/ 522897 h 608406"/>
              <a:gd name="connsiteX44" fmla="*/ 52948 w 590797"/>
              <a:gd name="connsiteY44" fmla="*/ 535247 h 608406"/>
              <a:gd name="connsiteX45" fmla="*/ 47706 w 590797"/>
              <a:gd name="connsiteY45" fmla="*/ 536052 h 608406"/>
              <a:gd name="connsiteX46" fmla="*/ 33321 w 590797"/>
              <a:gd name="connsiteY46" fmla="*/ 527729 h 608406"/>
              <a:gd name="connsiteX47" fmla="*/ 2268 w 590797"/>
              <a:gd name="connsiteY47" fmla="*/ 474169 h 608406"/>
              <a:gd name="connsiteX48" fmla="*/ 5629 w 590797"/>
              <a:gd name="connsiteY48" fmla="*/ 453362 h 608406"/>
              <a:gd name="connsiteX49" fmla="*/ 34666 w 590797"/>
              <a:gd name="connsiteY49" fmla="*/ 427454 h 608406"/>
              <a:gd name="connsiteX50" fmla="*/ 33590 w 590797"/>
              <a:gd name="connsiteY50" fmla="*/ 420340 h 608406"/>
              <a:gd name="connsiteX51" fmla="*/ 31439 w 590797"/>
              <a:gd name="connsiteY51" fmla="*/ 393358 h 608406"/>
              <a:gd name="connsiteX52" fmla="*/ 33590 w 590797"/>
              <a:gd name="connsiteY52" fmla="*/ 366511 h 608406"/>
              <a:gd name="connsiteX53" fmla="*/ 34666 w 590797"/>
              <a:gd name="connsiteY53" fmla="*/ 359262 h 608406"/>
              <a:gd name="connsiteX54" fmla="*/ 5629 w 590797"/>
              <a:gd name="connsiteY54" fmla="*/ 333488 h 608406"/>
              <a:gd name="connsiteX55" fmla="*/ 2268 w 590797"/>
              <a:gd name="connsiteY55" fmla="*/ 312681 h 608406"/>
              <a:gd name="connsiteX56" fmla="*/ 33187 w 590797"/>
              <a:gd name="connsiteY56" fmla="*/ 259121 h 608406"/>
              <a:gd name="connsiteX57" fmla="*/ 47706 w 590797"/>
              <a:gd name="connsiteY57" fmla="*/ 250664 h 608406"/>
              <a:gd name="connsiteX58" fmla="*/ 52948 w 590797"/>
              <a:gd name="connsiteY58" fmla="*/ 251604 h 608406"/>
              <a:gd name="connsiteX59" fmla="*/ 90051 w 590797"/>
              <a:gd name="connsiteY59" fmla="*/ 263819 h 608406"/>
              <a:gd name="connsiteX60" fmla="*/ 95697 w 590797"/>
              <a:gd name="connsiteY60" fmla="*/ 259255 h 608406"/>
              <a:gd name="connsiteX61" fmla="*/ 142211 w 590797"/>
              <a:gd name="connsiteY61" fmla="*/ 232408 h 608406"/>
              <a:gd name="connsiteX62" fmla="*/ 149067 w 590797"/>
              <a:gd name="connsiteY62" fmla="*/ 229723 h 608406"/>
              <a:gd name="connsiteX63" fmla="*/ 156864 w 590797"/>
              <a:gd name="connsiteY63" fmla="*/ 191734 h 608406"/>
              <a:gd name="connsiteX64" fmla="*/ 173264 w 590797"/>
              <a:gd name="connsiteY64" fmla="*/ 178310 h 608406"/>
              <a:gd name="connsiteX65" fmla="*/ 538897 w 590797"/>
              <a:gd name="connsiteY65" fmla="*/ 142102 h 608406"/>
              <a:gd name="connsiteX66" fmla="*/ 542930 w 590797"/>
              <a:gd name="connsiteY66" fmla="*/ 145055 h 608406"/>
              <a:gd name="connsiteX67" fmla="*/ 545753 w 590797"/>
              <a:gd name="connsiteY67" fmla="*/ 155926 h 608406"/>
              <a:gd name="connsiteX68" fmla="*/ 563097 w 590797"/>
              <a:gd name="connsiteY68" fmla="*/ 164649 h 608406"/>
              <a:gd name="connsiteX69" fmla="*/ 573584 w 590797"/>
              <a:gd name="connsiteY69" fmla="*/ 160355 h 608406"/>
              <a:gd name="connsiteX70" fmla="*/ 578289 w 590797"/>
              <a:gd name="connsiteY70" fmla="*/ 161831 h 608406"/>
              <a:gd name="connsiteX71" fmla="*/ 587835 w 590797"/>
              <a:gd name="connsiteY71" fmla="*/ 176326 h 608406"/>
              <a:gd name="connsiteX72" fmla="*/ 587297 w 590797"/>
              <a:gd name="connsiteY72" fmla="*/ 181157 h 608406"/>
              <a:gd name="connsiteX73" fmla="*/ 579365 w 590797"/>
              <a:gd name="connsiteY73" fmla="*/ 189076 h 608406"/>
              <a:gd name="connsiteX74" fmla="*/ 580844 w 590797"/>
              <a:gd name="connsiteY74" fmla="*/ 198739 h 608406"/>
              <a:gd name="connsiteX75" fmla="*/ 580440 w 590797"/>
              <a:gd name="connsiteY75" fmla="*/ 208536 h 608406"/>
              <a:gd name="connsiteX76" fmla="*/ 589314 w 590797"/>
              <a:gd name="connsiteY76" fmla="*/ 215515 h 608406"/>
              <a:gd name="connsiteX77" fmla="*/ 590389 w 590797"/>
              <a:gd name="connsiteY77" fmla="*/ 220212 h 608406"/>
              <a:gd name="connsiteX78" fmla="*/ 582726 w 590797"/>
              <a:gd name="connsiteY78" fmla="*/ 235646 h 608406"/>
              <a:gd name="connsiteX79" fmla="*/ 578155 w 590797"/>
              <a:gd name="connsiteY79" fmla="*/ 237660 h 608406"/>
              <a:gd name="connsiteX80" fmla="*/ 567265 w 590797"/>
              <a:gd name="connsiteY80" fmla="*/ 234707 h 608406"/>
              <a:gd name="connsiteX81" fmla="*/ 550997 w 590797"/>
              <a:gd name="connsiteY81" fmla="*/ 245444 h 608406"/>
              <a:gd name="connsiteX82" fmla="*/ 549383 w 590797"/>
              <a:gd name="connsiteY82" fmla="*/ 256583 h 608406"/>
              <a:gd name="connsiteX83" fmla="*/ 545753 w 590797"/>
              <a:gd name="connsiteY83" fmla="*/ 259804 h 608406"/>
              <a:gd name="connsiteX84" fmla="*/ 528544 w 590797"/>
              <a:gd name="connsiteY84" fmla="*/ 260878 h 608406"/>
              <a:gd name="connsiteX85" fmla="*/ 524511 w 590797"/>
              <a:gd name="connsiteY85" fmla="*/ 257925 h 608406"/>
              <a:gd name="connsiteX86" fmla="*/ 521688 w 590797"/>
              <a:gd name="connsiteY86" fmla="*/ 247054 h 608406"/>
              <a:gd name="connsiteX87" fmla="*/ 504344 w 590797"/>
              <a:gd name="connsiteY87" fmla="*/ 238331 h 608406"/>
              <a:gd name="connsiteX88" fmla="*/ 493857 w 590797"/>
              <a:gd name="connsiteY88" fmla="*/ 242625 h 608406"/>
              <a:gd name="connsiteX89" fmla="*/ 489152 w 590797"/>
              <a:gd name="connsiteY89" fmla="*/ 241149 h 608406"/>
              <a:gd name="connsiteX90" fmla="*/ 479606 w 590797"/>
              <a:gd name="connsiteY90" fmla="*/ 226789 h 608406"/>
              <a:gd name="connsiteX91" fmla="*/ 480144 w 590797"/>
              <a:gd name="connsiteY91" fmla="*/ 221823 h 608406"/>
              <a:gd name="connsiteX92" fmla="*/ 488076 w 590797"/>
              <a:gd name="connsiteY92" fmla="*/ 213904 h 608406"/>
              <a:gd name="connsiteX93" fmla="*/ 486597 w 590797"/>
              <a:gd name="connsiteY93" fmla="*/ 204241 h 608406"/>
              <a:gd name="connsiteX94" fmla="*/ 487001 w 590797"/>
              <a:gd name="connsiteY94" fmla="*/ 194444 h 608406"/>
              <a:gd name="connsiteX95" fmla="*/ 478127 w 590797"/>
              <a:gd name="connsiteY95" fmla="*/ 187465 h 608406"/>
              <a:gd name="connsiteX96" fmla="*/ 477052 w 590797"/>
              <a:gd name="connsiteY96" fmla="*/ 182768 h 608406"/>
              <a:gd name="connsiteX97" fmla="*/ 484850 w 590797"/>
              <a:gd name="connsiteY97" fmla="*/ 167334 h 608406"/>
              <a:gd name="connsiteX98" fmla="*/ 489286 w 590797"/>
              <a:gd name="connsiteY98" fmla="*/ 165320 h 608406"/>
              <a:gd name="connsiteX99" fmla="*/ 500176 w 590797"/>
              <a:gd name="connsiteY99" fmla="*/ 168273 h 608406"/>
              <a:gd name="connsiteX100" fmla="*/ 516444 w 590797"/>
              <a:gd name="connsiteY100" fmla="*/ 157536 h 608406"/>
              <a:gd name="connsiteX101" fmla="*/ 518058 w 590797"/>
              <a:gd name="connsiteY101" fmla="*/ 146397 h 608406"/>
              <a:gd name="connsiteX102" fmla="*/ 521688 w 590797"/>
              <a:gd name="connsiteY102" fmla="*/ 143176 h 608406"/>
              <a:gd name="connsiteX103" fmla="*/ 376508 w 590797"/>
              <a:gd name="connsiteY103" fmla="*/ 67611 h 608406"/>
              <a:gd name="connsiteX104" fmla="*/ 356075 w 590797"/>
              <a:gd name="connsiteY104" fmla="*/ 115265 h 608406"/>
              <a:gd name="connsiteX105" fmla="*/ 403662 w 590797"/>
              <a:gd name="connsiteY105" fmla="*/ 135669 h 608406"/>
              <a:gd name="connsiteX106" fmla="*/ 424095 w 590797"/>
              <a:gd name="connsiteY106" fmla="*/ 88015 h 608406"/>
              <a:gd name="connsiteX107" fmla="*/ 376508 w 590797"/>
              <a:gd name="connsiteY107" fmla="*/ 67611 h 608406"/>
              <a:gd name="connsiteX108" fmla="*/ 365754 w 590797"/>
              <a:gd name="connsiteY108" fmla="*/ 493 h 608406"/>
              <a:gd name="connsiteX109" fmla="*/ 374088 w 590797"/>
              <a:gd name="connsiteY109" fmla="*/ 3044 h 608406"/>
              <a:gd name="connsiteX110" fmla="*/ 384842 w 590797"/>
              <a:gd name="connsiteY110" fmla="*/ 19420 h 608406"/>
              <a:gd name="connsiteX111" fmla="*/ 418315 w 590797"/>
              <a:gd name="connsiteY111" fmla="*/ 24253 h 608406"/>
              <a:gd name="connsiteX112" fmla="*/ 433505 w 590797"/>
              <a:gd name="connsiteY112" fmla="*/ 11635 h 608406"/>
              <a:gd name="connsiteX113" fmla="*/ 442108 w 590797"/>
              <a:gd name="connsiteY113" fmla="*/ 11500 h 608406"/>
              <a:gd name="connsiteX114" fmla="*/ 465633 w 590797"/>
              <a:gd name="connsiteY114" fmla="*/ 30025 h 608406"/>
              <a:gd name="connsiteX115" fmla="*/ 467515 w 590797"/>
              <a:gd name="connsiteY115" fmla="*/ 38482 h 608406"/>
              <a:gd name="connsiteX116" fmla="*/ 458777 w 590797"/>
              <a:gd name="connsiteY116" fmla="*/ 55933 h 608406"/>
              <a:gd name="connsiteX117" fmla="*/ 466709 w 590797"/>
              <a:gd name="connsiteY117" fmla="*/ 71101 h 608406"/>
              <a:gd name="connsiteX118" fmla="*/ 471414 w 590797"/>
              <a:gd name="connsiteY118" fmla="*/ 87478 h 608406"/>
              <a:gd name="connsiteX119" fmla="*/ 489830 w 590797"/>
              <a:gd name="connsiteY119" fmla="*/ 94056 h 608406"/>
              <a:gd name="connsiteX120" fmla="*/ 494266 w 590797"/>
              <a:gd name="connsiteY120" fmla="*/ 101439 h 608406"/>
              <a:gd name="connsiteX121" fmla="*/ 489965 w 590797"/>
              <a:gd name="connsiteY121" fmla="*/ 131239 h 608406"/>
              <a:gd name="connsiteX122" fmla="*/ 483647 w 590797"/>
              <a:gd name="connsiteY122" fmla="*/ 137011 h 608406"/>
              <a:gd name="connsiteX123" fmla="*/ 464020 w 590797"/>
              <a:gd name="connsiteY123" fmla="*/ 138219 h 608406"/>
              <a:gd name="connsiteX124" fmla="*/ 443049 w 590797"/>
              <a:gd name="connsiteY124" fmla="*/ 164798 h 608406"/>
              <a:gd name="connsiteX125" fmla="*/ 446545 w 590797"/>
              <a:gd name="connsiteY125" fmla="*/ 184128 h 608406"/>
              <a:gd name="connsiteX126" fmla="*/ 442243 w 590797"/>
              <a:gd name="connsiteY126" fmla="*/ 191645 h 608406"/>
              <a:gd name="connsiteX127" fmla="*/ 414416 w 590797"/>
              <a:gd name="connsiteY127" fmla="*/ 202787 h 608406"/>
              <a:gd name="connsiteX128" fmla="*/ 406216 w 590797"/>
              <a:gd name="connsiteY128" fmla="*/ 200236 h 608406"/>
              <a:gd name="connsiteX129" fmla="*/ 395328 w 590797"/>
              <a:gd name="connsiteY129" fmla="*/ 183860 h 608406"/>
              <a:gd name="connsiteX130" fmla="*/ 361855 w 590797"/>
              <a:gd name="connsiteY130" fmla="*/ 179027 h 608406"/>
              <a:gd name="connsiteX131" fmla="*/ 346799 w 590797"/>
              <a:gd name="connsiteY131" fmla="*/ 191645 h 608406"/>
              <a:gd name="connsiteX132" fmla="*/ 338062 w 590797"/>
              <a:gd name="connsiteY132" fmla="*/ 191780 h 608406"/>
              <a:gd name="connsiteX133" fmla="*/ 314537 w 590797"/>
              <a:gd name="connsiteY133" fmla="*/ 173255 h 608406"/>
              <a:gd name="connsiteX134" fmla="*/ 312655 w 590797"/>
              <a:gd name="connsiteY134" fmla="*/ 164798 h 608406"/>
              <a:gd name="connsiteX135" fmla="*/ 321393 w 590797"/>
              <a:gd name="connsiteY135" fmla="*/ 147213 h 608406"/>
              <a:gd name="connsiteX136" fmla="*/ 313461 w 590797"/>
              <a:gd name="connsiteY136" fmla="*/ 132179 h 608406"/>
              <a:gd name="connsiteX137" fmla="*/ 308891 w 590797"/>
              <a:gd name="connsiteY137" fmla="*/ 115802 h 608406"/>
              <a:gd name="connsiteX138" fmla="*/ 290340 w 590797"/>
              <a:gd name="connsiteY138" fmla="*/ 109090 h 608406"/>
              <a:gd name="connsiteX139" fmla="*/ 285904 w 590797"/>
              <a:gd name="connsiteY139" fmla="*/ 101707 h 608406"/>
              <a:gd name="connsiteX140" fmla="*/ 290205 w 590797"/>
              <a:gd name="connsiteY140" fmla="*/ 72041 h 608406"/>
              <a:gd name="connsiteX141" fmla="*/ 296523 w 590797"/>
              <a:gd name="connsiteY141" fmla="*/ 66269 h 608406"/>
              <a:gd name="connsiteX142" fmla="*/ 316284 w 590797"/>
              <a:gd name="connsiteY142" fmla="*/ 65061 h 608406"/>
              <a:gd name="connsiteX143" fmla="*/ 337121 w 590797"/>
              <a:gd name="connsiteY143" fmla="*/ 38482 h 608406"/>
              <a:gd name="connsiteX144" fmla="*/ 333625 w 590797"/>
              <a:gd name="connsiteY144" fmla="*/ 19152 h 608406"/>
              <a:gd name="connsiteX145" fmla="*/ 337927 w 590797"/>
              <a:gd name="connsiteY145" fmla="*/ 11635 h 608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590797" h="608406">
                <a:moveTo>
                  <a:pt x="204318" y="320467"/>
                </a:moveTo>
                <a:cubicBezTo>
                  <a:pt x="163988" y="320467"/>
                  <a:pt x="131187" y="353221"/>
                  <a:pt x="131187" y="393358"/>
                </a:cubicBezTo>
                <a:cubicBezTo>
                  <a:pt x="131187" y="433629"/>
                  <a:pt x="163988" y="466249"/>
                  <a:pt x="204318" y="466249"/>
                </a:cubicBezTo>
                <a:cubicBezTo>
                  <a:pt x="244513" y="466249"/>
                  <a:pt x="277314" y="433629"/>
                  <a:pt x="277314" y="393358"/>
                </a:cubicBezTo>
                <a:cubicBezTo>
                  <a:pt x="277314" y="353221"/>
                  <a:pt x="244513" y="320467"/>
                  <a:pt x="204318" y="320467"/>
                </a:cubicBezTo>
                <a:close/>
                <a:moveTo>
                  <a:pt x="532443" y="180620"/>
                </a:moveTo>
                <a:cubicBezTo>
                  <a:pt x="520881" y="181291"/>
                  <a:pt x="512142" y="191223"/>
                  <a:pt x="512814" y="202765"/>
                </a:cubicBezTo>
                <a:cubicBezTo>
                  <a:pt x="513486" y="214307"/>
                  <a:pt x="523435" y="223031"/>
                  <a:pt x="534998" y="222360"/>
                </a:cubicBezTo>
                <a:cubicBezTo>
                  <a:pt x="546560" y="221689"/>
                  <a:pt x="555434" y="211757"/>
                  <a:pt x="554761" y="200215"/>
                </a:cubicBezTo>
                <a:cubicBezTo>
                  <a:pt x="554089" y="188673"/>
                  <a:pt x="544140" y="179949"/>
                  <a:pt x="532443" y="180620"/>
                </a:cubicBezTo>
                <a:close/>
                <a:moveTo>
                  <a:pt x="173264" y="178310"/>
                </a:moveTo>
                <a:lnTo>
                  <a:pt x="235237" y="178310"/>
                </a:lnTo>
                <a:cubicBezTo>
                  <a:pt x="243168" y="178310"/>
                  <a:pt x="250024" y="183948"/>
                  <a:pt x="251637" y="191599"/>
                </a:cubicBezTo>
                <a:lnTo>
                  <a:pt x="259434" y="229723"/>
                </a:lnTo>
                <a:lnTo>
                  <a:pt x="266290" y="232273"/>
                </a:lnTo>
                <a:cubicBezTo>
                  <a:pt x="283094" y="238851"/>
                  <a:pt x="298688" y="247845"/>
                  <a:pt x="312804" y="259255"/>
                </a:cubicBezTo>
                <a:lnTo>
                  <a:pt x="318450" y="263819"/>
                </a:lnTo>
                <a:lnTo>
                  <a:pt x="355553" y="251604"/>
                </a:lnTo>
                <a:cubicBezTo>
                  <a:pt x="357166" y="250932"/>
                  <a:pt x="359048" y="250664"/>
                  <a:pt x="360795" y="250664"/>
                </a:cubicBezTo>
                <a:cubicBezTo>
                  <a:pt x="366710" y="250664"/>
                  <a:pt x="372222" y="253886"/>
                  <a:pt x="375314" y="259121"/>
                </a:cubicBezTo>
                <a:lnTo>
                  <a:pt x="406233" y="312681"/>
                </a:lnTo>
                <a:cubicBezTo>
                  <a:pt x="410266" y="319528"/>
                  <a:pt x="408787" y="328253"/>
                  <a:pt x="402872" y="333488"/>
                </a:cubicBezTo>
                <a:lnTo>
                  <a:pt x="373835" y="359262"/>
                </a:lnTo>
                <a:lnTo>
                  <a:pt x="374911" y="366511"/>
                </a:lnTo>
                <a:cubicBezTo>
                  <a:pt x="376389" y="375370"/>
                  <a:pt x="377062" y="384364"/>
                  <a:pt x="377062" y="393358"/>
                </a:cubicBezTo>
                <a:cubicBezTo>
                  <a:pt x="377062" y="402352"/>
                  <a:pt x="376389" y="411480"/>
                  <a:pt x="374911" y="420340"/>
                </a:cubicBezTo>
                <a:lnTo>
                  <a:pt x="373835" y="427454"/>
                </a:lnTo>
                <a:lnTo>
                  <a:pt x="402872" y="453228"/>
                </a:lnTo>
                <a:cubicBezTo>
                  <a:pt x="408787" y="458463"/>
                  <a:pt x="410266" y="467188"/>
                  <a:pt x="406233" y="474035"/>
                </a:cubicBezTo>
                <a:lnTo>
                  <a:pt x="375314" y="527729"/>
                </a:lnTo>
                <a:cubicBezTo>
                  <a:pt x="372356" y="532830"/>
                  <a:pt x="366710" y="536052"/>
                  <a:pt x="360795" y="536052"/>
                </a:cubicBezTo>
                <a:cubicBezTo>
                  <a:pt x="359048" y="536052"/>
                  <a:pt x="357166" y="535784"/>
                  <a:pt x="355553" y="535247"/>
                </a:cubicBezTo>
                <a:lnTo>
                  <a:pt x="318450" y="522897"/>
                </a:lnTo>
                <a:lnTo>
                  <a:pt x="312804" y="527461"/>
                </a:lnTo>
                <a:cubicBezTo>
                  <a:pt x="298823" y="538871"/>
                  <a:pt x="283094" y="547999"/>
                  <a:pt x="266290" y="554443"/>
                </a:cubicBezTo>
                <a:lnTo>
                  <a:pt x="259434" y="556993"/>
                </a:lnTo>
                <a:lnTo>
                  <a:pt x="251637" y="595117"/>
                </a:lnTo>
                <a:cubicBezTo>
                  <a:pt x="250024" y="602902"/>
                  <a:pt x="243168" y="608406"/>
                  <a:pt x="235237" y="608406"/>
                </a:cubicBezTo>
                <a:lnTo>
                  <a:pt x="173264" y="608406"/>
                </a:lnTo>
                <a:cubicBezTo>
                  <a:pt x="165333" y="608406"/>
                  <a:pt x="158477" y="602768"/>
                  <a:pt x="156864" y="595117"/>
                </a:cubicBezTo>
                <a:lnTo>
                  <a:pt x="149067" y="557127"/>
                </a:lnTo>
                <a:lnTo>
                  <a:pt x="142211" y="554443"/>
                </a:lnTo>
                <a:cubicBezTo>
                  <a:pt x="125407" y="547999"/>
                  <a:pt x="109813" y="538871"/>
                  <a:pt x="95697" y="527595"/>
                </a:cubicBezTo>
                <a:lnTo>
                  <a:pt x="90051" y="522897"/>
                </a:lnTo>
                <a:lnTo>
                  <a:pt x="52948" y="535247"/>
                </a:lnTo>
                <a:cubicBezTo>
                  <a:pt x="51335" y="535784"/>
                  <a:pt x="49588" y="536052"/>
                  <a:pt x="47706" y="536052"/>
                </a:cubicBezTo>
                <a:cubicBezTo>
                  <a:pt x="41791" y="536052"/>
                  <a:pt x="36279" y="532830"/>
                  <a:pt x="33321" y="527729"/>
                </a:cubicBezTo>
                <a:lnTo>
                  <a:pt x="2268" y="474169"/>
                </a:lnTo>
                <a:cubicBezTo>
                  <a:pt x="-1631" y="467323"/>
                  <a:pt x="-286" y="458597"/>
                  <a:pt x="5629" y="453362"/>
                </a:cubicBezTo>
                <a:lnTo>
                  <a:pt x="34666" y="427454"/>
                </a:lnTo>
                <a:lnTo>
                  <a:pt x="33590" y="420340"/>
                </a:lnTo>
                <a:cubicBezTo>
                  <a:pt x="32112" y="411480"/>
                  <a:pt x="31439" y="402352"/>
                  <a:pt x="31439" y="393358"/>
                </a:cubicBezTo>
                <a:cubicBezTo>
                  <a:pt x="31439" y="384364"/>
                  <a:pt x="32246" y="375370"/>
                  <a:pt x="33590" y="366511"/>
                </a:cubicBezTo>
                <a:lnTo>
                  <a:pt x="34666" y="359262"/>
                </a:lnTo>
                <a:lnTo>
                  <a:pt x="5629" y="333488"/>
                </a:lnTo>
                <a:cubicBezTo>
                  <a:pt x="-286" y="328253"/>
                  <a:pt x="-1765" y="319528"/>
                  <a:pt x="2268" y="312681"/>
                </a:cubicBezTo>
                <a:lnTo>
                  <a:pt x="33187" y="259121"/>
                </a:lnTo>
                <a:cubicBezTo>
                  <a:pt x="36279" y="253886"/>
                  <a:pt x="41791" y="250664"/>
                  <a:pt x="47706" y="250664"/>
                </a:cubicBezTo>
                <a:cubicBezTo>
                  <a:pt x="49453" y="250664"/>
                  <a:pt x="51335" y="251067"/>
                  <a:pt x="52948" y="251604"/>
                </a:cubicBezTo>
                <a:lnTo>
                  <a:pt x="90051" y="263819"/>
                </a:lnTo>
                <a:lnTo>
                  <a:pt x="95697" y="259255"/>
                </a:lnTo>
                <a:cubicBezTo>
                  <a:pt x="109813" y="247845"/>
                  <a:pt x="125407" y="238851"/>
                  <a:pt x="142211" y="232408"/>
                </a:cubicBezTo>
                <a:lnTo>
                  <a:pt x="149067" y="229723"/>
                </a:lnTo>
                <a:lnTo>
                  <a:pt x="156864" y="191734"/>
                </a:lnTo>
                <a:cubicBezTo>
                  <a:pt x="158477" y="183948"/>
                  <a:pt x="165333" y="178310"/>
                  <a:pt x="173264" y="178310"/>
                </a:cubicBezTo>
                <a:close/>
                <a:moveTo>
                  <a:pt x="538897" y="142102"/>
                </a:moveTo>
                <a:cubicBezTo>
                  <a:pt x="540779" y="141968"/>
                  <a:pt x="542392" y="143176"/>
                  <a:pt x="542930" y="145055"/>
                </a:cubicBezTo>
                <a:lnTo>
                  <a:pt x="545753" y="155926"/>
                </a:lnTo>
                <a:cubicBezTo>
                  <a:pt x="552207" y="157536"/>
                  <a:pt x="558122" y="160623"/>
                  <a:pt x="563097" y="164649"/>
                </a:cubicBezTo>
                <a:lnTo>
                  <a:pt x="573584" y="160355"/>
                </a:lnTo>
                <a:cubicBezTo>
                  <a:pt x="575331" y="159684"/>
                  <a:pt x="577348" y="160355"/>
                  <a:pt x="578289" y="161831"/>
                </a:cubicBezTo>
                <a:lnTo>
                  <a:pt x="587835" y="176326"/>
                </a:lnTo>
                <a:cubicBezTo>
                  <a:pt x="588776" y="177802"/>
                  <a:pt x="588642" y="179815"/>
                  <a:pt x="587297" y="181157"/>
                </a:cubicBezTo>
                <a:lnTo>
                  <a:pt x="579365" y="189076"/>
                </a:lnTo>
                <a:cubicBezTo>
                  <a:pt x="580171" y="192162"/>
                  <a:pt x="580709" y="195383"/>
                  <a:pt x="580844" y="198739"/>
                </a:cubicBezTo>
                <a:cubicBezTo>
                  <a:pt x="581113" y="202094"/>
                  <a:pt x="580978" y="205315"/>
                  <a:pt x="580440" y="208536"/>
                </a:cubicBezTo>
                <a:lnTo>
                  <a:pt x="589314" y="215515"/>
                </a:lnTo>
                <a:cubicBezTo>
                  <a:pt x="590793" y="216589"/>
                  <a:pt x="591196" y="218602"/>
                  <a:pt x="590389" y="220212"/>
                </a:cubicBezTo>
                <a:lnTo>
                  <a:pt x="582726" y="235646"/>
                </a:lnTo>
                <a:cubicBezTo>
                  <a:pt x="581785" y="237257"/>
                  <a:pt x="579903" y="238196"/>
                  <a:pt x="578155" y="237660"/>
                </a:cubicBezTo>
                <a:lnTo>
                  <a:pt x="567265" y="234707"/>
                </a:lnTo>
                <a:cubicBezTo>
                  <a:pt x="562694" y="239270"/>
                  <a:pt x="557181" y="243028"/>
                  <a:pt x="550997" y="245444"/>
                </a:cubicBezTo>
                <a:lnTo>
                  <a:pt x="549383" y="256583"/>
                </a:lnTo>
                <a:cubicBezTo>
                  <a:pt x="549115" y="258328"/>
                  <a:pt x="547636" y="259804"/>
                  <a:pt x="545753" y="259804"/>
                </a:cubicBezTo>
                <a:lnTo>
                  <a:pt x="528544" y="260878"/>
                </a:lnTo>
                <a:cubicBezTo>
                  <a:pt x="526662" y="261012"/>
                  <a:pt x="525049" y="259804"/>
                  <a:pt x="524511" y="257925"/>
                </a:cubicBezTo>
                <a:lnTo>
                  <a:pt x="521688" y="247054"/>
                </a:lnTo>
                <a:cubicBezTo>
                  <a:pt x="515234" y="245444"/>
                  <a:pt x="509319" y="242357"/>
                  <a:pt x="504344" y="238331"/>
                </a:cubicBezTo>
                <a:lnTo>
                  <a:pt x="493857" y="242625"/>
                </a:lnTo>
                <a:cubicBezTo>
                  <a:pt x="492110" y="243296"/>
                  <a:pt x="490093" y="242625"/>
                  <a:pt x="489152" y="241149"/>
                </a:cubicBezTo>
                <a:lnTo>
                  <a:pt x="479606" y="226789"/>
                </a:lnTo>
                <a:cubicBezTo>
                  <a:pt x="478665" y="225178"/>
                  <a:pt x="478799" y="223165"/>
                  <a:pt x="480144" y="221823"/>
                </a:cubicBezTo>
                <a:lnTo>
                  <a:pt x="488076" y="213904"/>
                </a:lnTo>
                <a:cubicBezTo>
                  <a:pt x="487270" y="210818"/>
                  <a:pt x="486732" y="207597"/>
                  <a:pt x="486597" y="204241"/>
                </a:cubicBezTo>
                <a:cubicBezTo>
                  <a:pt x="486328" y="200886"/>
                  <a:pt x="486463" y="197665"/>
                  <a:pt x="487001" y="194444"/>
                </a:cubicBezTo>
                <a:lnTo>
                  <a:pt x="478127" y="187465"/>
                </a:lnTo>
                <a:cubicBezTo>
                  <a:pt x="476648" y="186391"/>
                  <a:pt x="476245" y="184378"/>
                  <a:pt x="477052" y="182768"/>
                </a:cubicBezTo>
                <a:lnTo>
                  <a:pt x="484850" y="167334"/>
                </a:lnTo>
                <a:cubicBezTo>
                  <a:pt x="485656" y="165723"/>
                  <a:pt x="487538" y="164784"/>
                  <a:pt x="489286" y="165320"/>
                </a:cubicBezTo>
                <a:lnTo>
                  <a:pt x="500176" y="168273"/>
                </a:lnTo>
                <a:cubicBezTo>
                  <a:pt x="504747" y="163710"/>
                  <a:pt x="510260" y="159952"/>
                  <a:pt x="516444" y="157536"/>
                </a:cubicBezTo>
                <a:lnTo>
                  <a:pt x="518058" y="146397"/>
                </a:lnTo>
                <a:cubicBezTo>
                  <a:pt x="518327" y="144652"/>
                  <a:pt x="519805" y="143176"/>
                  <a:pt x="521688" y="143176"/>
                </a:cubicBezTo>
                <a:close/>
                <a:moveTo>
                  <a:pt x="376508" y="67611"/>
                </a:moveTo>
                <a:cubicBezTo>
                  <a:pt x="357688" y="75128"/>
                  <a:pt x="348547" y="96472"/>
                  <a:pt x="356075" y="115265"/>
                </a:cubicBezTo>
                <a:cubicBezTo>
                  <a:pt x="363603" y="133924"/>
                  <a:pt x="384977" y="143052"/>
                  <a:pt x="403662" y="135669"/>
                </a:cubicBezTo>
                <a:cubicBezTo>
                  <a:pt x="422482" y="128152"/>
                  <a:pt x="431623" y="106808"/>
                  <a:pt x="424095" y="88015"/>
                </a:cubicBezTo>
                <a:cubicBezTo>
                  <a:pt x="416702" y="69356"/>
                  <a:pt x="395328" y="60094"/>
                  <a:pt x="376508" y="67611"/>
                </a:cubicBezTo>
                <a:close/>
                <a:moveTo>
                  <a:pt x="365754" y="493"/>
                </a:moveTo>
                <a:cubicBezTo>
                  <a:pt x="368845" y="-715"/>
                  <a:pt x="372206" y="359"/>
                  <a:pt x="374088" y="3044"/>
                </a:cubicBezTo>
                <a:lnTo>
                  <a:pt x="384842" y="19420"/>
                </a:lnTo>
                <a:cubicBezTo>
                  <a:pt x="396403" y="18749"/>
                  <a:pt x="407829" y="20494"/>
                  <a:pt x="418315" y="24253"/>
                </a:cubicBezTo>
                <a:lnTo>
                  <a:pt x="433505" y="11635"/>
                </a:lnTo>
                <a:cubicBezTo>
                  <a:pt x="435925" y="9487"/>
                  <a:pt x="439554" y="9487"/>
                  <a:pt x="442108" y="11500"/>
                </a:cubicBezTo>
                <a:lnTo>
                  <a:pt x="465633" y="30025"/>
                </a:lnTo>
                <a:cubicBezTo>
                  <a:pt x="468187" y="32039"/>
                  <a:pt x="468994" y="35529"/>
                  <a:pt x="467515" y="38482"/>
                </a:cubicBezTo>
                <a:lnTo>
                  <a:pt x="458777" y="55933"/>
                </a:lnTo>
                <a:cubicBezTo>
                  <a:pt x="461869" y="60631"/>
                  <a:pt x="464558" y="65732"/>
                  <a:pt x="466709" y="71101"/>
                </a:cubicBezTo>
                <a:cubicBezTo>
                  <a:pt x="468860" y="76471"/>
                  <a:pt x="470338" y="81974"/>
                  <a:pt x="471414" y="87478"/>
                </a:cubicBezTo>
                <a:lnTo>
                  <a:pt x="489830" y="94056"/>
                </a:lnTo>
                <a:cubicBezTo>
                  <a:pt x="492922" y="95264"/>
                  <a:pt x="494804" y="98351"/>
                  <a:pt x="494266" y="101439"/>
                </a:cubicBezTo>
                <a:lnTo>
                  <a:pt x="489965" y="131239"/>
                </a:lnTo>
                <a:cubicBezTo>
                  <a:pt x="489561" y="134461"/>
                  <a:pt x="486873" y="136877"/>
                  <a:pt x="483647" y="137011"/>
                </a:cubicBezTo>
                <a:lnTo>
                  <a:pt x="464020" y="138219"/>
                </a:lnTo>
                <a:cubicBezTo>
                  <a:pt x="458912" y="148287"/>
                  <a:pt x="451922" y="157415"/>
                  <a:pt x="443049" y="164798"/>
                </a:cubicBezTo>
                <a:lnTo>
                  <a:pt x="446545" y="184128"/>
                </a:lnTo>
                <a:cubicBezTo>
                  <a:pt x="447082" y="187350"/>
                  <a:pt x="445335" y="190437"/>
                  <a:pt x="442243" y="191645"/>
                </a:cubicBezTo>
                <a:lnTo>
                  <a:pt x="414416" y="202787"/>
                </a:lnTo>
                <a:cubicBezTo>
                  <a:pt x="411325" y="203995"/>
                  <a:pt x="407964" y="202921"/>
                  <a:pt x="406216" y="200236"/>
                </a:cubicBezTo>
                <a:lnTo>
                  <a:pt x="395328" y="183860"/>
                </a:lnTo>
                <a:cubicBezTo>
                  <a:pt x="383767" y="184531"/>
                  <a:pt x="372475" y="182786"/>
                  <a:pt x="361855" y="179027"/>
                </a:cubicBezTo>
                <a:lnTo>
                  <a:pt x="346799" y="191645"/>
                </a:lnTo>
                <a:cubicBezTo>
                  <a:pt x="344245" y="193793"/>
                  <a:pt x="340616" y="193793"/>
                  <a:pt x="338062" y="191780"/>
                </a:cubicBezTo>
                <a:lnTo>
                  <a:pt x="314537" y="173255"/>
                </a:lnTo>
                <a:cubicBezTo>
                  <a:pt x="311983" y="171241"/>
                  <a:pt x="311176" y="167751"/>
                  <a:pt x="312655" y="164798"/>
                </a:cubicBezTo>
                <a:lnTo>
                  <a:pt x="321393" y="147213"/>
                </a:lnTo>
                <a:cubicBezTo>
                  <a:pt x="318301" y="142649"/>
                  <a:pt x="315612" y="137548"/>
                  <a:pt x="313461" y="132179"/>
                </a:cubicBezTo>
                <a:cubicBezTo>
                  <a:pt x="311311" y="126809"/>
                  <a:pt x="309832" y="121306"/>
                  <a:pt x="308891" y="115802"/>
                </a:cubicBezTo>
                <a:lnTo>
                  <a:pt x="290340" y="109090"/>
                </a:lnTo>
                <a:cubicBezTo>
                  <a:pt x="287248" y="108016"/>
                  <a:pt x="285366" y="104929"/>
                  <a:pt x="285904" y="101707"/>
                </a:cubicBezTo>
                <a:lnTo>
                  <a:pt x="290205" y="72041"/>
                </a:lnTo>
                <a:cubicBezTo>
                  <a:pt x="290609" y="68819"/>
                  <a:pt x="293297" y="66403"/>
                  <a:pt x="296523" y="66269"/>
                </a:cubicBezTo>
                <a:lnTo>
                  <a:pt x="316284" y="65061"/>
                </a:lnTo>
                <a:cubicBezTo>
                  <a:pt x="321258" y="54993"/>
                  <a:pt x="328248" y="45865"/>
                  <a:pt x="337121" y="38482"/>
                </a:cubicBezTo>
                <a:lnTo>
                  <a:pt x="333625" y="19152"/>
                </a:lnTo>
                <a:cubicBezTo>
                  <a:pt x="333088" y="15930"/>
                  <a:pt x="334835" y="12843"/>
                  <a:pt x="337927" y="116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îṥļiḓe"/>
          <p:cNvGrpSpPr/>
          <p:nvPr/>
        </p:nvGrpSpPr>
        <p:grpSpPr>
          <a:xfrm>
            <a:off x="1115939" y="1516409"/>
            <a:ext cx="2752445" cy="979684"/>
            <a:chOff x="6744072" y="3862264"/>
            <a:chExt cx="2140566" cy="1066800"/>
          </a:xfrm>
        </p:grpSpPr>
        <p:sp>
          <p:nvSpPr>
            <p:cNvPr id="25" name="í$ḷîḑê"/>
            <p:cNvSpPr/>
            <p:nvPr/>
          </p:nvSpPr>
          <p:spPr bwMode="auto">
            <a:xfrm>
              <a:off x="6744072" y="4314423"/>
              <a:ext cx="2140566" cy="614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6" name="iŝľïďê"/>
            <p:cNvSpPr txBox="1"/>
            <p:nvPr/>
          </p:nvSpPr>
          <p:spPr bwMode="auto">
            <a:xfrm>
              <a:off x="6744072" y="3862264"/>
              <a:ext cx="2140566" cy="452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grpSp>
        <p:nvGrpSpPr>
          <p:cNvPr id="16" name="íŝļídê"/>
          <p:cNvGrpSpPr/>
          <p:nvPr/>
        </p:nvGrpSpPr>
        <p:grpSpPr>
          <a:xfrm>
            <a:off x="1115939" y="3057546"/>
            <a:ext cx="2752445" cy="979684"/>
            <a:chOff x="6744072" y="3862264"/>
            <a:chExt cx="2140566" cy="1066800"/>
          </a:xfrm>
        </p:grpSpPr>
        <p:sp>
          <p:nvSpPr>
            <p:cNvPr id="23" name="îšľiďê"/>
            <p:cNvSpPr/>
            <p:nvPr/>
          </p:nvSpPr>
          <p:spPr bwMode="auto">
            <a:xfrm>
              <a:off x="6744072" y="4314423"/>
              <a:ext cx="2140566" cy="614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4" name="ïṡļîḓé"/>
            <p:cNvSpPr txBox="1"/>
            <p:nvPr/>
          </p:nvSpPr>
          <p:spPr bwMode="auto">
            <a:xfrm>
              <a:off x="6744072" y="3862264"/>
              <a:ext cx="2140566" cy="452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grpSp>
        <p:nvGrpSpPr>
          <p:cNvPr id="17" name="îṩḷïḓe"/>
          <p:cNvGrpSpPr/>
          <p:nvPr/>
        </p:nvGrpSpPr>
        <p:grpSpPr>
          <a:xfrm>
            <a:off x="8323612" y="1516409"/>
            <a:ext cx="2752445" cy="979684"/>
            <a:chOff x="6744072" y="3862264"/>
            <a:chExt cx="2140566" cy="1066800"/>
          </a:xfrm>
        </p:grpSpPr>
        <p:sp>
          <p:nvSpPr>
            <p:cNvPr id="21" name="işļíḓè"/>
            <p:cNvSpPr/>
            <p:nvPr/>
          </p:nvSpPr>
          <p:spPr bwMode="auto">
            <a:xfrm>
              <a:off x="6744072" y="4314423"/>
              <a:ext cx="2140566" cy="614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2" name="îṧḻïďè"/>
            <p:cNvSpPr txBox="1"/>
            <p:nvPr/>
          </p:nvSpPr>
          <p:spPr bwMode="auto">
            <a:xfrm>
              <a:off x="6744072" y="3862264"/>
              <a:ext cx="2140566" cy="452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grpSp>
        <p:nvGrpSpPr>
          <p:cNvPr id="18" name="ïşḷîďê"/>
          <p:cNvGrpSpPr/>
          <p:nvPr/>
        </p:nvGrpSpPr>
        <p:grpSpPr>
          <a:xfrm>
            <a:off x="8323612" y="3057546"/>
            <a:ext cx="2752445" cy="979684"/>
            <a:chOff x="6744072" y="3862264"/>
            <a:chExt cx="2140566" cy="1066800"/>
          </a:xfrm>
        </p:grpSpPr>
        <p:sp>
          <p:nvSpPr>
            <p:cNvPr id="19" name="i$ľíḓè"/>
            <p:cNvSpPr/>
            <p:nvPr/>
          </p:nvSpPr>
          <p:spPr bwMode="auto">
            <a:xfrm>
              <a:off x="6744072" y="4314423"/>
              <a:ext cx="2140566" cy="614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0" name="ïṥlíḋe"/>
            <p:cNvSpPr txBox="1"/>
            <p:nvPr/>
          </p:nvSpPr>
          <p:spPr bwMode="auto">
            <a:xfrm>
              <a:off x="6744072" y="3862264"/>
              <a:ext cx="2140566" cy="452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06" y="464946"/>
            <a:ext cx="11196385" cy="594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" name="ïšľïḍè"/>
          <p:cNvGrpSpPr/>
          <p:nvPr/>
        </p:nvGrpSpPr>
        <p:grpSpPr>
          <a:xfrm>
            <a:off x="1976516" y="4432165"/>
            <a:ext cx="3181051" cy="1153368"/>
            <a:chOff x="1825515" y="4767830"/>
            <a:chExt cx="3181051" cy="1153368"/>
          </a:xfrm>
        </p:grpSpPr>
        <p:sp>
          <p:nvSpPr>
            <p:cNvPr id="28" name="íṧliḑè"/>
            <p:cNvSpPr/>
            <p:nvPr/>
          </p:nvSpPr>
          <p:spPr>
            <a:xfrm>
              <a:off x="2740048" y="4767830"/>
              <a:ext cx="1351984" cy="421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246" extrusionOk="0">
                  <a:moveTo>
                    <a:pt x="0" y="949"/>
                  </a:moveTo>
                  <a:lnTo>
                    <a:pt x="652" y="0"/>
                  </a:lnTo>
                  <a:cubicBezTo>
                    <a:pt x="3871" y="14536"/>
                    <a:pt x="11077" y="19627"/>
                    <a:pt x="16746" y="11373"/>
                  </a:cubicBezTo>
                  <a:cubicBezTo>
                    <a:pt x="18232" y="9210"/>
                    <a:pt x="19516" y="6246"/>
                    <a:pt x="20511" y="2686"/>
                  </a:cubicBezTo>
                  <a:lnTo>
                    <a:pt x="20078" y="2056"/>
                  </a:lnTo>
                  <a:lnTo>
                    <a:pt x="21508" y="475"/>
                  </a:lnTo>
                  <a:lnTo>
                    <a:pt x="21600" y="4271"/>
                  </a:lnTo>
                  <a:lnTo>
                    <a:pt x="21167" y="3640"/>
                  </a:lnTo>
                  <a:cubicBezTo>
                    <a:pt x="17163" y="18155"/>
                    <a:pt x="9329" y="21600"/>
                    <a:pt x="3668" y="11335"/>
                  </a:cubicBezTo>
                  <a:cubicBezTo>
                    <a:pt x="2163" y="8605"/>
                    <a:pt x="910" y="5060"/>
                    <a:pt x="0" y="94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wrap="square" lIns="91440" tIns="45720" rIns="91440" bIns="45720">
              <a:normAutofit fontScale="8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29" name="iSḷiḓé"/>
            <p:cNvSpPr/>
            <p:nvPr/>
          </p:nvSpPr>
          <p:spPr bwMode="auto">
            <a:xfrm>
              <a:off x="1825515" y="5188829"/>
              <a:ext cx="3181051" cy="732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Copy paste fonts. Choose the only option to retain text……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</p:grpSp>
      <p:grpSp>
        <p:nvGrpSpPr>
          <p:cNvPr id="6" name="iŝļiḓe"/>
          <p:cNvGrpSpPr/>
          <p:nvPr/>
        </p:nvGrpSpPr>
        <p:grpSpPr>
          <a:xfrm>
            <a:off x="4505472" y="1020236"/>
            <a:ext cx="3181051" cy="1153369"/>
            <a:chOff x="4354472" y="1355901"/>
            <a:chExt cx="3181051" cy="1153369"/>
          </a:xfrm>
        </p:grpSpPr>
        <p:sp>
          <p:nvSpPr>
            <p:cNvPr id="26" name="íŝḻíďê"/>
            <p:cNvSpPr/>
            <p:nvPr/>
          </p:nvSpPr>
          <p:spPr>
            <a:xfrm>
              <a:off x="5269005" y="2088270"/>
              <a:ext cx="1351984" cy="421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050" extrusionOk="0">
                  <a:moveTo>
                    <a:pt x="0" y="16210"/>
                  </a:moveTo>
                  <a:cubicBezTo>
                    <a:pt x="3419" y="835"/>
                    <a:pt x="11072" y="-4550"/>
                    <a:pt x="17092" y="4181"/>
                  </a:cubicBezTo>
                  <a:cubicBezTo>
                    <a:pt x="18733" y="6560"/>
                    <a:pt x="20142" y="9855"/>
                    <a:pt x="21215" y="13819"/>
                  </a:cubicBezTo>
                  <a:lnTo>
                    <a:pt x="21600" y="13261"/>
                  </a:lnTo>
                  <a:lnTo>
                    <a:pt x="21513" y="16630"/>
                  </a:lnTo>
                  <a:lnTo>
                    <a:pt x="20248" y="15221"/>
                  </a:lnTo>
                  <a:lnTo>
                    <a:pt x="20633" y="14663"/>
                  </a:lnTo>
                  <a:cubicBezTo>
                    <a:pt x="16879" y="938"/>
                    <a:pt x="9479" y="-2418"/>
                    <a:pt x="4105" y="7168"/>
                  </a:cubicBezTo>
                  <a:cubicBezTo>
                    <a:pt x="2656" y="9751"/>
                    <a:pt x="1452" y="13127"/>
                    <a:pt x="579" y="170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wrap="square" lIns="91440" tIns="45720" rIns="91440" bIns="45720">
              <a:normAutofit fontScale="8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7" name="ïsļiḍê"/>
            <p:cNvSpPr/>
            <p:nvPr/>
          </p:nvSpPr>
          <p:spPr bwMode="auto">
            <a:xfrm>
              <a:off x="4354472" y="1355901"/>
              <a:ext cx="3181051" cy="732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Copy paste fonts. Choose the only option to retain text……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</p:grpSp>
      <p:grpSp>
        <p:nvGrpSpPr>
          <p:cNvPr id="7" name="îṡļiḍê"/>
          <p:cNvGrpSpPr/>
          <p:nvPr/>
        </p:nvGrpSpPr>
        <p:grpSpPr>
          <a:xfrm>
            <a:off x="7034430" y="4432165"/>
            <a:ext cx="3181051" cy="1153368"/>
            <a:chOff x="6883429" y="4767830"/>
            <a:chExt cx="3181051" cy="1153368"/>
          </a:xfrm>
        </p:grpSpPr>
        <p:sp>
          <p:nvSpPr>
            <p:cNvPr id="24" name="íşḻïḋe"/>
            <p:cNvSpPr/>
            <p:nvPr/>
          </p:nvSpPr>
          <p:spPr>
            <a:xfrm>
              <a:off x="7797962" y="4767830"/>
              <a:ext cx="1351984" cy="421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246" extrusionOk="0">
                  <a:moveTo>
                    <a:pt x="0" y="949"/>
                  </a:moveTo>
                  <a:lnTo>
                    <a:pt x="652" y="0"/>
                  </a:lnTo>
                  <a:cubicBezTo>
                    <a:pt x="3871" y="14536"/>
                    <a:pt x="11077" y="19627"/>
                    <a:pt x="16746" y="11373"/>
                  </a:cubicBezTo>
                  <a:cubicBezTo>
                    <a:pt x="18232" y="9210"/>
                    <a:pt x="19516" y="6246"/>
                    <a:pt x="20511" y="2686"/>
                  </a:cubicBezTo>
                  <a:lnTo>
                    <a:pt x="20078" y="2056"/>
                  </a:lnTo>
                  <a:lnTo>
                    <a:pt x="21508" y="475"/>
                  </a:lnTo>
                  <a:lnTo>
                    <a:pt x="21600" y="4271"/>
                  </a:lnTo>
                  <a:lnTo>
                    <a:pt x="21167" y="3640"/>
                  </a:lnTo>
                  <a:cubicBezTo>
                    <a:pt x="17163" y="18155"/>
                    <a:pt x="9329" y="21600"/>
                    <a:pt x="3668" y="11335"/>
                  </a:cubicBezTo>
                  <a:cubicBezTo>
                    <a:pt x="2163" y="8605"/>
                    <a:pt x="910" y="5060"/>
                    <a:pt x="0" y="94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wrap="square" lIns="91440" tIns="45720" rIns="91440" bIns="45720">
              <a:normAutofit fontScale="8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5" name="ïšļîďe"/>
            <p:cNvSpPr/>
            <p:nvPr/>
          </p:nvSpPr>
          <p:spPr bwMode="auto">
            <a:xfrm>
              <a:off x="6883429" y="5188829"/>
              <a:ext cx="3181051" cy="732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Copy paste fonts. Choose the only option to retain text……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</p:grpSp>
      <p:grpSp>
        <p:nvGrpSpPr>
          <p:cNvPr id="8" name="islïde"/>
          <p:cNvGrpSpPr/>
          <p:nvPr/>
        </p:nvGrpSpPr>
        <p:grpSpPr>
          <a:xfrm>
            <a:off x="1208495" y="2449903"/>
            <a:ext cx="2188135" cy="1982262"/>
            <a:chOff x="1208497" y="2785568"/>
            <a:chExt cx="2188135" cy="1982262"/>
          </a:xfrm>
        </p:grpSpPr>
        <p:sp>
          <p:nvSpPr>
            <p:cNvPr id="21" name="ï$1iḋe"/>
            <p:cNvSpPr/>
            <p:nvPr/>
          </p:nvSpPr>
          <p:spPr>
            <a:xfrm>
              <a:off x="1208497" y="2785568"/>
              <a:ext cx="1705964" cy="1705964"/>
            </a:xfrm>
            <a:prstGeom prst="roundRect">
              <a:avLst>
                <a:gd name="adj" fmla="val 6535"/>
              </a:avLst>
            </a:prstGeom>
            <a:noFill/>
            <a:ln w="12700">
              <a:solidFill>
                <a:srgbClr val="F0B9B4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2" name="íŝḷiḑe"/>
            <p:cNvSpPr/>
            <p:nvPr/>
          </p:nvSpPr>
          <p:spPr>
            <a:xfrm>
              <a:off x="1951721" y="4215234"/>
              <a:ext cx="1444911" cy="552596"/>
            </a:xfrm>
            <a:prstGeom prst="roundRect">
              <a:avLst>
                <a:gd name="adj" fmla="val 6535"/>
              </a:avLst>
            </a:prstGeom>
            <a:solidFill>
              <a:srgbClr val="F0B9B4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000" b="1" i="1" dirty="0">
                  <a:cs typeface="+mn-ea"/>
                  <a:sym typeface="+mn-lt"/>
                </a:rPr>
                <a:t>Text</a:t>
              </a:r>
              <a:endParaRPr lang="en-US" altLang="zh-CN" sz="2000" b="1" i="1" dirty="0">
                <a:cs typeface="+mn-ea"/>
                <a:sym typeface="+mn-lt"/>
              </a:endParaRPr>
            </a:p>
          </p:txBody>
        </p:sp>
        <p:sp>
          <p:nvSpPr>
            <p:cNvPr id="23" name="iṥ1ïḓê"/>
            <p:cNvSpPr/>
            <p:nvPr/>
          </p:nvSpPr>
          <p:spPr>
            <a:xfrm>
              <a:off x="1777192" y="3386916"/>
              <a:ext cx="568574" cy="503268"/>
            </a:xfrm>
            <a:custGeom>
              <a:avLst/>
              <a:gdLst>
                <a:gd name="connsiteX0" fmla="*/ 287435 w 568487"/>
                <a:gd name="connsiteY0" fmla="*/ 95352 h 503191"/>
                <a:gd name="connsiteX1" fmla="*/ 484475 w 568487"/>
                <a:gd name="connsiteY1" fmla="*/ 271062 h 503191"/>
                <a:gd name="connsiteX2" fmla="*/ 484475 w 568487"/>
                <a:gd name="connsiteY2" fmla="*/ 487071 h 503191"/>
                <a:gd name="connsiteX3" fmla="*/ 469939 w 568487"/>
                <a:gd name="connsiteY3" fmla="*/ 501579 h 503191"/>
                <a:gd name="connsiteX4" fmla="*/ 329427 w 568487"/>
                <a:gd name="connsiteY4" fmla="*/ 501579 h 503191"/>
                <a:gd name="connsiteX5" fmla="*/ 329427 w 568487"/>
                <a:gd name="connsiteY5" fmla="*/ 385514 h 503191"/>
                <a:gd name="connsiteX6" fmla="*/ 308431 w 568487"/>
                <a:gd name="connsiteY6" fmla="*/ 366170 h 503191"/>
                <a:gd name="connsiteX7" fmla="*/ 248673 w 568487"/>
                <a:gd name="connsiteY7" fmla="*/ 366170 h 503191"/>
                <a:gd name="connsiteX8" fmla="*/ 232522 w 568487"/>
                <a:gd name="connsiteY8" fmla="*/ 385514 h 503191"/>
                <a:gd name="connsiteX9" fmla="*/ 232522 w 568487"/>
                <a:gd name="connsiteY9" fmla="*/ 503191 h 503191"/>
                <a:gd name="connsiteX10" fmla="*/ 88779 w 568487"/>
                <a:gd name="connsiteY10" fmla="*/ 503191 h 503191"/>
                <a:gd name="connsiteX11" fmla="*/ 77474 w 568487"/>
                <a:gd name="connsiteY11" fmla="*/ 490295 h 503191"/>
                <a:gd name="connsiteX12" fmla="*/ 77474 w 568487"/>
                <a:gd name="connsiteY12" fmla="*/ 271062 h 503191"/>
                <a:gd name="connsiteX13" fmla="*/ 445669 w 568487"/>
                <a:gd name="connsiteY13" fmla="*/ 58041 h 503191"/>
                <a:gd name="connsiteX14" fmla="*/ 500600 w 568487"/>
                <a:gd name="connsiteY14" fmla="*/ 58041 h 503191"/>
                <a:gd name="connsiteX15" fmla="*/ 500600 w 568487"/>
                <a:gd name="connsiteY15" fmla="*/ 172567 h 503191"/>
                <a:gd name="connsiteX16" fmla="*/ 445669 w 568487"/>
                <a:gd name="connsiteY16" fmla="*/ 125789 h 503191"/>
                <a:gd name="connsiteX17" fmla="*/ 289088 w 568487"/>
                <a:gd name="connsiteY17" fmla="*/ 0 h 503191"/>
                <a:gd name="connsiteX18" fmla="*/ 568487 w 568487"/>
                <a:gd name="connsiteY18" fmla="*/ 253224 h 503191"/>
                <a:gd name="connsiteX19" fmla="*/ 507116 w 568487"/>
                <a:gd name="connsiteY19" fmla="*/ 253224 h 503191"/>
                <a:gd name="connsiteX20" fmla="*/ 289088 w 568487"/>
                <a:gd name="connsiteY20" fmla="*/ 58064 h 503191"/>
                <a:gd name="connsiteX21" fmla="*/ 56526 w 568487"/>
                <a:gd name="connsiteY21" fmla="*/ 254836 h 503191"/>
                <a:gd name="connsiteX22" fmla="*/ 0 w 568487"/>
                <a:gd name="connsiteY22" fmla="*/ 254836 h 503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8487" h="503191">
                  <a:moveTo>
                    <a:pt x="287435" y="95352"/>
                  </a:moveTo>
                  <a:lnTo>
                    <a:pt x="484475" y="271062"/>
                  </a:lnTo>
                  <a:lnTo>
                    <a:pt x="484475" y="487071"/>
                  </a:lnTo>
                  <a:cubicBezTo>
                    <a:pt x="484475" y="487071"/>
                    <a:pt x="486090" y="501579"/>
                    <a:pt x="469939" y="501579"/>
                  </a:cubicBezTo>
                  <a:lnTo>
                    <a:pt x="329427" y="501579"/>
                  </a:lnTo>
                  <a:lnTo>
                    <a:pt x="329427" y="385514"/>
                  </a:lnTo>
                  <a:cubicBezTo>
                    <a:pt x="329427" y="385514"/>
                    <a:pt x="331042" y="366170"/>
                    <a:pt x="308431" y="366170"/>
                  </a:cubicBezTo>
                  <a:lnTo>
                    <a:pt x="248673" y="366170"/>
                  </a:lnTo>
                  <a:cubicBezTo>
                    <a:pt x="230907" y="366170"/>
                    <a:pt x="232522" y="385514"/>
                    <a:pt x="232522" y="385514"/>
                  </a:cubicBezTo>
                  <a:lnTo>
                    <a:pt x="232522" y="503191"/>
                  </a:lnTo>
                  <a:cubicBezTo>
                    <a:pt x="232522" y="503191"/>
                    <a:pt x="104930" y="503191"/>
                    <a:pt x="88779" y="503191"/>
                  </a:cubicBezTo>
                  <a:cubicBezTo>
                    <a:pt x="77474" y="503191"/>
                    <a:pt x="77474" y="490295"/>
                    <a:pt x="77474" y="490295"/>
                  </a:cubicBezTo>
                  <a:lnTo>
                    <a:pt x="77474" y="271062"/>
                  </a:lnTo>
                  <a:close/>
                  <a:moveTo>
                    <a:pt x="445669" y="58041"/>
                  </a:moveTo>
                  <a:lnTo>
                    <a:pt x="500600" y="58041"/>
                  </a:lnTo>
                  <a:lnTo>
                    <a:pt x="500600" y="172567"/>
                  </a:lnTo>
                  <a:lnTo>
                    <a:pt x="445669" y="125789"/>
                  </a:lnTo>
                  <a:close/>
                  <a:moveTo>
                    <a:pt x="289088" y="0"/>
                  </a:moveTo>
                  <a:lnTo>
                    <a:pt x="568487" y="253224"/>
                  </a:lnTo>
                  <a:cubicBezTo>
                    <a:pt x="568487" y="253224"/>
                    <a:pt x="550722" y="285481"/>
                    <a:pt x="507116" y="253224"/>
                  </a:cubicBezTo>
                  <a:lnTo>
                    <a:pt x="289088" y="58064"/>
                  </a:lnTo>
                  <a:lnTo>
                    <a:pt x="56526" y="254836"/>
                  </a:lnTo>
                  <a:cubicBezTo>
                    <a:pt x="17765" y="287094"/>
                    <a:pt x="0" y="254836"/>
                    <a:pt x="0" y="254836"/>
                  </a:cubicBezTo>
                  <a:close/>
                </a:path>
              </a:pathLst>
            </a:custGeom>
            <a:solidFill>
              <a:srgbClr val="F0B9B4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islîḍè"/>
          <p:cNvGrpSpPr/>
          <p:nvPr/>
        </p:nvGrpSpPr>
        <p:grpSpPr>
          <a:xfrm>
            <a:off x="3737452" y="2173605"/>
            <a:ext cx="2188135" cy="1982262"/>
            <a:chOff x="3737454" y="2509270"/>
            <a:chExt cx="2188135" cy="1982262"/>
          </a:xfrm>
        </p:grpSpPr>
        <p:sp>
          <p:nvSpPr>
            <p:cNvPr id="18" name="íśľíḓé"/>
            <p:cNvSpPr/>
            <p:nvPr/>
          </p:nvSpPr>
          <p:spPr>
            <a:xfrm>
              <a:off x="3737454" y="2785568"/>
              <a:ext cx="1705964" cy="1705964"/>
            </a:xfrm>
            <a:prstGeom prst="roundRect">
              <a:avLst>
                <a:gd name="adj" fmla="val 6535"/>
              </a:avLst>
            </a:prstGeom>
            <a:noFill/>
            <a:ln w="12700">
              <a:solidFill>
                <a:srgbClr val="74C1D3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9" name="î$ḷîdê"/>
            <p:cNvSpPr/>
            <p:nvPr/>
          </p:nvSpPr>
          <p:spPr>
            <a:xfrm>
              <a:off x="4480678" y="2509270"/>
              <a:ext cx="1444911" cy="552596"/>
            </a:xfrm>
            <a:prstGeom prst="roundRect">
              <a:avLst>
                <a:gd name="adj" fmla="val 6535"/>
              </a:avLst>
            </a:prstGeom>
            <a:solidFill>
              <a:srgbClr val="74C1D3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000" b="1" i="1" dirty="0">
                  <a:cs typeface="+mn-ea"/>
                  <a:sym typeface="+mn-lt"/>
                </a:rPr>
                <a:t>Text</a:t>
              </a:r>
              <a:endParaRPr lang="en-US" altLang="zh-CN" sz="2000" b="1" i="1" dirty="0">
                <a:cs typeface="+mn-ea"/>
                <a:sym typeface="+mn-lt"/>
              </a:endParaRPr>
            </a:p>
          </p:txBody>
        </p:sp>
        <p:sp>
          <p:nvSpPr>
            <p:cNvPr id="20" name="iṧḷïḍé"/>
            <p:cNvSpPr/>
            <p:nvPr/>
          </p:nvSpPr>
          <p:spPr>
            <a:xfrm>
              <a:off x="4335613" y="3384111"/>
              <a:ext cx="509646" cy="508878"/>
            </a:xfrm>
            <a:custGeom>
              <a:avLst/>
              <a:gdLst>
                <a:gd name="T0" fmla="*/ 5847 w 6130"/>
                <a:gd name="T1" fmla="*/ 4531 h 6130"/>
                <a:gd name="T2" fmla="*/ 5530 w 6130"/>
                <a:gd name="T3" fmla="*/ 4531 h 6130"/>
                <a:gd name="T4" fmla="*/ 5530 w 6130"/>
                <a:gd name="T5" fmla="*/ 4463 h 6130"/>
                <a:gd name="T6" fmla="*/ 4132 w 6130"/>
                <a:gd name="T7" fmla="*/ 3065 h 6130"/>
                <a:gd name="T8" fmla="*/ 3265 w 6130"/>
                <a:gd name="T9" fmla="*/ 3065 h 6130"/>
                <a:gd name="T10" fmla="*/ 3265 w 6130"/>
                <a:gd name="T11" fmla="*/ 1599 h 6130"/>
                <a:gd name="T12" fmla="*/ 3581 w 6130"/>
                <a:gd name="T13" fmla="*/ 1599 h 6130"/>
                <a:gd name="T14" fmla="*/ 3864 w 6130"/>
                <a:gd name="T15" fmla="*/ 1316 h 6130"/>
                <a:gd name="T16" fmla="*/ 3864 w 6130"/>
                <a:gd name="T17" fmla="*/ 283 h 6130"/>
                <a:gd name="T18" fmla="*/ 3581 w 6130"/>
                <a:gd name="T19" fmla="*/ 0 h 6130"/>
                <a:gd name="T20" fmla="*/ 2549 w 6130"/>
                <a:gd name="T21" fmla="*/ 0 h 6130"/>
                <a:gd name="T22" fmla="*/ 2265 w 6130"/>
                <a:gd name="T23" fmla="*/ 283 h 6130"/>
                <a:gd name="T24" fmla="*/ 2265 w 6130"/>
                <a:gd name="T25" fmla="*/ 1316 h 6130"/>
                <a:gd name="T26" fmla="*/ 2549 w 6130"/>
                <a:gd name="T27" fmla="*/ 1599 h 6130"/>
                <a:gd name="T28" fmla="*/ 2865 w 6130"/>
                <a:gd name="T29" fmla="*/ 1599 h 6130"/>
                <a:gd name="T30" fmla="*/ 2865 w 6130"/>
                <a:gd name="T31" fmla="*/ 3065 h 6130"/>
                <a:gd name="T32" fmla="*/ 1998 w 6130"/>
                <a:gd name="T33" fmla="*/ 3065 h 6130"/>
                <a:gd name="T34" fmla="*/ 600 w 6130"/>
                <a:gd name="T35" fmla="*/ 4463 h 6130"/>
                <a:gd name="T36" fmla="*/ 600 w 6130"/>
                <a:gd name="T37" fmla="*/ 4531 h 6130"/>
                <a:gd name="T38" fmla="*/ 283 w 6130"/>
                <a:gd name="T39" fmla="*/ 4531 h 6130"/>
                <a:gd name="T40" fmla="*/ 0 w 6130"/>
                <a:gd name="T41" fmla="*/ 4814 h 6130"/>
                <a:gd name="T42" fmla="*/ 0 w 6130"/>
                <a:gd name="T43" fmla="*/ 5847 h 6130"/>
                <a:gd name="T44" fmla="*/ 283 w 6130"/>
                <a:gd name="T45" fmla="*/ 6130 h 6130"/>
                <a:gd name="T46" fmla="*/ 1316 w 6130"/>
                <a:gd name="T47" fmla="*/ 6130 h 6130"/>
                <a:gd name="T48" fmla="*/ 1599 w 6130"/>
                <a:gd name="T49" fmla="*/ 5847 h 6130"/>
                <a:gd name="T50" fmla="*/ 1599 w 6130"/>
                <a:gd name="T51" fmla="*/ 4814 h 6130"/>
                <a:gd name="T52" fmla="*/ 1316 w 6130"/>
                <a:gd name="T53" fmla="*/ 4531 h 6130"/>
                <a:gd name="T54" fmla="*/ 999 w 6130"/>
                <a:gd name="T55" fmla="*/ 4531 h 6130"/>
                <a:gd name="T56" fmla="*/ 999 w 6130"/>
                <a:gd name="T57" fmla="*/ 4463 h 6130"/>
                <a:gd name="T58" fmla="*/ 1998 w 6130"/>
                <a:gd name="T59" fmla="*/ 3465 h 6130"/>
                <a:gd name="T60" fmla="*/ 2865 w 6130"/>
                <a:gd name="T61" fmla="*/ 3465 h 6130"/>
                <a:gd name="T62" fmla="*/ 2865 w 6130"/>
                <a:gd name="T63" fmla="*/ 4531 h 6130"/>
                <a:gd name="T64" fmla="*/ 2549 w 6130"/>
                <a:gd name="T65" fmla="*/ 4531 h 6130"/>
                <a:gd name="T66" fmla="*/ 2265 w 6130"/>
                <a:gd name="T67" fmla="*/ 4814 h 6130"/>
                <a:gd name="T68" fmla="*/ 2265 w 6130"/>
                <a:gd name="T69" fmla="*/ 5847 h 6130"/>
                <a:gd name="T70" fmla="*/ 2549 w 6130"/>
                <a:gd name="T71" fmla="*/ 6130 h 6130"/>
                <a:gd name="T72" fmla="*/ 3581 w 6130"/>
                <a:gd name="T73" fmla="*/ 6130 h 6130"/>
                <a:gd name="T74" fmla="*/ 3864 w 6130"/>
                <a:gd name="T75" fmla="*/ 5847 h 6130"/>
                <a:gd name="T76" fmla="*/ 3864 w 6130"/>
                <a:gd name="T77" fmla="*/ 4814 h 6130"/>
                <a:gd name="T78" fmla="*/ 3581 w 6130"/>
                <a:gd name="T79" fmla="*/ 4531 h 6130"/>
                <a:gd name="T80" fmla="*/ 3265 w 6130"/>
                <a:gd name="T81" fmla="*/ 4531 h 6130"/>
                <a:gd name="T82" fmla="*/ 3265 w 6130"/>
                <a:gd name="T83" fmla="*/ 3465 h 6130"/>
                <a:gd name="T84" fmla="*/ 4132 w 6130"/>
                <a:gd name="T85" fmla="*/ 3465 h 6130"/>
                <a:gd name="T86" fmla="*/ 5130 w 6130"/>
                <a:gd name="T87" fmla="*/ 4463 h 6130"/>
                <a:gd name="T88" fmla="*/ 5130 w 6130"/>
                <a:gd name="T89" fmla="*/ 4531 h 6130"/>
                <a:gd name="T90" fmla="*/ 4814 w 6130"/>
                <a:gd name="T91" fmla="*/ 4531 h 6130"/>
                <a:gd name="T92" fmla="*/ 4531 w 6130"/>
                <a:gd name="T93" fmla="*/ 4814 h 6130"/>
                <a:gd name="T94" fmla="*/ 4531 w 6130"/>
                <a:gd name="T95" fmla="*/ 5847 h 6130"/>
                <a:gd name="T96" fmla="*/ 4814 w 6130"/>
                <a:gd name="T97" fmla="*/ 6130 h 6130"/>
                <a:gd name="T98" fmla="*/ 5847 w 6130"/>
                <a:gd name="T99" fmla="*/ 6130 h 6130"/>
                <a:gd name="T100" fmla="*/ 6130 w 6130"/>
                <a:gd name="T101" fmla="*/ 5847 h 6130"/>
                <a:gd name="T102" fmla="*/ 6130 w 6130"/>
                <a:gd name="T103" fmla="*/ 4814 h 6130"/>
                <a:gd name="T104" fmla="*/ 5847 w 6130"/>
                <a:gd name="T105" fmla="*/ 4531 h 6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130" h="6130">
                  <a:moveTo>
                    <a:pt x="5847" y="4531"/>
                  </a:moveTo>
                  <a:lnTo>
                    <a:pt x="5530" y="4531"/>
                  </a:lnTo>
                  <a:lnTo>
                    <a:pt x="5530" y="4463"/>
                  </a:lnTo>
                  <a:cubicBezTo>
                    <a:pt x="5530" y="3692"/>
                    <a:pt x="4903" y="3065"/>
                    <a:pt x="4132" y="3065"/>
                  </a:cubicBezTo>
                  <a:lnTo>
                    <a:pt x="3265" y="3065"/>
                  </a:lnTo>
                  <a:lnTo>
                    <a:pt x="3265" y="1599"/>
                  </a:lnTo>
                  <a:lnTo>
                    <a:pt x="3581" y="1599"/>
                  </a:lnTo>
                  <a:cubicBezTo>
                    <a:pt x="3738" y="1599"/>
                    <a:pt x="3864" y="1472"/>
                    <a:pt x="3864" y="1316"/>
                  </a:cubicBezTo>
                  <a:lnTo>
                    <a:pt x="3864" y="283"/>
                  </a:lnTo>
                  <a:cubicBezTo>
                    <a:pt x="3864" y="127"/>
                    <a:pt x="3738" y="0"/>
                    <a:pt x="3581" y="0"/>
                  </a:cubicBezTo>
                  <a:lnTo>
                    <a:pt x="2549" y="0"/>
                  </a:lnTo>
                  <a:cubicBezTo>
                    <a:pt x="2392" y="0"/>
                    <a:pt x="2265" y="127"/>
                    <a:pt x="2265" y="283"/>
                  </a:cubicBezTo>
                  <a:lnTo>
                    <a:pt x="2265" y="1316"/>
                  </a:lnTo>
                  <a:cubicBezTo>
                    <a:pt x="2265" y="1472"/>
                    <a:pt x="2392" y="1599"/>
                    <a:pt x="2549" y="1599"/>
                  </a:cubicBezTo>
                  <a:lnTo>
                    <a:pt x="2865" y="1599"/>
                  </a:lnTo>
                  <a:lnTo>
                    <a:pt x="2865" y="3065"/>
                  </a:lnTo>
                  <a:lnTo>
                    <a:pt x="1998" y="3065"/>
                  </a:lnTo>
                  <a:cubicBezTo>
                    <a:pt x="1227" y="3065"/>
                    <a:pt x="600" y="3692"/>
                    <a:pt x="600" y="4463"/>
                  </a:cubicBezTo>
                  <a:lnTo>
                    <a:pt x="600" y="4531"/>
                  </a:lnTo>
                  <a:lnTo>
                    <a:pt x="283" y="4531"/>
                  </a:lnTo>
                  <a:cubicBezTo>
                    <a:pt x="127" y="4531"/>
                    <a:pt x="0" y="4658"/>
                    <a:pt x="0" y="4814"/>
                  </a:cubicBezTo>
                  <a:lnTo>
                    <a:pt x="0" y="5847"/>
                  </a:lnTo>
                  <a:cubicBezTo>
                    <a:pt x="0" y="6003"/>
                    <a:pt x="127" y="6130"/>
                    <a:pt x="283" y="6130"/>
                  </a:cubicBezTo>
                  <a:lnTo>
                    <a:pt x="1316" y="6130"/>
                  </a:lnTo>
                  <a:cubicBezTo>
                    <a:pt x="1472" y="6130"/>
                    <a:pt x="1599" y="6003"/>
                    <a:pt x="1599" y="5847"/>
                  </a:cubicBezTo>
                  <a:lnTo>
                    <a:pt x="1599" y="4814"/>
                  </a:lnTo>
                  <a:cubicBezTo>
                    <a:pt x="1599" y="4658"/>
                    <a:pt x="1472" y="4531"/>
                    <a:pt x="1316" y="4531"/>
                  </a:cubicBezTo>
                  <a:lnTo>
                    <a:pt x="999" y="4531"/>
                  </a:lnTo>
                  <a:lnTo>
                    <a:pt x="999" y="4463"/>
                  </a:lnTo>
                  <a:cubicBezTo>
                    <a:pt x="999" y="3913"/>
                    <a:pt x="1447" y="3465"/>
                    <a:pt x="1998" y="3465"/>
                  </a:cubicBezTo>
                  <a:lnTo>
                    <a:pt x="2865" y="3465"/>
                  </a:lnTo>
                  <a:lnTo>
                    <a:pt x="2865" y="4531"/>
                  </a:lnTo>
                  <a:lnTo>
                    <a:pt x="2549" y="4531"/>
                  </a:lnTo>
                  <a:cubicBezTo>
                    <a:pt x="2392" y="4531"/>
                    <a:pt x="2265" y="4658"/>
                    <a:pt x="2265" y="4814"/>
                  </a:cubicBezTo>
                  <a:lnTo>
                    <a:pt x="2265" y="5847"/>
                  </a:lnTo>
                  <a:cubicBezTo>
                    <a:pt x="2265" y="6003"/>
                    <a:pt x="2392" y="6130"/>
                    <a:pt x="2549" y="6130"/>
                  </a:cubicBezTo>
                  <a:lnTo>
                    <a:pt x="3581" y="6130"/>
                  </a:lnTo>
                  <a:cubicBezTo>
                    <a:pt x="3738" y="6130"/>
                    <a:pt x="3864" y="6003"/>
                    <a:pt x="3864" y="5847"/>
                  </a:cubicBezTo>
                  <a:lnTo>
                    <a:pt x="3864" y="4814"/>
                  </a:lnTo>
                  <a:cubicBezTo>
                    <a:pt x="3864" y="4658"/>
                    <a:pt x="3738" y="4531"/>
                    <a:pt x="3581" y="4531"/>
                  </a:cubicBezTo>
                  <a:lnTo>
                    <a:pt x="3265" y="4531"/>
                  </a:lnTo>
                  <a:lnTo>
                    <a:pt x="3265" y="3465"/>
                  </a:lnTo>
                  <a:lnTo>
                    <a:pt x="4132" y="3465"/>
                  </a:lnTo>
                  <a:cubicBezTo>
                    <a:pt x="4683" y="3465"/>
                    <a:pt x="5130" y="3913"/>
                    <a:pt x="5130" y="4463"/>
                  </a:cubicBezTo>
                  <a:lnTo>
                    <a:pt x="5130" y="4531"/>
                  </a:lnTo>
                  <a:lnTo>
                    <a:pt x="4814" y="4531"/>
                  </a:lnTo>
                  <a:cubicBezTo>
                    <a:pt x="4657" y="4531"/>
                    <a:pt x="4531" y="4658"/>
                    <a:pt x="4531" y="4814"/>
                  </a:cubicBezTo>
                  <a:lnTo>
                    <a:pt x="4531" y="5847"/>
                  </a:lnTo>
                  <a:cubicBezTo>
                    <a:pt x="4531" y="6003"/>
                    <a:pt x="4657" y="6130"/>
                    <a:pt x="4814" y="6130"/>
                  </a:cubicBezTo>
                  <a:lnTo>
                    <a:pt x="5847" y="6130"/>
                  </a:lnTo>
                  <a:cubicBezTo>
                    <a:pt x="6003" y="6130"/>
                    <a:pt x="6130" y="6003"/>
                    <a:pt x="6130" y="5847"/>
                  </a:cubicBezTo>
                  <a:lnTo>
                    <a:pt x="6130" y="4814"/>
                  </a:lnTo>
                  <a:cubicBezTo>
                    <a:pt x="6130" y="4658"/>
                    <a:pt x="6003" y="4531"/>
                    <a:pt x="5847" y="4531"/>
                  </a:cubicBezTo>
                  <a:close/>
                </a:path>
              </a:pathLst>
            </a:custGeom>
            <a:solidFill>
              <a:srgbClr val="74C1D3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íṩḷiďè"/>
          <p:cNvGrpSpPr/>
          <p:nvPr/>
        </p:nvGrpSpPr>
        <p:grpSpPr>
          <a:xfrm>
            <a:off x="6266409" y="2449903"/>
            <a:ext cx="2188135" cy="1982262"/>
            <a:chOff x="6266411" y="2785568"/>
            <a:chExt cx="2188135" cy="1982262"/>
          </a:xfrm>
        </p:grpSpPr>
        <p:sp>
          <p:nvSpPr>
            <p:cNvPr id="15" name="îṧḻîḓé"/>
            <p:cNvSpPr/>
            <p:nvPr/>
          </p:nvSpPr>
          <p:spPr>
            <a:xfrm>
              <a:off x="6266411" y="2785568"/>
              <a:ext cx="1705964" cy="1705964"/>
            </a:xfrm>
            <a:prstGeom prst="roundRect">
              <a:avLst>
                <a:gd name="adj" fmla="val 6535"/>
              </a:avLst>
            </a:prstGeom>
            <a:noFill/>
            <a:ln w="12700">
              <a:solidFill>
                <a:srgbClr val="F0B9B4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i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iśľïḓé"/>
            <p:cNvSpPr/>
            <p:nvPr/>
          </p:nvSpPr>
          <p:spPr>
            <a:xfrm>
              <a:off x="7009635" y="4215234"/>
              <a:ext cx="1444911" cy="552596"/>
            </a:xfrm>
            <a:prstGeom prst="roundRect">
              <a:avLst>
                <a:gd name="adj" fmla="val 6535"/>
              </a:avLst>
            </a:prstGeom>
            <a:solidFill>
              <a:srgbClr val="F0B9B4"/>
            </a:solidFill>
            <a:ln w="3175">
              <a:solidFill>
                <a:srgbClr val="F0B9B4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000" b="1" i="1" dirty="0">
                  <a:cs typeface="+mn-ea"/>
                  <a:sym typeface="+mn-lt"/>
                </a:rPr>
                <a:t>Text</a:t>
              </a:r>
              <a:endParaRPr lang="en-US" altLang="zh-CN" sz="2000" b="1" i="1" dirty="0">
                <a:cs typeface="+mn-ea"/>
                <a:sym typeface="+mn-lt"/>
              </a:endParaRPr>
            </a:p>
          </p:txBody>
        </p:sp>
        <p:sp>
          <p:nvSpPr>
            <p:cNvPr id="17" name="ïş1îḋé"/>
            <p:cNvSpPr/>
            <p:nvPr/>
          </p:nvSpPr>
          <p:spPr>
            <a:xfrm>
              <a:off x="6882170" y="3354263"/>
              <a:ext cx="474447" cy="568574"/>
            </a:xfrm>
            <a:custGeom>
              <a:avLst/>
              <a:gdLst>
                <a:gd name="T0" fmla="*/ 4643 w 4692"/>
                <a:gd name="T1" fmla="*/ 1902 h 5631"/>
                <a:gd name="T2" fmla="*/ 4148 w 4692"/>
                <a:gd name="T3" fmla="*/ 111 h 5631"/>
                <a:gd name="T4" fmla="*/ 3925 w 4692"/>
                <a:gd name="T5" fmla="*/ 83 h 5631"/>
                <a:gd name="T6" fmla="*/ 3855 w 4692"/>
                <a:gd name="T7" fmla="*/ 120 h 5631"/>
                <a:gd name="T8" fmla="*/ 2357 w 4692"/>
                <a:gd name="T9" fmla="*/ 152 h 5631"/>
                <a:gd name="T10" fmla="*/ 1484 w 4692"/>
                <a:gd name="T11" fmla="*/ 310 h 5631"/>
                <a:gd name="T12" fmla="*/ 593 w 4692"/>
                <a:gd name="T13" fmla="*/ 1058 h 5631"/>
                <a:gd name="T14" fmla="*/ 450 w 4692"/>
                <a:gd name="T15" fmla="*/ 693 h 5631"/>
                <a:gd name="T16" fmla="*/ 33 w 4692"/>
                <a:gd name="T17" fmla="*/ 869 h 5631"/>
                <a:gd name="T18" fmla="*/ 672 w 4692"/>
                <a:gd name="T19" fmla="*/ 3296 h 5631"/>
                <a:gd name="T20" fmla="*/ 1329 w 4692"/>
                <a:gd name="T21" fmla="*/ 5431 h 5631"/>
                <a:gd name="T22" fmla="*/ 1752 w 4692"/>
                <a:gd name="T23" fmla="*/ 5316 h 5631"/>
                <a:gd name="T24" fmla="*/ 1232 w 4692"/>
                <a:gd name="T25" fmla="*/ 3221 h 5631"/>
                <a:gd name="T26" fmla="*/ 2324 w 4692"/>
                <a:gd name="T27" fmla="*/ 2452 h 5631"/>
                <a:gd name="T28" fmla="*/ 3595 w 4692"/>
                <a:gd name="T29" fmla="*/ 2496 h 5631"/>
                <a:gd name="T30" fmla="*/ 4630 w 4692"/>
                <a:gd name="T31" fmla="*/ 2062 h 5631"/>
                <a:gd name="T32" fmla="*/ 4643 w 4692"/>
                <a:gd name="T33" fmla="*/ 1902 h 5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92" h="5631">
                  <a:moveTo>
                    <a:pt x="4643" y="1902"/>
                  </a:moveTo>
                  <a:cubicBezTo>
                    <a:pt x="4692" y="1287"/>
                    <a:pt x="4371" y="664"/>
                    <a:pt x="4148" y="111"/>
                  </a:cubicBezTo>
                  <a:cubicBezTo>
                    <a:pt x="4109" y="15"/>
                    <a:pt x="3967" y="0"/>
                    <a:pt x="3925" y="83"/>
                  </a:cubicBezTo>
                  <a:cubicBezTo>
                    <a:pt x="3900" y="87"/>
                    <a:pt x="3876" y="99"/>
                    <a:pt x="3855" y="120"/>
                  </a:cubicBezTo>
                  <a:cubicBezTo>
                    <a:pt x="3434" y="537"/>
                    <a:pt x="2826" y="168"/>
                    <a:pt x="2357" y="152"/>
                  </a:cubicBezTo>
                  <a:cubicBezTo>
                    <a:pt x="2058" y="141"/>
                    <a:pt x="1762" y="197"/>
                    <a:pt x="1484" y="310"/>
                  </a:cubicBezTo>
                  <a:cubicBezTo>
                    <a:pt x="1102" y="465"/>
                    <a:pt x="793" y="716"/>
                    <a:pt x="593" y="1058"/>
                  </a:cubicBezTo>
                  <a:cubicBezTo>
                    <a:pt x="547" y="936"/>
                    <a:pt x="503" y="812"/>
                    <a:pt x="450" y="693"/>
                  </a:cubicBezTo>
                  <a:cubicBezTo>
                    <a:pt x="335" y="435"/>
                    <a:pt x="0" y="638"/>
                    <a:pt x="33" y="869"/>
                  </a:cubicBezTo>
                  <a:cubicBezTo>
                    <a:pt x="149" y="1690"/>
                    <a:pt x="447" y="2498"/>
                    <a:pt x="672" y="3296"/>
                  </a:cubicBezTo>
                  <a:cubicBezTo>
                    <a:pt x="873" y="4010"/>
                    <a:pt x="1024" y="4753"/>
                    <a:pt x="1329" y="5431"/>
                  </a:cubicBezTo>
                  <a:cubicBezTo>
                    <a:pt x="1419" y="5631"/>
                    <a:pt x="1778" y="5537"/>
                    <a:pt x="1752" y="5316"/>
                  </a:cubicBezTo>
                  <a:cubicBezTo>
                    <a:pt x="1668" y="4605"/>
                    <a:pt x="1436" y="3910"/>
                    <a:pt x="1232" y="3221"/>
                  </a:cubicBezTo>
                  <a:cubicBezTo>
                    <a:pt x="1511" y="2867"/>
                    <a:pt x="1886" y="2574"/>
                    <a:pt x="2324" y="2452"/>
                  </a:cubicBezTo>
                  <a:cubicBezTo>
                    <a:pt x="2767" y="2329"/>
                    <a:pt x="3157" y="2451"/>
                    <a:pt x="3595" y="2496"/>
                  </a:cubicBezTo>
                  <a:cubicBezTo>
                    <a:pt x="4021" y="2540"/>
                    <a:pt x="4409" y="2452"/>
                    <a:pt x="4630" y="2062"/>
                  </a:cubicBezTo>
                  <a:cubicBezTo>
                    <a:pt x="4663" y="2003"/>
                    <a:pt x="4663" y="1947"/>
                    <a:pt x="4643" y="1902"/>
                  </a:cubicBezTo>
                  <a:close/>
                </a:path>
              </a:pathLst>
            </a:custGeom>
            <a:solidFill>
              <a:srgbClr val="F0B9B4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iŝḻiḍê"/>
          <p:cNvGrpSpPr/>
          <p:nvPr/>
        </p:nvGrpSpPr>
        <p:grpSpPr>
          <a:xfrm>
            <a:off x="8795366" y="2173605"/>
            <a:ext cx="2188135" cy="1982262"/>
            <a:chOff x="8795368" y="2509270"/>
            <a:chExt cx="2188135" cy="1982262"/>
          </a:xfrm>
        </p:grpSpPr>
        <p:sp>
          <p:nvSpPr>
            <p:cNvPr id="12" name="îṩľîḑê"/>
            <p:cNvSpPr/>
            <p:nvPr/>
          </p:nvSpPr>
          <p:spPr>
            <a:xfrm>
              <a:off x="8795368" y="2785568"/>
              <a:ext cx="1705964" cy="1705964"/>
            </a:xfrm>
            <a:prstGeom prst="roundRect">
              <a:avLst>
                <a:gd name="adj" fmla="val 6535"/>
              </a:avLst>
            </a:prstGeom>
            <a:noFill/>
            <a:ln w="12700">
              <a:solidFill>
                <a:srgbClr val="74C1D3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i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íṣļïdê"/>
            <p:cNvSpPr/>
            <p:nvPr/>
          </p:nvSpPr>
          <p:spPr>
            <a:xfrm>
              <a:off x="9538592" y="2509270"/>
              <a:ext cx="1444911" cy="552596"/>
            </a:xfrm>
            <a:prstGeom prst="roundRect">
              <a:avLst>
                <a:gd name="adj" fmla="val 6535"/>
              </a:avLst>
            </a:prstGeom>
            <a:solidFill>
              <a:srgbClr val="74C1D3"/>
            </a:solidFill>
            <a:ln w="3175">
              <a:solidFill>
                <a:srgbClr val="74C1D3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000" b="1" i="1" dirty="0">
                  <a:cs typeface="+mn-ea"/>
                  <a:sym typeface="+mn-lt"/>
                </a:rPr>
                <a:t>Text</a:t>
              </a:r>
              <a:endParaRPr lang="en-US" altLang="zh-CN" sz="2000" b="1" i="1" dirty="0">
                <a:cs typeface="+mn-ea"/>
                <a:sym typeface="+mn-lt"/>
              </a:endParaRPr>
            </a:p>
          </p:txBody>
        </p:sp>
        <p:sp>
          <p:nvSpPr>
            <p:cNvPr id="14" name="íṡlíḋê"/>
            <p:cNvSpPr/>
            <p:nvPr/>
          </p:nvSpPr>
          <p:spPr>
            <a:xfrm>
              <a:off x="9388463" y="3384110"/>
              <a:ext cx="519774" cy="508880"/>
            </a:xfrm>
            <a:custGeom>
              <a:avLst/>
              <a:gdLst>
                <a:gd name="connsiteX0" fmla="*/ 163903 w 607933"/>
                <a:gd name="connsiteY0" fmla="*/ 369028 h 595191"/>
                <a:gd name="connsiteX1" fmla="*/ 195691 w 607933"/>
                <a:gd name="connsiteY1" fmla="*/ 416642 h 595191"/>
                <a:gd name="connsiteX2" fmla="*/ 52648 w 607933"/>
                <a:gd name="connsiteY2" fmla="*/ 476158 h 595191"/>
                <a:gd name="connsiteX3" fmla="*/ 303967 w 607933"/>
                <a:gd name="connsiteY3" fmla="*/ 542618 h 595191"/>
                <a:gd name="connsiteX4" fmla="*/ 555285 w 607933"/>
                <a:gd name="connsiteY4" fmla="*/ 476158 h 595191"/>
                <a:gd name="connsiteX5" fmla="*/ 413235 w 607933"/>
                <a:gd name="connsiteY5" fmla="*/ 416642 h 595191"/>
                <a:gd name="connsiteX6" fmla="*/ 444029 w 607933"/>
                <a:gd name="connsiteY6" fmla="*/ 369028 h 595191"/>
                <a:gd name="connsiteX7" fmla="*/ 607933 w 607933"/>
                <a:gd name="connsiteY7" fmla="*/ 476158 h 595191"/>
                <a:gd name="connsiteX8" fmla="*/ 303967 w 607933"/>
                <a:gd name="connsiteY8" fmla="*/ 595191 h 595191"/>
                <a:gd name="connsiteX9" fmla="*/ 0 w 607933"/>
                <a:gd name="connsiteY9" fmla="*/ 476158 h 595191"/>
                <a:gd name="connsiteX10" fmla="*/ 163903 w 607933"/>
                <a:gd name="connsiteY10" fmla="*/ 369028 h 595191"/>
                <a:gd name="connsiteX11" fmla="*/ 303967 w 607933"/>
                <a:gd name="connsiteY11" fmla="*/ 100209 h 595191"/>
                <a:gd name="connsiteX12" fmla="*/ 230453 w 607933"/>
                <a:gd name="connsiteY12" fmla="*/ 174622 h 595191"/>
                <a:gd name="connsiteX13" fmla="*/ 303967 w 607933"/>
                <a:gd name="connsiteY13" fmla="*/ 248042 h 595191"/>
                <a:gd name="connsiteX14" fmla="*/ 378475 w 607933"/>
                <a:gd name="connsiteY14" fmla="*/ 174622 h 595191"/>
                <a:gd name="connsiteX15" fmla="*/ 303967 w 607933"/>
                <a:gd name="connsiteY15" fmla="*/ 100209 h 595191"/>
                <a:gd name="connsiteX16" fmla="*/ 303967 w 607933"/>
                <a:gd name="connsiteY16" fmla="*/ 0 h 595191"/>
                <a:gd name="connsiteX17" fmla="*/ 481792 w 607933"/>
                <a:gd name="connsiteY17" fmla="*/ 177598 h 595191"/>
                <a:gd name="connsiteX18" fmla="*/ 338737 w 607933"/>
                <a:gd name="connsiteY18" fmla="*/ 453420 h 595191"/>
                <a:gd name="connsiteX19" fmla="*/ 303967 w 607933"/>
                <a:gd name="connsiteY19" fmla="*/ 471279 h 595191"/>
                <a:gd name="connsiteX20" fmla="*/ 269197 w 607933"/>
                <a:gd name="connsiteY20" fmla="*/ 453420 h 595191"/>
                <a:gd name="connsiteX21" fmla="*/ 126142 w 607933"/>
                <a:gd name="connsiteY21" fmla="*/ 177598 h 595191"/>
                <a:gd name="connsiteX22" fmla="*/ 303967 w 607933"/>
                <a:gd name="connsiteY22" fmla="*/ 0 h 59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07933" h="595191">
                  <a:moveTo>
                    <a:pt x="163903" y="369028"/>
                  </a:moveTo>
                  <a:cubicBezTo>
                    <a:pt x="173837" y="383907"/>
                    <a:pt x="183771" y="399778"/>
                    <a:pt x="195691" y="416642"/>
                  </a:cubicBezTo>
                  <a:cubicBezTo>
                    <a:pt x="101322" y="430529"/>
                    <a:pt x="52648" y="461279"/>
                    <a:pt x="52648" y="476158"/>
                  </a:cubicBezTo>
                  <a:cubicBezTo>
                    <a:pt x="52648" y="495997"/>
                    <a:pt x="138076" y="542618"/>
                    <a:pt x="303967" y="542618"/>
                  </a:cubicBezTo>
                  <a:cubicBezTo>
                    <a:pt x="469857" y="542618"/>
                    <a:pt x="555285" y="495997"/>
                    <a:pt x="555285" y="476158"/>
                  </a:cubicBezTo>
                  <a:cubicBezTo>
                    <a:pt x="555285" y="461279"/>
                    <a:pt x="507604" y="430529"/>
                    <a:pt x="413235" y="416642"/>
                  </a:cubicBezTo>
                  <a:cubicBezTo>
                    <a:pt x="424162" y="399778"/>
                    <a:pt x="434096" y="383907"/>
                    <a:pt x="444029" y="369028"/>
                  </a:cubicBezTo>
                  <a:cubicBezTo>
                    <a:pt x="537405" y="385891"/>
                    <a:pt x="607933" y="422593"/>
                    <a:pt x="607933" y="476158"/>
                  </a:cubicBezTo>
                  <a:cubicBezTo>
                    <a:pt x="607933" y="554522"/>
                    <a:pt x="454956" y="595191"/>
                    <a:pt x="303967" y="595191"/>
                  </a:cubicBezTo>
                  <a:cubicBezTo>
                    <a:pt x="152977" y="595191"/>
                    <a:pt x="0" y="554522"/>
                    <a:pt x="0" y="476158"/>
                  </a:cubicBezTo>
                  <a:cubicBezTo>
                    <a:pt x="0" y="422593"/>
                    <a:pt x="71522" y="385891"/>
                    <a:pt x="163903" y="369028"/>
                  </a:cubicBezTo>
                  <a:close/>
                  <a:moveTo>
                    <a:pt x="303967" y="100209"/>
                  </a:moveTo>
                  <a:cubicBezTo>
                    <a:pt x="263236" y="100209"/>
                    <a:pt x="230453" y="133943"/>
                    <a:pt x="230453" y="174622"/>
                  </a:cubicBezTo>
                  <a:cubicBezTo>
                    <a:pt x="230453" y="215300"/>
                    <a:pt x="263236" y="248042"/>
                    <a:pt x="303967" y="248042"/>
                  </a:cubicBezTo>
                  <a:cubicBezTo>
                    <a:pt x="344698" y="248042"/>
                    <a:pt x="378475" y="215300"/>
                    <a:pt x="378475" y="174622"/>
                  </a:cubicBezTo>
                  <a:cubicBezTo>
                    <a:pt x="378475" y="133943"/>
                    <a:pt x="344698" y="100209"/>
                    <a:pt x="303967" y="100209"/>
                  </a:cubicBezTo>
                  <a:close/>
                  <a:moveTo>
                    <a:pt x="303967" y="0"/>
                  </a:moveTo>
                  <a:cubicBezTo>
                    <a:pt x="402317" y="0"/>
                    <a:pt x="481792" y="79374"/>
                    <a:pt x="481792" y="177598"/>
                  </a:cubicBezTo>
                  <a:cubicBezTo>
                    <a:pt x="481792" y="248042"/>
                    <a:pt x="390396" y="382976"/>
                    <a:pt x="338737" y="453420"/>
                  </a:cubicBezTo>
                  <a:cubicBezTo>
                    <a:pt x="330790" y="464334"/>
                    <a:pt x="317875" y="471279"/>
                    <a:pt x="303967" y="471279"/>
                  </a:cubicBezTo>
                  <a:cubicBezTo>
                    <a:pt x="290059" y="471279"/>
                    <a:pt x="277144" y="464334"/>
                    <a:pt x="269197" y="453420"/>
                  </a:cubicBezTo>
                  <a:cubicBezTo>
                    <a:pt x="217538" y="382976"/>
                    <a:pt x="126142" y="248042"/>
                    <a:pt x="126142" y="177598"/>
                  </a:cubicBezTo>
                  <a:cubicBezTo>
                    <a:pt x="126142" y="79374"/>
                    <a:pt x="205617" y="0"/>
                    <a:pt x="303967" y="0"/>
                  </a:cubicBezTo>
                  <a:close/>
                </a:path>
              </a:pathLst>
            </a:custGeom>
            <a:solidFill>
              <a:srgbClr val="74C1D3"/>
            </a:solidFill>
            <a:ln w="3175">
              <a:solidFill>
                <a:srgbClr val="74C1D3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06" y="464946"/>
            <a:ext cx="11196385" cy="594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íśḻíḋé"/>
          <p:cNvSpPr/>
          <p:nvPr/>
        </p:nvSpPr>
        <p:spPr>
          <a:xfrm>
            <a:off x="3343881" y="2946147"/>
            <a:ext cx="5439692" cy="2719846"/>
          </a:xfrm>
          <a:custGeom>
            <a:avLst/>
            <a:gdLst>
              <a:gd name="connsiteX0" fmla="*/ 3118724 w 6237448"/>
              <a:gd name="connsiteY0" fmla="*/ 0 h 3118724"/>
              <a:gd name="connsiteX1" fmla="*/ 6237448 w 6237448"/>
              <a:gd name="connsiteY1" fmla="*/ 3118724 h 3118724"/>
              <a:gd name="connsiteX2" fmla="*/ 3118724 w 6237448"/>
              <a:gd name="connsiteY2" fmla="*/ 3118724 h 3118724"/>
              <a:gd name="connsiteX3" fmla="*/ 0 w 6237448"/>
              <a:gd name="connsiteY3" fmla="*/ 3118724 h 3118724"/>
              <a:gd name="connsiteX4" fmla="*/ 3118724 w 6237448"/>
              <a:gd name="connsiteY4" fmla="*/ 0 h 3118724"/>
              <a:gd name="connsiteX0-1" fmla="*/ 0 w 6237448"/>
              <a:gd name="connsiteY0-2" fmla="*/ 3118724 h 3210164"/>
              <a:gd name="connsiteX1-3" fmla="*/ 3118724 w 6237448"/>
              <a:gd name="connsiteY1-4" fmla="*/ 0 h 3210164"/>
              <a:gd name="connsiteX2-5" fmla="*/ 6237448 w 6237448"/>
              <a:gd name="connsiteY2-6" fmla="*/ 3118724 h 3210164"/>
              <a:gd name="connsiteX3-7" fmla="*/ 3118724 w 6237448"/>
              <a:gd name="connsiteY3-8" fmla="*/ 3118724 h 3210164"/>
              <a:gd name="connsiteX4-9" fmla="*/ 91440 w 6237448"/>
              <a:gd name="connsiteY4-10" fmla="*/ 3210164 h 3210164"/>
              <a:gd name="connsiteX0-11" fmla="*/ 0 w 6237448"/>
              <a:gd name="connsiteY0-12" fmla="*/ 3118724 h 3118724"/>
              <a:gd name="connsiteX1-13" fmla="*/ 3118724 w 6237448"/>
              <a:gd name="connsiteY1-14" fmla="*/ 0 h 3118724"/>
              <a:gd name="connsiteX2-15" fmla="*/ 6237448 w 6237448"/>
              <a:gd name="connsiteY2-16" fmla="*/ 3118724 h 3118724"/>
              <a:gd name="connsiteX3-17" fmla="*/ 3118724 w 6237448"/>
              <a:gd name="connsiteY3-18" fmla="*/ 3118724 h 3118724"/>
              <a:gd name="connsiteX0-19" fmla="*/ 0 w 6237448"/>
              <a:gd name="connsiteY0-20" fmla="*/ 3118724 h 3118724"/>
              <a:gd name="connsiteX1-21" fmla="*/ 3118724 w 6237448"/>
              <a:gd name="connsiteY1-22" fmla="*/ 0 h 3118724"/>
              <a:gd name="connsiteX2-23" fmla="*/ 6237448 w 6237448"/>
              <a:gd name="connsiteY2-24" fmla="*/ 3118724 h 31187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37448" h="3118724">
                <a:moveTo>
                  <a:pt x="0" y="3118724"/>
                </a:moveTo>
                <a:cubicBezTo>
                  <a:pt x="0" y="1396300"/>
                  <a:pt x="1396300" y="0"/>
                  <a:pt x="3118724" y="0"/>
                </a:cubicBezTo>
                <a:cubicBezTo>
                  <a:pt x="4841148" y="0"/>
                  <a:pt x="6237448" y="1396300"/>
                  <a:pt x="6237448" y="3118724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iṡḻíḋe"/>
          <p:cNvSpPr/>
          <p:nvPr/>
        </p:nvSpPr>
        <p:spPr>
          <a:xfrm>
            <a:off x="3712342" y="3362566"/>
            <a:ext cx="4606853" cy="2303427"/>
          </a:xfrm>
          <a:custGeom>
            <a:avLst/>
            <a:gdLst>
              <a:gd name="connsiteX0" fmla="*/ 3118724 w 6237448"/>
              <a:gd name="connsiteY0" fmla="*/ 0 h 3118724"/>
              <a:gd name="connsiteX1" fmla="*/ 6237448 w 6237448"/>
              <a:gd name="connsiteY1" fmla="*/ 3118724 h 3118724"/>
              <a:gd name="connsiteX2" fmla="*/ 3118724 w 6237448"/>
              <a:gd name="connsiteY2" fmla="*/ 3118724 h 3118724"/>
              <a:gd name="connsiteX3" fmla="*/ 0 w 6237448"/>
              <a:gd name="connsiteY3" fmla="*/ 3118724 h 3118724"/>
              <a:gd name="connsiteX4" fmla="*/ 3118724 w 6237448"/>
              <a:gd name="connsiteY4" fmla="*/ 0 h 3118724"/>
              <a:gd name="connsiteX0-1" fmla="*/ 0 w 6237448"/>
              <a:gd name="connsiteY0-2" fmla="*/ 3118724 h 3210164"/>
              <a:gd name="connsiteX1-3" fmla="*/ 3118724 w 6237448"/>
              <a:gd name="connsiteY1-4" fmla="*/ 0 h 3210164"/>
              <a:gd name="connsiteX2-5" fmla="*/ 6237448 w 6237448"/>
              <a:gd name="connsiteY2-6" fmla="*/ 3118724 h 3210164"/>
              <a:gd name="connsiteX3-7" fmla="*/ 3118724 w 6237448"/>
              <a:gd name="connsiteY3-8" fmla="*/ 3118724 h 3210164"/>
              <a:gd name="connsiteX4-9" fmla="*/ 91440 w 6237448"/>
              <a:gd name="connsiteY4-10" fmla="*/ 3210164 h 3210164"/>
              <a:gd name="connsiteX0-11" fmla="*/ 0 w 6237448"/>
              <a:gd name="connsiteY0-12" fmla="*/ 3118724 h 3118724"/>
              <a:gd name="connsiteX1-13" fmla="*/ 3118724 w 6237448"/>
              <a:gd name="connsiteY1-14" fmla="*/ 0 h 3118724"/>
              <a:gd name="connsiteX2-15" fmla="*/ 6237448 w 6237448"/>
              <a:gd name="connsiteY2-16" fmla="*/ 3118724 h 3118724"/>
              <a:gd name="connsiteX3-17" fmla="*/ 3118724 w 6237448"/>
              <a:gd name="connsiteY3-18" fmla="*/ 3118724 h 3118724"/>
              <a:gd name="connsiteX0-19" fmla="*/ 0 w 6237448"/>
              <a:gd name="connsiteY0-20" fmla="*/ 3118724 h 3118724"/>
              <a:gd name="connsiteX1-21" fmla="*/ 3118724 w 6237448"/>
              <a:gd name="connsiteY1-22" fmla="*/ 0 h 3118724"/>
              <a:gd name="connsiteX2-23" fmla="*/ 6237448 w 6237448"/>
              <a:gd name="connsiteY2-24" fmla="*/ 3118724 h 31187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37448" h="3118724">
                <a:moveTo>
                  <a:pt x="0" y="3118724"/>
                </a:moveTo>
                <a:cubicBezTo>
                  <a:pt x="0" y="1396300"/>
                  <a:pt x="1396300" y="0"/>
                  <a:pt x="3118724" y="0"/>
                </a:cubicBezTo>
                <a:cubicBezTo>
                  <a:pt x="4841148" y="0"/>
                  <a:pt x="6237448" y="1396300"/>
                  <a:pt x="6237448" y="3118724"/>
                </a:cubicBezTo>
              </a:path>
            </a:pathLst>
          </a:custGeom>
          <a:solidFill>
            <a:schemeClr val="bg1">
              <a:lumMod val="8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îşḷíḓè"/>
          <p:cNvSpPr txBox="1"/>
          <p:nvPr/>
        </p:nvSpPr>
        <p:spPr>
          <a:xfrm>
            <a:off x="5487663" y="5097472"/>
            <a:ext cx="1152128" cy="40339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iṣliḑè"/>
          <p:cNvSpPr/>
          <p:nvPr/>
        </p:nvSpPr>
        <p:spPr>
          <a:xfrm>
            <a:off x="4461546" y="4063810"/>
            <a:ext cx="3204363" cy="1602183"/>
          </a:xfrm>
          <a:custGeom>
            <a:avLst/>
            <a:gdLst>
              <a:gd name="connsiteX0" fmla="*/ 3118724 w 6237448"/>
              <a:gd name="connsiteY0" fmla="*/ 0 h 3118724"/>
              <a:gd name="connsiteX1" fmla="*/ 6237448 w 6237448"/>
              <a:gd name="connsiteY1" fmla="*/ 3118724 h 3118724"/>
              <a:gd name="connsiteX2" fmla="*/ 3118724 w 6237448"/>
              <a:gd name="connsiteY2" fmla="*/ 3118724 h 3118724"/>
              <a:gd name="connsiteX3" fmla="*/ 0 w 6237448"/>
              <a:gd name="connsiteY3" fmla="*/ 3118724 h 3118724"/>
              <a:gd name="connsiteX4" fmla="*/ 3118724 w 6237448"/>
              <a:gd name="connsiteY4" fmla="*/ 0 h 3118724"/>
              <a:gd name="connsiteX0-1" fmla="*/ 0 w 6237448"/>
              <a:gd name="connsiteY0-2" fmla="*/ 3118724 h 3210164"/>
              <a:gd name="connsiteX1-3" fmla="*/ 3118724 w 6237448"/>
              <a:gd name="connsiteY1-4" fmla="*/ 0 h 3210164"/>
              <a:gd name="connsiteX2-5" fmla="*/ 6237448 w 6237448"/>
              <a:gd name="connsiteY2-6" fmla="*/ 3118724 h 3210164"/>
              <a:gd name="connsiteX3-7" fmla="*/ 3118724 w 6237448"/>
              <a:gd name="connsiteY3-8" fmla="*/ 3118724 h 3210164"/>
              <a:gd name="connsiteX4-9" fmla="*/ 91440 w 6237448"/>
              <a:gd name="connsiteY4-10" fmla="*/ 3210164 h 3210164"/>
              <a:gd name="connsiteX0-11" fmla="*/ 0 w 6237448"/>
              <a:gd name="connsiteY0-12" fmla="*/ 3118724 h 3118724"/>
              <a:gd name="connsiteX1-13" fmla="*/ 3118724 w 6237448"/>
              <a:gd name="connsiteY1-14" fmla="*/ 0 h 3118724"/>
              <a:gd name="connsiteX2-15" fmla="*/ 6237448 w 6237448"/>
              <a:gd name="connsiteY2-16" fmla="*/ 3118724 h 3118724"/>
              <a:gd name="connsiteX3-17" fmla="*/ 3118724 w 6237448"/>
              <a:gd name="connsiteY3-18" fmla="*/ 3118724 h 3118724"/>
              <a:gd name="connsiteX0-19" fmla="*/ 0 w 6237448"/>
              <a:gd name="connsiteY0-20" fmla="*/ 3118724 h 3118724"/>
              <a:gd name="connsiteX1-21" fmla="*/ 3118724 w 6237448"/>
              <a:gd name="connsiteY1-22" fmla="*/ 0 h 3118724"/>
              <a:gd name="connsiteX2-23" fmla="*/ 6237448 w 6237448"/>
              <a:gd name="connsiteY2-24" fmla="*/ 3118724 h 31187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37448" h="3118724">
                <a:moveTo>
                  <a:pt x="0" y="3118724"/>
                </a:moveTo>
                <a:cubicBezTo>
                  <a:pt x="0" y="1396300"/>
                  <a:pt x="1396300" y="0"/>
                  <a:pt x="3118724" y="0"/>
                </a:cubicBezTo>
                <a:cubicBezTo>
                  <a:pt x="4841148" y="0"/>
                  <a:pt x="6237448" y="1396300"/>
                  <a:pt x="6237448" y="3118724"/>
                </a:cubicBezTo>
              </a:path>
            </a:pathLst>
          </a:custGeom>
          <a:solidFill>
            <a:schemeClr val="bg1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îsḻïḋê"/>
          <p:cNvGrpSpPr/>
          <p:nvPr/>
        </p:nvGrpSpPr>
        <p:grpSpPr>
          <a:xfrm>
            <a:off x="1048773" y="3041200"/>
            <a:ext cx="2948396" cy="934940"/>
            <a:chOff x="2082804" y="1329817"/>
            <a:chExt cx="2334087" cy="934940"/>
          </a:xfrm>
        </p:grpSpPr>
        <p:sp>
          <p:nvSpPr>
            <p:cNvPr id="33" name="îṩļíďé"/>
            <p:cNvSpPr txBox="1"/>
            <p:nvPr/>
          </p:nvSpPr>
          <p:spPr>
            <a:xfrm>
              <a:off x="2082804" y="1677152"/>
              <a:ext cx="2334087" cy="58760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Copy paste fonts. Choose the only option to retain text.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ï$ḷíḍê"/>
            <p:cNvSpPr/>
            <p:nvPr/>
          </p:nvSpPr>
          <p:spPr>
            <a:xfrm>
              <a:off x="2082804" y="1329817"/>
              <a:ext cx="2334087" cy="335557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rmAutofit fontScale="92500" lnSpcReduction="10000"/>
            </a:bodyPr>
            <a:lstStyle/>
            <a:p>
              <a:pPr algn="r"/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grpSp>
        <p:nvGrpSpPr>
          <p:cNvPr id="10" name="íS1iḍè"/>
          <p:cNvGrpSpPr/>
          <p:nvPr/>
        </p:nvGrpSpPr>
        <p:grpSpPr>
          <a:xfrm>
            <a:off x="4153101" y="3165721"/>
            <a:ext cx="822599" cy="822598"/>
            <a:chOff x="4105001" y="967098"/>
            <a:chExt cx="1119951" cy="1119949"/>
          </a:xfrm>
        </p:grpSpPr>
        <p:sp>
          <p:nvSpPr>
            <p:cNvPr id="31" name="iŝḻîḍe"/>
            <p:cNvSpPr/>
            <p:nvPr/>
          </p:nvSpPr>
          <p:spPr>
            <a:xfrm>
              <a:off x="4105001" y="967098"/>
              <a:ext cx="1119951" cy="1119949"/>
            </a:xfrm>
            <a:prstGeom prst="ellipse">
              <a:avLst/>
            </a:prstGeom>
            <a:solidFill>
              <a:srgbClr val="06A294"/>
            </a:solidFill>
            <a:ln w="57150">
              <a:solidFill>
                <a:schemeClr val="bg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2" name="ís1îḑê"/>
            <p:cNvSpPr/>
            <p:nvPr/>
          </p:nvSpPr>
          <p:spPr bwMode="auto">
            <a:xfrm>
              <a:off x="4383338" y="1194228"/>
              <a:ext cx="563276" cy="665689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125" y="296"/>
                </a:cxn>
                <a:cxn ang="0">
                  <a:pos x="0" y="250"/>
                </a:cxn>
                <a:cxn ang="0">
                  <a:pos x="66" y="210"/>
                </a:cxn>
                <a:cxn ang="0">
                  <a:pos x="79" y="219"/>
                </a:cxn>
                <a:cxn ang="0">
                  <a:pos x="70" y="232"/>
                </a:cxn>
                <a:cxn ang="0">
                  <a:pos x="23" y="251"/>
                </a:cxn>
                <a:cxn ang="0">
                  <a:pos x="125" y="273"/>
                </a:cxn>
                <a:cxn ang="0">
                  <a:pos x="228" y="250"/>
                </a:cxn>
                <a:cxn ang="0">
                  <a:pos x="180" y="232"/>
                </a:cxn>
                <a:cxn ang="0">
                  <a:pos x="171" y="219"/>
                </a:cxn>
                <a:cxn ang="0">
                  <a:pos x="184" y="210"/>
                </a:cxn>
                <a:cxn ang="0">
                  <a:pos x="250" y="250"/>
                </a:cxn>
                <a:cxn ang="0">
                  <a:pos x="80" y="182"/>
                </a:cxn>
                <a:cxn ang="0">
                  <a:pos x="91" y="182"/>
                </a:cxn>
                <a:cxn ang="0">
                  <a:pos x="91" y="250"/>
                </a:cxn>
                <a:cxn ang="0">
                  <a:pos x="102" y="262"/>
                </a:cxn>
                <a:cxn ang="0">
                  <a:pos x="148" y="262"/>
                </a:cxn>
                <a:cxn ang="0">
                  <a:pos x="159" y="250"/>
                </a:cxn>
                <a:cxn ang="0">
                  <a:pos x="159" y="182"/>
                </a:cxn>
                <a:cxn ang="0">
                  <a:pos x="171" y="182"/>
                </a:cxn>
                <a:cxn ang="0">
                  <a:pos x="182" y="171"/>
                </a:cxn>
                <a:cxn ang="0">
                  <a:pos x="182" y="102"/>
                </a:cxn>
                <a:cxn ang="0">
                  <a:pos x="157" y="82"/>
                </a:cxn>
                <a:cxn ang="0">
                  <a:pos x="125" y="80"/>
                </a:cxn>
                <a:cxn ang="0">
                  <a:pos x="93" y="82"/>
                </a:cxn>
                <a:cxn ang="0">
                  <a:pos x="68" y="102"/>
                </a:cxn>
                <a:cxn ang="0">
                  <a:pos x="68" y="171"/>
                </a:cxn>
                <a:cxn ang="0">
                  <a:pos x="80" y="182"/>
                </a:cxn>
                <a:cxn ang="0">
                  <a:pos x="125" y="68"/>
                </a:cxn>
                <a:cxn ang="0">
                  <a:pos x="159" y="34"/>
                </a:cxn>
                <a:cxn ang="0">
                  <a:pos x="125" y="0"/>
                </a:cxn>
                <a:cxn ang="0">
                  <a:pos x="91" y="34"/>
                </a:cxn>
                <a:cxn ang="0">
                  <a:pos x="125" y="68"/>
                </a:cxn>
                <a:cxn ang="0">
                  <a:pos x="125" y="68"/>
                </a:cxn>
                <a:cxn ang="0">
                  <a:pos x="125" y="68"/>
                </a:cxn>
              </a:cxnLst>
              <a:rect l="0" t="0" r="r" b="b"/>
              <a:pathLst>
                <a:path w="250" h="296">
                  <a:moveTo>
                    <a:pt x="250" y="250"/>
                  </a:moveTo>
                  <a:cubicBezTo>
                    <a:pt x="250" y="282"/>
                    <a:pt x="185" y="296"/>
                    <a:pt x="125" y="296"/>
                  </a:cubicBezTo>
                  <a:cubicBezTo>
                    <a:pt x="65" y="296"/>
                    <a:pt x="0" y="282"/>
                    <a:pt x="0" y="250"/>
                  </a:cubicBezTo>
                  <a:cubicBezTo>
                    <a:pt x="0" y="226"/>
                    <a:pt x="36" y="215"/>
                    <a:pt x="66" y="210"/>
                  </a:cubicBezTo>
                  <a:cubicBezTo>
                    <a:pt x="72" y="209"/>
                    <a:pt x="78" y="213"/>
                    <a:pt x="79" y="219"/>
                  </a:cubicBezTo>
                  <a:cubicBezTo>
                    <a:pt x="80" y="225"/>
                    <a:pt x="76" y="231"/>
                    <a:pt x="70" y="232"/>
                  </a:cubicBezTo>
                  <a:cubicBezTo>
                    <a:pt x="33" y="239"/>
                    <a:pt x="23" y="249"/>
                    <a:pt x="23" y="251"/>
                  </a:cubicBezTo>
                  <a:cubicBezTo>
                    <a:pt x="24" y="257"/>
                    <a:pt x="58" y="273"/>
                    <a:pt x="125" y="273"/>
                  </a:cubicBezTo>
                  <a:cubicBezTo>
                    <a:pt x="192" y="273"/>
                    <a:pt x="226" y="257"/>
                    <a:pt x="228" y="250"/>
                  </a:cubicBezTo>
                  <a:cubicBezTo>
                    <a:pt x="227" y="249"/>
                    <a:pt x="217" y="238"/>
                    <a:pt x="180" y="232"/>
                  </a:cubicBezTo>
                  <a:cubicBezTo>
                    <a:pt x="174" y="231"/>
                    <a:pt x="170" y="225"/>
                    <a:pt x="171" y="219"/>
                  </a:cubicBezTo>
                  <a:cubicBezTo>
                    <a:pt x="172" y="213"/>
                    <a:pt x="178" y="209"/>
                    <a:pt x="184" y="210"/>
                  </a:cubicBezTo>
                  <a:cubicBezTo>
                    <a:pt x="214" y="215"/>
                    <a:pt x="250" y="226"/>
                    <a:pt x="250" y="250"/>
                  </a:cubicBezTo>
                  <a:close/>
                  <a:moveTo>
                    <a:pt x="80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1" y="257"/>
                    <a:pt x="96" y="262"/>
                    <a:pt x="102" y="262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54" y="262"/>
                    <a:pt x="159" y="257"/>
                    <a:pt x="159" y="25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71" y="182"/>
                    <a:pt x="171" y="182"/>
                    <a:pt x="171" y="182"/>
                  </a:cubicBezTo>
                  <a:cubicBezTo>
                    <a:pt x="177" y="182"/>
                    <a:pt x="182" y="177"/>
                    <a:pt x="182" y="171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7"/>
                    <a:pt x="173" y="84"/>
                    <a:pt x="157" y="82"/>
                  </a:cubicBezTo>
                  <a:cubicBezTo>
                    <a:pt x="150" y="81"/>
                    <a:pt x="138" y="80"/>
                    <a:pt x="125" y="80"/>
                  </a:cubicBezTo>
                  <a:cubicBezTo>
                    <a:pt x="112" y="80"/>
                    <a:pt x="100" y="81"/>
                    <a:pt x="93" y="82"/>
                  </a:cubicBezTo>
                  <a:cubicBezTo>
                    <a:pt x="77" y="84"/>
                    <a:pt x="68" y="97"/>
                    <a:pt x="68" y="10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7"/>
                    <a:pt x="73" y="182"/>
                    <a:pt x="80" y="182"/>
                  </a:cubicBezTo>
                  <a:close/>
                  <a:moveTo>
                    <a:pt x="125" y="68"/>
                  </a:moveTo>
                  <a:cubicBezTo>
                    <a:pt x="144" y="68"/>
                    <a:pt x="159" y="53"/>
                    <a:pt x="159" y="34"/>
                  </a:cubicBezTo>
                  <a:cubicBezTo>
                    <a:pt x="159" y="15"/>
                    <a:pt x="144" y="0"/>
                    <a:pt x="125" y="0"/>
                  </a:cubicBezTo>
                  <a:cubicBezTo>
                    <a:pt x="106" y="0"/>
                    <a:pt x="91" y="15"/>
                    <a:pt x="91" y="34"/>
                  </a:cubicBezTo>
                  <a:cubicBezTo>
                    <a:pt x="91" y="53"/>
                    <a:pt x="106" y="68"/>
                    <a:pt x="125" y="68"/>
                  </a:cubicBezTo>
                  <a:close/>
                  <a:moveTo>
                    <a:pt x="125" y="68"/>
                  </a:moveTo>
                  <a:cubicBezTo>
                    <a:pt x="125" y="68"/>
                    <a:pt x="125" y="68"/>
                    <a:pt x="125" y="6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11" name="îṧḻîďê"/>
          <p:cNvSpPr txBox="1"/>
          <p:nvPr/>
        </p:nvSpPr>
        <p:spPr>
          <a:xfrm>
            <a:off x="3399569" y="808009"/>
            <a:ext cx="5232400" cy="53396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 fontScale="92500"/>
          </a:bodyPr>
          <a:lstStyle/>
          <a:p>
            <a:pPr algn="ctr">
              <a:buSzPct val="25000"/>
            </a:pPr>
            <a:r>
              <a:rPr lang="en-US" sz="2000" b="1" dirty="0">
                <a:cs typeface="+mn-ea"/>
                <a:sym typeface="+mn-lt"/>
              </a:rPr>
              <a:t>Unified fonts make reading more fluent.</a:t>
            </a:r>
            <a:endParaRPr lang="en-US" sz="2000" b="1" dirty="0">
              <a:cs typeface="+mn-ea"/>
              <a:sym typeface="+mn-lt"/>
            </a:endParaRPr>
          </a:p>
        </p:txBody>
      </p:sp>
      <p:sp>
        <p:nvSpPr>
          <p:cNvPr id="12" name="î$ļîďé"/>
          <p:cNvSpPr txBox="1"/>
          <p:nvPr/>
        </p:nvSpPr>
        <p:spPr>
          <a:xfrm>
            <a:off x="3399568" y="1341970"/>
            <a:ext cx="5232400" cy="10421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sz="1200" dirty="0">
                <a:cs typeface="+mn-ea"/>
                <a:sym typeface="+mn-lt"/>
              </a:rPr>
              <a:t>Theme color makes PPT more convenient to change.</a:t>
            </a:r>
            <a:endParaRPr lang="en-US" sz="12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buSzPct val="25000"/>
            </a:pPr>
            <a:r>
              <a:rPr lang="en-US" sz="1200" dirty="0">
                <a:cs typeface="+mn-ea"/>
                <a:sym typeface="+mn-lt"/>
              </a:rPr>
              <a:t>Adjust the spacing to adapt to Chinese typesetting, use the reference line in PPT.</a:t>
            </a:r>
            <a:endParaRPr lang="en-US" sz="1200" dirty="0">
              <a:cs typeface="+mn-ea"/>
              <a:sym typeface="+mn-lt"/>
            </a:endParaRPr>
          </a:p>
        </p:txBody>
      </p:sp>
      <p:grpSp>
        <p:nvGrpSpPr>
          <p:cNvPr id="13" name="ïş1ïḍê"/>
          <p:cNvGrpSpPr/>
          <p:nvPr/>
        </p:nvGrpSpPr>
        <p:grpSpPr>
          <a:xfrm>
            <a:off x="589693" y="4392559"/>
            <a:ext cx="2563986" cy="934940"/>
            <a:chOff x="2082804" y="1329817"/>
            <a:chExt cx="2334087" cy="934940"/>
          </a:xfrm>
        </p:grpSpPr>
        <p:sp>
          <p:nvSpPr>
            <p:cNvPr id="29" name="išľíḍe"/>
            <p:cNvSpPr txBox="1"/>
            <p:nvPr/>
          </p:nvSpPr>
          <p:spPr>
            <a:xfrm>
              <a:off x="2082804" y="1677152"/>
              <a:ext cx="2334087" cy="58760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Copy paste fonts. Choose the only option to retain text.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íṡľïḋe"/>
            <p:cNvSpPr/>
            <p:nvPr/>
          </p:nvSpPr>
          <p:spPr>
            <a:xfrm>
              <a:off x="2082804" y="1329817"/>
              <a:ext cx="2334087" cy="335557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rmAutofit fontScale="92500" lnSpcReduction="10000"/>
            </a:bodyPr>
            <a:lstStyle/>
            <a:p>
              <a:pPr algn="r"/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grpSp>
        <p:nvGrpSpPr>
          <p:cNvPr id="14" name="í$ļîḋé"/>
          <p:cNvGrpSpPr/>
          <p:nvPr/>
        </p:nvGrpSpPr>
        <p:grpSpPr>
          <a:xfrm>
            <a:off x="3309611" y="4517080"/>
            <a:ext cx="822599" cy="822598"/>
            <a:chOff x="4105001" y="967098"/>
            <a:chExt cx="1119951" cy="1119949"/>
          </a:xfrm>
        </p:grpSpPr>
        <p:sp>
          <p:nvSpPr>
            <p:cNvPr id="27" name="íṥliḓè"/>
            <p:cNvSpPr/>
            <p:nvPr/>
          </p:nvSpPr>
          <p:spPr>
            <a:xfrm>
              <a:off x="4105001" y="967098"/>
              <a:ext cx="1119951" cy="1119949"/>
            </a:xfrm>
            <a:prstGeom prst="ellipse">
              <a:avLst/>
            </a:prstGeom>
            <a:solidFill>
              <a:srgbClr val="F0B9B4"/>
            </a:solidFill>
            <a:ln w="57150">
              <a:solidFill>
                <a:schemeClr val="bg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8" name="işḻîḓe"/>
            <p:cNvSpPr/>
            <p:nvPr/>
          </p:nvSpPr>
          <p:spPr bwMode="auto">
            <a:xfrm>
              <a:off x="4383338" y="1194228"/>
              <a:ext cx="563276" cy="665689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125" y="296"/>
                </a:cxn>
                <a:cxn ang="0">
                  <a:pos x="0" y="250"/>
                </a:cxn>
                <a:cxn ang="0">
                  <a:pos x="66" y="210"/>
                </a:cxn>
                <a:cxn ang="0">
                  <a:pos x="79" y="219"/>
                </a:cxn>
                <a:cxn ang="0">
                  <a:pos x="70" y="232"/>
                </a:cxn>
                <a:cxn ang="0">
                  <a:pos x="23" y="251"/>
                </a:cxn>
                <a:cxn ang="0">
                  <a:pos x="125" y="273"/>
                </a:cxn>
                <a:cxn ang="0">
                  <a:pos x="228" y="250"/>
                </a:cxn>
                <a:cxn ang="0">
                  <a:pos x="180" y="232"/>
                </a:cxn>
                <a:cxn ang="0">
                  <a:pos x="171" y="219"/>
                </a:cxn>
                <a:cxn ang="0">
                  <a:pos x="184" y="210"/>
                </a:cxn>
                <a:cxn ang="0">
                  <a:pos x="250" y="250"/>
                </a:cxn>
                <a:cxn ang="0">
                  <a:pos x="80" y="182"/>
                </a:cxn>
                <a:cxn ang="0">
                  <a:pos x="91" y="182"/>
                </a:cxn>
                <a:cxn ang="0">
                  <a:pos x="91" y="250"/>
                </a:cxn>
                <a:cxn ang="0">
                  <a:pos x="102" y="262"/>
                </a:cxn>
                <a:cxn ang="0">
                  <a:pos x="148" y="262"/>
                </a:cxn>
                <a:cxn ang="0">
                  <a:pos x="159" y="250"/>
                </a:cxn>
                <a:cxn ang="0">
                  <a:pos x="159" y="182"/>
                </a:cxn>
                <a:cxn ang="0">
                  <a:pos x="171" y="182"/>
                </a:cxn>
                <a:cxn ang="0">
                  <a:pos x="182" y="171"/>
                </a:cxn>
                <a:cxn ang="0">
                  <a:pos x="182" y="102"/>
                </a:cxn>
                <a:cxn ang="0">
                  <a:pos x="157" y="82"/>
                </a:cxn>
                <a:cxn ang="0">
                  <a:pos x="125" y="80"/>
                </a:cxn>
                <a:cxn ang="0">
                  <a:pos x="93" y="82"/>
                </a:cxn>
                <a:cxn ang="0">
                  <a:pos x="68" y="102"/>
                </a:cxn>
                <a:cxn ang="0">
                  <a:pos x="68" y="171"/>
                </a:cxn>
                <a:cxn ang="0">
                  <a:pos x="80" y="182"/>
                </a:cxn>
                <a:cxn ang="0">
                  <a:pos x="125" y="68"/>
                </a:cxn>
                <a:cxn ang="0">
                  <a:pos x="159" y="34"/>
                </a:cxn>
                <a:cxn ang="0">
                  <a:pos x="125" y="0"/>
                </a:cxn>
                <a:cxn ang="0">
                  <a:pos x="91" y="34"/>
                </a:cxn>
                <a:cxn ang="0">
                  <a:pos x="125" y="68"/>
                </a:cxn>
                <a:cxn ang="0">
                  <a:pos x="125" y="68"/>
                </a:cxn>
                <a:cxn ang="0">
                  <a:pos x="125" y="68"/>
                </a:cxn>
              </a:cxnLst>
              <a:rect l="0" t="0" r="r" b="b"/>
              <a:pathLst>
                <a:path w="250" h="296">
                  <a:moveTo>
                    <a:pt x="250" y="250"/>
                  </a:moveTo>
                  <a:cubicBezTo>
                    <a:pt x="250" y="282"/>
                    <a:pt x="185" y="296"/>
                    <a:pt x="125" y="296"/>
                  </a:cubicBezTo>
                  <a:cubicBezTo>
                    <a:pt x="65" y="296"/>
                    <a:pt x="0" y="282"/>
                    <a:pt x="0" y="250"/>
                  </a:cubicBezTo>
                  <a:cubicBezTo>
                    <a:pt x="0" y="226"/>
                    <a:pt x="36" y="215"/>
                    <a:pt x="66" y="210"/>
                  </a:cubicBezTo>
                  <a:cubicBezTo>
                    <a:pt x="72" y="209"/>
                    <a:pt x="78" y="213"/>
                    <a:pt x="79" y="219"/>
                  </a:cubicBezTo>
                  <a:cubicBezTo>
                    <a:pt x="80" y="225"/>
                    <a:pt x="76" y="231"/>
                    <a:pt x="70" y="232"/>
                  </a:cubicBezTo>
                  <a:cubicBezTo>
                    <a:pt x="33" y="239"/>
                    <a:pt x="23" y="249"/>
                    <a:pt x="23" y="251"/>
                  </a:cubicBezTo>
                  <a:cubicBezTo>
                    <a:pt x="24" y="257"/>
                    <a:pt x="58" y="273"/>
                    <a:pt x="125" y="273"/>
                  </a:cubicBezTo>
                  <a:cubicBezTo>
                    <a:pt x="192" y="273"/>
                    <a:pt x="226" y="257"/>
                    <a:pt x="228" y="250"/>
                  </a:cubicBezTo>
                  <a:cubicBezTo>
                    <a:pt x="227" y="249"/>
                    <a:pt x="217" y="238"/>
                    <a:pt x="180" y="232"/>
                  </a:cubicBezTo>
                  <a:cubicBezTo>
                    <a:pt x="174" y="231"/>
                    <a:pt x="170" y="225"/>
                    <a:pt x="171" y="219"/>
                  </a:cubicBezTo>
                  <a:cubicBezTo>
                    <a:pt x="172" y="213"/>
                    <a:pt x="178" y="209"/>
                    <a:pt x="184" y="210"/>
                  </a:cubicBezTo>
                  <a:cubicBezTo>
                    <a:pt x="214" y="215"/>
                    <a:pt x="250" y="226"/>
                    <a:pt x="250" y="250"/>
                  </a:cubicBezTo>
                  <a:close/>
                  <a:moveTo>
                    <a:pt x="80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1" y="257"/>
                    <a:pt x="96" y="262"/>
                    <a:pt x="102" y="262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54" y="262"/>
                    <a:pt x="159" y="257"/>
                    <a:pt x="159" y="25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71" y="182"/>
                    <a:pt x="171" y="182"/>
                    <a:pt x="171" y="182"/>
                  </a:cubicBezTo>
                  <a:cubicBezTo>
                    <a:pt x="177" y="182"/>
                    <a:pt x="182" y="177"/>
                    <a:pt x="182" y="171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7"/>
                    <a:pt x="173" y="84"/>
                    <a:pt x="157" y="82"/>
                  </a:cubicBezTo>
                  <a:cubicBezTo>
                    <a:pt x="150" y="81"/>
                    <a:pt x="138" y="80"/>
                    <a:pt x="125" y="80"/>
                  </a:cubicBezTo>
                  <a:cubicBezTo>
                    <a:pt x="112" y="80"/>
                    <a:pt x="100" y="81"/>
                    <a:pt x="93" y="82"/>
                  </a:cubicBezTo>
                  <a:cubicBezTo>
                    <a:pt x="77" y="84"/>
                    <a:pt x="68" y="97"/>
                    <a:pt x="68" y="10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7"/>
                    <a:pt x="73" y="182"/>
                    <a:pt x="80" y="182"/>
                  </a:cubicBezTo>
                  <a:close/>
                  <a:moveTo>
                    <a:pt x="125" y="68"/>
                  </a:moveTo>
                  <a:cubicBezTo>
                    <a:pt x="144" y="68"/>
                    <a:pt x="159" y="53"/>
                    <a:pt x="159" y="34"/>
                  </a:cubicBezTo>
                  <a:cubicBezTo>
                    <a:pt x="159" y="15"/>
                    <a:pt x="144" y="0"/>
                    <a:pt x="125" y="0"/>
                  </a:cubicBezTo>
                  <a:cubicBezTo>
                    <a:pt x="106" y="0"/>
                    <a:pt x="91" y="15"/>
                    <a:pt x="91" y="34"/>
                  </a:cubicBezTo>
                  <a:cubicBezTo>
                    <a:pt x="91" y="53"/>
                    <a:pt x="106" y="68"/>
                    <a:pt x="125" y="68"/>
                  </a:cubicBezTo>
                  <a:close/>
                  <a:moveTo>
                    <a:pt x="125" y="68"/>
                  </a:moveTo>
                  <a:cubicBezTo>
                    <a:pt x="125" y="68"/>
                    <a:pt x="125" y="68"/>
                    <a:pt x="125" y="6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5" name="í$1ïḑê"/>
          <p:cNvGrpSpPr/>
          <p:nvPr/>
        </p:nvGrpSpPr>
        <p:grpSpPr>
          <a:xfrm>
            <a:off x="6990195" y="3165721"/>
            <a:ext cx="822599" cy="822598"/>
            <a:chOff x="4105001" y="967098"/>
            <a:chExt cx="1119951" cy="1119949"/>
          </a:xfrm>
        </p:grpSpPr>
        <p:sp>
          <p:nvSpPr>
            <p:cNvPr id="25" name="ïślïḓè"/>
            <p:cNvSpPr/>
            <p:nvPr/>
          </p:nvSpPr>
          <p:spPr>
            <a:xfrm>
              <a:off x="4105001" y="967098"/>
              <a:ext cx="1119951" cy="1119949"/>
            </a:xfrm>
            <a:prstGeom prst="ellipse">
              <a:avLst/>
            </a:prstGeom>
            <a:solidFill>
              <a:srgbClr val="F0B9B4"/>
            </a:solidFill>
            <a:ln w="57150">
              <a:solidFill>
                <a:schemeClr val="bg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6" name="iṥḻiḍé"/>
            <p:cNvSpPr/>
            <p:nvPr/>
          </p:nvSpPr>
          <p:spPr bwMode="auto">
            <a:xfrm>
              <a:off x="4383338" y="1194228"/>
              <a:ext cx="563276" cy="665689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125" y="296"/>
                </a:cxn>
                <a:cxn ang="0">
                  <a:pos x="0" y="250"/>
                </a:cxn>
                <a:cxn ang="0">
                  <a:pos x="66" y="210"/>
                </a:cxn>
                <a:cxn ang="0">
                  <a:pos x="79" y="219"/>
                </a:cxn>
                <a:cxn ang="0">
                  <a:pos x="70" y="232"/>
                </a:cxn>
                <a:cxn ang="0">
                  <a:pos x="23" y="251"/>
                </a:cxn>
                <a:cxn ang="0">
                  <a:pos x="125" y="273"/>
                </a:cxn>
                <a:cxn ang="0">
                  <a:pos x="228" y="250"/>
                </a:cxn>
                <a:cxn ang="0">
                  <a:pos x="180" y="232"/>
                </a:cxn>
                <a:cxn ang="0">
                  <a:pos x="171" y="219"/>
                </a:cxn>
                <a:cxn ang="0">
                  <a:pos x="184" y="210"/>
                </a:cxn>
                <a:cxn ang="0">
                  <a:pos x="250" y="250"/>
                </a:cxn>
                <a:cxn ang="0">
                  <a:pos x="80" y="182"/>
                </a:cxn>
                <a:cxn ang="0">
                  <a:pos x="91" y="182"/>
                </a:cxn>
                <a:cxn ang="0">
                  <a:pos x="91" y="250"/>
                </a:cxn>
                <a:cxn ang="0">
                  <a:pos x="102" y="262"/>
                </a:cxn>
                <a:cxn ang="0">
                  <a:pos x="148" y="262"/>
                </a:cxn>
                <a:cxn ang="0">
                  <a:pos x="159" y="250"/>
                </a:cxn>
                <a:cxn ang="0">
                  <a:pos x="159" y="182"/>
                </a:cxn>
                <a:cxn ang="0">
                  <a:pos x="171" y="182"/>
                </a:cxn>
                <a:cxn ang="0">
                  <a:pos x="182" y="171"/>
                </a:cxn>
                <a:cxn ang="0">
                  <a:pos x="182" y="102"/>
                </a:cxn>
                <a:cxn ang="0">
                  <a:pos x="157" y="82"/>
                </a:cxn>
                <a:cxn ang="0">
                  <a:pos x="125" y="80"/>
                </a:cxn>
                <a:cxn ang="0">
                  <a:pos x="93" y="82"/>
                </a:cxn>
                <a:cxn ang="0">
                  <a:pos x="68" y="102"/>
                </a:cxn>
                <a:cxn ang="0">
                  <a:pos x="68" y="171"/>
                </a:cxn>
                <a:cxn ang="0">
                  <a:pos x="80" y="182"/>
                </a:cxn>
                <a:cxn ang="0">
                  <a:pos x="125" y="68"/>
                </a:cxn>
                <a:cxn ang="0">
                  <a:pos x="159" y="34"/>
                </a:cxn>
                <a:cxn ang="0">
                  <a:pos x="125" y="0"/>
                </a:cxn>
                <a:cxn ang="0">
                  <a:pos x="91" y="34"/>
                </a:cxn>
                <a:cxn ang="0">
                  <a:pos x="125" y="68"/>
                </a:cxn>
                <a:cxn ang="0">
                  <a:pos x="125" y="68"/>
                </a:cxn>
                <a:cxn ang="0">
                  <a:pos x="125" y="68"/>
                </a:cxn>
              </a:cxnLst>
              <a:rect l="0" t="0" r="r" b="b"/>
              <a:pathLst>
                <a:path w="250" h="296">
                  <a:moveTo>
                    <a:pt x="250" y="250"/>
                  </a:moveTo>
                  <a:cubicBezTo>
                    <a:pt x="250" y="282"/>
                    <a:pt x="185" y="296"/>
                    <a:pt x="125" y="296"/>
                  </a:cubicBezTo>
                  <a:cubicBezTo>
                    <a:pt x="65" y="296"/>
                    <a:pt x="0" y="282"/>
                    <a:pt x="0" y="250"/>
                  </a:cubicBezTo>
                  <a:cubicBezTo>
                    <a:pt x="0" y="226"/>
                    <a:pt x="36" y="215"/>
                    <a:pt x="66" y="210"/>
                  </a:cubicBezTo>
                  <a:cubicBezTo>
                    <a:pt x="72" y="209"/>
                    <a:pt x="78" y="213"/>
                    <a:pt x="79" y="219"/>
                  </a:cubicBezTo>
                  <a:cubicBezTo>
                    <a:pt x="80" y="225"/>
                    <a:pt x="76" y="231"/>
                    <a:pt x="70" y="232"/>
                  </a:cubicBezTo>
                  <a:cubicBezTo>
                    <a:pt x="33" y="239"/>
                    <a:pt x="23" y="249"/>
                    <a:pt x="23" y="251"/>
                  </a:cubicBezTo>
                  <a:cubicBezTo>
                    <a:pt x="24" y="257"/>
                    <a:pt x="58" y="273"/>
                    <a:pt x="125" y="273"/>
                  </a:cubicBezTo>
                  <a:cubicBezTo>
                    <a:pt x="192" y="273"/>
                    <a:pt x="226" y="257"/>
                    <a:pt x="228" y="250"/>
                  </a:cubicBezTo>
                  <a:cubicBezTo>
                    <a:pt x="227" y="249"/>
                    <a:pt x="217" y="238"/>
                    <a:pt x="180" y="232"/>
                  </a:cubicBezTo>
                  <a:cubicBezTo>
                    <a:pt x="174" y="231"/>
                    <a:pt x="170" y="225"/>
                    <a:pt x="171" y="219"/>
                  </a:cubicBezTo>
                  <a:cubicBezTo>
                    <a:pt x="172" y="213"/>
                    <a:pt x="178" y="209"/>
                    <a:pt x="184" y="210"/>
                  </a:cubicBezTo>
                  <a:cubicBezTo>
                    <a:pt x="214" y="215"/>
                    <a:pt x="250" y="226"/>
                    <a:pt x="250" y="250"/>
                  </a:cubicBezTo>
                  <a:close/>
                  <a:moveTo>
                    <a:pt x="80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1" y="257"/>
                    <a:pt x="96" y="262"/>
                    <a:pt x="102" y="262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54" y="262"/>
                    <a:pt x="159" y="257"/>
                    <a:pt x="159" y="25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71" y="182"/>
                    <a:pt x="171" y="182"/>
                    <a:pt x="171" y="182"/>
                  </a:cubicBezTo>
                  <a:cubicBezTo>
                    <a:pt x="177" y="182"/>
                    <a:pt x="182" y="177"/>
                    <a:pt x="182" y="171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7"/>
                    <a:pt x="173" y="84"/>
                    <a:pt x="157" y="82"/>
                  </a:cubicBezTo>
                  <a:cubicBezTo>
                    <a:pt x="150" y="81"/>
                    <a:pt x="138" y="80"/>
                    <a:pt x="125" y="80"/>
                  </a:cubicBezTo>
                  <a:cubicBezTo>
                    <a:pt x="112" y="80"/>
                    <a:pt x="100" y="81"/>
                    <a:pt x="93" y="82"/>
                  </a:cubicBezTo>
                  <a:cubicBezTo>
                    <a:pt x="77" y="84"/>
                    <a:pt x="68" y="97"/>
                    <a:pt x="68" y="10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7"/>
                    <a:pt x="73" y="182"/>
                    <a:pt x="80" y="182"/>
                  </a:cubicBezTo>
                  <a:close/>
                  <a:moveTo>
                    <a:pt x="125" y="68"/>
                  </a:moveTo>
                  <a:cubicBezTo>
                    <a:pt x="144" y="68"/>
                    <a:pt x="159" y="53"/>
                    <a:pt x="159" y="34"/>
                  </a:cubicBezTo>
                  <a:cubicBezTo>
                    <a:pt x="159" y="15"/>
                    <a:pt x="144" y="0"/>
                    <a:pt x="125" y="0"/>
                  </a:cubicBezTo>
                  <a:cubicBezTo>
                    <a:pt x="106" y="0"/>
                    <a:pt x="91" y="15"/>
                    <a:pt x="91" y="34"/>
                  </a:cubicBezTo>
                  <a:cubicBezTo>
                    <a:pt x="91" y="53"/>
                    <a:pt x="106" y="68"/>
                    <a:pt x="125" y="68"/>
                  </a:cubicBezTo>
                  <a:close/>
                  <a:moveTo>
                    <a:pt x="125" y="68"/>
                  </a:moveTo>
                  <a:cubicBezTo>
                    <a:pt x="125" y="68"/>
                    <a:pt x="125" y="68"/>
                    <a:pt x="125" y="6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íşḷîḑè"/>
          <p:cNvGrpSpPr/>
          <p:nvPr/>
        </p:nvGrpSpPr>
        <p:grpSpPr>
          <a:xfrm>
            <a:off x="8086470" y="4517080"/>
            <a:ext cx="822599" cy="822598"/>
            <a:chOff x="4105001" y="967098"/>
            <a:chExt cx="1119951" cy="1119949"/>
          </a:xfrm>
        </p:grpSpPr>
        <p:sp>
          <p:nvSpPr>
            <p:cNvPr id="23" name="îsḷide"/>
            <p:cNvSpPr/>
            <p:nvPr/>
          </p:nvSpPr>
          <p:spPr>
            <a:xfrm>
              <a:off x="4105001" y="967098"/>
              <a:ext cx="1119951" cy="1119949"/>
            </a:xfrm>
            <a:prstGeom prst="ellipse">
              <a:avLst/>
            </a:prstGeom>
            <a:solidFill>
              <a:srgbClr val="06A294"/>
            </a:solidFill>
            <a:ln w="57150">
              <a:solidFill>
                <a:schemeClr val="bg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4" name="íŝļïḋè"/>
            <p:cNvSpPr/>
            <p:nvPr/>
          </p:nvSpPr>
          <p:spPr bwMode="auto">
            <a:xfrm>
              <a:off x="4383338" y="1194228"/>
              <a:ext cx="563276" cy="665689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125" y="296"/>
                </a:cxn>
                <a:cxn ang="0">
                  <a:pos x="0" y="250"/>
                </a:cxn>
                <a:cxn ang="0">
                  <a:pos x="66" y="210"/>
                </a:cxn>
                <a:cxn ang="0">
                  <a:pos x="79" y="219"/>
                </a:cxn>
                <a:cxn ang="0">
                  <a:pos x="70" y="232"/>
                </a:cxn>
                <a:cxn ang="0">
                  <a:pos x="23" y="251"/>
                </a:cxn>
                <a:cxn ang="0">
                  <a:pos x="125" y="273"/>
                </a:cxn>
                <a:cxn ang="0">
                  <a:pos x="228" y="250"/>
                </a:cxn>
                <a:cxn ang="0">
                  <a:pos x="180" y="232"/>
                </a:cxn>
                <a:cxn ang="0">
                  <a:pos x="171" y="219"/>
                </a:cxn>
                <a:cxn ang="0">
                  <a:pos x="184" y="210"/>
                </a:cxn>
                <a:cxn ang="0">
                  <a:pos x="250" y="250"/>
                </a:cxn>
                <a:cxn ang="0">
                  <a:pos x="80" y="182"/>
                </a:cxn>
                <a:cxn ang="0">
                  <a:pos x="91" y="182"/>
                </a:cxn>
                <a:cxn ang="0">
                  <a:pos x="91" y="250"/>
                </a:cxn>
                <a:cxn ang="0">
                  <a:pos x="102" y="262"/>
                </a:cxn>
                <a:cxn ang="0">
                  <a:pos x="148" y="262"/>
                </a:cxn>
                <a:cxn ang="0">
                  <a:pos x="159" y="250"/>
                </a:cxn>
                <a:cxn ang="0">
                  <a:pos x="159" y="182"/>
                </a:cxn>
                <a:cxn ang="0">
                  <a:pos x="171" y="182"/>
                </a:cxn>
                <a:cxn ang="0">
                  <a:pos x="182" y="171"/>
                </a:cxn>
                <a:cxn ang="0">
                  <a:pos x="182" y="102"/>
                </a:cxn>
                <a:cxn ang="0">
                  <a:pos x="157" y="82"/>
                </a:cxn>
                <a:cxn ang="0">
                  <a:pos x="125" y="80"/>
                </a:cxn>
                <a:cxn ang="0">
                  <a:pos x="93" y="82"/>
                </a:cxn>
                <a:cxn ang="0">
                  <a:pos x="68" y="102"/>
                </a:cxn>
                <a:cxn ang="0">
                  <a:pos x="68" y="171"/>
                </a:cxn>
                <a:cxn ang="0">
                  <a:pos x="80" y="182"/>
                </a:cxn>
                <a:cxn ang="0">
                  <a:pos x="125" y="68"/>
                </a:cxn>
                <a:cxn ang="0">
                  <a:pos x="159" y="34"/>
                </a:cxn>
                <a:cxn ang="0">
                  <a:pos x="125" y="0"/>
                </a:cxn>
                <a:cxn ang="0">
                  <a:pos x="91" y="34"/>
                </a:cxn>
                <a:cxn ang="0">
                  <a:pos x="125" y="68"/>
                </a:cxn>
                <a:cxn ang="0">
                  <a:pos x="125" y="68"/>
                </a:cxn>
                <a:cxn ang="0">
                  <a:pos x="125" y="68"/>
                </a:cxn>
              </a:cxnLst>
              <a:rect l="0" t="0" r="r" b="b"/>
              <a:pathLst>
                <a:path w="250" h="296">
                  <a:moveTo>
                    <a:pt x="250" y="250"/>
                  </a:moveTo>
                  <a:cubicBezTo>
                    <a:pt x="250" y="282"/>
                    <a:pt x="185" y="296"/>
                    <a:pt x="125" y="296"/>
                  </a:cubicBezTo>
                  <a:cubicBezTo>
                    <a:pt x="65" y="296"/>
                    <a:pt x="0" y="282"/>
                    <a:pt x="0" y="250"/>
                  </a:cubicBezTo>
                  <a:cubicBezTo>
                    <a:pt x="0" y="226"/>
                    <a:pt x="36" y="215"/>
                    <a:pt x="66" y="210"/>
                  </a:cubicBezTo>
                  <a:cubicBezTo>
                    <a:pt x="72" y="209"/>
                    <a:pt x="78" y="213"/>
                    <a:pt x="79" y="219"/>
                  </a:cubicBezTo>
                  <a:cubicBezTo>
                    <a:pt x="80" y="225"/>
                    <a:pt x="76" y="231"/>
                    <a:pt x="70" y="232"/>
                  </a:cubicBezTo>
                  <a:cubicBezTo>
                    <a:pt x="33" y="239"/>
                    <a:pt x="23" y="249"/>
                    <a:pt x="23" y="251"/>
                  </a:cubicBezTo>
                  <a:cubicBezTo>
                    <a:pt x="24" y="257"/>
                    <a:pt x="58" y="273"/>
                    <a:pt x="125" y="273"/>
                  </a:cubicBezTo>
                  <a:cubicBezTo>
                    <a:pt x="192" y="273"/>
                    <a:pt x="226" y="257"/>
                    <a:pt x="228" y="250"/>
                  </a:cubicBezTo>
                  <a:cubicBezTo>
                    <a:pt x="227" y="249"/>
                    <a:pt x="217" y="238"/>
                    <a:pt x="180" y="232"/>
                  </a:cubicBezTo>
                  <a:cubicBezTo>
                    <a:pt x="174" y="231"/>
                    <a:pt x="170" y="225"/>
                    <a:pt x="171" y="219"/>
                  </a:cubicBezTo>
                  <a:cubicBezTo>
                    <a:pt x="172" y="213"/>
                    <a:pt x="178" y="209"/>
                    <a:pt x="184" y="210"/>
                  </a:cubicBezTo>
                  <a:cubicBezTo>
                    <a:pt x="214" y="215"/>
                    <a:pt x="250" y="226"/>
                    <a:pt x="250" y="250"/>
                  </a:cubicBezTo>
                  <a:close/>
                  <a:moveTo>
                    <a:pt x="80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1" y="257"/>
                    <a:pt x="96" y="262"/>
                    <a:pt x="102" y="262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54" y="262"/>
                    <a:pt x="159" y="257"/>
                    <a:pt x="159" y="25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71" y="182"/>
                    <a:pt x="171" y="182"/>
                    <a:pt x="171" y="182"/>
                  </a:cubicBezTo>
                  <a:cubicBezTo>
                    <a:pt x="177" y="182"/>
                    <a:pt x="182" y="177"/>
                    <a:pt x="182" y="171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7"/>
                    <a:pt x="173" y="84"/>
                    <a:pt x="157" y="82"/>
                  </a:cubicBezTo>
                  <a:cubicBezTo>
                    <a:pt x="150" y="81"/>
                    <a:pt x="138" y="80"/>
                    <a:pt x="125" y="80"/>
                  </a:cubicBezTo>
                  <a:cubicBezTo>
                    <a:pt x="112" y="80"/>
                    <a:pt x="100" y="81"/>
                    <a:pt x="93" y="82"/>
                  </a:cubicBezTo>
                  <a:cubicBezTo>
                    <a:pt x="77" y="84"/>
                    <a:pt x="68" y="97"/>
                    <a:pt x="68" y="10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7"/>
                    <a:pt x="73" y="182"/>
                    <a:pt x="80" y="182"/>
                  </a:cubicBezTo>
                  <a:close/>
                  <a:moveTo>
                    <a:pt x="125" y="68"/>
                  </a:moveTo>
                  <a:cubicBezTo>
                    <a:pt x="144" y="68"/>
                    <a:pt x="159" y="53"/>
                    <a:pt x="159" y="34"/>
                  </a:cubicBezTo>
                  <a:cubicBezTo>
                    <a:pt x="159" y="15"/>
                    <a:pt x="144" y="0"/>
                    <a:pt x="125" y="0"/>
                  </a:cubicBezTo>
                  <a:cubicBezTo>
                    <a:pt x="106" y="0"/>
                    <a:pt x="91" y="15"/>
                    <a:pt x="91" y="34"/>
                  </a:cubicBezTo>
                  <a:cubicBezTo>
                    <a:pt x="91" y="53"/>
                    <a:pt x="106" y="68"/>
                    <a:pt x="125" y="68"/>
                  </a:cubicBezTo>
                  <a:close/>
                  <a:moveTo>
                    <a:pt x="125" y="68"/>
                  </a:moveTo>
                  <a:cubicBezTo>
                    <a:pt x="125" y="68"/>
                    <a:pt x="125" y="68"/>
                    <a:pt x="125" y="6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ïšľidè"/>
          <p:cNvGrpSpPr/>
          <p:nvPr/>
        </p:nvGrpSpPr>
        <p:grpSpPr>
          <a:xfrm>
            <a:off x="7852245" y="3041200"/>
            <a:ext cx="2948396" cy="934940"/>
            <a:chOff x="2082804" y="1329817"/>
            <a:chExt cx="2334087" cy="934940"/>
          </a:xfrm>
        </p:grpSpPr>
        <p:sp>
          <p:nvSpPr>
            <p:cNvPr id="21" name="îṡľiḑê"/>
            <p:cNvSpPr txBox="1"/>
            <p:nvPr/>
          </p:nvSpPr>
          <p:spPr>
            <a:xfrm>
              <a:off x="2082804" y="1677152"/>
              <a:ext cx="2334087" cy="58760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Copy paste fonts. Choose the only option to retain text.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ïṥlíḍe"/>
            <p:cNvSpPr/>
            <p:nvPr/>
          </p:nvSpPr>
          <p:spPr>
            <a:xfrm>
              <a:off x="2082804" y="1329817"/>
              <a:ext cx="2334087" cy="335557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rmAutofit fontScale="92500" lnSpcReduction="10000"/>
            </a:bodyPr>
            <a:lstStyle/>
            <a:p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grpSp>
        <p:nvGrpSpPr>
          <p:cNvPr id="18" name="iṧliḍé"/>
          <p:cNvGrpSpPr/>
          <p:nvPr/>
        </p:nvGrpSpPr>
        <p:grpSpPr>
          <a:xfrm>
            <a:off x="8876270" y="4392559"/>
            <a:ext cx="2563986" cy="934940"/>
            <a:chOff x="2082804" y="1329817"/>
            <a:chExt cx="2334087" cy="934940"/>
          </a:xfrm>
        </p:grpSpPr>
        <p:sp>
          <p:nvSpPr>
            <p:cNvPr id="19" name="ïṥļiḓé"/>
            <p:cNvSpPr txBox="1"/>
            <p:nvPr/>
          </p:nvSpPr>
          <p:spPr>
            <a:xfrm>
              <a:off x="2082804" y="1677152"/>
              <a:ext cx="2334087" cy="58760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Copy paste fonts. Choose the only option to retain text.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íś1îḑé"/>
            <p:cNvSpPr/>
            <p:nvPr/>
          </p:nvSpPr>
          <p:spPr>
            <a:xfrm>
              <a:off x="2082804" y="1329817"/>
              <a:ext cx="2334087" cy="335557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rmAutofit fontScale="92500" lnSpcReduction="10000"/>
            </a:bodyPr>
            <a:lstStyle/>
            <a:p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06" y="464946"/>
            <a:ext cx="11196385" cy="594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îśḻiḋè"/>
          <p:cNvSpPr txBox="1"/>
          <p:nvPr/>
        </p:nvSpPr>
        <p:spPr>
          <a:xfrm>
            <a:off x="673099" y="1198620"/>
            <a:ext cx="10845797" cy="6909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en-US" sz="2800" dirty="0">
                <a:cs typeface="+mn-ea"/>
                <a:sym typeface="+mn-lt"/>
              </a:rPr>
              <a:t>Unified fonts make reading more fluent.</a:t>
            </a:r>
            <a:endParaRPr lang="en-US" sz="2800" dirty="0">
              <a:cs typeface="+mn-ea"/>
              <a:sym typeface="+mn-lt"/>
            </a:endParaRPr>
          </a:p>
        </p:txBody>
      </p:sp>
      <p:sp>
        <p:nvSpPr>
          <p:cNvPr id="37" name="işḻíḍê"/>
          <p:cNvSpPr/>
          <p:nvPr/>
        </p:nvSpPr>
        <p:spPr bwMode="auto">
          <a:xfrm>
            <a:off x="5590884" y="2295563"/>
            <a:ext cx="1519480" cy="2639821"/>
          </a:xfrm>
          <a:custGeom>
            <a:avLst/>
            <a:gdLst>
              <a:gd name="T0" fmla="*/ 265 w 265"/>
              <a:gd name="T1" fmla="*/ 13 h 461"/>
              <a:gd name="T2" fmla="*/ 265 w 265"/>
              <a:gd name="T3" fmla="*/ 448 h 461"/>
              <a:gd name="T4" fmla="*/ 252 w 265"/>
              <a:gd name="T5" fmla="*/ 461 h 461"/>
              <a:gd name="T6" fmla="*/ 13 w 265"/>
              <a:gd name="T7" fmla="*/ 461 h 461"/>
              <a:gd name="T8" fmla="*/ 0 w 265"/>
              <a:gd name="T9" fmla="*/ 448 h 461"/>
              <a:gd name="T10" fmla="*/ 0 w 265"/>
              <a:gd name="T11" fmla="*/ 13 h 461"/>
              <a:gd name="T12" fmla="*/ 13 w 265"/>
              <a:gd name="T13" fmla="*/ 0 h 461"/>
              <a:gd name="T14" fmla="*/ 252 w 265"/>
              <a:gd name="T15" fmla="*/ 0 h 461"/>
              <a:gd name="T16" fmla="*/ 265 w 265"/>
              <a:gd name="T17" fmla="*/ 13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5" h="461">
                <a:moveTo>
                  <a:pt x="265" y="13"/>
                </a:moveTo>
                <a:cubicBezTo>
                  <a:pt x="265" y="448"/>
                  <a:pt x="265" y="448"/>
                  <a:pt x="265" y="448"/>
                </a:cubicBezTo>
                <a:cubicBezTo>
                  <a:pt x="265" y="455"/>
                  <a:pt x="259" y="461"/>
                  <a:pt x="252" y="461"/>
                </a:cubicBezTo>
                <a:cubicBezTo>
                  <a:pt x="13" y="461"/>
                  <a:pt x="13" y="461"/>
                  <a:pt x="13" y="461"/>
                </a:cubicBezTo>
                <a:cubicBezTo>
                  <a:pt x="6" y="461"/>
                  <a:pt x="0" y="455"/>
                  <a:pt x="0" y="448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259" y="0"/>
                  <a:pt x="265" y="6"/>
                  <a:pt x="265" y="13"/>
                </a:cubicBezTo>
              </a:path>
            </a:pathLst>
          </a:custGeom>
          <a:solidFill>
            <a:srgbClr val="06A2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8" name="ïṩļiḓè"/>
          <p:cNvSpPr/>
          <p:nvPr/>
        </p:nvSpPr>
        <p:spPr bwMode="auto">
          <a:xfrm>
            <a:off x="5753293" y="2491001"/>
            <a:ext cx="1244212" cy="2237931"/>
          </a:xfrm>
          <a:custGeom>
            <a:avLst/>
            <a:gdLst>
              <a:gd name="T0" fmla="*/ 217 w 217"/>
              <a:gd name="T1" fmla="*/ 7 h 391"/>
              <a:gd name="T2" fmla="*/ 217 w 217"/>
              <a:gd name="T3" fmla="*/ 384 h 391"/>
              <a:gd name="T4" fmla="*/ 210 w 217"/>
              <a:gd name="T5" fmla="*/ 391 h 391"/>
              <a:gd name="T6" fmla="*/ 7 w 217"/>
              <a:gd name="T7" fmla="*/ 391 h 391"/>
              <a:gd name="T8" fmla="*/ 0 w 217"/>
              <a:gd name="T9" fmla="*/ 384 h 391"/>
              <a:gd name="T10" fmla="*/ 0 w 217"/>
              <a:gd name="T11" fmla="*/ 7 h 391"/>
              <a:gd name="T12" fmla="*/ 7 w 217"/>
              <a:gd name="T13" fmla="*/ 0 h 391"/>
              <a:gd name="T14" fmla="*/ 210 w 217"/>
              <a:gd name="T15" fmla="*/ 0 h 391"/>
              <a:gd name="T16" fmla="*/ 217 w 217"/>
              <a:gd name="T17" fmla="*/ 7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7" h="391">
                <a:moveTo>
                  <a:pt x="217" y="7"/>
                </a:moveTo>
                <a:cubicBezTo>
                  <a:pt x="217" y="384"/>
                  <a:pt x="217" y="384"/>
                  <a:pt x="217" y="384"/>
                </a:cubicBezTo>
                <a:cubicBezTo>
                  <a:pt x="217" y="388"/>
                  <a:pt x="214" y="391"/>
                  <a:pt x="210" y="391"/>
                </a:cubicBezTo>
                <a:cubicBezTo>
                  <a:pt x="7" y="391"/>
                  <a:pt x="7" y="391"/>
                  <a:pt x="7" y="391"/>
                </a:cubicBezTo>
                <a:cubicBezTo>
                  <a:pt x="3" y="391"/>
                  <a:pt x="0" y="388"/>
                  <a:pt x="0" y="38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210" y="0"/>
                  <a:pt x="210" y="0"/>
                  <a:pt x="210" y="0"/>
                </a:cubicBezTo>
                <a:cubicBezTo>
                  <a:pt x="214" y="0"/>
                  <a:pt x="217" y="3"/>
                  <a:pt x="217" y="7"/>
                </a:cubicBezTo>
              </a:path>
            </a:pathLst>
          </a:custGeom>
          <a:solidFill>
            <a:srgbClr val="F0B9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9" name="îsľîdè"/>
          <p:cNvSpPr/>
          <p:nvPr/>
        </p:nvSpPr>
        <p:spPr bwMode="auto">
          <a:xfrm>
            <a:off x="5756151" y="2494174"/>
            <a:ext cx="1241354" cy="694438"/>
          </a:xfrm>
          <a:custGeom>
            <a:avLst/>
            <a:gdLst>
              <a:gd name="T0" fmla="*/ 210 w 217"/>
              <a:gd name="T1" fmla="*/ 0 h 122"/>
              <a:gd name="T2" fmla="*/ 7 w 217"/>
              <a:gd name="T3" fmla="*/ 0 h 122"/>
              <a:gd name="T4" fmla="*/ 0 w 217"/>
              <a:gd name="T5" fmla="*/ 7 h 122"/>
              <a:gd name="T6" fmla="*/ 0 w 217"/>
              <a:gd name="T7" fmla="*/ 122 h 122"/>
              <a:gd name="T8" fmla="*/ 217 w 217"/>
              <a:gd name="T9" fmla="*/ 122 h 122"/>
              <a:gd name="T10" fmla="*/ 217 w 217"/>
              <a:gd name="T11" fmla="*/ 7 h 122"/>
              <a:gd name="T12" fmla="*/ 210 w 217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" h="122">
                <a:moveTo>
                  <a:pt x="210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7" y="7"/>
                  <a:pt x="217" y="7"/>
                  <a:pt x="217" y="7"/>
                </a:cubicBezTo>
                <a:cubicBezTo>
                  <a:pt x="217" y="3"/>
                  <a:pt x="214" y="0"/>
                  <a:pt x="210" y="0"/>
                </a:cubicBezTo>
              </a:path>
            </a:pathLst>
          </a:custGeom>
          <a:gradFill>
            <a:gsLst>
              <a:gs pos="0">
                <a:srgbClr val="D3145A">
                  <a:alpha val="28000"/>
                </a:srgbClr>
              </a:gs>
              <a:gs pos="100000">
                <a:srgbClr val="53217F">
                  <a:alpha val="36000"/>
                </a:srgbClr>
              </a:gs>
            </a:gsLst>
            <a:lin ang="5400000" scaled="0"/>
          </a:gra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îslíḓè"/>
          <p:cNvSpPr/>
          <p:nvPr/>
        </p:nvSpPr>
        <p:spPr bwMode="auto">
          <a:xfrm>
            <a:off x="6268627" y="4757836"/>
            <a:ext cx="143139" cy="137634"/>
          </a:xfrm>
          <a:custGeom>
            <a:avLst/>
            <a:gdLst>
              <a:gd name="T0" fmla="*/ 13 w 25"/>
              <a:gd name="T1" fmla="*/ 24 h 24"/>
              <a:gd name="T2" fmla="*/ 13 w 25"/>
              <a:gd name="T3" fmla="*/ 24 h 24"/>
              <a:gd name="T4" fmla="*/ 0 w 25"/>
              <a:gd name="T5" fmla="*/ 12 h 24"/>
              <a:gd name="T6" fmla="*/ 13 w 25"/>
              <a:gd name="T7" fmla="*/ 0 h 24"/>
              <a:gd name="T8" fmla="*/ 25 w 25"/>
              <a:gd name="T9" fmla="*/ 12 h 24"/>
              <a:gd name="T10" fmla="*/ 13 w 25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24"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6" y="24"/>
                  <a:pt x="0" y="19"/>
                  <a:pt x="0" y="12"/>
                </a:cubicBezTo>
                <a:cubicBezTo>
                  <a:pt x="0" y="5"/>
                  <a:pt x="6" y="0"/>
                  <a:pt x="13" y="0"/>
                </a:cubicBezTo>
                <a:cubicBezTo>
                  <a:pt x="19" y="0"/>
                  <a:pt x="25" y="5"/>
                  <a:pt x="25" y="12"/>
                </a:cubicBezTo>
                <a:cubicBezTo>
                  <a:pt x="25" y="19"/>
                  <a:pt x="19" y="24"/>
                  <a:pt x="13" y="24"/>
                </a:cubicBezTo>
                <a:close/>
              </a:path>
            </a:pathLst>
          </a:custGeom>
          <a:solidFill>
            <a:srgbClr val="FF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íśḻíḍe"/>
          <p:cNvSpPr/>
          <p:nvPr/>
        </p:nvSpPr>
        <p:spPr bwMode="auto">
          <a:xfrm>
            <a:off x="6972730" y="3410400"/>
            <a:ext cx="137634" cy="773504"/>
          </a:xfrm>
          <a:custGeom>
            <a:avLst/>
            <a:gdLst>
              <a:gd name="T0" fmla="*/ 15 w 24"/>
              <a:gd name="T1" fmla="*/ 0 h 135"/>
              <a:gd name="T2" fmla="*/ 0 w 24"/>
              <a:gd name="T3" fmla="*/ 1 h 135"/>
              <a:gd name="T4" fmla="*/ 0 w 24"/>
              <a:gd name="T5" fmla="*/ 134 h 135"/>
              <a:gd name="T6" fmla="*/ 15 w 24"/>
              <a:gd name="T7" fmla="*/ 135 h 135"/>
              <a:gd name="T8" fmla="*/ 24 w 24"/>
              <a:gd name="T9" fmla="*/ 135 h 135"/>
              <a:gd name="T10" fmla="*/ 24 w 24"/>
              <a:gd name="T11" fmla="*/ 0 h 135"/>
              <a:gd name="T12" fmla="*/ 17 w 24"/>
              <a:gd name="T13" fmla="*/ 0 h 135"/>
              <a:gd name="T14" fmla="*/ 15 w 24"/>
              <a:gd name="T15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135">
                <a:moveTo>
                  <a:pt x="15" y="0"/>
                </a:moveTo>
                <a:cubicBezTo>
                  <a:pt x="10" y="0"/>
                  <a:pt x="5" y="0"/>
                  <a:pt x="0" y="1"/>
                </a:cubicBezTo>
                <a:cubicBezTo>
                  <a:pt x="0" y="134"/>
                  <a:pt x="0" y="134"/>
                  <a:pt x="0" y="134"/>
                </a:cubicBezTo>
                <a:cubicBezTo>
                  <a:pt x="5" y="135"/>
                  <a:pt x="10" y="135"/>
                  <a:pt x="15" y="135"/>
                </a:cubicBezTo>
                <a:cubicBezTo>
                  <a:pt x="18" y="135"/>
                  <a:pt x="21" y="135"/>
                  <a:pt x="24" y="135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19" y="0"/>
                  <a:pt x="17" y="0"/>
                </a:cubicBezTo>
                <a:cubicBezTo>
                  <a:pt x="16" y="0"/>
                  <a:pt x="15" y="0"/>
                  <a:pt x="15" y="0"/>
                </a:cubicBezTo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ïsļíḑé"/>
          <p:cNvSpPr/>
          <p:nvPr/>
        </p:nvSpPr>
        <p:spPr bwMode="auto">
          <a:xfrm>
            <a:off x="6667183" y="3418656"/>
            <a:ext cx="305549" cy="759740"/>
          </a:xfrm>
          <a:custGeom>
            <a:avLst/>
            <a:gdLst>
              <a:gd name="T0" fmla="*/ 53 w 53"/>
              <a:gd name="T1" fmla="*/ 0 h 133"/>
              <a:gd name="T2" fmla="*/ 0 w 53"/>
              <a:gd name="T3" fmla="*/ 67 h 133"/>
              <a:gd name="T4" fmla="*/ 53 w 53"/>
              <a:gd name="T5" fmla="*/ 133 h 133"/>
              <a:gd name="T6" fmla="*/ 53 w 53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" h="133">
                <a:moveTo>
                  <a:pt x="53" y="0"/>
                </a:moveTo>
                <a:cubicBezTo>
                  <a:pt x="23" y="7"/>
                  <a:pt x="0" y="34"/>
                  <a:pt x="0" y="67"/>
                </a:cubicBezTo>
                <a:cubicBezTo>
                  <a:pt x="0" y="99"/>
                  <a:pt x="23" y="126"/>
                  <a:pt x="53" y="133"/>
                </a:cubicBezTo>
                <a:cubicBezTo>
                  <a:pt x="53" y="0"/>
                  <a:pt x="53" y="0"/>
                  <a:pt x="53" y="0"/>
                </a:cubicBezTo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3" name="îṥļíḋé"/>
          <p:cNvSpPr/>
          <p:nvPr/>
        </p:nvSpPr>
        <p:spPr bwMode="auto">
          <a:xfrm>
            <a:off x="7148901" y="3349841"/>
            <a:ext cx="385376" cy="567052"/>
          </a:xfrm>
          <a:custGeom>
            <a:avLst/>
            <a:gdLst>
              <a:gd name="T0" fmla="*/ 57 w 67"/>
              <a:gd name="T1" fmla="*/ 99 h 99"/>
              <a:gd name="T2" fmla="*/ 67 w 67"/>
              <a:gd name="T3" fmla="*/ 63 h 99"/>
              <a:gd name="T4" fmla="*/ 26 w 67"/>
              <a:gd name="T5" fmla="*/ 0 h 99"/>
              <a:gd name="T6" fmla="*/ 0 w 67"/>
              <a:gd name="T7" fmla="*/ 63 h 99"/>
              <a:gd name="T8" fmla="*/ 57 w 67"/>
              <a:gd name="T9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99">
                <a:moveTo>
                  <a:pt x="57" y="99"/>
                </a:moveTo>
                <a:cubicBezTo>
                  <a:pt x="63" y="89"/>
                  <a:pt x="67" y="76"/>
                  <a:pt x="67" y="63"/>
                </a:cubicBezTo>
                <a:cubicBezTo>
                  <a:pt x="67" y="35"/>
                  <a:pt x="51" y="11"/>
                  <a:pt x="26" y="0"/>
                </a:cubicBezTo>
                <a:cubicBezTo>
                  <a:pt x="0" y="63"/>
                  <a:pt x="0" y="63"/>
                  <a:pt x="0" y="63"/>
                </a:cubicBezTo>
                <a:lnTo>
                  <a:pt x="57" y="99"/>
                </a:lnTo>
                <a:close/>
              </a:path>
            </a:pathLst>
          </a:custGeom>
          <a:solidFill>
            <a:srgbClr val="4C37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4" name="ïṧ1ïḑe"/>
          <p:cNvSpPr/>
          <p:nvPr/>
        </p:nvSpPr>
        <p:spPr bwMode="auto">
          <a:xfrm>
            <a:off x="6760774" y="3319560"/>
            <a:ext cx="509248" cy="773504"/>
          </a:xfrm>
          <a:custGeom>
            <a:avLst/>
            <a:gdLst>
              <a:gd name="T0" fmla="*/ 89 w 89"/>
              <a:gd name="T1" fmla="*/ 132 h 135"/>
              <a:gd name="T2" fmla="*/ 68 w 89"/>
              <a:gd name="T3" fmla="*/ 68 h 135"/>
              <a:gd name="T4" fmla="*/ 70 w 89"/>
              <a:gd name="T5" fmla="*/ 0 h 135"/>
              <a:gd name="T6" fmla="*/ 68 w 89"/>
              <a:gd name="T7" fmla="*/ 0 h 135"/>
              <a:gd name="T8" fmla="*/ 0 w 89"/>
              <a:gd name="T9" fmla="*/ 68 h 135"/>
              <a:gd name="T10" fmla="*/ 68 w 89"/>
              <a:gd name="T11" fmla="*/ 135 h 135"/>
              <a:gd name="T12" fmla="*/ 89 w 89"/>
              <a:gd name="T13" fmla="*/ 13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135">
                <a:moveTo>
                  <a:pt x="89" y="132"/>
                </a:moveTo>
                <a:cubicBezTo>
                  <a:pt x="68" y="68"/>
                  <a:pt x="68" y="68"/>
                  <a:pt x="68" y="68"/>
                </a:cubicBezTo>
                <a:cubicBezTo>
                  <a:pt x="70" y="0"/>
                  <a:pt x="70" y="0"/>
                  <a:pt x="70" y="0"/>
                </a:cubicBezTo>
                <a:cubicBezTo>
                  <a:pt x="69" y="0"/>
                  <a:pt x="68" y="0"/>
                  <a:pt x="68" y="0"/>
                </a:cubicBezTo>
                <a:cubicBezTo>
                  <a:pt x="30" y="0"/>
                  <a:pt x="0" y="30"/>
                  <a:pt x="0" y="68"/>
                </a:cubicBezTo>
                <a:cubicBezTo>
                  <a:pt x="0" y="105"/>
                  <a:pt x="30" y="135"/>
                  <a:pt x="68" y="135"/>
                </a:cubicBezTo>
                <a:cubicBezTo>
                  <a:pt x="75" y="135"/>
                  <a:pt x="83" y="134"/>
                  <a:pt x="89" y="132"/>
                </a:cubicBezTo>
                <a:close/>
              </a:path>
            </a:pathLst>
          </a:custGeom>
          <a:solidFill>
            <a:srgbClr val="5522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iSlíḑe"/>
          <p:cNvSpPr/>
          <p:nvPr/>
        </p:nvSpPr>
        <p:spPr bwMode="auto">
          <a:xfrm>
            <a:off x="7148901" y="3710441"/>
            <a:ext cx="327571" cy="366108"/>
          </a:xfrm>
          <a:custGeom>
            <a:avLst/>
            <a:gdLst>
              <a:gd name="T0" fmla="*/ 21 w 57"/>
              <a:gd name="T1" fmla="*/ 64 h 64"/>
              <a:gd name="T2" fmla="*/ 57 w 57"/>
              <a:gd name="T3" fmla="*/ 36 h 64"/>
              <a:gd name="T4" fmla="*/ 0 w 57"/>
              <a:gd name="T5" fmla="*/ 0 h 64"/>
              <a:gd name="T6" fmla="*/ 21 w 57"/>
              <a:gd name="T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64">
                <a:moveTo>
                  <a:pt x="21" y="64"/>
                </a:moveTo>
                <a:cubicBezTo>
                  <a:pt x="36" y="59"/>
                  <a:pt x="49" y="49"/>
                  <a:pt x="57" y="36"/>
                </a:cubicBezTo>
                <a:cubicBezTo>
                  <a:pt x="0" y="0"/>
                  <a:pt x="0" y="0"/>
                  <a:pt x="0" y="0"/>
                </a:cubicBezTo>
                <a:lnTo>
                  <a:pt x="21" y="64"/>
                </a:lnTo>
                <a:close/>
              </a:path>
            </a:pathLst>
          </a:custGeom>
          <a:solidFill>
            <a:srgbClr val="EB52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íṧlíde"/>
          <p:cNvSpPr/>
          <p:nvPr/>
        </p:nvSpPr>
        <p:spPr bwMode="auto">
          <a:xfrm>
            <a:off x="7148901" y="3319560"/>
            <a:ext cx="148645" cy="390881"/>
          </a:xfrm>
          <a:custGeom>
            <a:avLst/>
            <a:gdLst>
              <a:gd name="T0" fmla="*/ 26 w 26"/>
              <a:gd name="T1" fmla="*/ 5 h 68"/>
              <a:gd name="T2" fmla="*/ 2 w 26"/>
              <a:gd name="T3" fmla="*/ 0 h 68"/>
              <a:gd name="T4" fmla="*/ 0 w 26"/>
              <a:gd name="T5" fmla="*/ 68 h 68"/>
              <a:gd name="T6" fmla="*/ 26 w 26"/>
              <a:gd name="T7" fmla="*/ 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68">
                <a:moveTo>
                  <a:pt x="26" y="5"/>
                </a:moveTo>
                <a:cubicBezTo>
                  <a:pt x="19" y="2"/>
                  <a:pt x="11" y="0"/>
                  <a:pt x="2" y="0"/>
                </a:cubicBezTo>
                <a:cubicBezTo>
                  <a:pt x="0" y="68"/>
                  <a:pt x="0" y="68"/>
                  <a:pt x="0" y="68"/>
                </a:cubicBezTo>
                <a:lnTo>
                  <a:pt x="26" y="5"/>
                </a:lnTo>
                <a:close/>
              </a:path>
            </a:pathLst>
          </a:custGeom>
          <a:solidFill>
            <a:srgbClr val="C5D7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iṥ1íḋé"/>
          <p:cNvSpPr/>
          <p:nvPr/>
        </p:nvSpPr>
        <p:spPr bwMode="auto">
          <a:xfrm>
            <a:off x="6331357" y="3537023"/>
            <a:ext cx="44043" cy="132128"/>
          </a:xfrm>
          <a:custGeom>
            <a:avLst/>
            <a:gdLst>
              <a:gd name="T0" fmla="*/ 0 w 8"/>
              <a:gd name="T1" fmla="*/ 19 h 23"/>
              <a:gd name="T2" fmla="*/ 4 w 8"/>
              <a:gd name="T3" fmla="*/ 15 h 23"/>
              <a:gd name="T4" fmla="*/ 8 w 8"/>
              <a:gd name="T5" fmla="*/ 19 h 23"/>
              <a:gd name="T6" fmla="*/ 4 w 8"/>
              <a:gd name="T7" fmla="*/ 23 h 23"/>
              <a:gd name="T8" fmla="*/ 0 w 8"/>
              <a:gd name="T9" fmla="*/ 19 h 23"/>
              <a:gd name="T10" fmla="*/ 0 w 8"/>
              <a:gd name="T11" fmla="*/ 4 h 23"/>
              <a:gd name="T12" fmla="*/ 4 w 8"/>
              <a:gd name="T13" fmla="*/ 0 h 23"/>
              <a:gd name="T14" fmla="*/ 8 w 8"/>
              <a:gd name="T15" fmla="*/ 4 h 23"/>
              <a:gd name="T16" fmla="*/ 4 w 8"/>
              <a:gd name="T17" fmla="*/ 8 h 23"/>
              <a:gd name="T18" fmla="*/ 0 w 8"/>
              <a:gd name="T19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23">
                <a:moveTo>
                  <a:pt x="0" y="19"/>
                </a:moveTo>
                <a:cubicBezTo>
                  <a:pt x="0" y="17"/>
                  <a:pt x="1" y="15"/>
                  <a:pt x="4" y="15"/>
                </a:cubicBezTo>
                <a:cubicBezTo>
                  <a:pt x="6" y="15"/>
                  <a:pt x="8" y="17"/>
                  <a:pt x="8" y="19"/>
                </a:cubicBezTo>
                <a:cubicBezTo>
                  <a:pt x="8" y="21"/>
                  <a:pt x="6" y="23"/>
                  <a:pt x="4" y="23"/>
                </a:cubicBezTo>
                <a:cubicBezTo>
                  <a:pt x="1" y="23"/>
                  <a:pt x="0" y="21"/>
                  <a:pt x="0" y="19"/>
                </a:cubicBezTo>
                <a:close/>
                <a:moveTo>
                  <a:pt x="0" y="4"/>
                </a:moveTo>
                <a:cubicBezTo>
                  <a:pt x="0" y="1"/>
                  <a:pt x="1" y="0"/>
                  <a:pt x="4" y="0"/>
                </a:cubicBezTo>
                <a:cubicBezTo>
                  <a:pt x="6" y="0"/>
                  <a:pt x="8" y="1"/>
                  <a:pt x="8" y="4"/>
                </a:cubicBezTo>
                <a:cubicBezTo>
                  <a:pt x="8" y="6"/>
                  <a:pt x="6" y="8"/>
                  <a:pt x="4" y="8"/>
                </a:cubicBezTo>
                <a:cubicBezTo>
                  <a:pt x="1" y="8"/>
                  <a:pt x="0" y="6"/>
                  <a:pt x="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8" name="ïṡľïdé"/>
          <p:cNvSpPr/>
          <p:nvPr/>
        </p:nvSpPr>
        <p:spPr bwMode="auto">
          <a:xfrm>
            <a:off x="6331357" y="3710441"/>
            <a:ext cx="44043" cy="44043"/>
          </a:xfrm>
          <a:custGeom>
            <a:avLst/>
            <a:gdLst>
              <a:gd name="T0" fmla="*/ 4 w 8"/>
              <a:gd name="T1" fmla="*/ 8 h 8"/>
              <a:gd name="T2" fmla="*/ 1 w 8"/>
              <a:gd name="T3" fmla="*/ 7 h 8"/>
              <a:gd name="T4" fmla="*/ 0 w 8"/>
              <a:gd name="T5" fmla="*/ 6 h 8"/>
              <a:gd name="T6" fmla="*/ 0 w 8"/>
              <a:gd name="T7" fmla="*/ 4 h 8"/>
              <a:gd name="T8" fmla="*/ 1 w 8"/>
              <a:gd name="T9" fmla="*/ 1 h 8"/>
              <a:gd name="T10" fmla="*/ 1 w 8"/>
              <a:gd name="T11" fmla="*/ 1 h 8"/>
              <a:gd name="T12" fmla="*/ 2 w 8"/>
              <a:gd name="T13" fmla="*/ 1 h 8"/>
              <a:gd name="T14" fmla="*/ 3 w 8"/>
              <a:gd name="T15" fmla="*/ 0 h 8"/>
              <a:gd name="T16" fmla="*/ 4 w 8"/>
              <a:gd name="T17" fmla="*/ 0 h 8"/>
              <a:gd name="T18" fmla="*/ 5 w 8"/>
              <a:gd name="T19" fmla="*/ 1 h 8"/>
              <a:gd name="T20" fmla="*/ 6 w 8"/>
              <a:gd name="T21" fmla="*/ 1 h 8"/>
              <a:gd name="T22" fmla="*/ 7 w 8"/>
              <a:gd name="T23" fmla="*/ 1 h 8"/>
              <a:gd name="T24" fmla="*/ 7 w 8"/>
              <a:gd name="T25" fmla="*/ 3 h 8"/>
              <a:gd name="T26" fmla="*/ 8 w 8"/>
              <a:gd name="T27" fmla="*/ 4 h 8"/>
              <a:gd name="T28" fmla="*/ 7 w 8"/>
              <a:gd name="T29" fmla="*/ 7 h 8"/>
              <a:gd name="T30" fmla="*/ 4 w 8"/>
              <a:gd name="T3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" h="8">
                <a:moveTo>
                  <a:pt x="4" y="8"/>
                </a:moveTo>
                <a:cubicBezTo>
                  <a:pt x="3" y="8"/>
                  <a:pt x="2" y="8"/>
                  <a:pt x="1" y="7"/>
                </a:cubicBezTo>
                <a:cubicBezTo>
                  <a:pt x="0" y="7"/>
                  <a:pt x="0" y="6"/>
                  <a:pt x="0" y="6"/>
                </a:cubicBezTo>
                <a:cubicBezTo>
                  <a:pt x="0" y="5"/>
                  <a:pt x="0" y="5"/>
                  <a:pt x="0" y="4"/>
                </a:cubicBezTo>
                <a:cubicBezTo>
                  <a:pt x="0" y="3"/>
                  <a:pt x="0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7" y="2"/>
                  <a:pt x="7" y="3"/>
                </a:cubicBezTo>
                <a:cubicBezTo>
                  <a:pt x="8" y="3"/>
                  <a:pt x="8" y="4"/>
                  <a:pt x="8" y="4"/>
                </a:cubicBezTo>
                <a:cubicBezTo>
                  <a:pt x="8" y="5"/>
                  <a:pt x="7" y="6"/>
                  <a:pt x="7" y="7"/>
                </a:cubicBezTo>
                <a:cubicBezTo>
                  <a:pt x="6" y="8"/>
                  <a:pt x="5" y="8"/>
                  <a:pt x="4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9" name="ï$ḻîḍê"/>
          <p:cNvSpPr/>
          <p:nvPr/>
        </p:nvSpPr>
        <p:spPr bwMode="auto">
          <a:xfrm>
            <a:off x="6411182" y="3710441"/>
            <a:ext cx="211958" cy="44043"/>
          </a:xfrm>
          <a:custGeom>
            <a:avLst/>
            <a:gdLst>
              <a:gd name="T0" fmla="*/ 29 w 37"/>
              <a:gd name="T1" fmla="*/ 4 h 8"/>
              <a:gd name="T2" fmla="*/ 33 w 37"/>
              <a:gd name="T3" fmla="*/ 0 h 8"/>
              <a:gd name="T4" fmla="*/ 37 w 37"/>
              <a:gd name="T5" fmla="*/ 4 h 8"/>
              <a:gd name="T6" fmla="*/ 33 w 37"/>
              <a:gd name="T7" fmla="*/ 8 h 8"/>
              <a:gd name="T8" fmla="*/ 29 w 37"/>
              <a:gd name="T9" fmla="*/ 4 h 8"/>
              <a:gd name="T10" fmla="*/ 15 w 37"/>
              <a:gd name="T11" fmla="*/ 4 h 8"/>
              <a:gd name="T12" fmla="*/ 19 w 37"/>
              <a:gd name="T13" fmla="*/ 0 h 8"/>
              <a:gd name="T14" fmla="*/ 23 w 37"/>
              <a:gd name="T15" fmla="*/ 4 h 8"/>
              <a:gd name="T16" fmla="*/ 19 w 37"/>
              <a:gd name="T17" fmla="*/ 8 h 8"/>
              <a:gd name="T18" fmla="*/ 15 w 37"/>
              <a:gd name="T19" fmla="*/ 4 h 8"/>
              <a:gd name="T20" fmla="*/ 0 w 37"/>
              <a:gd name="T21" fmla="*/ 4 h 8"/>
              <a:gd name="T22" fmla="*/ 4 w 37"/>
              <a:gd name="T23" fmla="*/ 0 h 8"/>
              <a:gd name="T24" fmla="*/ 8 w 37"/>
              <a:gd name="T25" fmla="*/ 4 h 8"/>
              <a:gd name="T26" fmla="*/ 4 w 37"/>
              <a:gd name="T27" fmla="*/ 8 h 8"/>
              <a:gd name="T28" fmla="*/ 0 w 37"/>
              <a:gd name="T29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" h="8">
                <a:moveTo>
                  <a:pt x="29" y="4"/>
                </a:moveTo>
                <a:cubicBezTo>
                  <a:pt x="29" y="2"/>
                  <a:pt x="31" y="0"/>
                  <a:pt x="33" y="0"/>
                </a:cubicBezTo>
                <a:cubicBezTo>
                  <a:pt x="35" y="0"/>
                  <a:pt x="37" y="2"/>
                  <a:pt x="37" y="4"/>
                </a:cubicBezTo>
                <a:cubicBezTo>
                  <a:pt x="37" y="6"/>
                  <a:pt x="35" y="8"/>
                  <a:pt x="33" y="8"/>
                </a:cubicBezTo>
                <a:cubicBezTo>
                  <a:pt x="31" y="8"/>
                  <a:pt x="29" y="6"/>
                  <a:pt x="29" y="4"/>
                </a:cubicBezTo>
                <a:close/>
                <a:moveTo>
                  <a:pt x="15" y="4"/>
                </a:moveTo>
                <a:cubicBezTo>
                  <a:pt x="15" y="2"/>
                  <a:pt x="16" y="0"/>
                  <a:pt x="19" y="0"/>
                </a:cubicBezTo>
                <a:cubicBezTo>
                  <a:pt x="21" y="0"/>
                  <a:pt x="23" y="2"/>
                  <a:pt x="23" y="4"/>
                </a:cubicBezTo>
                <a:cubicBezTo>
                  <a:pt x="23" y="6"/>
                  <a:pt x="21" y="8"/>
                  <a:pt x="19" y="8"/>
                </a:cubicBezTo>
                <a:cubicBezTo>
                  <a:pt x="16" y="8"/>
                  <a:pt x="15" y="6"/>
                  <a:pt x="15" y="4"/>
                </a:cubicBezTo>
                <a:close/>
                <a:moveTo>
                  <a:pt x="0" y="4"/>
                </a:moveTo>
                <a:cubicBezTo>
                  <a:pt x="0" y="2"/>
                  <a:pt x="2" y="0"/>
                  <a:pt x="4" y="0"/>
                </a:cubicBezTo>
                <a:cubicBezTo>
                  <a:pt x="6" y="0"/>
                  <a:pt x="8" y="2"/>
                  <a:pt x="8" y="4"/>
                </a:cubicBezTo>
                <a:cubicBezTo>
                  <a:pt x="8" y="6"/>
                  <a:pt x="6" y="8"/>
                  <a:pt x="4" y="8"/>
                </a:cubicBezTo>
                <a:cubicBezTo>
                  <a:pt x="2" y="8"/>
                  <a:pt x="0" y="6"/>
                  <a:pt x="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0" name="íṥḷîdè"/>
          <p:cNvSpPr/>
          <p:nvPr/>
        </p:nvSpPr>
        <p:spPr bwMode="auto">
          <a:xfrm>
            <a:off x="6661679" y="3710441"/>
            <a:ext cx="46796" cy="44043"/>
          </a:xfrm>
          <a:custGeom>
            <a:avLst/>
            <a:gdLst>
              <a:gd name="T0" fmla="*/ 4 w 8"/>
              <a:gd name="T1" fmla="*/ 8 h 8"/>
              <a:gd name="T2" fmla="*/ 1 w 8"/>
              <a:gd name="T3" fmla="*/ 7 h 8"/>
              <a:gd name="T4" fmla="*/ 0 w 8"/>
              <a:gd name="T5" fmla="*/ 4 h 8"/>
              <a:gd name="T6" fmla="*/ 1 w 8"/>
              <a:gd name="T7" fmla="*/ 1 h 8"/>
              <a:gd name="T8" fmla="*/ 7 w 8"/>
              <a:gd name="T9" fmla="*/ 1 h 8"/>
              <a:gd name="T10" fmla="*/ 8 w 8"/>
              <a:gd name="T11" fmla="*/ 4 h 8"/>
              <a:gd name="T12" fmla="*/ 7 w 8"/>
              <a:gd name="T13" fmla="*/ 7 h 8"/>
              <a:gd name="T14" fmla="*/ 4 w 8"/>
              <a:gd name="T1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8">
                <a:moveTo>
                  <a:pt x="4" y="8"/>
                </a:moveTo>
                <a:cubicBezTo>
                  <a:pt x="3" y="8"/>
                  <a:pt x="2" y="8"/>
                  <a:pt x="1" y="7"/>
                </a:cubicBezTo>
                <a:cubicBezTo>
                  <a:pt x="0" y="6"/>
                  <a:pt x="0" y="5"/>
                  <a:pt x="0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5" y="0"/>
                  <a:pt x="7" y="1"/>
                </a:cubicBezTo>
                <a:cubicBezTo>
                  <a:pt x="7" y="2"/>
                  <a:pt x="8" y="3"/>
                  <a:pt x="8" y="4"/>
                </a:cubicBezTo>
                <a:cubicBezTo>
                  <a:pt x="8" y="5"/>
                  <a:pt x="7" y="6"/>
                  <a:pt x="7" y="7"/>
                </a:cubicBezTo>
                <a:cubicBezTo>
                  <a:pt x="6" y="8"/>
                  <a:pt x="5" y="8"/>
                  <a:pt x="4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1" name="ïṩļîdê"/>
          <p:cNvSpPr/>
          <p:nvPr/>
        </p:nvSpPr>
        <p:spPr bwMode="auto">
          <a:xfrm>
            <a:off x="5844131" y="3892117"/>
            <a:ext cx="762494" cy="46796"/>
          </a:xfrm>
          <a:prstGeom prst="rect">
            <a:avLst/>
          </a:prstGeom>
          <a:solidFill>
            <a:srgbClr val="DDA3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2" name="isľíḋé"/>
          <p:cNvSpPr/>
          <p:nvPr/>
        </p:nvSpPr>
        <p:spPr bwMode="auto">
          <a:xfrm>
            <a:off x="5844131" y="4029751"/>
            <a:ext cx="762494" cy="46796"/>
          </a:xfrm>
          <a:prstGeom prst="rect">
            <a:avLst/>
          </a:prstGeom>
          <a:solidFill>
            <a:srgbClr val="DDA3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3" name="íṣļíďe"/>
          <p:cNvSpPr/>
          <p:nvPr/>
        </p:nvSpPr>
        <p:spPr bwMode="auto">
          <a:xfrm>
            <a:off x="5844131" y="4161880"/>
            <a:ext cx="291784" cy="46796"/>
          </a:xfrm>
          <a:prstGeom prst="rect">
            <a:avLst/>
          </a:prstGeom>
          <a:solidFill>
            <a:srgbClr val="DDA3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4" name="îśḻïḑè"/>
          <p:cNvSpPr/>
          <p:nvPr/>
        </p:nvSpPr>
        <p:spPr bwMode="auto">
          <a:xfrm>
            <a:off x="6119399" y="4401364"/>
            <a:ext cx="462452" cy="236731"/>
          </a:xfrm>
          <a:custGeom>
            <a:avLst/>
            <a:gdLst>
              <a:gd name="T0" fmla="*/ 0 w 81"/>
              <a:gd name="T1" fmla="*/ 41 h 41"/>
              <a:gd name="T2" fmla="*/ 41 w 81"/>
              <a:gd name="T3" fmla="*/ 0 h 41"/>
              <a:gd name="T4" fmla="*/ 81 w 81"/>
              <a:gd name="T5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1" h="41">
                <a:moveTo>
                  <a:pt x="0" y="41"/>
                </a:moveTo>
                <a:cubicBezTo>
                  <a:pt x="0" y="19"/>
                  <a:pt x="18" y="0"/>
                  <a:pt x="41" y="0"/>
                </a:cubicBezTo>
                <a:cubicBezTo>
                  <a:pt x="63" y="0"/>
                  <a:pt x="81" y="19"/>
                  <a:pt x="81" y="41"/>
                </a:cubicBezTo>
              </a:path>
            </a:pathLst>
          </a:custGeom>
          <a:gradFill>
            <a:gsLst>
              <a:gs pos="0">
                <a:srgbClr val="B11864">
                  <a:alpha val="22000"/>
                </a:srgbClr>
              </a:gs>
              <a:gs pos="100000">
                <a:srgbClr val="53217F">
                  <a:alpha val="48000"/>
                </a:srgbClr>
              </a:gs>
            </a:gsLst>
            <a:lin ang="10800000" scaled="0"/>
          </a:gradFill>
          <a:ln>
            <a:noFill/>
          </a:ln>
        </p:spPr>
        <p:txBody>
          <a:bodyPr wrap="square" lIns="91440" tIns="45720" rIns="91440" bIns="45720" anchor="ctr">
            <a:normAutofit fontScale="625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5" name="iṣľíďé"/>
          <p:cNvSpPr/>
          <p:nvPr/>
        </p:nvSpPr>
        <p:spPr bwMode="auto">
          <a:xfrm>
            <a:off x="4657726" y="5730908"/>
            <a:ext cx="1191912" cy="148645"/>
          </a:xfrm>
          <a:prstGeom prst="ellipse">
            <a:avLst/>
          </a:prstGeom>
          <a:solidFill>
            <a:srgbClr val="D8BD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6" name="íṡľïḍê"/>
          <p:cNvSpPr/>
          <p:nvPr/>
        </p:nvSpPr>
        <p:spPr bwMode="auto">
          <a:xfrm>
            <a:off x="5929465" y="3462699"/>
            <a:ext cx="286279" cy="178926"/>
          </a:xfrm>
          <a:custGeom>
            <a:avLst/>
            <a:gdLst>
              <a:gd name="T0" fmla="*/ 49 w 50"/>
              <a:gd name="T1" fmla="*/ 0 h 31"/>
              <a:gd name="T2" fmla="*/ 49 w 50"/>
              <a:gd name="T3" fmla="*/ 1 h 31"/>
              <a:gd name="T4" fmla="*/ 42 w 50"/>
              <a:gd name="T5" fmla="*/ 9 h 31"/>
              <a:gd name="T6" fmla="*/ 33 w 50"/>
              <a:gd name="T7" fmla="*/ 19 h 31"/>
              <a:gd name="T8" fmla="*/ 8 w 50"/>
              <a:gd name="T9" fmla="*/ 30 h 31"/>
              <a:gd name="T10" fmla="*/ 6 w 50"/>
              <a:gd name="T11" fmla="*/ 19 h 31"/>
              <a:gd name="T12" fmla="*/ 15 w 50"/>
              <a:gd name="T13" fmla="*/ 10 h 31"/>
              <a:gd name="T14" fmla="*/ 27 w 50"/>
              <a:gd name="T15" fmla="*/ 6 h 31"/>
              <a:gd name="T16" fmla="*/ 20 w 50"/>
              <a:gd name="T17" fmla="*/ 12 h 31"/>
              <a:gd name="T18" fmla="*/ 28 w 50"/>
              <a:gd name="T19" fmla="*/ 15 h 31"/>
              <a:gd name="T20" fmla="*/ 34 w 50"/>
              <a:gd name="T21" fmla="*/ 5 h 31"/>
              <a:gd name="T22" fmla="*/ 37 w 50"/>
              <a:gd name="T23" fmla="*/ 3 h 31"/>
              <a:gd name="T24" fmla="*/ 35 w 50"/>
              <a:gd name="T25" fmla="*/ 9 h 31"/>
              <a:gd name="T26" fmla="*/ 35 w 50"/>
              <a:gd name="T27" fmla="*/ 13 h 31"/>
              <a:gd name="T28" fmla="*/ 44 w 50"/>
              <a:gd name="T29" fmla="*/ 3 h 31"/>
              <a:gd name="T30" fmla="*/ 49 w 50"/>
              <a:gd name="T3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0" h="31">
                <a:moveTo>
                  <a:pt x="49" y="0"/>
                </a:moveTo>
                <a:cubicBezTo>
                  <a:pt x="49" y="0"/>
                  <a:pt x="50" y="0"/>
                  <a:pt x="49" y="1"/>
                </a:cubicBezTo>
                <a:cubicBezTo>
                  <a:pt x="46" y="3"/>
                  <a:pt x="43" y="7"/>
                  <a:pt x="42" y="9"/>
                </a:cubicBezTo>
                <a:cubicBezTo>
                  <a:pt x="40" y="11"/>
                  <a:pt x="37" y="16"/>
                  <a:pt x="33" y="19"/>
                </a:cubicBezTo>
                <a:cubicBezTo>
                  <a:pt x="29" y="22"/>
                  <a:pt x="11" y="30"/>
                  <a:pt x="8" y="30"/>
                </a:cubicBezTo>
                <a:cubicBezTo>
                  <a:pt x="5" y="31"/>
                  <a:pt x="0" y="30"/>
                  <a:pt x="6" y="19"/>
                </a:cubicBezTo>
                <a:cubicBezTo>
                  <a:pt x="10" y="13"/>
                  <a:pt x="11" y="12"/>
                  <a:pt x="15" y="10"/>
                </a:cubicBezTo>
                <a:cubicBezTo>
                  <a:pt x="18" y="9"/>
                  <a:pt x="26" y="5"/>
                  <a:pt x="27" y="6"/>
                </a:cubicBezTo>
                <a:cubicBezTo>
                  <a:pt x="28" y="6"/>
                  <a:pt x="28" y="8"/>
                  <a:pt x="20" y="12"/>
                </a:cubicBezTo>
                <a:cubicBezTo>
                  <a:pt x="18" y="14"/>
                  <a:pt x="25" y="16"/>
                  <a:pt x="28" y="15"/>
                </a:cubicBezTo>
                <a:cubicBezTo>
                  <a:pt x="30" y="15"/>
                  <a:pt x="32" y="6"/>
                  <a:pt x="34" y="5"/>
                </a:cubicBezTo>
                <a:cubicBezTo>
                  <a:pt x="35" y="3"/>
                  <a:pt x="36" y="3"/>
                  <a:pt x="37" y="3"/>
                </a:cubicBezTo>
                <a:cubicBezTo>
                  <a:pt x="38" y="4"/>
                  <a:pt x="36" y="6"/>
                  <a:pt x="35" y="9"/>
                </a:cubicBezTo>
                <a:cubicBezTo>
                  <a:pt x="34" y="11"/>
                  <a:pt x="35" y="13"/>
                  <a:pt x="35" y="13"/>
                </a:cubicBezTo>
                <a:cubicBezTo>
                  <a:pt x="35" y="13"/>
                  <a:pt x="41" y="5"/>
                  <a:pt x="44" y="3"/>
                </a:cubicBezTo>
                <a:cubicBezTo>
                  <a:pt x="46" y="1"/>
                  <a:pt x="46" y="1"/>
                  <a:pt x="49" y="0"/>
                </a:cubicBezTo>
                <a:close/>
              </a:path>
            </a:pathLst>
          </a:custGeom>
          <a:solidFill>
            <a:srgbClr val="E49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7" name="i$lîḓê"/>
          <p:cNvSpPr/>
          <p:nvPr/>
        </p:nvSpPr>
        <p:spPr bwMode="auto">
          <a:xfrm>
            <a:off x="5791831" y="3473710"/>
            <a:ext cx="377118" cy="338581"/>
          </a:xfrm>
          <a:custGeom>
            <a:avLst/>
            <a:gdLst>
              <a:gd name="T0" fmla="*/ 19 w 66"/>
              <a:gd name="T1" fmla="*/ 36 h 59"/>
              <a:gd name="T2" fmla="*/ 28 w 66"/>
              <a:gd name="T3" fmla="*/ 22 h 59"/>
              <a:gd name="T4" fmla="*/ 45 w 66"/>
              <a:gd name="T5" fmla="*/ 16 h 59"/>
              <a:gd name="T6" fmla="*/ 51 w 66"/>
              <a:gd name="T7" fmla="*/ 4 h 59"/>
              <a:gd name="T8" fmla="*/ 53 w 66"/>
              <a:gd name="T9" fmla="*/ 6 h 59"/>
              <a:gd name="T10" fmla="*/ 50 w 66"/>
              <a:gd name="T11" fmla="*/ 14 h 59"/>
              <a:gd name="T12" fmla="*/ 56 w 66"/>
              <a:gd name="T13" fmla="*/ 12 h 59"/>
              <a:gd name="T14" fmla="*/ 63 w 66"/>
              <a:gd name="T15" fmla="*/ 1 h 59"/>
              <a:gd name="T16" fmla="*/ 64 w 66"/>
              <a:gd name="T17" fmla="*/ 4 h 59"/>
              <a:gd name="T18" fmla="*/ 61 w 66"/>
              <a:gd name="T19" fmla="*/ 12 h 59"/>
              <a:gd name="T20" fmla="*/ 52 w 66"/>
              <a:gd name="T21" fmla="*/ 20 h 59"/>
              <a:gd name="T22" fmla="*/ 33 w 66"/>
              <a:gd name="T23" fmla="*/ 32 h 59"/>
              <a:gd name="T24" fmla="*/ 12 w 66"/>
              <a:gd name="T25" fmla="*/ 59 h 59"/>
              <a:gd name="T26" fmla="*/ 0 w 66"/>
              <a:gd name="T27" fmla="*/ 53 h 59"/>
              <a:gd name="T28" fmla="*/ 19 w 66"/>
              <a:gd name="T29" fmla="*/ 3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6" h="59">
                <a:moveTo>
                  <a:pt x="19" y="36"/>
                </a:moveTo>
                <a:cubicBezTo>
                  <a:pt x="19" y="36"/>
                  <a:pt x="24" y="30"/>
                  <a:pt x="28" y="22"/>
                </a:cubicBezTo>
                <a:cubicBezTo>
                  <a:pt x="30" y="19"/>
                  <a:pt x="39" y="15"/>
                  <a:pt x="45" y="16"/>
                </a:cubicBezTo>
                <a:cubicBezTo>
                  <a:pt x="45" y="16"/>
                  <a:pt x="49" y="5"/>
                  <a:pt x="51" y="4"/>
                </a:cubicBezTo>
                <a:cubicBezTo>
                  <a:pt x="53" y="3"/>
                  <a:pt x="54" y="4"/>
                  <a:pt x="53" y="6"/>
                </a:cubicBezTo>
                <a:cubicBezTo>
                  <a:pt x="52" y="8"/>
                  <a:pt x="50" y="14"/>
                  <a:pt x="50" y="14"/>
                </a:cubicBezTo>
                <a:cubicBezTo>
                  <a:pt x="50" y="14"/>
                  <a:pt x="55" y="16"/>
                  <a:pt x="56" y="12"/>
                </a:cubicBezTo>
                <a:cubicBezTo>
                  <a:pt x="57" y="7"/>
                  <a:pt x="60" y="1"/>
                  <a:pt x="63" y="1"/>
                </a:cubicBezTo>
                <a:cubicBezTo>
                  <a:pt x="66" y="0"/>
                  <a:pt x="66" y="1"/>
                  <a:pt x="64" y="4"/>
                </a:cubicBezTo>
                <a:cubicBezTo>
                  <a:pt x="62" y="6"/>
                  <a:pt x="61" y="11"/>
                  <a:pt x="61" y="12"/>
                </a:cubicBezTo>
                <a:cubicBezTo>
                  <a:pt x="62" y="14"/>
                  <a:pt x="57" y="18"/>
                  <a:pt x="52" y="20"/>
                </a:cubicBezTo>
                <a:cubicBezTo>
                  <a:pt x="48" y="23"/>
                  <a:pt x="36" y="28"/>
                  <a:pt x="33" y="32"/>
                </a:cubicBezTo>
                <a:cubicBezTo>
                  <a:pt x="30" y="35"/>
                  <a:pt x="12" y="59"/>
                  <a:pt x="12" y="59"/>
                </a:cubicBezTo>
                <a:cubicBezTo>
                  <a:pt x="0" y="53"/>
                  <a:pt x="0" y="53"/>
                  <a:pt x="0" y="53"/>
                </a:cubicBezTo>
                <a:lnTo>
                  <a:pt x="19" y="36"/>
                </a:lnTo>
                <a:close/>
              </a:path>
            </a:pathLst>
          </a:custGeom>
          <a:solidFill>
            <a:srgbClr val="F8B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8" name="iṩḻiḋê"/>
          <p:cNvSpPr/>
          <p:nvPr/>
        </p:nvSpPr>
        <p:spPr bwMode="auto">
          <a:xfrm>
            <a:off x="5092650" y="3074572"/>
            <a:ext cx="382624" cy="344086"/>
          </a:xfrm>
          <a:custGeom>
            <a:avLst/>
            <a:gdLst>
              <a:gd name="T0" fmla="*/ 33 w 67"/>
              <a:gd name="T1" fmla="*/ 58 h 60"/>
              <a:gd name="T2" fmla="*/ 63 w 67"/>
              <a:gd name="T3" fmla="*/ 46 h 60"/>
              <a:gd name="T4" fmla="*/ 52 w 67"/>
              <a:gd name="T5" fmla="*/ 34 h 60"/>
              <a:gd name="T6" fmla="*/ 50 w 67"/>
              <a:gd name="T7" fmla="*/ 25 h 60"/>
              <a:gd name="T8" fmla="*/ 52 w 67"/>
              <a:gd name="T9" fmla="*/ 6 h 60"/>
              <a:gd name="T10" fmla="*/ 19 w 67"/>
              <a:gd name="T11" fmla="*/ 0 h 60"/>
              <a:gd name="T12" fmla="*/ 20 w 67"/>
              <a:gd name="T13" fmla="*/ 23 h 60"/>
              <a:gd name="T14" fmla="*/ 19 w 67"/>
              <a:gd name="T15" fmla="*/ 26 h 60"/>
              <a:gd name="T16" fmla="*/ 8 w 67"/>
              <a:gd name="T17" fmla="*/ 37 h 60"/>
              <a:gd name="T18" fmla="*/ 33 w 67"/>
              <a:gd name="T19" fmla="*/ 5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" h="60">
                <a:moveTo>
                  <a:pt x="33" y="58"/>
                </a:moveTo>
                <a:cubicBezTo>
                  <a:pt x="49" y="60"/>
                  <a:pt x="60" y="51"/>
                  <a:pt x="63" y="46"/>
                </a:cubicBezTo>
                <a:cubicBezTo>
                  <a:pt x="67" y="42"/>
                  <a:pt x="56" y="38"/>
                  <a:pt x="52" y="34"/>
                </a:cubicBezTo>
                <a:cubicBezTo>
                  <a:pt x="50" y="32"/>
                  <a:pt x="50" y="29"/>
                  <a:pt x="50" y="25"/>
                </a:cubicBezTo>
                <a:cubicBezTo>
                  <a:pt x="50" y="20"/>
                  <a:pt x="51" y="13"/>
                  <a:pt x="52" y="6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0" y="17"/>
                  <a:pt x="20" y="23"/>
                </a:cubicBezTo>
                <a:cubicBezTo>
                  <a:pt x="20" y="25"/>
                  <a:pt x="20" y="25"/>
                  <a:pt x="19" y="26"/>
                </a:cubicBezTo>
                <a:cubicBezTo>
                  <a:pt x="18" y="30"/>
                  <a:pt x="14" y="32"/>
                  <a:pt x="8" y="37"/>
                </a:cubicBezTo>
                <a:cubicBezTo>
                  <a:pt x="0" y="43"/>
                  <a:pt x="16" y="55"/>
                  <a:pt x="33" y="58"/>
                </a:cubicBezTo>
                <a:close/>
              </a:path>
            </a:pathLst>
          </a:custGeom>
          <a:solidFill>
            <a:srgbClr val="F8B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9" name="íSļíďê"/>
          <p:cNvSpPr/>
          <p:nvPr/>
        </p:nvSpPr>
        <p:spPr bwMode="auto">
          <a:xfrm>
            <a:off x="5131187" y="2837841"/>
            <a:ext cx="82580" cy="178926"/>
          </a:xfrm>
          <a:custGeom>
            <a:avLst/>
            <a:gdLst>
              <a:gd name="T0" fmla="*/ 6 w 14"/>
              <a:gd name="T1" fmla="*/ 31 h 31"/>
              <a:gd name="T2" fmla="*/ 0 w 14"/>
              <a:gd name="T3" fmla="*/ 18 h 31"/>
              <a:gd name="T4" fmla="*/ 6 w 14"/>
              <a:gd name="T5" fmla="*/ 2 h 31"/>
              <a:gd name="T6" fmla="*/ 13 w 14"/>
              <a:gd name="T7" fmla="*/ 9 h 31"/>
              <a:gd name="T8" fmla="*/ 6 w 14"/>
              <a:gd name="T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31">
                <a:moveTo>
                  <a:pt x="6" y="31"/>
                </a:moveTo>
                <a:cubicBezTo>
                  <a:pt x="3" y="31"/>
                  <a:pt x="1" y="31"/>
                  <a:pt x="0" y="18"/>
                </a:cubicBezTo>
                <a:cubicBezTo>
                  <a:pt x="0" y="13"/>
                  <a:pt x="0" y="8"/>
                  <a:pt x="6" y="2"/>
                </a:cubicBezTo>
                <a:cubicBezTo>
                  <a:pt x="6" y="2"/>
                  <a:pt x="13" y="0"/>
                  <a:pt x="13" y="9"/>
                </a:cubicBezTo>
                <a:cubicBezTo>
                  <a:pt x="14" y="18"/>
                  <a:pt x="12" y="29"/>
                  <a:pt x="6" y="31"/>
                </a:cubicBezTo>
                <a:close/>
              </a:path>
            </a:pathLst>
          </a:custGeom>
          <a:solidFill>
            <a:srgbClr val="1C1E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0" name="í$ḻiḋè"/>
          <p:cNvSpPr/>
          <p:nvPr/>
        </p:nvSpPr>
        <p:spPr bwMode="auto">
          <a:xfrm>
            <a:off x="5200003" y="3074572"/>
            <a:ext cx="189936" cy="176171"/>
          </a:xfrm>
          <a:custGeom>
            <a:avLst/>
            <a:gdLst>
              <a:gd name="T0" fmla="*/ 1 w 33"/>
              <a:gd name="T1" fmla="*/ 23 h 31"/>
              <a:gd name="T2" fmla="*/ 1 w 33"/>
              <a:gd name="T3" fmla="*/ 25 h 31"/>
              <a:gd name="T4" fmla="*/ 12 w 33"/>
              <a:gd name="T5" fmla="*/ 31 h 31"/>
              <a:gd name="T6" fmla="*/ 31 w 33"/>
              <a:gd name="T7" fmla="*/ 22 h 31"/>
              <a:gd name="T8" fmla="*/ 33 w 33"/>
              <a:gd name="T9" fmla="*/ 6 h 31"/>
              <a:gd name="T10" fmla="*/ 0 w 33"/>
              <a:gd name="T11" fmla="*/ 0 h 31"/>
              <a:gd name="T12" fmla="*/ 1 w 33"/>
              <a:gd name="T13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31">
                <a:moveTo>
                  <a:pt x="1" y="23"/>
                </a:moveTo>
                <a:cubicBezTo>
                  <a:pt x="1" y="24"/>
                  <a:pt x="1" y="24"/>
                  <a:pt x="1" y="25"/>
                </a:cubicBezTo>
                <a:cubicBezTo>
                  <a:pt x="4" y="28"/>
                  <a:pt x="9" y="31"/>
                  <a:pt x="12" y="31"/>
                </a:cubicBezTo>
                <a:cubicBezTo>
                  <a:pt x="17" y="31"/>
                  <a:pt x="24" y="28"/>
                  <a:pt x="31" y="22"/>
                </a:cubicBezTo>
                <a:cubicBezTo>
                  <a:pt x="31" y="18"/>
                  <a:pt x="32" y="12"/>
                  <a:pt x="33" y="6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17"/>
                  <a:pt x="1" y="23"/>
                </a:cubicBezTo>
                <a:close/>
              </a:path>
            </a:pathLst>
          </a:custGeom>
          <a:solidFill>
            <a:srgbClr val="E49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325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1" name="íṧ1ïdê"/>
          <p:cNvSpPr/>
          <p:nvPr/>
        </p:nvSpPr>
        <p:spPr bwMode="auto">
          <a:xfrm>
            <a:off x="5150454" y="2810315"/>
            <a:ext cx="297290" cy="412902"/>
          </a:xfrm>
          <a:custGeom>
            <a:avLst/>
            <a:gdLst>
              <a:gd name="T0" fmla="*/ 48 w 52"/>
              <a:gd name="T1" fmla="*/ 36 h 72"/>
              <a:gd name="T2" fmla="*/ 39 w 52"/>
              <a:gd name="T3" fmla="*/ 63 h 72"/>
              <a:gd name="T4" fmla="*/ 22 w 52"/>
              <a:gd name="T5" fmla="*/ 72 h 72"/>
              <a:gd name="T6" fmla="*/ 4 w 52"/>
              <a:gd name="T7" fmla="*/ 56 h 72"/>
              <a:gd name="T8" fmla="*/ 2 w 52"/>
              <a:gd name="T9" fmla="*/ 18 h 72"/>
              <a:gd name="T10" fmla="*/ 23 w 52"/>
              <a:gd name="T11" fmla="*/ 0 h 72"/>
              <a:gd name="T12" fmla="*/ 48 w 52"/>
              <a:gd name="T13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72">
                <a:moveTo>
                  <a:pt x="48" y="36"/>
                </a:moveTo>
                <a:cubicBezTo>
                  <a:pt x="47" y="51"/>
                  <a:pt x="46" y="57"/>
                  <a:pt x="39" y="63"/>
                </a:cubicBezTo>
                <a:cubicBezTo>
                  <a:pt x="33" y="69"/>
                  <a:pt x="27" y="72"/>
                  <a:pt x="22" y="72"/>
                </a:cubicBezTo>
                <a:cubicBezTo>
                  <a:pt x="15" y="72"/>
                  <a:pt x="6" y="62"/>
                  <a:pt x="4" y="56"/>
                </a:cubicBezTo>
                <a:cubicBezTo>
                  <a:pt x="2" y="49"/>
                  <a:pt x="0" y="33"/>
                  <a:pt x="2" y="18"/>
                </a:cubicBezTo>
                <a:cubicBezTo>
                  <a:pt x="3" y="10"/>
                  <a:pt x="13" y="0"/>
                  <a:pt x="23" y="0"/>
                </a:cubicBezTo>
                <a:cubicBezTo>
                  <a:pt x="33" y="0"/>
                  <a:pt x="52" y="1"/>
                  <a:pt x="48" y="36"/>
                </a:cubicBezTo>
                <a:close/>
              </a:path>
            </a:pathLst>
          </a:custGeom>
          <a:solidFill>
            <a:srgbClr val="F8B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2" name="íṣlîḋê"/>
          <p:cNvSpPr/>
          <p:nvPr/>
        </p:nvSpPr>
        <p:spPr bwMode="auto">
          <a:xfrm>
            <a:off x="5136693" y="2975476"/>
            <a:ext cx="68818" cy="115612"/>
          </a:xfrm>
          <a:custGeom>
            <a:avLst/>
            <a:gdLst>
              <a:gd name="T0" fmla="*/ 1 w 12"/>
              <a:gd name="T1" fmla="*/ 11 h 20"/>
              <a:gd name="T2" fmla="*/ 8 w 12"/>
              <a:gd name="T3" fmla="*/ 19 h 20"/>
              <a:gd name="T4" fmla="*/ 11 w 12"/>
              <a:gd name="T5" fmla="*/ 9 h 20"/>
              <a:gd name="T6" fmla="*/ 4 w 12"/>
              <a:gd name="T7" fmla="*/ 0 h 20"/>
              <a:gd name="T8" fmla="*/ 1 w 12"/>
              <a:gd name="T9" fmla="*/ 1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20">
                <a:moveTo>
                  <a:pt x="1" y="11"/>
                </a:moveTo>
                <a:cubicBezTo>
                  <a:pt x="2" y="16"/>
                  <a:pt x="5" y="20"/>
                  <a:pt x="8" y="19"/>
                </a:cubicBezTo>
                <a:cubicBezTo>
                  <a:pt x="11" y="19"/>
                  <a:pt x="12" y="14"/>
                  <a:pt x="11" y="9"/>
                </a:cubicBezTo>
                <a:cubicBezTo>
                  <a:pt x="10" y="4"/>
                  <a:pt x="7" y="0"/>
                  <a:pt x="4" y="0"/>
                </a:cubicBezTo>
                <a:cubicBezTo>
                  <a:pt x="1" y="1"/>
                  <a:pt x="0" y="6"/>
                  <a:pt x="1" y="11"/>
                </a:cubicBezTo>
                <a:close/>
              </a:path>
            </a:pathLst>
          </a:custGeom>
          <a:solidFill>
            <a:srgbClr val="F8B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3" name="ïSļïḑe"/>
          <p:cNvSpPr/>
          <p:nvPr/>
        </p:nvSpPr>
        <p:spPr bwMode="auto">
          <a:xfrm>
            <a:off x="5155960" y="2777282"/>
            <a:ext cx="275268" cy="129376"/>
          </a:xfrm>
          <a:custGeom>
            <a:avLst/>
            <a:gdLst>
              <a:gd name="T0" fmla="*/ 48 w 48"/>
              <a:gd name="T1" fmla="*/ 16 h 23"/>
              <a:gd name="T2" fmla="*/ 18 w 48"/>
              <a:gd name="T3" fmla="*/ 20 h 23"/>
              <a:gd name="T4" fmla="*/ 0 w 48"/>
              <a:gd name="T5" fmla="*/ 13 h 23"/>
              <a:gd name="T6" fmla="*/ 15 w 48"/>
              <a:gd name="T7" fmla="*/ 1 h 23"/>
              <a:gd name="T8" fmla="*/ 48 w 48"/>
              <a:gd name="T9" fmla="*/ 16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23">
                <a:moveTo>
                  <a:pt x="48" y="16"/>
                </a:moveTo>
                <a:cubicBezTo>
                  <a:pt x="48" y="16"/>
                  <a:pt x="36" y="23"/>
                  <a:pt x="18" y="20"/>
                </a:cubicBezTo>
                <a:cubicBezTo>
                  <a:pt x="0" y="18"/>
                  <a:pt x="0" y="13"/>
                  <a:pt x="0" y="13"/>
                </a:cubicBezTo>
                <a:cubicBezTo>
                  <a:pt x="0" y="13"/>
                  <a:pt x="3" y="2"/>
                  <a:pt x="15" y="1"/>
                </a:cubicBezTo>
                <a:cubicBezTo>
                  <a:pt x="27" y="0"/>
                  <a:pt x="45" y="1"/>
                  <a:pt x="48" y="16"/>
                </a:cubicBezTo>
                <a:close/>
              </a:path>
            </a:pathLst>
          </a:custGeom>
          <a:solidFill>
            <a:srgbClr val="1C1E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4" name="îsľîdê"/>
          <p:cNvSpPr/>
          <p:nvPr/>
        </p:nvSpPr>
        <p:spPr bwMode="auto">
          <a:xfrm>
            <a:off x="5378929" y="2837841"/>
            <a:ext cx="79829" cy="178926"/>
          </a:xfrm>
          <a:custGeom>
            <a:avLst/>
            <a:gdLst>
              <a:gd name="T0" fmla="*/ 6 w 14"/>
              <a:gd name="T1" fmla="*/ 31 h 31"/>
              <a:gd name="T2" fmla="*/ 1 w 14"/>
              <a:gd name="T3" fmla="*/ 18 h 31"/>
              <a:gd name="T4" fmla="*/ 6 w 14"/>
              <a:gd name="T5" fmla="*/ 2 h 31"/>
              <a:gd name="T6" fmla="*/ 14 w 14"/>
              <a:gd name="T7" fmla="*/ 9 h 31"/>
              <a:gd name="T8" fmla="*/ 6 w 14"/>
              <a:gd name="T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31">
                <a:moveTo>
                  <a:pt x="6" y="31"/>
                </a:moveTo>
                <a:cubicBezTo>
                  <a:pt x="3" y="31"/>
                  <a:pt x="1" y="31"/>
                  <a:pt x="1" y="18"/>
                </a:cubicBezTo>
                <a:cubicBezTo>
                  <a:pt x="0" y="13"/>
                  <a:pt x="0" y="8"/>
                  <a:pt x="6" y="2"/>
                </a:cubicBezTo>
                <a:cubicBezTo>
                  <a:pt x="6" y="2"/>
                  <a:pt x="13" y="0"/>
                  <a:pt x="14" y="9"/>
                </a:cubicBezTo>
                <a:cubicBezTo>
                  <a:pt x="14" y="18"/>
                  <a:pt x="12" y="29"/>
                  <a:pt x="6" y="31"/>
                </a:cubicBezTo>
                <a:close/>
              </a:path>
            </a:pathLst>
          </a:custGeom>
          <a:solidFill>
            <a:srgbClr val="1C1E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5" name="ïşľîḍe"/>
          <p:cNvSpPr/>
          <p:nvPr/>
        </p:nvSpPr>
        <p:spPr bwMode="auto">
          <a:xfrm>
            <a:off x="4902713" y="3245239"/>
            <a:ext cx="1026752" cy="938665"/>
          </a:xfrm>
          <a:custGeom>
            <a:avLst/>
            <a:gdLst>
              <a:gd name="T0" fmla="*/ 142 w 179"/>
              <a:gd name="T1" fmla="*/ 90 h 164"/>
              <a:gd name="T2" fmla="*/ 176 w 179"/>
              <a:gd name="T3" fmla="*/ 73 h 164"/>
              <a:gd name="T4" fmla="*/ 179 w 179"/>
              <a:gd name="T5" fmla="*/ 94 h 164"/>
              <a:gd name="T6" fmla="*/ 130 w 179"/>
              <a:gd name="T7" fmla="*/ 120 h 164"/>
              <a:gd name="T8" fmla="*/ 109 w 179"/>
              <a:gd name="T9" fmla="*/ 72 h 164"/>
              <a:gd name="T10" fmla="*/ 107 w 179"/>
              <a:gd name="T11" fmla="*/ 153 h 164"/>
              <a:gd name="T12" fmla="*/ 100 w 179"/>
              <a:gd name="T13" fmla="*/ 164 h 164"/>
              <a:gd name="T14" fmla="*/ 32 w 179"/>
              <a:gd name="T15" fmla="*/ 164 h 164"/>
              <a:gd name="T16" fmla="*/ 25 w 179"/>
              <a:gd name="T17" fmla="*/ 150 h 164"/>
              <a:gd name="T18" fmla="*/ 29 w 179"/>
              <a:gd name="T19" fmla="*/ 59 h 164"/>
              <a:gd name="T20" fmla="*/ 23 w 179"/>
              <a:gd name="T21" fmla="*/ 106 h 164"/>
              <a:gd name="T22" fmla="*/ 65 w 179"/>
              <a:gd name="T23" fmla="*/ 143 h 164"/>
              <a:gd name="T24" fmla="*/ 60 w 179"/>
              <a:gd name="T25" fmla="*/ 160 h 164"/>
              <a:gd name="T26" fmla="*/ 0 w 179"/>
              <a:gd name="T27" fmla="*/ 119 h 164"/>
              <a:gd name="T28" fmla="*/ 18 w 179"/>
              <a:gd name="T29" fmla="*/ 19 h 164"/>
              <a:gd name="T30" fmla="*/ 49 w 179"/>
              <a:gd name="T31" fmla="*/ 0 h 164"/>
              <a:gd name="T32" fmla="*/ 68 w 179"/>
              <a:gd name="T33" fmla="*/ 10 h 164"/>
              <a:gd name="T34" fmla="*/ 69 w 179"/>
              <a:gd name="T35" fmla="*/ 15 h 164"/>
              <a:gd name="T36" fmla="*/ 70 w 179"/>
              <a:gd name="T37" fmla="*/ 10 h 164"/>
              <a:gd name="T38" fmla="*/ 82 w 179"/>
              <a:gd name="T39" fmla="*/ 1 h 164"/>
              <a:gd name="T40" fmla="*/ 112 w 179"/>
              <a:gd name="T41" fmla="*/ 19 h 164"/>
              <a:gd name="T42" fmla="*/ 142 w 179"/>
              <a:gd name="T43" fmla="*/ 9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9" h="164">
                <a:moveTo>
                  <a:pt x="142" y="90"/>
                </a:moveTo>
                <a:cubicBezTo>
                  <a:pt x="176" y="73"/>
                  <a:pt x="176" y="73"/>
                  <a:pt x="176" y="73"/>
                </a:cubicBezTo>
                <a:cubicBezTo>
                  <a:pt x="179" y="94"/>
                  <a:pt x="179" y="94"/>
                  <a:pt x="179" y="94"/>
                </a:cubicBezTo>
                <a:cubicBezTo>
                  <a:pt x="130" y="120"/>
                  <a:pt x="130" y="120"/>
                  <a:pt x="130" y="120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8" y="143"/>
                  <a:pt x="107" y="153"/>
                </a:cubicBezTo>
                <a:cubicBezTo>
                  <a:pt x="107" y="163"/>
                  <a:pt x="104" y="164"/>
                  <a:pt x="100" y="164"/>
                </a:cubicBezTo>
                <a:cubicBezTo>
                  <a:pt x="80" y="164"/>
                  <a:pt x="42" y="164"/>
                  <a:pt x="32" y="164"/>
                </a:cubicBezTo>
                <a:cubicBezTo>
                  <a:pt x="28" y="164"/>
                  <a:pt x="25" y="159"/>
                  <a:pt x="25" y="150"/>
                </a:cubicBezTo>
                <a:cubicBezTo>
                  <a:pt x="26" y="143"/>
                  <a:pt x="31" y="85"/>
                  <a:pt x="29" y="59"/>
                </a:cubicBezTo>
                <a:cubicBezTo>
                  <a:pt x="29" y="59"/>
                  <a:pt x="25" y="81"/>
                  <a:pt x="23" y="106"/>
                </a:cubicBezTo>
                <a:cubicBezTo>
                  <a:pt x="65" y="143"/>
                  <a:pt x="65" y="143"/>
                  <a:pt x="65" y="143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36"/>
                  <a:pt x="18" y="19"/>
                </a:cubicBezTo>
                <a:cubicBezTo>
                  <a:pt x="25" y="13"/>
                  <a:pt x="42" y="1"/>
                  <a:pt x="49" y="0"/>
                </a:cubicBezTo>
                <a:cubicBezTo>
                  <a:pt x="68" y="10"/>
                  <a:pt x="68" y="10"/>
                  <a:pt x="68" y="10"/>
                </a:cubicBezTo>
                <a:cubicBezTo>
                  <a:pt x="69" y="15"/>
                  <a:pt x="69" y="15"/>
                  <a:pt x="69" y="15"/>
                </a:cubicBezTo>
                <a:cubicBezTo>
                  <a:pt x="70" y="10"/>
                  <a:pt x="70" y="10"/>
                  <a:pt x="70" y="10"/>
                </a:cubicBezTo>
                <a:cubicBezTo>
                  <a:pt x="82" y="1"/>
                  <a:pt x="82" y="1"/>
                  <a:pt x="82" y="1"/>
                </a:cubicBezTo>
                <a:cubicBezTo>
                  <a:pt x="93" y="3"/>
                  <a:pt x="109" y="14"/>
                  <a:pt x="112" y="19"/>
                </a:cubicBezTo>
                <a:cubicBezTo>
                  <a:pt x="117" y="29"/>
                  <a:pt x="142" y="90"/>
                  <a:pt x="142" y="90"/>
                </a:cubicBezTo>
                <a:close/>
              </a:path>
            </a:pathLst>
          </a:custGeom>
          <a:solidFill>
            <a:srgbClr val="F0B9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66" name="ïSḻïḋê"/>
          <p:cNvSpPr/>
          <p:nvPr/>
        </p:nvSpPr>
        <p:spPr bwMode="auto">
          <a:xfrm>
            <a:off x="5389938" y="2969971"/>
            <a:ext cx="74324" cy="115612"/>
          </a:xfrm>
          <a:custGeom>
            <a:avLst/>
            <a:gdLst>
              <a:gd name="T0" fmla="*/ 2 w 13"/>
              <a:gd name="T1" fmla="*/ 8 h 20"/>
              <a:gd name="T2" fmla="*/ 3 w 13"/>
              <a:gd name="T3" fmla="*/ 19 h 20"/>
              <a:gd name="T4" fmla="*/ 11 w 13"/>
              <a:gd name="T5" fmla="*/ 12 h 20"/>
              <a:gd name="T6" fmla="*/ 10 w 13"/>
              <a:gd name="T7" fmla="*/ 1 h 20"/>
              <a:gd name="T8" fmla="*/ 2 w 13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20">
                <a:moveTo>
                  <a:pt x="2" y="8"/>
                </a:moveTo>
                <a:cubicBezTo>
                  <a:pt x="0" y="13"/>
                  <a:pt x="0" y="18"/>
                  <a:pt x="3" y="19"/>
                </a:cubicBezTo>
                <a:cubicBezTo>
                  <a:pt x="5" y="20"/>
                  <a:pt x="9" y="16"/>
                  <a:pt x="11" y="12"/>
                </a:cubicBezTo>
                <a:cubicBezTo>
                  <a:pt x="13" y="7"/>
                  <a:pt x="13" y="2"/>
                  <a:pt x="10" y="1"/>
                </a:cubicBezTo>
                <a:cubicBezTo>
                  <a:pt x="8" y="0"/>
                  <a:pt x="4" y="3"/>
                  <a:pt x="2" y="8"/>
                </a:cubicBezTo>
                <a:close/>
              </a:path>
            </a:pathLst>
          </a:custGeom>
          <a:solidFill>
            <a:srgbClr val="F8B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7" name="ï$ľïďé"/>
          <p:cNvSpPr/>
          <p:nvPr/>
        </p:nvSpPr>
        <p:spPr bwMode="auto">
          <a:xfrm>
            <a:off x="5166971" y="3217711"/>
            <a:ext cx="126623" cy="148645"/>
          </a:xfrm>
          <a:custGeom>
            <a:avLst/>
            <a:gdLst>
              <a:gd name="T0" fmla="*/ 5 w 22"/>
              <a:gd name="T1" fmla="*/ 0 h 26"/>
              <a:gd name="T2" fmla="*/ 0 w 22"/>
              <a:gd name="T3" fmla="*/ 7 h 26"/>
              <a:gd name="T4" fmla="*/ 15 w 22"/>
              <a:gd name="T5" fmla="*/ 26 h 26"/>
              <a:gd name="T6" fmla="*/ 22 w 22"/>
              <a:gd name="T7" fmla="*/ 15 h 26"/>
              <a:gd name="T8" fmla="*/ 5 w 22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6">
                <a:moveTo>
                  <a:pt x="5" y="0"/>
                </a:moveTo>
                <a:cubicBezTo>
                  <a:pt x="5" y="0"/>
                  <a:pt x="1" y="2"/>
                  <a:pt x="0" y="7"/>
                </a:cubicBezTo>
                <a:cubicBezTo>
                  <a:pt x="0" y="7"/>
                  <a:pt x="4" y="17"/>
                  <a:pt x="15" y="26"/>
                </a:cubicBezTo>
                <a:cubicBezTo>
                  <a:pt x="15" y="26"/>
                  <a:pt x="17" y="17"/>
                  <a:pt x="22" y="15"/>
                </a:cubicBezTo>
                <a:lnTo>
                  <a:pt x="5" y="0"/>
                </a:lnTo>
                <a:close/>
              </a:path>
            </a:pathLst>
          </a:custGeom>
          <a:solidFill>
            <a:srgbClr val="CC1D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8" name="îŝḷïḍê"/>
          <p:cNvSpPr/>
          <p:nvPr/>
        </p:nvSpPr>
        <p:spPr bwMode="auto">
          <a:xfrm>
            <a:off x="5304605" y="3212206"/>
            <a:ext cx="96345" cy="154150"/>
          </a:xfrm>
          <a:custGeom>
            <a:avLst/>
            <a:gdLst>
              <a:gd name="T0" fmla="*/ 15 w 17"/>
              <a:gd name="T1" fmla="*/ 0 h 27"/>
              <a:gd name="T2" fmla="*/ 16 w 17"/>
              <a:gd name="T3" fmla="*/ 9 h 27"/>
              <a:gd name="T4" fmla="*/ 3 w 17"/>
              <a:gd name="T5" fmla="*/ 27 h 27"/>
              <a:gd name="T6" fmla="*/ 0 w 17"/>
              <a:gd name="T7" fmla="*/ 16 h 27"/>
              <a:gd name="T8" fmla="*/ 15 w 17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7">
                <a:moveTo>
                  <a:pt x="15" y="0"/>
                </a:moveTo>
                <a:cubicBezTo>
                  <a:pt x="15" y="0"/>
                  <a:pt x="17" y="4"/>
                  <a:pt x="16" y="9"/>
                </a:cubicBezTo>
                <a:cubicBezTo>
                  <a:pt x="16" y="9"/>
                  <a:pt x="11" y="21"/>
                  <a:pt x="3" y="27"/>
                </a:cubicBezTo>
                <a:cubicBezTo>
                  <a:pt x="3" y="27"/>
                  <a:pt x="4" y="20"/>
                  <a:pt x="0" y="16"/>
                </a:cubicBezTo>
                <a:lnTo>
                  <a:pt x="15" y="0"/>
                </a:lnTo>
                <a:close/>
              </a:path>
            </a:pathLst>
          </a:custGeom>
          <a:solidFill>
            <a:srgbClr val="CC1D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9" name="iṩļïḑe"/>
          <p:cNvSpPr/>
          <p:nvPr/>
        </p:nvSpPr>
        <p:spPr bwMode="auto">
          <a:xfrm>
            <a:off x="5001809" y="3859086"/>
            <a:ext cx="60559" cy="170667"/>
          </a:xfrm>
          <a:custGeom>
            <a:avLst/>
            <a:gdLst>
              <a:gd name="T0" fmla="*/ 11 w 11"/>
              <a:gd name="T1" fmla="*/ 3 h 30"/>
              <a:gd name="T2" fmla="*/ 9 w 11"/>
              <a:gd name="T3" fmla="*/ 30 h 30"/>
              <a:gd name="T4" fmla="*/ 0 w 11"/>
              <a:gd name="T5" fmla="*/ 24 h 30"/>
              <a:gd name="T6" fmla="*/ 8 w 11"/>
              <a:gd name="T7" fmla="*/ 0 h 30"/>
              <a:gd name="T8" fmla="*/ 11 w 11"/>
              <a:gd name="T9" fmla="*/ 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0">
                <a:moveTo>
                  <a:pt x="11" y="3"/>
                </a:moveTo>
                <a:cubicBezTo>
                  <a:pt x="10" y="13"/>
                  <a:pt x="10" y="23"/>
                  <a:pt x="9" y="30"/>
                </a:cubicBezTo>
                <a:cubicBezTo>
                  <a:pt x="0" y="24"/>
                  <a:pt x="0" y="24"/>
                  <a:pt x="0" y="24"/>
                </a:cubicBezTo>
                <a:cubicBezTo>
                  <a:pt x="2" y="16"/>
                  <a:pt x="6" y="5"/>
                  <a:pt x="8" y="0"/>
                </a:cubicBezTo>
                <a:lnTo>
                  <a:pt x="11" y="3"/>
                </a:lnTo>
                <a:close/>
              </a:path>
            </a:pathLst>
          </a:custGeom>
          <a:solidFill>
            <a:srgbClr val="CC1D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325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0" name="ïṧḷiďe"/>
          <p:cNvSpPr/>
          <p:nvPr/>
        </p:nvSpPr>
        <p:spPr bwMode="auto">
          <a:xfrm>
            <a:off x="4855918" y="5626306"/>
            <a:ext cx="220214" cy="231225"/>
          </a:xfrm>
          <a:custGeom>
            <a:avLst/>
            <a:gdLst>
              <a:gd name="T0" fmla="*/ 27 w 38"/>
              <a:gd name="T1" fmla="*/ 8 h 40"/>
              <a:gd name="T2" fmla="*/ 29 w 38"/>
              <a:gd name="T3" fmla="*/ 19 h 40"/>
              <a:gd name="T4" fmla="*/ 30 w 38"/>
              <a:gd name="T5" fmla="*/ 28 h 40"/>
              <a:gd name="T6" fmla="*/ 23 w 38"/>
              <a:gd name="T7" fmla="*/ 40 h 40"/>
              <a:gd name="T8" fmla="*/ 2 w 38"/>
              <a:gd name="T9" fmla="*/ 27 h 40"/>
              <a:gd name="T10" fmla="*/ 5 w 38"/>
              <a:gd name="T11" fmla="*/ 13 h 40"/>
              <a:gd name="T12" fmla="*/ 7 w 38"/>
              <a:gd name="T13" fmla="*/ 6 h 40"/>
              <a:gd name="T14" fmla="*/ 27 w 38"/>
              <a:gd name="T15" fmla="*/ 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" h="40">
                <a:moveTo>
                  <a:pt x="27" y="8"/>
                </a:moveTo>
                <a:cubicBezTo>
                  <a:pt x="29" y="13"/>
                  <a:pt x="31" y="17"/>
                  <a:pt x="29" y="19"/>
                </a:cubicBezTo>
                <a:cubicBezTo>
                  <a:pt x="28" y="22"/>
                  <a:pt x="29" y="24"/>
                  <a:pt x="30" y="28"/>
                </a:cubicBezTo>
                <a:cubicBezTo>
                  <a:pt x="32" y="32"/>
                  <a:pt x="38" y="39"/>
                  <a:pt x="23" y="40"/>
                </a:cubicBezTo>
                <a:cubicBezTo>
                  <a:pt x="8" y="40"/>
                  <a:pt x="0" y="36"/>
                  <a:pt x="2" y="27"/>
                </a:cubicBezTo>
                <a:cubicBezTo>
                  <a:pt x="5" y="19"/>
                  <a:pt x="5" y="16"/>
                  <a:pt x="5" y="13"/>
                </a:cubicBezTo>
                <a:cubicBezTo>
                  <a:pt x="4" y="11"/>
                  <a:pt x="5" y="8"/>
                  <a:pt x="7" y="6"/>
                </a:cubicBezTo>
                <a:cubicBezTo>
                  <a:pt x="9" y="5"/>
                  <a:pt x="25" y="0"/>
                  <a:pt x="27" y="8"/>
                </a:cubicBezTo>
                <a:close/>
              </a:path>
            </a:pathLst>
          </a:custGeom>
          <a:solidFill>
            <a:srgbClr val="4C37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625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1" name="îṣliḓe"/>
          <p:cNvSpPr/>
          <p:nvPr/>
        </p:nvSpPr>
        <p:spPr bwMode="auto">
          <a:xfrm>
            <a:off x="5326626" y="5587769"/>
            <a:ext cx="465204" cy="228473"/>
          </a:xfrm>
          <a:custGeom>
            <a:avLst/>
            <a:gdLst>
              <a:gd name="T0" fmla="*/ 33 w 81"/>
              <a:gd name="T1" fmla="*/ 10 h 40"/>
              <a:gd name="T2" fmla="*/ 51 w 81"/>
              <a:gd name="T3" fmla="*/ 25 h 40"/>
              <a:gd name="T4" fmla="*/ 69 w 81"/>
              <a:gd name="T5" fmla="*/ 37 h 40"/>
              <a:gd name="T6" fmla="*/ 30 w 81"/>
              <a:gd name="T7" fmla="*/ 34 h 40"/>
              <a:gd name="T8" fmla="*/ 15 w 81"/>
              <a:gd name="T9" fmla="*/ 32 h 40"/>
              <a:gd name="T10" fmla="*/ 4 w 81"/>
              <a:gd name="T11" fmla="*/ 18 h 40"/>
              <a:gd name="T12" fmla="*/ 33 w 81"/>
              <a:gd name="T13" fmla="*/ 1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40">
                <a:moveTo>
                  <a:pt x="33" y="10"/>
                </a:moveTo>
                <a:cubicBezTo>
                  <a:pt x="34" y="13"/>
                  <a:pt x="41" y="20"/>
                  <a:pt x="51" y="25"/>
                </a:cubicBezTo>
                <a:cubicBezTo>
                  <a:pt x="60" y="30"/>
                  <a:pt x="81" y="34"/>
                  <a:pt x="69" y="37"/>
                </a:cubicBezTo>
                <a:cubicBezTo>
                  <a:pt x="57" y="40"/>
                  <a:pt x="48" y="40"/>
                  <a:pt x="30" y="34"/>
                </a:cubicBezTo>
                <a:cubicBezTo>
                  <a:pt x="22" y="32"/>
                  <a:pt x="23" y="31"/>
                  <a:pt x="15" y="32"/>
                </a:cubicBezTo>
                <a:cubicBezTo>
                  <a:pt x="6" y="32"/>
                  <a:pt x="0" y="34"/>
                  <a:pt x="4" y="18"/>
                </a:cubicBezTo>
                <a:cubicBezTo>
                  <a:pt x="8" y="2"/>
                  <a:pt x="29" y="0"/>
                  <a:pt x="33" y="10"/>
                </a:cubicBezTo>
                <a:close/>
              </a:path>
            </a:pathLst>
          </a:custGeom>
          <a:solidFill>
            <a:srgbClr val="4C37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625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2" name="ïSḻîdè"/>
          <p:cNvSpPr/>
          <p:nvPr/>
        </p:nvSpPr>
        <p:spPr bwMode="auto">
          <a:xfrm>
            <a:off x="5224777" y="3074572"/>
            <a:ext cx="57807" cy="22022"/>
          </a:xfrm>
          <a:custGeom>
            <a:avLst/>
            <a:gdLst>
              <a:gd name="T0" fmla="*/ 0 w 10"/>
              <a:gd name="T1" fmla="*/ 0 h 4"/>
              <a:gd name="T2" fmla="*/ 5 w 10"/>
              <a:gd name="T3" fmla="*/ 4 h 4"/>
              <a:gd name="T4" fmla="*/ 10 w 10"/>
              <a:gd name="T5" fmla="*/ 2 h 4"/>
              <a:gd name="T6" fmla="*/ 6 w 10"/>
              <a:gd name="T7" fmla="*/ 3 h 4"/>
              <a:gd name="T8" fmla="*/ 0 w 10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4">
                <a:moveTo>
                  <a:pt x="0" y="0"/>
                </a:moveTo>
                <a:cubicBezTo>
                  <a:pt x="0" y="3"/>
                  <a:pt x="3" y="4"/>
                  <a:pt x="5" y="4"/>
                </a:cubicBezTo>
                <a:cubicBezTo>
                  <a:pt x="7" y="4"/>
                  <a:pt x="9" y="3"/>
                  <a:pt x="10" y="2"/>
                </a:cubicBezTo>
                <a:cubicBezTo>
                  <a:pt x="9" y="2"/>
                  <a:pt x="7" y="3"/>
                  <a:pt x="6" y="3"/>
                </a:cubicBezTo>
                <a:cubicBezTo>
                  <a:pt x="3" y="3"/>
                  <a:pt x="1" y="2"/>
                  <a:pt x="0" y="0"/>
                </a:cubicBezTo>
                <a:close/>
              </a:path>
            </a:pathLst>
          </a:custGeom>
          <a:solidFill>
            <a:srgbClr val="E49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3" name="ïŝlïdè"/>
          <p:cNvSpPr/>
          <p:nvPr/>
        </p:nvSpPr>
        <p:spPr bwMode="auto">
          <a:xfrm>
            <a:off x="5877163" y="3636120"/>
            <a:ext cx="74324" cy="192688"/>
          </a:xfrm>
          <a:custGeom>
            <a:avLst/>
            <a:gdLst>
              <a:gd name="T0" fmla="*/ 9 w 13"/>
              <a:gd name="T1" fmla="*/ 0 h 34"/>
              <a:gd name="T2" fmla="*/ 12 w 13"/>
              <a:gd name="T3" fmla="*/ 27 h 34"/>
              <a:gd name="T4" fmla="*/ 0 w 13"/>
              <a:gd name="T5" fmla="*/ 34 h 34"/>
              <a:gd name="T6" fmla="*/ 1 w 13"/>
              <a:gd name="T7" fmla="*/ 4 h 34"/>
              <a:gd name="T8" fmla="*/ 9 w 13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34">
                <a:moveTo>
                  <a:pt x="9" y="0"/>
                </a:moveTo>
                <a:cubicBezTo>
                  <a:pt x="9" y="0"/>
                  <a:pt x="13" y="20"/>
                  <a:pt x="12" y="27"/>
                </a:cubicBezTo>
                <a:cubicBezTo>
                  <a:pt x="0" y="34"/>
                  <a:pt x="0" y="34"/>
                  <a:pt x="0" y="34"/>
                </a:cubicBezTo>
                <a:cubicBezTo>
                  <a:pt x="1" y="4"/>
                  <a:pt x="1" y="4"/>
                  <a:pt x="1" y="4"/>
                </a:cubicBezTo>
                <a:lnTo>
                  <a:pt x="9" y="0"/>
                </a:lnTo>
                <a:close/>
              </a:path>
            </a:pathLst>
          </a:custGeom>
          <a:solidFill>
            <a:srgbClr val="CC1D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4" name="isľíḍê"/>
          <p:cNvSpPr/>
          <p:nvPr/>
        </p:nvSpPr>
        <p:spPr bwMode="auto">
          <a:xfrm>
            <a:off x="5054110" y="3874226"/>
            <a:ext cx="238386" cy="298667"/>
          </a:xfrm>
          <a:custGeom>
            <a:avLst/>
            <a:gdLst>
              <a:gd name="T0" fmla="*/ 4 w 87"/>
              <a:gd name="T1" fmla="*/ 0 h 109"/>
              <a:gd name="T2" fmla="*/ 87 w 87"/>
              <a:gd name="T3" fmla="*/ 72 h 109"/>
              <a:gd name="T4" fmla="*/ 76 w 87"/>
              <a:gd name="T5" fmla="*/ 109 h 109"/>
              <a:gd name="T6" fmla="*/ 0 w 87"/>
              <a:gd name="T7" fmla="*/ 59 h 109"/>
              <a:gd name="T8" fmla="*/ 4 w 87"/>
              <a:gd name="T9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09">
                <a:moveTo>
                  <a:pt x="4" y="0"/>
                </a:moveTo>
                <a:lnTo>
                  <a:pt x="87" y="72"/>
                </a:lnTo>
                <a:lnTo>
                  <a:pt x="76" y="109"/>
                </a:lnTo>
                <a:lnTo>
                  <a:pt x="0" y="59"/>
                </a:lnTo>
                <a:lnTo>
                  <a:pt x="4" y="0"/>
                </a:lnTo>
                <a:close/>
              </a:path>
            </a:pathLst>
          </a:custGeom>
          <a:solidFill>
            <a:srgbClr val="F0B9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85000" lnSpcReduction="1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5" name="î$ļîďè"/>
          <p:cNvSpPr/>
          <p:nvPr/>
        </p:nvSpPr>
        <p:spPr bwMode="auto">
          <a:xfrm>
            <a:off x="4880692" y="4115086"/>
            <a:ext cx="657893" cy="1632340"/>
          </a:xfrm>
          <a:custGeom>
            <a:avLst/>
            <a:gdLst>
              <a:gd name="T0" fmla="*/ 29 w 115"/>
              <a:gd name="T1" fmla="*/ 5 h 285"/>
              <a:gd name="T2" fmla="*/ 32 w 115"/>
              <a:gd name="T3" fmla="*/ 1 h 285"/>
              <a:gd name="T4" fmla="*/ 73 w 115"/>
              <a:gd name="T5" fmla="*/ 0 h 285"/>
              <a:gd name="T6" fmla="*/ 112 w 115"/>
              <a:gd name="T7" fmla="*/ 3 h 285"/>
              <a:gd name="T8" fmla="*/ 114 w 115"/>
              <a:gd name="T9" fmla="*/ 134 h 285"/>
              <a:gd name="T10" fmla="*/ 112 w 115"/>
              <a:gd name="T11" fmla="*/ 255 h 285"/>
              <a:gd name="T12" fmla="*/ 114 w 115"/>
              <a:gd name="T13" fmla="*/ 270 h 285"/>
              <a:gd name="T14" fmla="*/ 102 w 115"/>
              <a:gd name="T15" fmla="*/ 267 h 285"/>
              <a:gd name="T16" fmla="*/ 82 w 115"/>
              <a:gd name="T17" fmla="*/ 281 h 285"/>
              <a:gd name="T18" fmla="*/ 80 w 115"/>
              <a:gd name="T19" fmla="*/ 261 h 285"/>
              <a:gd name="T20" fmla="*/ 82 w 115"/>
              <a:gd name="T21" fmla="*/ 137 h 285"/>
              <a:gd name="T22" fmla="*/ 74 w 115"/>
              <a:gd name="T23" fmla="*/ 51 h 285"/>
              <a:gd name="T24" fmla="*/ 68 w 115"/>
              <a:gd name="T25" fmla="*/ 51 h 285"/>
              <a:gd name="T26" fmla="*/ 48 w 115"/>
              <a:gd name="T27" fmla="*/ 123 h 285"/>
              <a:gd name="T28" fmla="*/ 41 w 115"/>
              <a:gd name="T29" fmla="*/ 157 h 285"/>
              <a:gd name="T30" fmla="*/ 26 w 115"/>
              <a:gd name="T31" fmla="*/ 263 h 285"/>
              <a:gd name="T32" fmla="*/ 26 w 115"/>
              <a:gd name="T33" fmla="*/ 280 h 285"/>
              <a:gd name="T34" fmla="*/ 19 w 115"/>
              <a:gd name="T35" fmla="*/ 273 h 285"/>
              <a:gd name="T36" fmla="*/ 0 w 115"/>
              <a:gd name="T37" fmla="*/ 280 h 285"/>
              <a:gd name="T38" fmla="*/ 12 w 115"/>
              <a:gd name="T39" fmla="*/ 139 h 285"/>
              <a:gd name="T40" fmla="*/ 29 w 115"/>
              <a:gd name="T41" fmla="*/ 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5" h="285">
                <a:moveTo>
                  <a:pt x="29" y="5"/>
                </a:moveTo>
                <a:cubicBezTo>
                  <a:pt x="29" y="5"/>
                  <a:pt x="29" y="1"/>
                  <a:pt x="32" y="1"/>
                </a:cubicBezTo>
                <a:cubicBezTo>
                  <a:pt x="35" y="1"/>
                  <a:pt x="40" y="0"/>
                  <a:pt x="73" y="0"/>
                </a:cubicBezTo>
                <a:cubicBezTo>
                  <a:pt x="106" y="0"/>
                  <a:pt x="112" y="0"/>
                  <a:pt x="112" y="3"/>
                </a:cubicBezTo>
                <a:cubicBezTo>
                  <a:pt x="112" y="3"/>
                  <a:pt x="115" y="116"/>
                  <a:pt x="114" y="134"/>
                </a:cubicBezTo>
                <a:cubicBezTo>
                  <a:pt x="113" y="153"/>
                  <a:pt x="111" y="247"/>
                  <a:pt x="112" y="255"/>
                </a:cubicBezTo>
                <a:cubicBezTo>
                  <a:pt x="113" y="264"/>
                  <a:pt x="114" y="270"/>
                  <a:pt x="114" y="270"/>
                </a:cubicBezTo>
                <a:cubicBezTo>
                  <a:pt x="102" y="267"/>
                  <a:pt x="102" y="267"/>
                  <a:pt x="102" y="267"/>
                </a:cubicBezTo>
                <a:cubicBezTo>
                  <a:pt x="102" y="267"/>
                  <a:pt x="84" y="278"/>
                  <a:pt x="82" y="281"/>
                </a:cubicBezTo>
                <a:cubicBezTo>
                  <a:pt x="79" y="285"/>
                  <a:pt x="81" y="273"/>
                  <a:pt x="80" y="261"/>
                </a:cubicBezTo>
                <a:cubicBezTo>
                  <a:pt x="79" y="249"/>
                  <a:pt x="82" y="151"/>
                  <a:pt x="82" y="137"/>
                </a:cubicBezTo>
                <a:cubicBezTo>
                  <a:pt x="83" y="123"/>
                  <a:pt x="74" y="51"/>
                  <a:pt x="74" y="51"/>
                </a:cubicBezTo>
                <a:cubicBezTo>
                  <a:pt x="68" y="51"/>
                  <a:pt x="68" y="51"/>
                  <a:pt x="68" y="51"/>
                </a:cubicBezTo>
                <a:cubicBezTo>
                  <a:pt x="68" y="51"/>
                  <a:pt x="51" y="108"/>
                  <a:pt x="48" y="123"/>
                </a:cubicBezTo>
                <a:cubicBezTo>
                  <a:pt x="46" y="139"/>
                  <a:pt x="43" y="149"/>
                  <a:pt x="41" y="157"/>
                </a:cubicBezTo>
                <a:cubicBezTo>
                  <a:pt x="39" y="168"/>
                  <a:pt x="27" y="255"/>
                  <a:pt x="26" y="263"/>
                </a:cubicBezTo>
                <a:cubicBezTo>
                  <a:pt x="25" y="271"/>
                  <a:pt x="26" y="280"/>
                  <a:pt x="26" y="280"/>
                </a:cubicBezTo>
                <a:cubicBezTo>
                  <a:pt x="19" y="273"/>
                  <a:pt x="19" y="273"/>
                  <a:pt x="19" y="273"/>
                </a:cubicBezTo>
                <a:cubicBezTo>
                  <a:pt x="19" y="273"/>
                  <a:pt x="3" y="274"/>
                  <a:pt x="0" y="280"/>
                </a:cubicBezTo>
                <a:cubicBezTo>
                  <a:pt x="0" y="280"/>
                  <a:pt x="8" y="156"/>
                  <a:pt x="12" y="139"/>
                </a:cubicBezTo>
                <a:cubicBezTo>
                  <a:pt x="16" y="122"/>
                  <a:pt x="29" y="5"/>
                  <a:pt x="29" y="5"/>
                </a:cubicBezTo>
                <a:close/>
              </a:path>
            </a:pathLst>
          </a:custGeom>
          <a:solidFill>
            <a:srgbClr val="06A2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6" name="iṣlíḋè"/>
          <p:cNvSpPr/>
          <p:nvPr/>
        </p:nvSpPr>
        <p:spPr bwMode="auto">
          <a:xfrm>
            <a:off x="5844131" y="2535047"/>
            <a:ext cx="1012987" cy="46796"/>
          </a:xfrm>
          <a:prstGeom prst="rect">
            <a:avLst/>
          </a:prstGeom>
          <a:solidFill>
            <a:srgbClr val="F22F5D"/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7" name="íṡ1îďè"/>
          <p:cNvSpPr/>
          <p:nvPr/>
        </p:nvSpPr>
        <p:spPr bwMode="auto">
          <a:xfrm>
            <a:off x="6067099" y="2846099"/>
            <a:ext cx="572558" cy="572558"/>
          </a:xfrm>
          <a:prstGeom prst="ellipse">
            <a:avLst/>
          </a:prstGeom>
          <a:gradFill>
            <a:gsLst>
              <a:gs pos="0">
                <a:srgbClr val="B11864">
                  <a:alpha val="22000"/>
                </a:srgbClr>
              </a:gs>
              <a:gs pos="100000">
                <a:srgbClr val="53217F">
                  <a:alpha val="48000"/>
                </a:srgbClr>
              </a:gs>
            </a:gsLst>
            <a:lin ang="16200000" scaled="0"/>
          </a:gra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8" name="iṩliďê"/>
          <p:cNvSpPr/>
          <p:nvPr/>
        </p:nvSpPr>
        <p:spPr bwMode="auto">
          <a:xfrm>
            <a:off x="6204732" y="2980982"/>
            <a:ext cx="291784" cy="300043"/>
          </a:xfrm>
          <a:custGeom>
            <a:avLst/>
            <a:gdLst>
              <a:gd name="T0" fmla="*/ 34 w 51"/>
              <a:gd name="T1" fmla="*/ 28 h 52"/>
              <a:gd name="T2" fmla="*/ 38 w 51"/>
              <a:gd name="T3" fmla="*/ 19 h 52"/>
              <a:gd name="T4" fmla="*/ 38 w 51"/>
              <a:gd name="T5" fmla="*/ 13 h 52"/>
              <a:gd name="T6" fmla="*/ 26 w 51"/>
              <a:gd name="T7" fmla="*/ 0 h 52"/>
              <a:gd name="T8" fmla="*/ 14 w 51"/>
              <a:gd name="T9" fmla="*/ 12 h 52"/>
              <a:gd name="T10" fmla="*/ 14 w 51"/>
              <a:gd name="T11" fmla="*/ 19 h 52"/>
              <a:gd name="T12" fmla="*/ 18 w 51"/>
              <a:gd name="T13" fmla="*/ 28 h 52"/>
              <a:gd name="T14" fmla="*/ 1 w 51"/>
              <a:gd name="T15" fmla="*/ 45 h 52"/>
              <a:gd name="T16" fmla="*/ 6 w 51"/>
              <a:gd name="T17" fmla="*/ 52 h 52"/>
              <a:gd name="T18" fmla="*/ 45 w 51"/>
              <a:gd name="T19" fmla="*/ 52 h 52"/>
              <a:gd name="T20" fmla="*/ 50 w 51"/>
              <a:gd name="T21" fmla="*/ 45 h 52"/>
              <a:gd name="T22" fmla="*/ 34 w 51"/>
              <a:gd name="T23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" h="52">
                <a:moveTo>
                  <a:pt x="34" y="28"/>
                </a:moveTo>
                <a:cubicBezTo>
                  <a:pt x="36" y="25"/>
                  <a:pt x="38" y="22"/>
                  <a:pt x="38" y="19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6"/>
                  <a:pt x="33" y="0"/>
                  <a:pt x="26" y="0"/>
                </a:cubicBezTo>
                <a:cubicBezTo>
                  <a:pt x="19" y="0"/>
                  <a:pt x="14" y="5"/>
                  <a:pt x="14" y="12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2"/>
                  <a:pt x="15" y="25"/>
                  <a:pt x="18" y="28"/>
                </a:cubicBezTo>
                <a:cubicBezTo>
                  <a:pt x="9" y="30"/>
                  <a:pt x="3" y="37"/>
                  <a:pt x="1" y="45"/>
                </a:cubicBezTo>
                <a:cubicBezTo>
                  <a:pt x="0" y="49"/>
                  <a:pt x="3" y="52"/>
                  <a:pt x="6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9" y="52"/>
                  <a:pt x="51" y="49"/>
                  <a:pt x="50" y="45"/>
                </a:cubicBezTo>
                <a:cubicBezTo>
                  <a:pt x="48" y="37"/>
                  <a:pt x="42" y="30"/>
                  <a:pt x="34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9" name="ïsļídê"/>
          <p:cNvSpPr/>
          <p:nvPr/>
        </p:nvSpPr>
        <p:spPr bwMode="auto">
          <a:xfrm>
            <a:off x="6331357" y="3446184"/>
            <a:ext cx="44043" cy="46796"/>
          </a:xfrm>
          <a:custGeom>
            <a:avLst/>
            <a:gdLst>
              <a:gd name="T0" fmla="*/ 4 w 8"/>
              <a:gd name="T1" fmla="*/ 8 h 8"/>
              <a:gd name="T2" fmla="*/ 1 w 8"/>
              <a:gd name="T3" fmla="*/ 7 h 8"/>
              <a:gd name="T4" fmla="*/ 0 w 8"/>
              <a:gd name="T5" fmla="*/ 4 h 8"/>
              <a:gd name="T6" fmla="*/ 0 w 8"/>
              <a:gd name="T7" fmla="*/ 3 h 8"/>
              <a:gd name="T8" fmla="*/ 1 w 8"/>
              <a:gd name="T9" fmla="*/ 1 h 8"/>
              <a:gd name="T10" fmla="*/ 1 w 8"/>
              <a:gd name="T11" fmla="*/ 1 h 8"/>
              <a:gd name="T12" fmla="*/ 2 w 8"/>
              <a:gd name="T13" fmla="*/ 1 h 8"/>
              <a:gd name="T14" fmla="*/ 3 w 8"/>
              <a:gd name="T15" fmla="*/ 0 h 8"/>
              <a:gd name="T16" fmla="*/ 4 w 8"/>
              <a:gd name="T17" fmla="*/ 0 h 8"/>
              <a:gd name="T18" fmla="*/ 5 w 8"/>
              <a:gd name="T19" fmla="*/ 1 h 8"/>
              <a:gd name="T20" fmla="*/ 6 w 8"/>
              <a:gd name="T21" fmla="*/ 1 h 8"/>
              <a:gd name="T22" fmla="*/ 7 w 8"/>
              <a:gd name="T23" fmla="*/ 1 h 8"/>
              <a:gd name="T24" fmla="*/ 7 w 8"/>
              <a:gd name="T25" fmla="*/ 3 h 8"/>
              <a:gd name="T26" fmla="*/ 8 w 8"/>
              <a:gd name="T27" fmla="*/ 4 h 8"/>
              <a:gd name="T28" fmla="*/ 7 w 8"/>
              <a:gd name="T29" fmla="*/ 7 h 8"/>
              <a:gd name="T30" fmla="*/ 4 w 8"/>
              <a:gd name="T3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" h="8">
                <a:moveTo>
                  <a:pt x="4" y="8"/>
                </a:moveTo>
                <a:cubicBezTo>
                  <a:pt x="3" y="8"/>
                  <a:pt x="2" y="8"/>
                  <a:pt x="1" y="7"/>
                </a:cubicBezTo>
                <a:cubicBezTo>
                  <a:pt x="0" y="6"/>
                  <a:pt x="0" y="5"/>
                  <a:pt x="0" y="4"/>
                </a:cubicBezTo>
                <a:cubicBezTo>
                  <a:pt x="0" y="4"/>
                  <a:pt x="0" y="3"/>
                  <a:pt x="0" y="3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7" y="2"/>
                  <a:pt x="7" y="3"/>
                </a:cubicBezTo>
                <a:cubicBezTo>
                  <a:pt x="8" y="3"/>
                  <a:pt x="8" y="4"/>
                  <a:pt x="8" y="4"/>
                </a:cubicBezTo>
                <a:cubicBezTo>
                  <a:pt x="8" y="5"/>
                  <a:pt x="7" y="6"/>
                  <a:pt x="7" y="7"/>
                </a:cubicBezTo>
                <a:cubicBezTo>
                  <a:pt x="6" y="8"/>
                  <a:pt x="5" y="8"/>
                  <a:pt x="4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1" name="ïśḷïdé"/>
          <p:cNvGrpSpPr/>
          <p:nvPr/>
        </p:nvGrpSpPr>
        <p:grpSpPr>
          <a:xfrm>
            <a:off x="673098" y="3317106"/>
            <a:ext cx="4069955" cy="1804091"/>
            <a:chOff x="3613938" y="2612587"/>
            <a:chExt cx="7906549" cy="1804091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3613938" y="2612587"/>
              <a:ext cx="7906549" cy="0"/>
            </a:xfrm>
            <a:prstGeom prst="line">
              <a:avLst/>
            </a:prstGeom>
            <a:ln w="9525" cap="rnd">
              <a:solidFill>
                <a:srgbClr val="F0B9B4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3613938" y="4416678"/>
              <a:ext cx="7906549" cy="0"/>
            </a:xfrm>
            <a:prstGeom prst="line">
              <a:avLst/>
            </a:prstGeom>
            <a:ln w="9525" cap="rnd">
              <a:solidFill>
                <a:srgbClr val="F0B9B4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íṥļîḍé"/>
          <p:cNvGrpSpPr/>
          <p:nvPr/>
        </p:nvGrpSpPr>
        <p:grpSpPr>
          <a:xfrm>
            <a:off x="1170610" y="4497581"/>
            <a:ext cx="3074931" cy="1055734"/>
            <a:chOff x="866119" y="4627392"/>
            <a:chExt cx="5043455" cy="1055734"/>
          </a:xfrm>
        </p:grpSpPr>
        <p:sp>
          <p:nvSpPr>
            <p:cNvPr id="33" name="îs1íḑè"/>
            <p:cNvSpPr txBox="1"/>
            <p:nvPr/>
          </p:nvSpPr>
          <p:spPr>
            <a:xfrm>
              <a:off x="866119" y="4627392"/>
              <a:ext cx="5043455" cy="38308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i="1" dirty="0">
                  <a:cs typeface="+mn-ea"/>
                  <a:sym typeface="+mn-lt"/>
                </a:rPr>
                <a:t>Text here</a:t>
              </a:r>
              <a:endParaRPr lang="zh-CN" altLang="en-US" sz="1600" b="1" i="1" dirty="0">
                <a:cs typeface="+mn-ea"/>
                <a:sym typeface="+mn-lt"/>
              </a:endParaRPr>
            </a:p>
          </p:txBody>
        </p:sp>
        <p:sp>
          <p:nvSpPr>
            <p:cNvPr id="34" name="îs1íḑé"/>
            <p:cNvSpPr txBox="1"/>
            <p:nvPr/>
          </p:nvSpPr>
          <p:spPr>
            <a:xfrm>
              <a:off x="866119" y="5010477"/>
              <a:ext cx="5043455" cy="67264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Copy paste fonts. Choose the only option to retain text…...</a:t>
              </a:r>
              <a:endParaRPr lang="zh-CN" altLang="en-US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iṩľïḍê"/>
          <p:cNvSpPr/>
          <p:nvPr/>
        </p:nvSpPr>
        <p:spPr bwMode="auto">
          <a:xfrm>
            <a:off x="1264200" y="2928134"/>
            <a:ext cx="514830" cy="356696"/>
          </a:xfrm>
          <a:custGeom>
            <a:avLst/>
            <a:gdLst>
              <a:gd name="connsiteX0" fmla="*/ 151822 w 607427"/>
              <a:gd name="connsiteY0" fmla="*/ 226797 h 420852"/>
              <a:gd name="connsiteX1" fmla="*/ 237172 w 607427"/>
              <a:gd name="connsiteY1" fmla="*/ 226797 h 420852"/>
              <a:gd name="connsiteX2" fmla="*/ 237172 w 607427"/>
              <a:gd name="connsiteY2" fmla="*/ 316353 h 420852"/>
              <a:gd name="connsiteX3" fmla="*/ 248668 w 607427"/>
              <a:gd name="connsiteY3" fmla="*/ 327940 h 420852"/>
              <a:gd name="connsiteX4" fmla="*/ 270900 w 607427"/>
              <a:gd name="connsiteY4" fmla="*/ 327940 h 420852"/>
              <a:gd name="connsiteX5" fmla="*/ 223616 w 607427"/>
              <a:gd name="connsiteY5" fmla="*/ 385441 h 420852"/>
              <a:gd name="connsiteX6" fmla="*/ 194443 w 607427"/>
              <a:gd name="connsiteY6" fmla="*/ 420852 h 420852"/>
              <a:gd name="connsiteX7" fmla="*/ 165378 w 607427"/>
              <a:gd name="connsiteY7" fmla="*/ 385441 h 420852"/>
              <a:gd name="connsiteX8" fmla="*/ 117985 w 607427"/>
              <a:gd name="connsiteY8" fmla="*/ 327940 h 420852"/>
              <a:gd name="connsiteX9" fmla="*/ 140217 w 607427"/>
              <a:gd name="connsiteY9" fmla="*/ 327940 h 420852"/>
              <a:gd name="connsiteX10" fmla="*/ 151822 w 607427"/>
              <a:gd name="connsiteY10" fmla="*/ 316353 h 420852"/>
              <a:gd name="connsiteX11" fmla="*/ 388357 w 607427"/>
              <a:gd name="connsiteY11" fmla="*/ 91100 h 420852"/>
              <a:gd name="connsiteX12" fmla="*/ 464814 w 607427"/>
              <a:gd name="connsiteY12" fmla="*/ 184012 h 420852"/>
              <a:gd name="connsiteX13" fmla="*/ 442582 w 607427"/>
              <a:gd name="connsiteY13" fmla="*/ 184012 h 420852"/>
              <a:gd name="connsiteX14" fmla="*/ 430977 w 607427"/>
              <a:gd name="connsiteY14" fmla="*/ 195599 h 420852"/>
              <a:gd name="connsiteX15" fmla="*/ 430977 w 607427"/>
              <a:gd name="connsiteY15" fmla="*/ 285155 h 420852"/>
              <a:gd name="connsiteX16" fmla="*/ 345627 w 607427"/>
              <a:gd name="connsiteY16" fmla="*/ 285155 h 420852"/>
              <a:gd name="connsiteX17" fmla="*/ 345627 w 607427"/>
              <a:gd name="connsiteY17" fmla="*/ 195599 h 420852"/>
              <a:gd name="connsiteX18" fmla="*/ 334131 w 607427"/>
              <a:gd name="connsiteY18" fmla="*/ 184012 h 420852"/>
              <a:gd name="connsiteX19" fmla="*/ 311899 w 607427"/>
              <a:gd name="connsiteY19" fmla="*/ 184012 h 420852"/>
              <a:gd name="connsiteX20" fmla="*/ 388359 w 607427"/>
              <a:gd name="connsiteY20" fmla="*/ 61296 h 420852"/>
              <a:gd name="connsiteX21" fmla="*/ 379357 w 607427"/>
              <a:gd name="connsiteY21" fmla="*/ 65520 h 420852"/>
              <a:gd name="connsiteX22" fmla="*/ 278499 w 607427"/>
              <a:gd name="connsiteY22" fmla="*/ 188220 h 420852"/>
              <a:gd name="connsiteX23" fmla="*/ 276981 w 607427"/>
              <a:gd name="connsiteY23" fmla="*/ 200457 h 420852"/>
              <a:gd name="connsiteX24" fmla="*/ 287392 w 607427"/>
              <a:gd name="connsiteY24" fmla="*/ 207172 h 420852"/>
              <a:gd name="connsiteX25" fmla="*/ 322530 w 607427"/>
              <a:gd name="connsiteY25" fmla="*/ 207172 h 420852"/>
              <a:gd name="connsiteX26" fmla="*/ 322530 w 607427"/>
              <a:gd name="connsiteY26" fmla="*/ 296625 h 420852"/>
              <a:gd name="connsiteX27" fmla="*/ 334134 w 607427"/>
              <a:gd name="connsiteY27" fmla="*/ 308212 h 420852"/>
              <a:gd name="connsiteX28" fmla="*/ 442583 w 607427"/>
              <a:gd name="connsiteY28" fmla="*/ 308212 h 420852"/>
              <a:gd name="connsiteX29" fmla="*/ 454079 w 607427"/>
              <a:gd name="connsiteY29" fmla="*/ 296625 h 420852"/>
              <a:gd name="connsiteX30" fmla="*/ 454079 w 607427"/>
              <a:gd name="connsiteY30" fmla="*/ 207172 h 420852"/>
              <a:gd name="connsiteX31" fmla="*/ 489217 w 607427"/>
              <a:gd name="connsiteY31" fmla="*/ 207172 h 420852"/>
              <a:gd name="connsiteX32" fmla="*/ 489325 w 607427"/>
              <a:gd name="connsiteY32" fmla="*/ 207172 h 420852"/>
              <a:gd name="connsiteX33" fmla="*/ 500821 w 607427"/>
              <a:gd name="connsiteY33" fmla="*/ 195584 h 420852"/>
              <a:gd name="connsiteX34" fmla="*/ 497784 w 607427"/>
              <a:gd name="connsiteY34" fmla="*/ 187678 h 420852"/>
              <a:gd name="connsiteX35" fmla="*/ 397251 w 607427"/>
              <a:gd name="connsiteY35" fmla="*/ 65520 h 420852"/>
              <a:gd name="connsiteX36" fmla="*/ 388359 w 607427"/>
              <a:gd name="connsiteY36" fmla="*/ 61296 h 420852"/>
              <a:gd name="connsiteX37" fmla="*/ 336628 w 607427"/>
              <a:gd name="connsiteY37" fmla="*/ 0 h 420852"/>
              <a:gd name="connsiteX38" fmla="*/ 444752 w 607427"/>
              <a:gd name="connsiteY38" fmla="*/ 77107 h 420852"/>
              <a:gd name="connsiteX39" fmla="*/ 550925 w 607427"/>
              <a:gd name="connsiteY39" fmla="*/ 190927 h 420852"/>
              <a:gd name="connsiteX40" fmla="*/ 548105 w 607427"/>
              <a:gd name="connsiteY40" fmla="*/ 216052 h 420852"/>
              <a:gd name="connsiteX41" fmla="*/ 607427 w 607427"/>
              <a:gd name="connsiteY41" fmla="*/ 316118 h 420852"/>
              <a:gd name="connsiteX42" fmla="*/ 607427 w 607427"/>
              <a:gd name="connsiteY42" fmla="*/ 316876 h 420852"/>
              <a:gd name="connsiteX43" fmla="*/ 537694 w 607427"/>
              <a:gd name="connsiteY43" fmla="*/ 385428 h 420852"/>
              <a:gd name="connsiteX44" fmla="*/ 253555 w 607427"/>
              <a:gd name="connsiteY44" fmla="*/ 385428 h 420852"/>
              <a:gd name="connsiteX45" fmla="*/ 304310 w 607427"/>
              <a:gd name="connsiteY45" fmla="*/ 323699 h 420852"/>
              <a:gd name="connsiteX46" fmla="*/ 305828 w 607427"/>
              <a:gd name="connsiteY46" fmla="*/ 311353 h 420852"/>
              <a:gd name="connsiteX47" fmla="*/ 295417 w 607427"/>
              <a:gd name="connsiteY47" fmla="*/ 304747 h 420852"/>
              <a:gd name="connsiteX48" fmla="*/ 260279 w 607427"/>
              <a:gd name="connsiteY48" fmla="*/ 304747 h 420852"/>
              <a:gd name="connsiteX49" fmla="*/ 260279 w 607427"/>
              <a:gd name="connsiteY49" fmla="*/ 215294 h 420852"/>
              <a:gd name="connsiteX50" fmla="*/ 248675 w 607427"/>
              <a:gd name="connsiteY50" fmla="*/ 203706 h 420852"/>
              <a:gd name="connsiteX51" fmla="*/ 140226 w 607427"/>
              <a:gd name="connsiteY51" fmla="*/ 203706 h 420852"/>
              <a:gd name="connsiteX52" fmla="*/ 128730 w 607427"/>
              <a:gd name="connsiteY52" fmla="*/ 215294 h 420852"/>
              <a:gd name="connsiteX53" fmla="*/ 128730 w 607427"/>
              <a:gd name="connsiteY53" fmla="*/ 304747 h 420852"/>
              <a:gd name="connsiteX54" fmla="*/ 93592 w 607427"/>
              <a:gd name="connsiteY54" fmla="*/ 304747 h 420852"/>
              <a:gd name="connsiteX55" fmla="*/ 83073 w 607427"/>
              <a:gd name="connsiteY55" fmla="*/ 311353 h 420852"/>
              <a:gd name="connsiteX56" fmla="*/ 84591 w 607427"/>
              <a:gd name="connsiteY56" fmla="*/ 323699 h 420852"/>
              <a:gd name="connsiteX57" fmla="*/ 135454 w 607427"/>
              <a:gd name="connsiteY57" fmla="*/ 385428 h 420852"/>
              <a:gd name="connsiteX58" fmla="*/ 72987 w 607427"/>
              <a:gd name="connsiteY58" fmla="*/ 385428 h 420852"/>
              <a:gd name="connsiteX59" fmla="*/ 9652 w 607427"/>
              <a:gd name="connsiteY59" fmla="*/ 344600 h 420852"/>
              <a:gd name="connsiteX60" fmla="*/ 0 w 607427"/>
              <a:gd name="connsiteY60" fmla="*/ 298791 h 420852"/>
              <a:gd name="connsiteX61" fmla="*/ 75047 w 607427"/>
              <a:gd name="connsiteY61" fmla="*/ 191685 h 420852"/>
              <a:gd name="connsiteX62" fmla="*/ 71035 w 607427"/>
              <a:gd name="connsiteY62" fmla="*/ 162012 h 420852"/>
              <a:gd name="connsiteX63" fmla="*/ 178942 w 607427"/>
              <a:gd name="connsiteY63" fmla="*/ 47975 h 420852"/>
              <a:gd name="connsiteX64" fmla="*/ 236204 w 607427"/>
              <a:gd name="connsiteY64" fmla="*/ 59671 h 420852"/>
              <a:gd name="connsiteX65" fmla="*/ 336628 w 607427"/>
              <a:gd name="connsiteY65" fmla="*/ 0 h 42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427" h="420852">
                <a:moveTo>
                  <a:pt x="151822" y="226797"/>
                </a:moveTo>
                <a:lnTo>
                  <a:pt x="237172" y="226797"/>
                </a:lnTo>
                <a:lnTo>
                  <a:pt x="237172" y="316353"/>
                </a:lnTo>
                <a:cubicBezTo>
                  <a:pt x="237172" y="322742"/>
                  <a:pt x="242269" y="327940"/>
                  <a:pt x="248668" y="327940"/>
                </a:cubicBezTo>
                <a:lnTo>
                  <a:pt x="270900" y="327940"/>
                </a:lnTo>
                <a:lnTo>
                  <a:pt x="223616" y="385441"/>
                </a:lnTo>
                <a:lnTo>
                  <a:pt x="194443" y="420852"/>
                </a:lnTo>
                <a:lnTo>
                  <a:pt x="165378" y="385441"/>
                </a:lnTo>
                <a:lnTo>
                  <a:pt x="117985" y="327940"/>
                </a:lnTo>
                <a:lnTo>
                  <a:pt x="140217" y="327940"/>
                </a:lnTo>
                <a:cubicBezTo>
                  <a:pt x="146616" y="327940"/>
                  <a:pt x="151822" y="322742"/>
                  <a:pt x="151822" y="316353"/>
                </a:cubicBezTo>
                <a:close/>
                <a:moveTo>
                  <a:pt x="388357" y="91100"/>
                </a:moveTo>
                <a:lnTo>
                  <a:pt x="464814" y="184012"/>
                </a:lnTo>
                <a:lnTo>
                  <a:pt x="442582" y="184012"/>
                </a:lnTo>
                <a:cubicBezTo>
                  <a:pt x="436183" y="184012"/>
                  <a:pt x="430977" y="189210"/>
                  <a:pt x="430977" y="195599"/>
                </a:cubicBezTo>
                <a:lnTo>
                  <a:pt x="430977" y="285155"/>
                </a:lnTo>
                <a:lnTo>
                  <a:pt x="345627" y="285155"/>
                </a:lnTo>
                <a:lnTo>
                  <a:pt x="345627" y="195599"/>
                </a:lnTo>
                <a:cubicBezTo>
                  <a:pt x="345627" y="189210"/>
                  <a:pt x="340530" y="184012"/>
                  <a:pt x="334131" y="184012"/>
                </a:cubicBezTo>
                <a:lnTo>
                  <a:pt x="311899" y="184012"/>
                </a:lnTo>
                <a:close/>
                <a:moveTo>
                  <a:pt x="388359" y="61296"/>
                </a:moveTo>
                <a:cubicBezTo>
                  <a:pt x="384888" y="61296"/>
                  <a:pt x="381635" y="62812"/>
                  <a:pt x="379357" y="65520"/>
                </a:cubicBezTo>
                <a:lnTo>
                  <a:pt x="278499" y="188220"/>
                </a:lnTo>
                <a:cubicBezTo>
                  <a:pt x="275571" y="191685"/>
                  <a:pt x="275029" y="196450"/>
                  <a:pt x="276981" y="200457"/>
                </a:cubicBezTo>
                <a:cubicBezTo>
                  <a:pt x="278824" y="204572"/>
                  <a:pt x="282945" y="207172"/>
                  <a:pt x="287392" y="207172"/>
                </a:cubicBezTo>
                <a:lnTo>
                  <a:pt x="322530" y="207172"/>
                </a:lnTo>
                <a:lnTo>
                  <a:pt x="322530" y="296625"/>
                </a:lnTo>
                <a:cubicBezTo>
                  <a:pt x="322530" y="303014"/>
                  <a:pt x="327735" y="308212"/>
                  <a:pt x="334134" y="308212"/>
                </a:cubicBezTo>
                <a:lnTo>
                  <a:pt x="442583" y="308212"/>
                </a:lnTo>
                <a:cubicBezTo>
                  <a:pt x="448982" y="308212"/>
                  <a:pt x="454079" y="303014"/>
                  <a:pt x="454079" y="296625"/>
                </a:cubicBezTo>
                <a:lnTo>
                  <a:pt x="454079" y="207172"/>
                </a:lnTo>
                <a:lnTo>
                  <a:pt x="489217" y="207172"/>
                </a:lnTo>
                <a:lnTo>
                  <a:pt x="489325" y="207172"/>
                </a:lnTo>
                <a:cubicBezTo>
                  <a:pt x="495724" y="207172"/>
                  <a:pt x="500821" y="201973"/>
                  <a:pt x="500821" y="195584"/>
                </a:cubicBezTo>
                <a:cubicBezTo>
                  <a:pt x="500821" y="192552"/>
                  <a:pt x="499628" y="189736"/>
                  <a:pt x="497784" y="187678"/>
                </a:cubicBezTo>
                <a:lnTo>
                  <a:pt x="397251" y="65520"/>
                </a:lnTo>
                <a:cubicBezTo>
                  <a:pt x="395082" y="62812"/>
                  <a:pt x="391829" y="61296"/>
                  <a:pt x="388359" y="61296"/>
                </a:cubicBezTo>
                <a:close/>
                <a:moveTo>
                  <a:pt x="336628" y="0"/>
                </a:moveTo>
                <a:cubicBezTo>
                  <a:pt x="386732" y="0"/>
                  <a:pt x="429353" y="32272"/>
                  <a:pt x="444752" y="77107"/>
                </a:cubicBezTo>
                <a:cubicBezTo>
                  <a:pt x="504074" y="81223"/>
                  <a:pt x="550925" y="130606"/>
                  <a:pt x="550925" y="190927"/>
                </a:cubicBezTo>
                <a:cubicBezTo>
                  <a:pt x="550925" y="199591"/>
                  <a:pt x="549949" y="208038"/>
                  <a:pt x="548105" y="216052"/>
                </a:cubicBezTo>
                <a:cubicBezTo>
                  <a:pt x="583460" y="235545"/>
                  <a:pt x="607427" y="273016"/>
                  <a:pt x="607427" y="316118"/>
                </a:cubicBezTo>
                <a:lnTo>
                  <a:pt x="607427" y="316876"/>
                </a:lnTo>
                <a:cubicBezTo>
                  <a:pt x="607102" y="354888"/>
                  <a:pt x="575760" y="385428"/>
                  <a:pt x="537694" y="385428"/>
                </a:cubicBezTo>
                <a:lnTo>
                  <a:pt x="253555" y="385428"/>
                </a:lnTo>
                <a:lnTo>
                  <a:pt x="304310" y="323699"/>
                </a:lnTo>
                <a:cubicBezTo>
                  <a:pt x="307130" y="320233"/>
                  <a:pt x="307780" y="315468"/>
                  <a:pt x="305828" y="311353"/>
                </a:cubicBezTo>
                <a:cubicBezTo>
                  <a:pt x="303985" y="307346"/>
                  <a:pt x="299864" y="304747"/>
                  <a:pt x="295417" y="304747"/>
                </a:cubicBezTo>
                <a:lnTo>
                  <a:pt x="260279" y="304747"/>
                </a:lnTo>
                <a:lnTo>
                  <a:pt x="260279" y="215294"/>
                </a:lnTo>
                <a:cubicBezTo>
                  <a:pt x="260279" y="208904"/>
                  <a:pt x="255074" y="203706"/>
                  <a:pt x="248675" y="203706"/>
                </a:cubicBezTo>
                <a:lnTo>
                  <a:pt x="140226" y="203706"/>
                </a:lnTo>
                <a:cubicBezTo>
                  <a:pt x="133827" y="203706"/>
                  <a:pt x="128730" y="208904"/>
                  <a:pt x="128730" y="215294"/>
                </a:cubicBezTo>
                <a:lnTo>
                  <a:pt x="128730" y="304747"/>
                </a:lnTo>
                <a:lnTo>
                  <a:pt x="93592" y="304747"/>
                </a:lnTo>
                <a:cubicBezTo>
                  <a:pt x="89037" y="304747"/>
                  <a:pt x="85025" y="307346"/>
                  <a:pt x="83073" y="311353"/>
                </a:cubicBezTo>
                <a:cubicBezTo>
                  <a:pt x="81120" y="315468"/>
                  <a:pt x="81771" y="320233"/>
                  <a:pt x="84591" y="323699"/>
                </a:cubicBezTo>
                <a:lnTo>
                  <a:pt x="135454" y="385428"/>
                </a:lnTo>
                <a:lnTo>
                  <a:pt x="72987" y="385428"/>
                </a:lnTo>
                <a:cubicBezTo>
                  <a:pt x="45657" y="385428"/>
                  <a:pt x="20605" y="369617"/>
                  <a:pt x="9652" y="344600"/>
                </a:cubicBezTo>
                <a:cubicBezTo>
                  <a:pt x="3470" y="330630"/>
                  <a:pt x="0" y="315143"/>
                  <a:pt x="0" y="298791"/>
                </a:cubicBezTo>
                <a:cubicBezTo>
                  <a:pt x="0" y="249624"/>
                  <a:pt x="31234" y="207605"/>
                  <a:pt x="75047" y="191685"/>
                </a:cubicBezTo>
                <a:cubicBezTo>
                  <a:pt x="72444" y="182155"/>
                  <a:pt x="71035" y="172300"/>
                  <a:pt x="71035" y="162012"/>
                </a:cubicBezTo>
                <a:cubicBezTo>
                  <a:pt x="71035" y="101041"/>
                  <a:pt x="117993" y="51224"/>
                  <a:pt x="178942" y="47975"/>
                </a:cubicBezTo>
                <a:cubicBezTo>
                  <a:pt x="199548" y="46784"/>
                  <a:pt x="219068" y="51224"/>
                  <a:pt x="236204" y="59671"/>
                </a:cubicBezTo>
                <a:cubicBezTo>
                  <a:pt x="255616" y="24150"/>
                  <a:pt x="293248" y="0"/>
                  <a:pt x="336628" y="0"/>
                </a:cubicBezTo>
                <a:close/>
              </a:path>
            </a:pathLst>
          </a:custGeom>
          <a:solidFill>
            <a:srgbClr val="F0B9B4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íṥ1iḍê"/>
          <p:cNvSpPr txBox="1"/>
          <p:nvPr/>
        </p:nvSpPr>
        <p:spPr>
          <a:xfrm>
            <a:off x="909233" y="3447288"/>
            <a:ext cx="1224762" cy="340265"/>
          </a:xfrm>
          <a:prstGeom prst="rect">
            <a:avLst/>
          </a:prstGeom>
          <a:noFill/>
        </p:spPr>
        <p:txBody>
          <a:bodyPr wrap="non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b="1" i="1" dirty="0">
                <a:cs typeface="+mn-ea"/>
                <a:sym typeface="+mn-lt"/>
              </a:rPr>
              <a:t>18K</a:t>
            </a:r>
            <a:endParaRPr lang="zh-CN" altLang="en-US" b="1" i="1" dirty="0">
              <a:cs typeface="+mn-ea"/>
              <a:sym typeface="+mn-lt"/>
            </a:endParaRPr>
          </a:p>
        </p:txBody>
      </p:sp>
      <p:sp>
        <p:nvSpPr>
          <p:cNvPr id="29" name="îṩlîḓê"/>
          <p:cNvSpPr/>
          <p:nvPr/>
        </p:nvSpPr>
        <p:spPr bwMode="auto">
          <a:xfrm>
            <a:off x="2450661" y="2928134"/>
            <a:ext cx="514830" cy="356696"/>
          </a:xfrm>
          <a:custGeom>
            <a:avLst/>
            <a:gdLst>
              <a:gd name="connsiteX0" fmla="*/ 151822 w 607427"/>
              <a:gd name="connsiteY0" fmla="*/ 226797 h 420852"/>
              <a:gd name="connsiteX1" fmla="*/ 237172 w 607427"/>
              <a:gd name="connsiteY1" fmla="*/ 226797 h 420852"/>
              <a:gd name="connsiteX2" fmla="*/ 237172 w 607427"/>
              <a:gd name="connsiteY2" fmla="*/ 316353 h 420852"/>
              <a:gd name="connsiteX3" fmla="*/ 248668 w 607427"/>
              <a:gd name="connsiteY3" fmla="*/ 327940 h 420852"/>
              <a:gd name="connsiteX4" fmla="*/ 270900 w 607427"/>
              <a:gd name="connsiteY4" fmla="*/ 327940 h 420852"/>
              <a:gd name="connsiteX5" fmla="*/ 223616 w 607427"/>
              <a:gd name="connsiteY5" fmla="*/ 385441 h 420852"/>
              <a:gd name="connsiteX6" fmla="*/ 194443 w 607427"/>
              <a:gd name="connsiteY6" fmla="*/ 420852 h 420852"/>
              <a:gd name="connsiteX7" fmla="*/ 165378 w 607427"/>
              <a:gd name="connsiteY7" fmla="*/ 385441 h 420852"/>
              <a:gd name="connsiteX8" fmla="*/ 117985 w 607427"/>
              <a:gd name="connsiteY8" fmla="*/ 327940 h 420852"/>
              <a:gd name="connsiteX9" fmla="*/ 140217 w 607427"/>
              <a:gd name="connsiteY9" fmla="*/ 327940 h 420852"/>
              <a:gd name="connsiteX10" fmla="*/ 151822 w 607427"/>
              <a:gd name="connsiteY10" fmla="*/ 316353 h 420852"/>
              <a:gd name="connsiteX11" fmla="*/ 388357 w 607427"/>
              <a:gd name="connsiteY11" fmla="*/ 91100 h 420852"/>
              <a:gd name="connsiteX12" fmla="*/ 464814 w 607427"/>
              <a:gd name="connsiteY12" fmla="*/ 184012 h 420852"/>
              <a:gd name="connsiteX13" fmla="*/ 442582 w 607427"/>
              <a:gd name="connsiteY13" fmla="*/ 184012 h 420852"/>
              <a:gd name="connsiteX14" fmla="*/ 430977 w 607427"/>
              <a:gd name="connsiteY14" fmla="*/ 195599 h 420852"/>
              <a:gd name="connsiteX15" fmla="*/ 430977 w 607427"/>
              <a:gd name="connsiteY15" fmla="*/ 285155 h 420852"/>
              <a:gd name="connsiteX16" fmla="*/ 345627 w 607427"/>
              <a:gd name="connsiteY16" fmla="*/ 285155 h 420852"/>
              <a:gd name="connsiteX17" fmla="*/ 345627 w 607427"/>
              <a:gd name="connsiteY17" fmla="*/ 195599 h 420852"/>
              <a:gd name="connsiteX18" fmla="*/ 334131 w 607427"/>
              <a:gd name="connsiteY18" fmla="*/ 184012 h 420852"/>
              <a:gd name="connsiteX19" fmla="*/ 311899 w 607427"/>
              <a:gd name="connsiteY19" fmla="*/ 184012 h 420852"/>
              <a:gd name="connsiteX20" fmla="*/ 388359 w 607427"/>
              <a:gd name="connsiteY20" fmla="*/ 61296 h 420852"/>
              <a:gd name="connsiteX21" fmla="*/ 379357 w 607427"/>
              <a:gd name="connsiteY21" fmla="*/ 65520 h 420852"/>
              <a:gd name="connsiteX22" fmla="*/ 278499 w 607427"/>
              <a:gd name="connsiteY22" fmla="*/ 188220 h 420852"/>
              <a:gd name="connsiteX23" fmla="*/ 276981 w 607427"/>
              <a:gd name="connsiteY23" fmla="*/ 200457 h 420852"/>
              <a:gd name="connsiteX24" fmla="*/ 287392 w 607427"/>
              <a:gd name="connsiteY24" fmla="*/ 207172 h 420852"/>
              <a:gd name="connsiteX25" fmla="*/ 322530 w 607427"/>
              <a:gd name="connsiteY25" fmla="*/ 207172 h 420852"/>
              <a:gd name="connsiteX26" fmla="*/ 322530 w 607427"/>
              <a:gd name="connsiteY26" fmla="*/ 296625 h 420852"/>
              <a:gd name="connsiteX27" fmla="*/ 334134 w 607427"/>
              <a:gd name="connsiteY27" fmla="*/ 308212 h 420852"/>
              <a:gd name="connsiteX28" fmla="*/ 442583 w 607427"/>
              <a:gd name="connsiteY28" fmla="*/ 308212 h 420852"/>
              <a:gd name="connsiteX29" fmla="*/ 454079 w 607427"/>
              <a:gd name="connsiteY29" fmla="*/ 296625 h 420852"/>
              <a:gd name="connsiteX30" fmla="*/ 454079 w 607427"/>
              <a:gd name="connsiteY30" fmla="*/ 207172 h 420852"/>
              <a:gd name="connsiteX31" fmla="*/ 489217 w 607427"/>
              <a:gd name="connsiteY31" fmla="*/ 207172 h 420852"/>
              <a:gd name="connsiteX32" fmla="*/ 489325 w 607427"/>
              <a:gd name="connsiteY32" fmla="*/ 207172 h 420852"/>
              <a:gd name="connsiteX33" fmla="*/ 500821 w 607427"/>
              <a:gd name="connsiteY33" fmla="*/ 195584 h 420852"/>
              <a:gd name="connsiteX34" fmla="*/ 497784 w 607427"/>
              <a:gd name="connsiteY34" fmla="*/ 187678 h 420852"/>
              <a:gd name="connsiteX35" fmla="*/ 397251 w 607427"/>
              <a:gd name="connsiteY35" fmla="*/ 65520 h 420852"/>
              <a:gd name="connsiteX36" fmla="*/ 388359 w 607427"/>
              <a:gd name="connsiteY36" fmla="*/ 61296 h 420852"/>
              <a:gd name="connsiteX37" fmla="*/ 336628 w 607427"/>
              <a:gd name="connsiteY37" fmla="*/ 0 h 420852"/>
              <a:gd name="connsiteX38" fmla="*/ 444752 w 607427"/>
              <a:gd name="connsiteY38" fmla="*/ 77107 h 420852"/>
              <a:gd name="connsiteX39" fmla="*/ 550925 w 607427"/>
              <a:gd name="connsiteY39" fmla="*/ 190927 h 420852"/>
              <a:gd name="connsiteX40" fmla="*/ 548105 w 607427"/>
              <a:gd name="connsiteY40" fmla="*/ 216052 h 420852"/>
              <a:gd name="connsiteX41" fmla="*/ 607427 w 607427"/>
              <a:gd name="connsiteY41" fmla="*/ 316118 h 420852"/>
              <a:gd name="connsiteX42" fmla="*/ 607427 w 607427"/>
              <a:gd name="connsiteY42" fmla="*/ 316876 h 420852"/>
              <a:gd name="connsiteX43" fmla="*/ 537694 w 607427"/>
              <a:gd name="connsiteY43" fmla="*/ 385428 h 420852"/>
              <a:gd name="connsiteX44" fmla="*/ 253555 w 607427"/>
              <a:gd name="connsiteY44" fmla="*/ 385428 h 420852"/>
              <a:gd name="connsiteX45" fmla="*/ 304310 w 607427"/>
              <a:gd name="connsiteY45" fmla="*/ 323699 h 420852"/>
              <a:gd name="connsiteX46" fmla="*/ 305828 w 607427"/>
              <a:gd name="connsiteY46" fmla="*/ 311353 h 420852"/>
              <a:gd name="connsiteX47" fmla="*/ 295417 w 607427"/>
              <a:gd name="connsiteY47" fmla="*/ 304747 h 420852"/>
              <a:gd name="connsiteX48" fmla="*/ 260279 w 607427"/>
              <a:gd name="connsiteY48" fmla="*/ 304747 h 420852"/>
              <a:gd name="connsiteX49" fmla="*/ 260279 w 607427"/>
              <a:gd name="connsiteY49" fmla="*/ 215294 h 420852"/>
              <a:gd name="connsiteX50" fmla="*/ 248675 w 607427"/>
              <a:gd name="connsiteY50" fmla="*/ 203706 h 420852"/>
              <a:gd name="connsiteX51" fmla="*/ 140226 w 607427"/>
              <a:gd name="connsiteY51" fmla="*/ 203706 h 420852"/>
              <a:gd name="connsiteX52" fmla="*/ 128730 w 607427"/>
              <a:gd name="connsiteY52" fmla="*/ 215294 h 420852"/>
              <a:gd name="connsiteX53" fmla="*/ 128730 w 607427"/>
              <a:gd name="connsiteY53" fmla="*/ 304747 h 420852"/>
              <a:gd name="connsiteX54" fmla="*/ 93592 w 607427"/>
              <a:gd name="connsiteY54" fmla="*/ 304747 h 420852"/>
              <a:gd name="connsiteX55" fmla="*/ 83073 w 607427"/>
              <a:gd name="connsiteY55" fmla="*/ 311353 h 420852"/>
              <a:gd name="connsiteX56" fmla="*/ 84591 w 607427"/>
              <a:gd name="connsiteY56" fmla="*/ 323699 h 420852"/>
              <a:gd name="connsiteX57" fmla="*/ 135454 w 607427"/>
              <a:gd name="connsiteY57" fmla="*/ 385428 h 420852"/>
              <a:gd name="connsiteX58" fmla="*/ 72987 w 607427"/>
              <a:gd name="connsiteY58" fmla="*/ 385428 h 420852"/>
              <a:gd name="connsiteX59" fmla="*/ 9652 w 607427"/>
              <a:gd name="connsiteY59" fmla="*/ 344600 h 420852"/>
              <a:gd name="connsiteX60" fmla="*/ 0 w 607427"/>
              <a:gd name="connsiteY60" fmla="*/ 298791 h 420852"/>
              <a:gd name="connsiteX61" fmla="*/ 75047 w 607427"/>
              <a:gd name="connsiteY61" fmla="*/ 191685 h 420852"/>
              <a:gd name="connsiteX62" fmla="*/ 71035 w 607427"/>
              <a:gd name="connsiteY62" fmla="*/ 162012 h 420852"/>
              <a:gd name="connsiteX63" fmla="*/ 178942 w 607427"/>
              <a:gd name="connsiteY63" fmla="*/ 47975 h 420852"/>
              <a:gd name="connsiteX64" fmla="*/ 236204 w 607427"/>
              <a:gd name="connsiteY64" fmla="*/ 59671 h 420852"/>
              <a:gd name="connsiteX65" fmla="*/ 336628 w 607427"/>
              <a:gd name="connsiteY65" fmla="*/ 0 h 42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427" h="420852">
                <a:moveTo>
                  <a:pt x="151822" y="226797"/>
                </a:moveTo>
                <a:lnTo>
                  <a:pt x="237172" y="226797"/>
                </a:lnTo>
                <a:lnTo>
                  <a:pt x="237172" y="316353"/>
                </a:lnTo>
                <a:cubicBezTo>
                  <a:pt x="237172" y="322742"/>
                  <a:pt x="242269" y="327940"/>
                  <a:pt x="248668" y="327940"/>
                </a:cubicBezTo>
                <a:lnTo>
                  <a:pt x="270900" y="327940"/>
                </a:lnTo>
                <a:lnTo>
                  <a:pt x="223616" y="385441"/>
                </a:lnTo>
                <a:lnTo>
                  <a:pt x="194443" y="420852"/>
                </a:lnTo>
                <a:lnTo>
                  <a:pt x="165378" y="385441"/>
                </a:lnTo>
                <a:lnTo>
                  <a:pt x="117985" y="327940"/>
                </a:lnTo>
                <a:lnTo>
                  <a:pt x="140217" y="327940"/>
                </a:lnTo>
                <a:cubicBezTo>
                  <a:pt x="146616" y="327940"/>
                  <a:pt x="151822" y="322742"/>
                  <a:pt x="151822" y="316353"/>
                </a:cubicBezTo>
                <a:close/>
                <a:moveTo>
                  <a:pt x="388357" y="91100"/>
                </a:moveTo>
                <a:lnTo>
                  <a:pt x="464814" y="184012"/>
                </a:lnTo>
                <a:lnTo>
                  <a:pt x="442582" y="184012"/>
                </a:lnTo>
                <a:cubicBezTo>
                  <a:pt x="436183" y="184012"/>
                  <a:pt x="430977" y="189210"/>
                  <a:pt x="430977" y="195599"/>
                </a:cubicBezTo>
                <a:lnTo>
                  <a:pt x="430977" y="285155"/>
                </a:lnTo>
                <a:lnTo>
                  <a:pt x="345627" y="285155"/>
                </a:lnTo>
                <a:lnTo>
                  <a:pt x="345627" y="195599"/>
                </a:lnTo>
                <a:cubicBezTo>
                  <a:pt x="345627" y="189210"/>
                  <a:pt x="340530" y="184012"/>
                  <a:pt x="334131" y="184012"/>
                </a:cubicBezTo>
                <a:lnTo>
                  <a:pt x="311899" y="184012"/>
                </a:lnTo>
                <a:close/>
                <a:moveTo>
                  <a:pt x="388359" y="61296"/>
                </a:moveTo>
                <a:cubicBezTo>
                  <a:pt x="384888" y="61296"/>
                  <a:pt x="381635" y="62812"/>
                  <a:pt x="379357" y="65520"/>
                </a:cubicBezTo>
                <a:lnTo>
                  <a:pt x="278499" y="188220"/>
                </a:lnTo>
                <a:cubicBezTo>
                  <a:pt x="275571" y="191685"/>
                  <a:pt x="275029" y="196450"/>
                  <a:pt x="276981" y="200457"/>
                </a:cubicBezTo>
                <a:cubicBezTo>
                  <a:pt x="278824" y="204572"/>
                  <a:pt x="282945" y="207172"/>
                  <a:pt x="287392" y="207172"/>
                </a:cubicBezTo>
                <a:lnTo>
                  <a:pt x="322530" y="207172"/>
                </a:lnTo>
                <a:lnTo>
                  <a:pt x="322530" y="296625"/>
                </a:lnTo>
                <a:cubicBezTo>
                  <a:pt x="322530" y="303014"/>
                  <a:pt x="327735" y="308212"/>
                  <a:pt x="334134" y="308212"/>
                </a:cubicBezTo>
                <a:lnTo>
                  <a:pt x="442583" y="308212"/>
                </a:lnTo>
                <a:cubicBezTo>
                  <a:pt x="448982" y="308212"/>
                  <a:pt x="454079" y="303014"/>
                  <a:pt x="454079" y="296625"/>
                </a:cubicBezTo>
                <a:lnTo>
                  <a:pt x="454079" y="207172"/>
                </a:lnTo>
                <a:lnTo>
                  <a:pt x="489217" y="207172"/>
                </a:lnTo>
                <a:lnTo>
                  <a:pt x="489325" y="207172"/>
                </a:lnTo>
                <a:cubicBezTo>
                  <a:pt x="495724" y="207172"/>
                  <a:pt x="500821" y="201973"/>
                  <a:pt x="500821" y="195584"/>
                </a:cubicBezTo>
                <a:cubicBezTo>
                  <a:pt x="500821" y="192552"/>
                  <a:pt x="499628" y="189736"/>
                  <a:pt x="497784" y="187678"/>
                </a:cubicBezTo>
                <a:lnTo>
                  <a:pt x="397251" y="65520"/>
                </a:lnTo>
                <a:cubicBezTo>
                  <a:pt x="395082" y="62812"/>
                  <a:pt x="391829" y="61296"/>
                  <a:pt x="388359" y="61296"/>
                </a:cubicBezTo>
                <a:close/>
                <a:moveTo>
                  <a:pt x="336628" y="0"/>
                </a:moveTo>
                <a:cubicBezTo>
                  <a:pt x="386732" y="0"/>
                  <a:pt x="429353" y="32272"/>
                  <a:pt x="444752" y="77107"/>
                </a:cubicBezTo>
                <a:cubicBezTo>
                  <a:pt x="504074" y="81223"/>
                  <a:pt x="550925" y="130606"/>
                  <a:pt x="550925" y="190927"/>
                </a:cubicBezTo>
                <a:cubicBezTo>
                  <a:pt x="550925" y="199591"/>
                  <a:pt x="549949" y="208038"/>
                  <a:pt x="548105" y="216052"/>
                </a:cubicBezTo>
                <a:cubicBezTo>
                  <a:pt x="583460" y="235545"/>
                  <a:pt x="607427" y="273016"/>
                  <a:pt x="607427" y="316118"/>
                </a:cubicBezTo>
                <a:lnTo>
                  <a:pt x="607427" y="316876"/>
                </a:lnTo>
                <a:cubicBezTo>
                  <a:pt x="607102" y="354888"/>
                  <a:pt x="575760" y="385428"/>
                  <a:pt x="537694" y="385428"/>
                </a:cubicBezTo>
                <a:lnTo>
                  <a:pt x="253555" y="385428"/>
                </a:lnTo>
                <a:lnTo>
                  <a:pt x="304310" y="323699"/>
                </a:lnTo>
                <a:cubicBezTo>
                  <a:pt x="307130" y="320233"/>
                  <a:pt x="307780" y="315468"/>
                  <a:pt x="305828" y="311353"/>
                </a:cubicBezTo>
                <a:cubicBezTo>
                  <a:pt x="303985" y="307346"/>
                  <a:pt x="299864" y="304747"/>
                  <a:pt x="295417" y="304747"/>
                </a:cubicBezTo>
                <a:lnTo>
                  <a:pt x="260279" y="304747"/>
                </a:lnTo>
                <a:lnTo>
                  <a:pt x="260279" y="215294"/>
                </a:lnTo>
                <a:cubicBezTo>
                  <a:pt x="260279" y="208904"/>
                  <a:pt x="255074" y="203706"/>
                  <a:pt x="248675" y="203706"/>
                </a:cubicBezTo>
                <a:lnTo>
                  <a:pt x="140226" y="203706"/>
                </a:lnTo>
                <a:cubicBezTo>
                  <a:pt x="133827" y="203706"/>
                  <a:pt x="128730" y="208904"/>
                  <a:pt x="128730" y="215294"/>
                </a:cubicBezTo>
                <a:lnTo>
                  <a:pt x="128730" y="304747"/>
                </a:lnTo>
                <a:lnTo>
                  <a:pt x="93592" y="304747"/>
                </a:lnTo>
                <a:cubicBezTo>
                  <a:pt x="89037" y="304747"/>
                  <a:pt x="85025" y="307346"/>
                  <a:pt x="83073" y="311353"/>
                </a:cubicBezTo>
                <a:cubicBezTo>
                  <a:pt x="81120" y="315468"/>
                  <a:pt x="81771" y="320233"/>
                  <a:pt x="84591" y="323699"/>
                </a:cubicBezTo>
                <a:lnTo>
                  <a:pt x="135454" y="385428"/>
                </a:lnTo>
                <a:lnTo>
                  <a:pt x="72987" y="385428"/>
                </a:lnTo>
                <a:cubicBezTo>
                  <a:pt x="45657" y="385428"/>
                  <a:pt x="20605" y="369617"/>
                  <a:pt x="9652" y="344600"/>
                </a:cubicBezTo>
                <a:cubicBezTo>
                  <a:pt x="3470" y="330630"/>
                  <a:pt x="0" y="315143"/>
                  <a:pt x="0" y="298791"/>
                </a:cubicBezTo>
                <a:cubicBezTo>
                  <a:pt x="0" y="249624"/>
                  <a:pt x="31234" y="207605"/>
                  <a:pt x="75047" y="191685"/>
                </a:cubicBezTo>
                <a:cubicBezTo>
                  <a:pt x="72444" y="182155"/>
                  <a:pt x="71035" y="172300"/>
                  <a:pt x="71035" y="162012"/>
                </a:cubicBezTo>
                <a:cubicBezTo>
                  <a:pt x="71035" y="101041"/>
                  <a:pt x="117993" y="51224"/>
                  <a:pt x="178942" y="47975"/>
                </a:cubicBezTo>
                <a:cubicBezTo>
                  <a:pt x="199548" y="46784"/>
                  <a:pt x="219068" y="51224"/>
                  <a:pt x="236204" y="59671"/>
                </a:cubicBezTo>
                <a:cubicBezTo>
                  <a:pt x="255616" y="24150"/>
                  <a:pt x="293248" y="0"/>
                  <a:pt x="336628" y="0"/>
                </a:cubicBezTo>
                <a:close/>
              </a:path>
            </a:pathLst>
          </a:custGeom>
          <a:solidFill>
            <a:srgbClr val="F0B9B4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ïŝļîḓe"/>
          <p:cNvSpPr txBox="1"/>
          <p:nvPr/>
        </p:nvSpPr>
        <p:spPr>
          <a:xfrm>
            <a:off x="2095694" y="3447288"/>
            <a:ext cx="1224762" cy="340265"/>
          </a:xfrm>
          <a:prstGeom prst="rect">
            <a:avLst/>
          </a:prstGeom>
          <a:noFill/>
        </p:spPr>
        <p:txBody>
          <a:bodyPr wrap="non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b="1" i="1" dirty="0">
                <a:cs typeface="+mn-ea"/>
                <a:sym typeface="+mn-lt"/>
              </a:rPr>
              <a:t>22K</a:t>
            </a:r>
            <a:endParaRPr lang="zh-CN" altLang="en-US" b="1" i="1" dirty="0">
              <a:cs typeface="+mn-ea"/>
              <a:sym typeface="+mn-lt"/>
            </a:endParaRPr>
          </a:p>
        </p:txBody>
      </p:sp>
      <p:sp>
        <p:nvSpPr>
          <p:cNvPr id="27" name="isḻîďê"/>
          <p:cNvSpPr/>
          <p:nvPr/>
        </p:nvSpPr>
        <p:spPr bwMode="auto">
          <a:xfrm>
            <a:off x="3637122" y="2928134"/>
            <a:ext cx="514830" cy="356696"/>
          </a:xfrm>
          <a:custGeom>
            <a:avLst/>
            <a:gdLst>
              <a:gd name="connsiteX0" fmla="*/ 151822 w 607427"/>
              <a:gd name="connsiteY0" fmla="*/ 226797 h 420852"/>
              <a:gd name="connsiteX1" fmla="*/ 237172 w 607427"/>
              <a:gd name="connsiteY1" fmla="*/ 226797 h 420852"/>
              <a:gd name="connsiteX2" fmla="*/ 237172 w 607427"/>
              <a:gd name="connsiteY2" fmla="*/ 316353 h 420852"/>
              <a:gd name="connsiteX3" fmla="*/ 248668 w 607427"/>
              <a:gd name="connsiteY3" fmla="*/ 327940 h 420852"/>
              <a:gd name="connsiteX4" fmla="*/ 270900 w 607427"/>
              <a:gd name="connsiteY4" fmla="*/ 327940 h 420852"/>
              <a:gd name="connsiteX5" fmla="*/ 223616 w 607427"/>
              <a:gd name="connsiteY5" fmla="*/ 385441 h 420852"/>
              <a:gd name="connsiteX6" fmla="*/ 194443 w 607427"/>
              <a:gd name="connsiteY6" fmla="*/ 420852 h 420852"/>
              <a:gd name="connsiteX7" fmla="*/ 165378 w 607427"/>
              <a:gd name="connsiteY7" fmla="*/ 385441 h 420852"/>
              <a:gd name="connsiteX8" fmla="*/ 117985 w 607427"/>
              <a:gd name="connsiteY8" fmla="*/ 327940 h 420852"/>
              <a:gd name="connsiteX9" fmla="*/ 140217 w 607427"/>
              <a:gd name="connsiteY9" fmla="*/ 327940 h 420852"/>
              <a:gd name="connsiteX10" fmla="*/ 151822 w 607427"/>
              <a:gd name="connsiteY10" fmla="*/ 316353 h 420852"/>
              <a:gd name="connsiteX11" fmla="*/ 388357 w 607427"/>
              <a:gd name="connsiteY11" fmla="*/ 91100 h 420852"/>
              <a:gd name="connsiteX12" fmla="*/ 464814 w 607427"/>
              <a:gd name="connsiteY12" fmla="*/ 184012 h 420852"/>
              <a:gd name="connsiteX13" fmla="*/ 442582 w 607427"/>
              <a:gd name="connsiteY13" fmla="*/ 184012 h 420852"/>
              <a:gd name="connsiteX14" fmla="*/ 430977 w 607427"/>
              <a:gd name="connsiteY14" fmla="*/ 195599 h 420852"/>
              <a:gd name="connsiteX15" fmla="*/ 430977 w 607427"/>
              <a:gd name="connsiteY15" fmla="*/ 285155 h 420852"/>
              <a:gd name="connsiteX16" fmla="*/ 345627 w 607427"/>
              <a:gd name="connsiteY16" fmla="*/ 285155 h 420852"/>
              <a:gd name="connsiteX17" fmla="*/ 345627 w 607427"/>
              <a:gd name="connsiteY17" fmla="*/ 195599 h 420852"/>
              <a:gd name="connsiteX18" fmla="*/ 334131 w 607427"/>
              <a:gd name="connsiteY18" fmla="*/ 184012 h 420852"/>
              <a:gd name="connsiteX19" fmla="*/ 311899 w 607427"/>
              <a:gd name="connsiteY19" fmla="*/ 184012 h 420852"/>
              <a:gd name="connsiteX20" fmla="*/ 388359 w 607427"/>
              <a:gd name="connsiteY20" fmla="*/ 61296 h 420852"/>
              <a:gd name="connsiteX21" fmla="*/ 379357 w 607427"/>
              <a:gd name="connsiteY21" fmla="*/ 65520 h 420852"/>
              <a:gd name="connsiteX22" fmla="*/ 278499 w 607427"/>
              <a:gd name="connsiteY22" fmla="*/ 188220 h 420852"/>
              <a:gd name="connsiteX23" fmla="*/ 276981 w 607427"/>
              <a:gd name="connsiteY23" fmla="*/ 200457 h 420852"/>
              <a:gd name="connsiteX24" fmla="*/ 287392 w 607427"/>
              <a:gd name="connsiteY24" fmla="*/ 207172 h 420852"/>
              <a:gd name="connsiteX25" fmla="*/ 322530 w 607427"/>
              <a:gd name="connsiteY25" fmla="*/ 207172 h 420852"/>
              <a:gd name="connsiteX26" fmla="*/ 322530 w 607427"/>
              <a:gd name="connsiteY26" fmla="*/ 296625 h 420852"/>
              <a:gd name="connsiteX27" fmla="*/ 334134 w 607427"/>
              <a:gd name="connsiteY27" fmla="*/ 308212 h 420852"/>
              <a:gd name="connsiteX28" fmla="*/ 442583 w 607427"/>
              <a:gd name="connsiteY28" fmla="*/ 308212 h 420852"/>
              <a:gd name="connsiteX29" fmla="*/ 454079 w 607427"/>
              <a:gd name="connsiteY29" fmla="*/ 296625 h 420852"/>
              <a:gd name="connsiteX30" fmla="*/ 454079 w 607427"/>
              <a:gd name="connsiteY30" fmla="*/ 207172 h 420852"/>
              <a:gd name="connsiteX31" fmla="*/ 489217 w 607427"/>
              <a:gd name="connsiteY31" fmla="*/ 207172 h 420852"/>
              <a:gd name="connsiteX32" fmla="*/ 489325 w 607427"/>
              <a:gd name="connsiteY32" fmla="*/ 207172 h 420852"/>
              <a:gd name="connsiteX33" fmla="*/ 500821 w 607427"/>
              <a:gd name="connsiteY33" fmla="*/ 195584 h 420852"/>
              <a:gd name="connsiteX34" fmla="*/ 497784 w 607427"/>
              <a:gd name="connsiteY34" fmla="*/ 187678 h 420852"/>
              <a:gd name="connsiteX35" fmla="*/ 397251 w 607427"/>
              <a:gd name="connsiteY35" fmla="*/ 65520 h 420852"/>
              <a:gd name="connsiteX36" fmla="*/ 388359 w 607427"/>
              <a:gd name="connsiteY36" fmla="*/ 61296 h 420852"/>
              <a:gd name="connsiteX37" fmla="*/ 336628 w 607427"/>
              <a:gd name="connsiteY37" fmla="*/ 0 h 420852"/>
              <a:gd name="connsiteX38" fmla="*/ 444752 w 607427"/>
              <a:gd name="connsiteY38" fmla="*/ 77107 h 420852"/>
              <a:gd name="connsiteX39" fmla="*/ 550925 w 607427"/>
              <a:gd name="connsiteY39" fmla="*/ 190927 h 420852"/>
              <a:gd name="connsiteX40" fmla="*/ 548105 w 607427"/>
              <a:gd name="connsiteY40" fmla="*/ 216052 h 420852"/>
              <a:gd name="connsiteX41" fmla="*/ 607427 w 607427"/>
              <a:gd name="connsiteY41" fmla="*/ 316118 h 420852"/>
              <a:gd name="connsiteX42" fmla="*/ 607427 w 607427"/>
              <a:gd name="connsiteY42" fmla="*/ 316876 h 420852"/>
              <a:gd name="connsiteX43" fmla="*/ 537694 w 607427"/>
              <a:gd name="connsiteY43" fmla="*/ 385428 h 420852"/>
              <a:gd name="connsiteX44" fmla="*/ 253555 w 607427"/>
              <a:gd name="connsiteY44" fmla="*/ 385428 h 420852"/>
              <a:gd name="connsiteX45" fmla="*/ 304310 w 607427"/>
              <a:gd name="connsiteY45" fmla="*/ 323699 h 420852"/>
              <a:gd name="connsiteX46" fmla="*/ 305828 w 607427"/>
              <a:gd name="connsiteY46" fmla="*/ 311353 h 420852"/>
              <a:gd name="connsiteX47" fmla="*/ 295417 w 607427"/>
              <a:gd name="connsiteY47" fmla="*/ 304747 h 420852"/>
              <a:gd name="connsiteX48" fmla="*/ 260279 w 607427"/>
              <a:gd name="connsiteY48" fmla="*/ 304747 h 420852"/>
              <a:gd name="connsiteX49" fmla="*/ 260279 w 607427"/>
              <a:gd name="connsiteY49" fmla="*/ 215294 h 420852"/>
              <a:gd name="connsiteX50" fmla="*/ 248675 w 607427"/>
              <a:gd name="connsiteY50" fmla="*/ 203706 h 420852"/>
              <a:gd name="connsiteX51" fmla="*/ 140226 w 607427"/>
              <a:gd name="connsiteY51" fmla="*/ 203706 h 420852"/>
              <a:gd name="connsiteX52" fmla="*/ 128730 w 607427"/>
              <a:gd name="connsiteY52" fmla="*/ 215294 h 420852"/>
              <a:gd name="connsiteX53" fmla="*/ 128730 w 607427"/>
              <a:gd name="connsiteY53" fmla="*/ 304747 h 420852"/>
              <a:gd name="connsiteX54" fmla="*/ 93592 w 607427"/>
              <a:gd name="connsiteY54" fmla="*/ 304747 h 420852"/>
              <a:gd name="connsiteX55" fmla="*/ 83073 w 607427"/>
              <a:gd name="connsiteY55" fmla="*/ 311353 h 420852"/>
              <a:gd name="connsiteX56" fmla="*/ 84591 w 607427"/>
              <a:gd name="connsiteY56" fmla="*/ 323699 h 420852"/>
              <a:gd name="connsiteX57" fmla="*/ 135454 w 607427"/>
              <a:gd name="connsiteY57" fmla="*/ 385428 h 420852"/>
              <a:gd name="connsiteX58" fmla="*/ 72987 w 607427"/>
              <a:gd name="connsiteY58" fmla="*/ 385428 h 420852"/>
              <a:gd name="connsiteX59" fmla="*/ 9652 w 607427"/>
              <a:gd name="connsiteY59" fmla="*/ 344600 h 420852"/>
              <a:gd name="connsiteX60" fmla="*/ 0 w 607427"/>
              <a:gd name="connsiteY60" fmla="*/ 298791 h 420852"/>
              <a:gd name="connsiteX61" fmla="*/ 75047 w 607427"/>
              <a:gd name="connsiteY61" fmla="*/ 191685 h 420852"/>
              <a:gd name="connsiteX62" fmla="*/ 71035 w 607427"/>
              <a:gd name="connsiteY62" fmla="*/ 162012 h 420852"/>
              <a:gd name="connsiteX63" fmla="*/ 178942 w 607427"/>
              <a:gd name="connsiteY63" fmla="*/ 47975 h 420852"/>
              <a:gd name="connsiteX64" fmla="*/ 236204 w 607427"/>
              <a:gd name="connsiteY64" fmla="*/ 59671 h 420852"/>
              <a:gd name="connsiteX65" fmla="*/ 336628 w 607427"/>
              <a:gd name="connsiteY65" fmla="*/ 0 h 42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427" h="420852">
                <a:moveTo>
                  <a:pt x="151822" y="226797"/>
                </a:moveTo>
                <a:lnTo>
                  <a:pt x="237172" y="226797"/>
                </a:lnTo>
                <a:lnTo>
                  <a:pt x="237172" y="316353"/>
                </a:lnTo>
                <a:cubicBezTo>
                  <a:pt x="237172" y="322742"/>
                  <a:pt x="242269" y="327940"/>
                  <a:pt x="248668" y="327940"/>
                </a:cubicBezTo>
                <a:lnTo>
                  <a:pt x="270900" y="327940"/>
                </a:lnTo>
                <a:lnTo>
                  <a:pt x="223616" y="385441"/>
                </a:lnTo>
                <a:lnTo>
                  <a:pt x="194443" y="420852"/>
                </a:lnTo>
                <a:lnTo>
                  <a:pt x="165378" y="385441"/>
                </a:lnTo>
                <a:lnTo>
                  <a:pt x="117985" y="327940"/>
                </a:lnTo>
                <a:lnTo>
                  <a:pt x="140217" y="327940"/>
                </a:lnTo>
                <a:cubicBezTo>
                  <a:pt x="146616" y="327940"/>
                  <a:pt x="151822" y="322742"/>
                  <a:pt x="151822" y="316353"/>
                </a:cubicBezTo>
                <a:close/>
                <a:moveTo>
                  <a:pt x="388357" y="91100"/>
                </a:moveTo>
                <a:lnTo>
                  <a:pt x="464814" y="184012"/>
                </a:lnTo>
                <a:lnTo>
                  <a:pt x="442582" y="184012"/>
                </a:lnTo>
                <a:cubicBezTo>
                  <a:pt x="436183" y="184012"/>
                  <a:pt x="430977" y="189210"/>
                  <a:pt x="430977" y="195599"/>
                </a:cubicBezTo>
                <a:lnTo>
                  <a:pt x="430977" y="285155"/>
                </a:lnTo>
                <a:lnTo>
                  <a:pt x="345627" y="285155"/>
                </a:lnTo>
                <a:lnTo>
                  <a:pt x="345627" y="195599"/>
                </a:lnTo>
                <a:cubicBezTo>
                  <a:pt x="345627" y="189210"/>
                  <a:pt x="340530" y="184012"/>
                  <a:pt x="334131" y="184012"/>
                </a:cubicBezTo>
                <a:lnTo>
                  <a:pt x="311899" y="184012"/>
                </a:lnTo>
                <a:close/>
                <a:moveTo>
                  <a:pt x="388359" y="61296"/>
                </a:moveTo>
                <a:cubicBezTo>
                  <a:pt x="384888" y="61296"/>
                  <a:pt x="381635" y="62812"/>
                  <a:pt x="379357" y="65520"/>
                </a:cubicBezTo>
                <a:lnTo>
                  <a:pt x="278499" y="188220"/>
                </a:lnTo>
                <a:cubicBezTo>
                  <a:pt x="275571" y="191685"/>
                  <a:pt x="275029" y="196450"/>
                  <a:pt x="276981" y="200457"/>
                </a:cubicBezTo>
                <a:cubicBezTo>
                  <a:pt x="278824" y="204572"/>
                  <a:pt x="282945" y="207172"/>
                  <a:pt x="287392" y="207172"/>
                </a:cubicBezTo>
                <a:lnTo>
                  <a:pt x="322530" y="207172"/>
                </a:lnTo>
                <a:lnTo>
                  <a:pt x="322530" y="296625"/>
                </a:lnTo>
                <a:cubicBezTo>
                  <a:pt x="322530" y="303014"/>
                  <a:pt x="327735" y="308212"/>
                  <a:pt x="334134" y="308212"/>
                </a:cubicBezTo>
                <a:lnTo>
                  <a:pt x="442583" y="308212"/>
                </a:lnTo>
                <a:cubicBezTo>
                  <a:pt x="448982" y="308212"/>
                  <a:pt x="454079" y="303014"/>
                  <a:pt x="454079" y="296625"/>
                </a:cubicBezTo>
                <a:lnTo>
                  <a:pt x="454079" y="207172"/>
                </a:lnTo>
                <a:lnTo>
                  <a:pt x="489217" y="207172"/>
                </a:lnTo>
                <a:lnTo>
                  <a:pt x="489325" y="207172"/>
                </a:lnTo>
                <a:cubicBezTo>
                  <a:pt x="495724" y="207172"/>
                  <a:pt x="500821" y="201973"/>
                  <a:pt x="500821" y="195584"/>
                </a:cubicBezTo>
                <a:cubicBezTo>
                  <a:pt x="500821" y="192552"/>
                  <a:pt x="499628" y="189736"/>
                  <a:pt x="497784" y="187678"/>
                </a:cubicBezTo>
                <a:lnTo>
                  <a:pt x="397251" y="65520"/>
                </a:lnTo>
                <a:cubicBezTo>
                  <a:pt x="395082" y="62812"/>
                  <a:pt x="391829" y="61296"/>
                  <a:pt x="388359" y="61296"/>
                </a:cubicBezTo>
                <a:close/>
                <a:moveTo>
                  <a:pt x="336628" y="0"/>
                </a:moveTo>
                <a:cubicBezTo>
                  <a:pt x="386732" y="0"/>
                  <a:pt x="429353" y="32272"/>
                  <a:pt x="444752" y="77107"/>
                </a:cubicBezTo>
                <a:cubicBezTo>
                  <a:pt x="504074" y="81223"/>
                  <a:pt x="550925" y="130606"/>
                  <a:pt x="550925" y="190927"/>
                </a:cubicBezTo>
                <a:cubicBezTo>
                  <a:pt x="550925" y="199591"/>
                  <a:pt x="549949" y="208038"/>
                  <a:pt x="548105" y="216052"/>
                </a:cubicBezTo>
                <a:cubicBezTo>
                  <a:pt x="583460" y="235545"/>
                  <a:pt x="607427" y="273016"/>
                  <a:pt x="607427" y="316118"/>
                </a:cubicBezTo>
                <a:lnTo>
                  <a:pt x="607427" y="316876"/>
                </a:lnTo>
                <a:cubicBezTo>
                  <a:pt x="607102" y="354888"/>
                  <a:pt x="575760" y="385428"/>
                  <a:pt x="537694" y="385428"/>
                </a:cubicBezTo>
                <a:lnTo>
                  <a:pt x="253555" y="385428"/>
                </a:lnTo>
                <a:lnTo>
                  <a:pt x="304310" y="323699"/>
                </a:lnTo>
                <a:cubicBezTo>
                  <a:pt x="307130" y="320233"/>
                  <a:pt x="307780" y="315468"/>
                  <a:pt x="305828" y="311353"/>
                </a:cubicBezTo>
                <a:cubicBezTo>
                  <a:pt x="303985" y="307346"/>
                  <a:pt x="299864" y="304747"/>
                  <a:pt x="295417" y="304747"/>
                </a:cubicBezTo>
                <a:lnTo>
                  <a:pt x="260279" y="304747"/>
                </a:lnTo>
                <a:lnTo>
                  <a:pt x="260279" y="215294"/>
                </a:lnTo>
                <a:cubicBezTo>
                  <a:pt x="260279" y="208904"/>
                  <a:pt x="255074" y="203706"/>
                  <a:pt x="248675" y="203706"/>
                </a:cubicBezTo>
                <a:lnTo>
                  <a:pt x="140226" y="203706"/>
                </a:lnTo>
                <a:cubicBezTo>
                  <a:pt x="133827" y="203706"/>
                  <a:pt x="128730" y="208904"/>
                  <a:pt x="128730" y="215294"/>
                </a:cubicBezTo>
                <a:lnTo>
                  <a:pt x="128730" y="304747"/>
                </a:lnTo>
                <a:lnTo>
                  <a:pt x="93592" y="304747"/>
                </a:lnTo>
                <a:cubicBezTo>
                  <a:pt x="89037" y="304747"/>
                  <a:pt x="85025" y="307346"/>
                  <a:pt x="83073" y="311353"/>
                </a:cubicBezTo>
                <a:cubicBezTo>
                  <a:pt x="81120" y="315468"/>
                  <a:pt x="81771" y="320233"/>
                  <a:pt x="84591" y="323699"/>
                </a:cubicBezTo>
                <a:lnTo>
                  <a:pt x="135454" y="385428"/>
                </a:lnTo>
                <a:lnTo>
                  <a:pt x="72987" y="385428"/>
                </a:lnTo>
                <a:cubicBezTo>
                  <a:pt x="45657" y="385428"/>
                  <a:pt x="20605" y="369617"/>
                  <a:pt x="9652" y="344600"/>
                </a:cubicBezTo>
                <a:cubicBezTo>
                  <a:pt x="3470" y="330630"/>
                  <a:pt x="0" y="315143"/>
                  <a:pt x="0" y="298791"/>
                </a:cubicBezTo>
                <a:cubicBezTo>
                  <a:pt x="0" y="249624"/>
                  <a:pt x="31234" y="207605"/>
                  <a:pt x="75047" y="191685"/>
                </a:cubicBezTo>
                <a:cubicBezTo>
                  <a:pt x="72444" y="182155"/>
                  <a:pt x="71035" y="172300"/>
                  <a:pt x="71035" y="162012"/>
                </a:cubicBezTo>
                <a:cubicBezTo>
                  <a:pt x="71035" y="101041"/>
                  <a:pt x="117993" y="51224"/>
                  <a:pt x="178942" y="47975"/>
                </a:cubicBezTo>
                <a:cubicBezTo>
                  <a:pt x="199548" y="46784"/>
                  <a:pt x="219068" y="51224"/>
                  <a:pt x="236204" y="59671"/>
                </a:cubicBezTo>
                <a:cubicBezTo>
                  <a:pt x="255616" y="24150"/>
                  <a:pt x="293248" y="0"/>
                  <a:pt x="336628" y="0"/>
                </a:cubicBezTo>
                <a:close/>
              </a:path>
            </a:pathLst>
          </a:custGeom>
          <a:solidFill>
            <a:srgbClr val="F0B9B4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íṣḻîďé"/>
          <p:cNvSpPr txBox="1"/>
          <p:nvPr/>
        </p:nvSpPr>
        <p:spPr>
          <a:xfrm>
            <a:off x="3282155" y="3447288"/>
            <a:ext cx="1224762" cy="340265"/>
          </a:xfrm>
          <a:prstGeom prst="rect">
            <a:avLst/>
          </a:prstGeom>
          <a:noFill/>
        </p:spPr>
        <p:txBody>
          <a:bodyPr wrap="non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b="1" i="1" dirty="0">
                <a:cs typeface="+mn-ea"/>
                <a:sym typeface="+mn-lt"/>
              </a:rPr>
              <a:t>36K</a:t>
            </a:r>
            <a:endParaRPr lang="zh-CN" altLang="en-US" b="1" i="1" dirty="0">
              <a:cs typeface="+mn-ea"/>
              <a:sym typeface="+mn-lt"/>
            </a:endParaRPr>
          </a:p>
        </p:txBody>
      </p:sp>
      <p:grpSp>
        <p:nvGrpSpPr>
          <p:cNvPr id="9" name="îṧļíḓe"/>
          <p:cNvGrpSpPr/>
          <p:nvPr/>
        </p:nvGrpSpPr>
        <p:grpSpPr>
          <a:xfrm>
            <a:off x="7448943" y="3317106"/>
            <a:ext cx="4069955" cy="1804091"/>
            <a:chOff x="3613938" y="2612587"/>
            <a:chExt cx="7906549" cy="180409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3613938" y="2612587"/>
              <a:ext cx="7906549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613938" y="4416678"/>
              <a:ext cx="7906549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ís1íḑê"/>
          <p:cNvGrpSpPr/>
          <p:nvPr/>
        </p:nvGrpSpPr>
        <p:grpSpPr>
          <a:xfrm>
            <a:off x="7946455" y="4497581"/>
            <a:ext cx="3074931" cy="1055734"/>
            <a:chOff x="866119" y="4627392"/>
            <a:chExt cx="5043455" cy="1055734"/>
          </a:xfrm>
        </p:grpSpPr>
        <p:sp>
          <p:nvSpPr>
            <p:cNvPr id="17" name="íSḷïdè"/>
            <p:cNvSpPr txBox="1"/>
            <p:nvPr/>
          </p:nvSpPr>
          <p:spPr>
            <a:xfrm>
              <a:off x="866119" y="4627392"/>
              <a:ext cx="5043455" cy="38308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i="1" dirty="0">
                  <a:cs typeface="+mn-ea"/>
                  <a:sym typeface="+mn-lt"/>
                </a:rPr>
                <a:t>Text here</a:t>
              </a:r>
              <a:endParaRPr lang="zh-CN" altLang="en-US" sz="1600" b="1" i="1" dirty="0">
                <a:cs typeface="+mn-ea"/>
                <a:sym typeface="+mn-lt"/>
              </a:endParaRPr>
            </a:p>
          </p:txBody>
        </p:sp>
        <p:sp>
          <p:nvSpPr>
            <p:cNvPr id="18" name="îṥḷiḑe"/>
            <p:cNvSpPr txBox="1"/>
            <p:nvPr/>
          </p:nvSpPr>
          <p:spPr>
            <a:xfrm>
              <a:off x="866119" y="5010477"/>
              <a:ext cx="5043455" cy="67264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Copy paste fonts. Choose the only option to retain text…...</a:t>
              </a:r>
              <a:endParaRPr lang="zh-CN" altLang="en-US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íšľíḑê"/>
          <p:cNvSpPr/>
          <p:nvPr/>
        </p:nvSpPr>
        <p:spPr bwMode="auto">
          <a:xfrm>
            <a:off x="8040045" y="2928134"/>
            <a:ext cx="514830" cy="356696"/>
          </a:xfrm>
          <a:custGeom>
            <a:avLst/>
            <a:gdLst>
              <a:gd name="connsiteX0" fmla="*/ 151822 w 607427"/>
              <a:gd name="connsiteY0" fmla="*/ 226797 h 420852"/>
              <a:gd name="connsiteX1" fmla="*/ 237172 w 607427"/>
              <a:gd name="connsiteY1" fmla="*/ 226797 h 420852"/>
              <a:gd name="connsiteX2" fmla="*/ 237172 w 607427"/>
              <a:gd name="connsiteY2" fmla="*/ 316353 h 420852"/>
              <a:gd name="connsiteX3" fmla="*/ 248668 w 607427"/>
              <a:gd name="connsiteY3" fmla="*/ 327940 h 420852"/>
              <a:gd name="connsiteX4" fmla="*/ 270900 w 607427"/>
              <a:gd name="connsiteY4" fmla="*/ 327940 h 420852"/>
              <a:gd name="connsiteX5" fmla="*/ 223616 w 607427"/>
              <a:gd name="connsiteY5" fmla="*/ 385441 h 420852"/>
              <a:gd name="connsiteX6" fmla="*/ 194443 w 607427"/>
              <a:gd name="connsiteY6" fmla="*/ 420852 h 420852"/>
              <a:gd name="connsiteX7" fmla="*/ 165378 w 607427"/>
              <a:gd name="connsiteY7" fmla="*/ 385441 h 420852"/>
              <a:gd name="connsiteX8" fmla="*/ 117985 w 607427"/>
              <a:gd name="connsiteY8" fmla="*/ 327940 h 420852"/>
              <a:gd name="connsiteX9" fmla="*/ 140217 w 607427"/>
              <a:gd name="connsiteY9" fmla="*/ 327940 h 420852"/>
              <a:gd name="connsiteX10" fmla="*/ 151822 w 607427"/>
              <a:gd name="connsiteY10" fmla="*/ 316353 h 420852"/>
              <a:gd name="connsiteX11" fmla="*/ 388357 w 607427"/>
              <a:gd name="connsiteY11" fmla="*/ 91100 h 420852"/>
              <a:gd name="connsiteX12" fmla="*/ 464814 w 607427"/>
              <a:gd name="connsiteY12" fmla="*/ 184012 h 420852"/>
              <a:gd name="connsiteX13" fmla="*/ 442582 w 607427"/>
              <a:gd name="connsiteY13" fmla="*/ 184012 h 420852"/>
              <a:gd name="connsiteX14" fmla="*/ 430977 w 607427"/>
              <a:gd name="connsiteY14" fmla="*/ 195599 h 420852"/>
              <a:gd name="connsiteX15" fmla="*/ 430977 w 607427"/>
              <a:gd name="connsiteY15" fmla="*/ 285155 h 420852"/>
              <a:gd name="connsiteX16" fmla="*/ 345627 w 607427"/>
              <a:gd name="connsiteY16" fmla="*/ 285155 h 420852"/>
              <a:gd name="connsiteX17" fmla="*/ 345627 w 607427"/>
              <a:gd name="connsiteY17" fmla="*/ 195599 h 420852"/>
              <a:gd name="connsiteX18" fmla="*/ 334131 w 607427"/>
              <a:gd name="connsiteY18" fmla="*/ 184012 h 420852"/>
              <a:gd name="connsiteX19" fmla="*/ 311899 w 607427"/>
              <a:gd name="connsiteY19" fmla="*/ 184012 h 420852"/>
              <a:gd name="connsiteX20" fmla="*/ 388359 w 607427"/>
              <a:gd name="connsiteY20" fmla="*/ 61296 h 420852"/>
              <a:gd name="connsiteX21" fmla="*/ 379357 w 607427"/>
              <a:gd name="connsiteY21" fmla="*/ 65520 h 420852"/>
              <a:gd name="connsiteX22" fmla="*/ 278499 w 607427"/>
              <a:gd name="connsiteY22" fmla="*/ 188220 h 420852"/>
              <a:gd name="connsiteX23" fmla="*/ 276981 w 607427"/>
              <a:gd name="connsiteY23" fmla="*/ 200457 h 420852"/>
              <a:gd name="connsiteX24" fmla="*/ 287392 w 607427"/>
              <a:gd name="connsiteY24" fmla="*/ 207172 h 420852"/>
              <a:gd name="connsiteX25" fmla="*/ 322530 w 607427"/>
              <a:gd name="connsiteY25" fmla="*/ 207172 h 420852"/>
              <a:gd name="connsiteX26" fmla="*/ 322530 w 607427"/>
              <a:gd name="connsiteY26" fmla="*/ 296625 h 420852"/>
              <a:gd name="connsiteX27" fmla="*/ 334134 w 607427"/>
              <a:gd name="connsiteY27" fmla="*/ 308212 h 420852"/>
              <a:gd name="connsiteX28" fmla="*/ 442583 w 607427"/>
              <a:gd name="connsiteY28" fmla="*/ 308212 h 420852"/>
              <a:gd name="connsiteX29" fmla="*/ 454079 w 607427"/>
              <a:gd name="connsiteY29" fmla="*/ 296625 h 420852"/>
              <a:gd name="connsiteX30" fmla="*/ 454079 w 607427"/>
              <a:gd name="connsiteY30" fmla="*/ 207172 h 420852"/>
              <a:gd name="connsiteX31" fmla="*/ 489217 w 607427"/>
              <a:gd name="connsiteY31" fmla="*/ 207172 h 420852"/>
              <a:gd name="connsiteX32" fmla="*/ 489325 w 607427"/>
              <a:gd name="connsiteY32" fmla="*/ 207172 h 420852"/>
              <a:gd name="connsiteX33" fmla="*/ 500821 w 607427"/>
              <a:gd name="connsiteY33" fmla="*/ 195584 h 420852"/>
              <a:gd name="connsiteX34" fmla="*/ 497784 w 607427"/>
              <a:gd name="connsiteY34" fmla="*/ 187678 h 420852"/>
              <a:gd name="connsiteX35" fmla="*/ 397251 w 607427"/>
              <a:gd name="connsiteY35" fmla="*/ 65520 h 420852"/>
              <a:gd name="connsiteX36" fmla="*/ 388359 w 607427"/>
              <a:gd name="connsiteY36" fmla="*/ 61296 h 420852"/>
              <a:gd name="connsiteX37" fmla="*/ 336628 w 607427"/>
              <a:gd name="connsiteY37" fmla="*/ 0 h 420852"/>
              <a:gd name="connsiteX38" fmla="*/ 444752 w 607427"/>
              <a:gd name="connsiteY38" fmla="*/ 77107 h 420852"/>
              <a:gd name="connsiteX39" fmla="*/ 550925 w 607427"/>
              <a:gd name="connsiteY39" fmla="*/ 190927 h 420852"/>
              <a:gd name="connsiteX40" fmla="*/ 548105 w 607427"/>
              <a:gd name="connsiteY40" fmla="*/ 216052 h 420852"/>
              <a:gd name="connsiteX41" fmla="*/ 607427 w 607427"/>
              <a:gd name="connsiteY41" fmla="*/ 316118 h 420852"/>
              <a:gd name="connsiteX42" fmla="*/ 607427 w 607427"/>
              <a:gd name="connsiteY42" fmla="*/ 316876 h 420852"/>
              <a:gd name="connsiteX43" fmla="*/ 537694 w 607427"/>
              <a:gd name="connsiteY43" fmla="*/ 385428 h 420852"/>
              <a:gd name="connsiteX44" fmla="*/ 253555 w 607427"/>
              <a:gd name="connsiteY44" fmla="*/ 385428 h 420852"/>
              <a:gd name="connsiteX45" fmla="*/ 304310 w 607427"/>
              <a:gd name="connsiteY45" fmla="*/ 323699 h 420852"/>
              <a:gd name="connsiteX46" fmla="*/ 305828 w 607427"/>
              <a:gd name="connsiteY46" fmla="*/ 311353 h 420852"/>
              <a:gd name="connsiteX47" fmla="*/ 295417 w 607427"/>
              <a:gd name="connsiteY47" fmla="*/ 304747 h 420852"/>
              <a:gd name="connsiteX48" fmla="*/ 260279 w 607427"/>
              <a:gd name="connsiteY48" fmla="*/ 304747 h 420852"/>
              <a:gd name="connsiteX49" fmla="*/ 260279 w 607427"/>
              <a:gd name="connsiteY49" fmla="*/ 215294 h 420852"/>
              <a:gd name="connsiteX50" fmla="*/ 248675 w 607427"/>
              <a:gd name="connsiteY50" fmla="*/ 203706 h 420852"/>
              <a:gd name="connsiteX51" fmla="*/ 140226 w 607427"/>
              <a:gd name="connsiteY51" fmla="*/ 203706 h 420852"/>
              <a:gd name="connsiteX52" fmla="*/ 128730 w 607427"/>
              <a:gd name="connsiteY52" fmla="*/ 215294 h 420852"/>
              <a:gd name="connsiteX53" fmla="*/ 128730 w 607427"/>
              <a:gd name="connsiteY53" fmla="*/ 304747 h 420852"/>
              <a:gd name="connsiteX54" fmla="*/ 93592 w 607427"/>
              <a:gd name="connsiteY54" fmla="*/ 304747 h 420852"/>
              <a:gd name="connsiteX55" fmla="*/ 83073 w 607427"/>
              <a:gd name="connsiteY55" fmla="*/ 311353 h 420852"/>
              <a:gd name="connsiteX56" fmla="*/ 84591 w 607427"/>
              <a:gd name="connsiteY56" fmla="*/ 323699 h 420852"/>
              <a:gd name="connsiteX57" fmla="*/ 135454 w 607427"/>
              <a:gd name="connsiteY57" fmla="*/ 385428 h 420852"/>
              <a:gd name="connsiteX58" fmla="*/ 72987 w 607427"/>
              <a:gd name="connsiteY58" fmla="*/ 385428 h 420852"/>
              <a:gd name="connsiteX59" fmla="*/ 9652 w 607427"/>
              <a:gd name="connsiteY59" fmla="*/ 344600 h 420852"/>
              <a:gd name="connsiteX60" fmla="*/ 0 w 607427"/>
              <a:gd name="connsiteY60" fmla="*/ 298791 h 420852"/>
              <a:gd name="connsiteX61" fmla="*/ 75047 w 607427"/>
              <a:gd name="connsiteY61" fmla="*/ 191685 h 420852"/>
              <a:gd name="connsiteX62" fmla="*/ 71035 w 607427"/>
              <a:gd name="connsiteY62" fmla="*/ 162012 h 420852"/>
              <a:gd name="connsiteX63" fmla="*/ 178942 w 607427"/>
              <a:gd name="connsiteY63" fmla="*/ 47975 h 420852"/>
              <a:gd name="connsiteX64" fmla="*/ 236204 w 607427"/>
              <a:gd name="connsiteY64" fmla="*/ 59671 h 420852"/>
              <a:gd name="connsiteX65" fmla="*/ 336628 w 607427"/>
              <a:gd name="connsiteY65" fmla="*/ 0 h 42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427" h="420852">
                <a:moveTo>
                  <a:pt x="151822" y="226797"/>
                </a:moveTo>
                <a:lnTo>
                  <a:pt x="237172" y="226797"/>
                </a:lnTo>
                <a:lnTo>
                  <a:pt x="237172" y="316353"/>
                </a:lnTo>
                <a:cubicBezTo>
                  <a:pt x="237172" y="322742"/>
                  <a:pt x="242269" y="327940"/>
                  <a:pt x="248668" y="327940"/>
                </a:cubicBezTo>
                <a:lnTo>
                  <a:pt x="270900" y="327940"/>
                </a:lnTo>
                <a:lnTo>
                  <a:pt x="223616" y="385441"/>
                </a:lnTo>
                <a:lnTo>
                  <a:pt x="194443" y="420852"/>
                </a:lnTo>
                <a:lnTo>
                  <a:pt x="165378" y="385441"/>
                </a:lnTo>
                <a:lnTo>
                  <a:pt x="117985" y="327940"/>
                </a:lnTo>
                <a:lnTo>
                  <a:pt x="140217" y="327940"/>
                </a:lnTo>
                <a:cubicBezTo>
                  <a:pt x="146616" y="327940"/>
                  <a:pt x="151822" y="322742"/>
                  <a:pt x="151822" y="316353"/>
                </a:cubicBezTo>
                <a:close/>
                <a:moveTo>
                  <a:pt x="388357" y="91100"/>
                </a:moveTo>
                <a:lnTo>
                  <a:pt x="464814" y="184012"/>
                </a:lnTo>
                <a:lnTo>
                  <a:pt x="442582" y="184012"/>
                </a:lnTo>
                <a:cubicBezTo>
                  <a:pt x="436183" y="184012"/>
                  <a:pt x="430977" y="189210"/>
                  <a:pt x="430977" y="195599"/>
                </a:cubicBezTo>
                <a:lnTo>
                  <a:pt x="430977" y="285155"/>
                </a:lnTo>
                <a:lnTo>
                  <a:pt x="345627" y="285155"/>
                </a:lnTo>
                <a:lnTo>
                  <a:pt x="345627" y="195599"/>
                </a:lnTo>
                <a:cubicBezTo>
                  <a:pt x="345627" y="189210"/>
                  <a:pt x="340530" y="184012"/>
                  <a:pt x="334131" y="184012"/>
                </a:cubicBezTo>
                <a:lnTo>
                  <a:pt x="311899" y="184012"/>
                </a:lnTo>
                <a:close/>
                <a:moveTo>
                  <a:pt x="388359" y="61296"/>
                </a:moveTo>
                <a:cubicBezTo>
                  <a:pt x="384888" y="61296"/>
                  <a:pt x="381635" y="62812"/>
                  <a:pt x="379357" y="65520"/>
                </a:cubicBezTo>
                <a:lnTo>
                  <a:pt x="278499" y="188220"/>
                </a:lnTo>
                <a:cubicBezTo>
                  <a:pt x="275571" y="191685"/>
                  <a:pt x="275029" y="196450"/>
                  <a:pt x="276981" y="200457"/>
                </a:cubicBezTo>
                <a:cubicBezTo>
                  <a:pt x="278824" y="204572"/>
                  <a:pt x="282945" y="207172"/>
                  <a:pt x="287392" y="207172"/>
                </a:cubicBezTo>
                <a:lnTo>
                  <a:pt x="322530" y="207172"/>
                </a:lnTo>
                <a:lnTo>
                  <a:pt x="322530" y="296625"/>
                </a:lnTo>
                <a:cubicBezTo>
                  <a:pt x="322530" y="303014"/>
                  <a:pt x="327735" y="308212"/>
                  <a:pt x="334134" y="308212"/>
                </a:cubicBezTo>
                <a:lnTo>
                  <a:pt x="442583" y="308212"/>
                </a:lnTo>
                <a:cubicBezTo>
                  <a:pt x="448982" y="308212"/>
                  <a:pt x="454079" y="303014"/>
                  <a:pt x="454079" y="296625"/>
                </a:cubicBezTo>
                <a:lnTo>
                  <a:pt x="454079" y="207172"/>
                </a:lnTo>
                <a:lnTo>
                  <a:pt x="489217" y="207172"/>
                </a:lnTo>
                <a:lnTo>
                  <a:pt x="489325" y="207172"/>
                </a:lnTo>
                <a:cubicBezTo>
                  <a:pt x="495724" y="207172"/>
                  <a:pt x="500821" y="201973"/>
                  <a:pt x="500821" y="195584"/>
                </a:cubicBezTo>
                <a:cubicBezTo>
                  <a:pt x="500821" y="192552"/>
                  <a:pt x="499628" y="189736"/>
                  <a:pt x="497784" y="187678"/>
                </a:cubicBezTo>
                <a:lnTo>
                  <a:pt x="397251" y="65520"/>
                </a:lnTo>
                <a:cubicBezTo>
                  <a:pt x="395082" y="62812"/>
                  <a:pt x="391829" y="61296"/>
                  <a:pt x="388359" y="61296"/>
                </a:cubicBezTo>
                <a:close/>
                <a:moveTo>
                  <a:pt x="336628" y="0"/>
                </a:moveTo>
                <a:cubicBezTo>
                  <a:pt x="386732" y="0"/>
                  <a:pt x="429353" y="32272"/>
                  <a:pt x="444752" y="77107"/>
                </a:cubicBezTo>
                <a:cubicBezTo>
                  <a:pt x="504074" y="81223"/>
                  <a:pt x="550925" y="130606"/>
                  <a:pt x="550925" y="190927"/>
                </a:cubicBezTo>
                <a:cubicBezTo>
                  <a:pt x="550925" y="199591"/>
                  <a:pt x="549949" y="208038"/>
                  <a:pt x="548105" y="216052"/>
                </a:cubicBezTo>
                <a:cubicBezTo>
                  <a:pt x="583460" y="235545"/>
                  <a:pt x="607427" y="273016"/>
                  <a:pt x="607427" y="316118"/>
                </a:cubicBezTo>
                <a:lnTo>
                  <a:pt x="607427" y="316876"/>
                </a:lnTo>
                <a:cubicBezTo>
                  <a:pt x="607102" y="354888"/>
                  <a:pt x="575760" y="385428"/>
                  <a:pt x="537694" y="385428"/>
                </a:cubicBezTo>
                <a:lnTo>
                  <a:pt x="253555" y="385428"/>
                </a:lnTo>
                <a:lnTo>
                  <a:pt x="304310" y="323699"/>
                </a:lnTo>
                <a:cubicBezTo>
                  <a:pt x="307130" y="320233"/>
                  <a:pt x="307780" y="315468"/>
                  <a:pt x="305828" y="311353"/>
                </a:cubicBezTo>
                <a:cubicBezTo>
                  <a:pt x="303985" y="307346"/>
                  <a:pt x="299864" y="304747"/>
                  <a:pt x="295417" y="304747"/>
                </a:cubicBezTo>
                <a:lnTo>
                  <a:pt x="260279" y="304747"/>
                </a:lnTo>
                <a:lnTo>
                  <a:pt x="260279" y="215294"/>
                </a:lnTo>
                <a:cubicBezTo>
                  <a:pt x="260279" y="208904"/>
                  <a:pt x="255074" y="203706"/>
                  <a:pt x="248675" y="203706"/>
                </a:cubicBezTo>
                <a:lnTo>
                  <a:pt x="140226" y="203706"/>
                </a:lnTo>
                <a:cubicBezTo>
                  <a:pt x="133827" y="203706"/>
                  <a:pt x="128730" y="208904"/>
                  <a:pt x="128730" y="215294"/>
                </a:cubicBezTo>
                <a:lnTo>
                  <a:pt x="128730" y="304747"/>
                </a:lnTo>
                <a:lnTo>
                  <a:pt x="93592" y="304747"/>
                </a:lnTo>
                <a:cubicBezTo>
                  <a:pt x="89037" y="304747"/>
                  <a:pt x="85025" y="307346"/>
                  <a:pt x="83073" y="311353"/>
                </a:cubicBezTo>
                <a:cubicBezTo>
                  <a:pt x="81120" y="315468"/>
                  <a:pt x="81771" y="320233"/>
                  <a:pt x="84591" y="323699"/>
                </a:cubicBezTo>
                <a:lnTo>
                  <a:pt x="135454" y="385428"/>
                </a:lnTo>
                <a:lnTo>
                  <a:pt x="72987" y="385428"/>
                </a:lnTo>
                <a:cubicBezTo>
                  <a:pt x="45657" y="385428"/>
                  <a:pt x="20605" y="369617"/>
                  <a:pt x="9652" y="344600"/>
                </a:cubicBezTo>
                <a:cubicBezTo>
                  <a:pt x="3470" y="330630"/>
                  <a:pt x="0" y="315143"/>
                  <a:pt x="0" y="298791"/>
                </a:cubicBezTo>
                <a:cubicBezTo>
                  <a:pt x="0" y="249624"/>
                  <a:pt x="31234" y="207605"/>
                  <a:pt x="75047" y="191685"/>
                </a:cubicBezTo>
                <a:cubicBezTo>
                  <a:pt x="72444" y="182155"/>
                  <a:pt x="71035" y="172300"/>
                  <a:pt x="71035" y="162012"/>
                </a:cubicBezTo>
                <a:cubicBezTo>
                  <a:pt x="71035" y="101041"/>
                  <a:pt x="117993" y="51224"/>
                  <a:pt x="178942" y="47975"/>
                </a:cubicBezTo>
                <a:cubicBezTo>
                  <a:pt x="199548" y="46784"/>
                  <a:pt x="219068" y="51224"/>
                  <a:pt x="236204" y="59671"/>
                </a:cubicBezTo>
                <a:cubicBezTo>
                  <a:pt x="255616" y="24150"/>
                  <a:pt x="293248" y="0"/>
                  <a:pt x="336628" y="0"/>
                </a:cubicBezTo>
                <a:close/>
              </a:path>
            </a:pathLst>
          </a:custGeom>
          <a:solidFill>
            <a:srgbClr val="06A294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ïṣḷíďè"/>
          <p:cNvSpPr txBox="1"/>
          <p:nvPr/>
        </p:nvSpPr>
        <p:spPr>
          <a:xfrm>
            <a:off x="7685078" y="3447288"/>
            <a:ext cx="1224762" cy="340265"/>
          </a:xfrm>
          <a:prstGeom prst="rect">
            <a:avLst/>
          </a:prstGeom>
          <a:noFill/>
        </p:spPr>
        <p:txBody>
          <a:bodyPr wrap="non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b="1" i="1" dirty="0">
                <a:cs typeface="+mn-ea"/>
                <a:sym typeface="+mn-lt"/>
              </a:rPr>
              <a:t>18K</a:t>
            </a:r>
            <a:endParaRPr lang="zh-CN" altLang="en-US" b="1" i="1" dirty="0">
              <a:cs typeface="+mn-ea"/>
              <a:sym typeface="+mn-lt"/>
            </a:endParaRPr>
          </a:p>
        </p:txBody>
      </p:sp>
      <p:sp>
        <p:nvSpPr>
          <p:cNvPr id="13" name="ïṧļíḓê"/>
          <p:cNvSpPr/>
          <p:nvPr/>
        </p:nvSpPr>
        <p:spPr bwMode="auto">
          <a:xfrm>
            <a:off x="9226506" y="2928134"/>
            <a:ext cx="514830" cy="356696"/>
          </a:xfrm>
          <a:custGeom>
            <a:avLst/>
            <a:gdLst>
              <a:gd name="connsiteX0" fmla="*/ 151822 w 607427"/>
              <a:gd name="connsiteY0" fmla="*/ 226797 h 420852"/>
              <a:gd name="connsiteX1" fmla="*/ 237172 w 607427"/>
              <a:gd name="connsiteY1" fmla="*/ 226797 h 420852"/>
              <a:gd name="connsiteX2" fmla="*/ 237172 w 607427"/>
              <a:gd name="connsiteY2" fmla="*/ 316353 h 420852"/>
              <a:gd name="connsiteX3" fmla="*/ 248668 w 607427"/>
              <a:gd name="connsiteY3" fmla="*/ 327940 h 420852"/>
              <a:gd name="connsiteX4" fmla="*/ 270900 w 607427"/>
              <a:gd name="connsiteY4" fmla="*/ 327940 h 420852"/>
              <a:gd name="connsiteX5" fmla="*/ 223616 w 607427"/>
              <a:gd name="connsiteY5" fmla="*/ 385441 h 420852"/>
              <a:gd name="connsiteX6" fmla="*/ 194443 w 607427"/>
              <a:gd name="connsiteY6" fmla="*/ 420852 h 420852"/>
              <a:gd name="connsiteX7" fmla="*/ 165378 w 607427"/>
              <a:gd name="connsiteY7" fmla="*/ 385441 h 420852"/>
              <a:gd name="connsiteX8" fmla="*/ 117985 w 607427"/>
              <a:gd name="connsiteY8" fmla="*/ 327940 h 420852"/>
              <a:gd name="connsiteX9" fmla="*/ 140217 w 607427"/>
              <a:gd name="connsiteY9" fmla="*/ 327940 h 420852"/>
              <a:gd name="connsiteX10" fmla="*/ 151822 w 607427"/>
              <a:gd name="connsiteY10" fmla="*/ 316353 h 420852"/>
              <a:gd name="connsiteX11" fmla="*/ 388357 w 607427"/>
              <a:gd name="connsiteY11" fmla="*/ 91100 h 420852"/>
              <a:gd name="connsiteX12" fmla="*/ 464814 w 607427"/>
              <a:gd name="connsiteY12" fmla="*/ 184012 h 420852"/>
              <a:gd name="connsiteX13" fmla="*/ 442582 w 607427"/>
              <a:gd name="connsiteY13" fmla="*/ 184012 h 420852"/>
              <a:gd name="connsiteX14" fmla="*/ 430977 w 607427"/>
              <a:gd name="connsiteY14" fmla="*/ 195599 h 420852"/>
              <a:gd name="connsiteX15" fmla="*/ 430977 w 607427"/>
              <a:gd name="connsiteY15" fmla="*/ 285155 h 420852"/>
              <a:gd name="connsiteX16" fmla="*/ 345627 w 607427"/>
              <a:gd name="connsiteY16" fmla="*/ 285155 h 420852"/>
              <a:gd name="connsiteX17" fmla="*/ 345627 w 607427"/>
              <a:gd name="connsiteY17" fmla="*/ 195599 h 420852"/>
              <a:gd name="connsiteX18" fmla="*/ 334131 w 607427"/>
              <a:gd name="connsiteY18" fmla="*/ 184012 h 420852"/>
              <a:gd name="connsiteX19" fmla="*/ 311899 w 607427"/>
              <a:gd name="connsiteY19" fmla="*/ 184012 h 420852"/>
              <a:gd name="connsiteX20" fmla="*/ 388359 w 607427"/>
              <a:gd name="connsiteY20" fmla="*/ 61296 h 420852"/>
              <a:gd name="connsiteX21" fmla="*/ 379357 w 607427"/>
              <a:gd name="connsiteY21" fmla="*/ 65520 h 420852"/>
              <a:gd name="connsiteX22" fmla="*/ 278499 w 607427"/>
              <a:gd name="connsiteY22" fmla="*/ 188220 h 420852"/>
              <a:gd name="connsiteX23" fmla="*/ 276981 w 607427"/>
              <a:gd name="connsiteY23" fmla="*/ 200457 h 420852"/>
              <a:gd name="connsiteX24" fmla="*/ 287392 w 607427"/>
              <a:gd name="connsiteY24" fmla="*/ 207172 h 420852"/>
              <a:gd name="connsiteX25" fmla="*/ 322530 w 607427"/>
              <a:gd name="connsiteY25" fmla="*/ 207172 h 420852"/>
              <a:gd name="connsiteX26" fmla="*/ 322530 w 607427"/>
              <a:gd name="connsiteY26" fmla="*/ 296625 h 420852"/>
              <a:gd name="connsiteX27" fmla="*/ 334134 w 607427"/>
              <a:gd name="connsiteY27" fmla="*/ 308212 h 420852"/>
              <a:gd name="connsiteX28" fmla="*/ 442583 w 607427"/>
              <a:gd name="connsiteY28" fmla="*/ 308212 h 420852"/>
              <a:gd name="connsiteX29" fmla="*/ 454079 w 607427"/>
              <a:gd name="connsiteY29" fmla="*/ 296625 h 420852"/>
              <a:gd name="connsiteX30" fmla="*/ 454079 w 607427"/>
              <a:gd name="connsiteY30" fmla="*/ 207172 h 420852"/>
              <a:gd name="connsiteX31" fmla="*/ 489217 w 607427"/>
              <a:gd name="connsiteY31" fmla="*/ 207172 h 420852"/>
              <a:gd name="connsiteX32" fmla="*/ 489325 w 607427"/>
              <a:gd name="connsiteY32" fmla="*/ 207172 h 420852"/>
              <a:gd name="connsiteX33" fmla="*/ 500821 w 607427"/>
              <a:gd name="connsiteY33" fmla="*/ 195584 h 420852"/>
              <a:gd name="connsiteX34" fmla="*/ 497784 w 607427"/>
              <a:gd name="connsiteY34" fmla="*/ 187678 h 420852"/>
              <a:gd name="connsiteX35" fmla="*/ 397251 w 607427"/>
              <a:gd name="connsiteY35" fmla="*/ 65520 h 420852"/>
              <a:gd name="connsiteX36" fmla="*/ 388359 w 607427"/>
              <a:gd name="connsiteY36" fmla="*/ 61296 h 420852"/>
              <a:gd name="connsiteX37" fmla="*/ 336628 w 607427"/>
              <a:gd name="connsiteY37" fmla="*/ 0 h 420852"/>
              <a:gd name="connsiteX38" fmla="*/ 444752 w 607427"/>
              <a:gd name="connsiteY38" fmla="*/ 77107 h 420852"/>
              <a:gd name="connsiteX39" fmla="*/ 550925 w 607427"/>
              <a:gd name="connsiteY39" fmla="*/ 190927 h 420852"/>
              <a:gd name="connsiteX40" fmla="*/ 548105 w 607427"/>
              <a:gd name="connsiteY40" fmla="*/ 216052 h 420852"/>
              <a:gd name="connsiteX41" fmla="*/ 607427 w 607427"/>
              <a:gd name="connsiteY41" fmla="*/ 316118 h 420852"/>
              <a:gd name="connsiteX42" fmla="*/ 607427 w 607427"/>
              <a:gd name="connsiteY42" fmla="*/ 316876 h 420852"/>
              <a:gd name="connsiteX43" fmla="*/ 537694 w 607427"/>
              <a:gd name="connsiteY43" fmla="*/ 385428 h 420852"/>
              <a:gd name="connsiteX44" fmla="*/ 253555 w 607427"/>
              <a:gd name="connsiteY44" fmla="*/ 385428 h 420852"/>
              <a:gd name="connsiteX45" fmla="*/ 304310 w 607427"/>
              <a:gd name="connsiteY45" fmla="*/ 323699 h 420852"/>
              <a:gd name="connsiteX46" fmla="*/ 305828 w 607427"/>
              <a:gd name="connsiteY46" fmla="*/ 311353 h 420852"/>
              <a:gd name="connsiteX47" fmla="*/ 295417 w 607427"/>
              <a:gd name="connsiteY47" fmla="*/ 304747 h 420852"/>
              <a:gd name="connsiteX48" fmla="*/ 260279 w 607427"/>
              <a:gd name="connsiteY48" fmla="*/ 304747 h 420852"/>
              <a:gd name="connsiteX49" fmla="*/ 260279 w 607427"/>
              <a:gd name="connsiteY49" fmla="*/ 215294 h 420852"/>
              <a:gd name="connsiteX50" fmla="*/ 248675 w 607427"/>
              <a:gd name="connsiteY50" fmla="*/ 203706 h 420852"/>
              <a:gd name="connsiteX51" fmla="*/ 140226 w 607427"/>
              <a:gd name="connsiteY51" fmla="*/ 203706 h 420852"/>
              <a:gd name="connsiteX52" fmla="*/ 128730 w 607427"/>
              <a:gd name="connsiteY52" fmla="*/ 215294 h 420852"/>
              <a:gd name="connsiteX53" fmla="*/ 128730 w 607427"/>
              <a:gd name="connsiteY53" fmla="*/ 304747 h 420852"/>
              <a:gd name="connsiteX54" fmla="*/ 93592 w 607427"/>
              <a:gd name="connsiteY54" fmla="*/ 304747 h 420852"/>
              <a:gd name="connsiteX55" fmla="*/ 83073 w 607427"/>
              <a:gd name="connsiteY55" fmla="*/ 311353 h 420852"/>
              <a:gd name="connsiteX56" fmla="*/ 84591 w 607427"/>
              <a:gd name="connsiteY56" fmla="*/ 323699 h 420852"/>
              <a:gd name="connsiteX57" fmla="*/ 135454 w 607427"/>
              <a:gd name="connsiteY57" fmla="*/ 385428 h 420852"/>
              <a:gd name="connsiteX58" fmla="*/ 72987 w 607427"/>
              <a:gd name="connsiteY58" fmla="*/ 385428 h 420852"/>
              <a:gd name="connsiteX59" fmla="*/ 9652 w 607427"/>
              <a:gd name="connsiteY59" fmla="*/ 344600 h 420852"/>
              <a:gd name="connsiteX60" fmla="*/ 0 w 607427"/>
              <a:gd name="connsiteY60" fmla="*/ 298791 h 420852"/>
              <a:gd name="connsiteX61" fmla="*/ 75047 w 607427"/>
              <a:gd name="connsiteY61" fmla="*/ 191685 h 420852"/>
              <a:gd name="connsiteX62" fmla="*/ 71035 w 607427"/>
              <a:gd name="connsiteY62" fmla="*/ 162012 h 420852"/>
              <a:gd name="connsiteX63" fmla="*/ 178942 w 607427"/>
              <a:gd name="connsiteY63" fmla="*/ 47975 h 420852"/>
              <a:gd name="connsiteX64" fmla="*/ 236204 w 607427"/>
              <a:gd name="connsiteY64" fmla="*/ 59671 h 420852"/>
              <a:gd name="connsiteX65" fmla="*/ 336628 w 607427"/>
              <a:gd name="connsiteY65" fmla="*/ 0 h 42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427" h="420852">
                <a:moveTo>
                  <a:pt x="151822" y="226797"/>
                </a:moveTo>
                <a:lnTo>
                  <a:pt x="237172" y="226797"/>
                </a:lnTo>
                <a:lnTo>
                  <a:pt x="237172" y="316353"/>
                </a:lnTo>
                <a:cubicBezTo>
                  <a:pt x="237172" y="322742"/>
                  <a:pt x="242269" y="327940"/>
                  <a:pt x="248668" y="327940"/>
                </a:cubicBezTo>
                <a:lnTo>
                  <a:pt x="270900" y="327940"/>
                </a:lnTo>
                <a:lnTo>
                  <a:pt x="223616" y="385441"/>
                </a:lnTo>
                <a:lnTo>
                  <a:pt x="194443" y="420852"/>
                </a:lnTo>
                <a:lnTo>
                  <a:pt x="165378" y="385441"/>
                </a:lnTo>
                <a:lnTo>
                  <a:pt x="117985" y="327940"/>
                </a:lnTo>
                <a:lnTo>
                  <a:pt x="140217" y="327940"/>
                </a:lnTo>
                <a:cubicBezTo>
                  <a:pt x="146616" y="327940"/>
                  <a:pt x="151822" y="322742"/>
                  <a:pt x="151822" y="316353"/>
                </a:cubicBezTo>
                <a:close/>
                <a:moveTo>
                  <a:pt x="388357" y="91100"/>
                </a:moveTo>
                <a:lnTo>
                  <a:pt x="464814" y="184012"/>
                </a:lnTo>
                <a:lnTo>
                  <a:pt x="442582" y="184012"/>
                </a:lnTo>
                <a:cubicBezTo>
                  <a:pt x="436183" y="184012"/>
                  <a:pt x="430977" y="189210"/>
                  <a:pt x="430977" y="195599"/>
                </a:cubicBezTo>
                <a:lnTo>
                  <a:pt x="430977" y="285155"/>
                </a:lnTo>
                <a:lnTo>
                  <a:pt x="345627" y="285155"/>
                </a:lnTo>
                <a:lnTo>
                  <a:pt x="345627" y="195599"/>
                </a:lnTo>
                <a:cubicBezTo>
                  <a:pt x="345627" y="189210"/>
                  <a:pt x="340530" y="184012"/>
                  <a:pt x="334131" y="184012"/>
                </a:cubicBezTo>
                <a:lnTo>
                  <a:pt x="311899" y="184012"/>
                </a:lnTo>
                <a:close/>
                <a:moveTo>
                  <a:pt x="388359" y="61296"/>
                </a:moveTo>
                <a:cubicBezTo>
                  <a:pt x="384888" y="61296"/>
                  <a:pt x="381635" y="62812"/>
                  <a:pt x="379357" y="65520"/>
                </a:cubicBezTo>
                <a:lnTo>
                  <a:pt x="278499" y="188220"/>
                </a:lnTo>
                <a:cubicBezTo>
                  <a:pt x="275571" y="191685"/>
                  <a:pt x="275029" y="196450"/>
                  <a:pt x="276981" y="200457"/>
                </a:cubicBezTo>
                <a:cubicBezTo>
                  <a:pt x="278824" y="204572"/>
                  <a:pt x="282945" y="207172"/>
                  <a:pt x="287392" y="207172"/>
                </a:cubicBezTo>
                <a:lnTo>
                  <a:pt x="322530" y="207172"/>
                </a:lnTo>
                <a:lnTo>
                  <a:pt x="322530" y="296625"/>
                </a:lnTo>
                <a:cubicBezTo>
                  <a:pt x="322530" y="303014"/>
                  <a:pt x="327735" y="308212"/>
                  <a:pt x="334134" y="308212"/>
                </a:cubicBezTo>
                <a:lnTo>
                  <a:pt x="442583" y="308212"/>
                </a:lnTo>
                <a:cubicBezTo>
                  <a:pt x="448982" y="308212"/>
                  <a:pt x="454079" y="303014"/>
                  <a:pt x="454079" y="296625"/>
                </a:cubicBezTo>
                <a:lnTo>
                  <a:pt x="454079" y="207172"/>
                </a:lnTo>
                <a:lnTo>
                  <a:pt x="489217" y="207172"/>
                </a:lnTo>
                <a:lnTo>
                  <a:pt x="489325" y="207172"/>
                </a:lnTo>
                <a:cubicBezTo>
                  <a:pt x="495724" y="207172"/>
                  <a:pt x="500821" y="201973"/>
                  <a:pt x="500821" y="195584"/>
                </a:cubicBezTo>
                <a:cubicBezTo>
                  <a:pt x="500821" y="192552"/>
                  <a:pt x="499628" y="189736"/>
                  <a:pt x="497784" y="187678"/>
                </a:cubicBezTo>
                <a:lnTo>
                  <a:pt x="397251" y="65520"/>
                </a:lnTo>
                <a:cubicBezTo>
                  <a:pt x="395082" y="62812"/>
                  <a:pt x="391829" y="61296"/>
                  <a:pt x="388359" y="61296"/>
                </a:cubicBezTo>
                <a:close/>
                <a:moveTo>
                  <a:pt x="336628" y="0"/>
                </a:moveTo>
                <a:cubicBezTo>
                  <a:pt x="386732" y="0"/>
                  <a:pt x="429353" y="32272"/>
                  <a:pt x="444752" y="77107"/>
                </a:cubicBezTo>
                <a:cubicBezTo>
                  <a:pt x="504074" y="81223"/>
                  <a:pt x="550925" y="130606"/>
                  <a:pt x="550925" y="190927"/>
                </a:cubicBezTo>
                <a:cubicBezTo>
                  <a:pt x="550925" y="199591"/>
                  <a:pt x="549949" y="208038"/>
                  <a:pt x="548105" y="216052"/>
                </a:cubicBezTo>
                <a:cubicBezTo>
                  <a:pt x="583460" y="235545"/>
                  <a:pt x="607427" y="273016"/>
                  <a:pt x="607427" y="316118"/>
                </a:cubicBezTo>
                <a:lnTo>
                  <a:pt x="607427" y="316876"/>
                </a:lnTo>
                <a:cubicBezTo>
                  <a:pt x="607102" y="354888"/>
                  <a:pt x="575760" y="385428"/>
                  <a:pt x="537694" y="385428"/>
                </a:cubicBezTo>
                <a:lnTo>
                  <a:pt x="253555" y="385428"/>
                </a:lnTo>
                <a:lnTo>
                  <a:pt x="304310" y="323699"/>
                </a:lnTo>
                <a:cubicBezTo>
                  <a:pt x="307130" y="320233"/>
                  <a:pt x="307780" y="315468"/>
                  <a:pt x="305828" y="311353"/>
                </a:cubicBezTo>
                <a:cubicBezTo>
                  <a:pt x="303985" y="307346"/>
                  <a:pt x="299864" y="304747"/>
                  <a:pt x="295417" y="304747"/>
                </a:cubicBezTo>
                <a:lnTo>
                  <a:pt x="260279" y="304747"/>
                </a:lnTo>
                <a:lnTo>
                  <a:pt x="260279" y="215294"/>
                </a:lnTo>
                <a:cubicBezTo>
                  <a:pt x="260279" y="208904"/>
                  <a:pt x="255074" y="203706"/>
                  <a:pt x="248675" y="203706"/>
                </a:cubicBezTo>
                <a:lnTo>
                  <a:pt x="140226" y="203706"/>
                </a:lnTo>
                <a:cubicBezTo>
                  <a:pt x="133827" y="203706"/>
                  <a:pt x="128730" y="208904"/>
                  <a:pt x="128730" y="215294"/>
                </a:cubicBezTo>
                <a:lnTo>
                  <a:pt x="128730" y="304747"/>
                </a:lnTo>
                <a:lnTo>
                  <a:pt x="93592" y="304747"/>
                </a:lnTo>
                <a:cubicBezTo>
                  <a:pt x="89037" y="304747"/>
                  <a:pt x="85025" y="307346"/>
                  <a:pt x="83073" y="311353"/>
                </a:cubicBezTo>
                <a:cubicBezTo>
                  <a:pt x="81120" y="315468"/>
                  <a:pt x="81771" y="320233"/>
                  <a:pt x="84591" y="323699"/>
                </a:cubicBezTo>
                <a:lnTo>
                  <a:pt x="135454" y="385428"/>
                </a:lnTo>
                <a:lnTo>
                  <a:pt x="72987" y="385428"/>
                </a:lnTo>
                <a:cubicBezTo>
                  <a:pt x="45657" y="385428"/>
                  <a:pt x="20605" y="369617"/>
                  <a:pt x="9652" y="344600"/>
                </a:cubicBezTo>
                <a:cubicBezTo>
                  <a:pt x="3470" y="330630"/>
                  <a:pt x="0" y="315143"/>
                  <a:pt x="0" y="298791"/>
                </a:cubicBezTo>
                <a:cubicBezTo>
                  <a:pt x="0" y="249624"/>
                  <a:pt x="31234" y="207605"/>
                  <a:pt x="75047" y="191685"/>
                </a:cubicBezTo>
                <a:cubicBezTo>
                  <a:pt x="72444" y="182155"/>
                  <a:pt x="71035" y="172300"/>
                  <a:pt x="71035" y="162012"/>
                </a:cubicBezTo>
                <a:cubicBezTo>
                  <a:pt x="71035" y="101041"/>
                  <a:pt x="117993" y="51224"/>
                  <a:pt x="178942" y="47975"/>
                </a:cubicBezTo>
                <a:cubicBezTo>
                  <a:pt x="199548" y="46784"/>
                  <a:pt x="219068" y="51224"/>
                  <a:pt x="236204" y="59671"/>
                </a:cubicBezTo>
                <a:cubicBezTo>
                  <a:pt x="255616" y="24150"/>
                  <a:pt x="293248" y="0"/>
                  <a:pt x="336628" y="0"/>
                </a:cubicBezTo>
                <a:close/>
              </a:path>
            </a:pathLst>
          </a:custGeom>
          <a:solidFill>
            <a:srgbClr val="06A294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işļîḍé"/>
          <p:cNvSpPr txBox="1"/>
          <p:nvPr/>
        </p:nvSpPr>
        <p:spPr>
          <a:xfrm>
            <a:off x="8871539" y="3447288"/>
            <a:ext cx="1224762" cy="340265"/>
          </a:xfrm>
          <a:prstGeom prst="rect">
            <a:avLst/>
          </a:prstGeom>
          <a:noFill/>
        </p:spPr>
        <p:txBody>
          <a:bodyPr wrap="non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b="1" i="1" dirty="0">
                <a:cs typeface="+mn-ea"/>
                <a:sym typeface="+mn-lt"/>
              </a:rPr>
              <a:t>22K</a:t>
            </a:r>
            <a:endParaRPr lang="zh-CN" altLang="en-US" b="1" i="1" dirty="0">
              <a:cs typeface="+mn-ea"/>
              <a:sym typeface="+mn-lt"/>
            </a:endParaRPr>
          </a:p>
        </p:txBody>
      </p:sp>
      <p:sp>
        <p:nvSpPr>
          <p:cNvPr id="15" name="işḷiďe"/>
          <p:cNvSpPr/>
          <p:nvPr/>
        </p:nvSpPr>
        <p:spPr bwMode="auto">
          <a:xfrm>
            <a:off x="10412967" y="2928134"/>
            <a:ext cx="514830" cy="356696"/>
          </a:xfrm>
          <a:custGeom>
            <a:avLst/>
            <a:gdLst>
              <a:gd name="connsiteX0" fmla="*/ 151822 w 607427"/>
              <a:gd name="connsiteY0" fmla="*/ 226797 h 420852"/>
              <a:gd name="connsiteX1" fmla="*/ 237172 w 607427"/>
              <a:gd name="connsiteY1" fmla="*/ 226797 h 420852"/>
              <a:gd name="connsiteX2" fmla="*/ 237172 w 607427"/>
              <a:gd name="connsiteY2" fmla="*/ 316353 h 420852"/>
              <a:gd name="connsiteX3" fmla="*/ 248668 w 607427"/>
              <a:gd name="connsiteY3" fmla="*/ 327940 h 420852"/>
              <a:gd name="connsiteX4" fmla="*/ 270900 w 607427"/>
              <a:gd name="connsiteY4" fmla="*/ 327940 h 420852"/>
              <a:gd name="connsiteX5" fmla="*/ 223616 w 607427"/>
              <a:gd name="connsiteY5" fmla="*/ 385441 h 420852"/>
              <a:gd name="connsiteX6" fmla="*/ 194443 w 607427"/>
              <a:gd name="connsiteY6" fmla="*/ 420852 h 420852"/>
              <a:gd name="connsiteX7" fmla="*/ 165378 w 607427"/>
              <a:gd name="connsiteY7" fmla="*/ 385441 h 420852"/>
              <a:gd name="connsiteX8" fmla="*/ 117985 w 607427"/>
              <a:gd name="connsiteY8" fmla="*/ 327940 h 420852"/>
              <a:gd name="connsiteX9" fmla="*/ 140217 w 607427"/>
              <a:gd name="connsiteY9" fmla="*/ 327940 h 420852"/>
              <a:gd name="connsiteX10" fmla="*/ 151822 w 607427"/>
              <a:gd name="connsiteY10" fmla="*/ 316353 h 420852"/>
              <a:gd name="connsiteX11" fmla="*/ 388357 w 607427"/>
              <a:gd name="connsiteY11" fmla="*/ 91100 h 420852"/>
              <a:gd name="connsiteX12" fmla="*/ 464814 w 607427"/>
              <a:gd name="connsiteY12" fmla="*/ 184012 h 420852"/>
              <a:gd name="connsiteX13" fmla="*/ 442582 w 607427"/>
              <a:gd name="connsiteY13" fmla="*/ 184012 h 420852"/>
              <a:gd name="connsiteX14" fmla="*/ 430977 w 607427"/>
              <a:gd name="connsiteY14" fmla="*/ 195599 h 420852"/>
              <a:gd name="connsiteX15" fmla="*/ 430977 w 607427"/>
              <a:gd name="connsiteY15" fmla="*/ 285155 h 420852"/>
              <a:gd name="connsiteX16" fmla="*/ 345627 w 607427"/>
              <a:gd name="connsiteY16" fmla="*/ 285155 h 420852"/>
              <a:gd name="connsiteX17" fmla="*/ 345627 w 607427"/>
              <a:gd name="connsiteY17" fmla="*/ 195599 h 420852"/>
              <a:gd name="connsiteX18" fmla="*/ 334131 w 607427"/>
              <a:gd name="connsiteY18" fmla="*/ 184012 h 420852"/>
              <a:gd name="connsiteX19" fmla="*/ 311899 w 607427"/>
              <a:gd name="connsiteY19" fmla="*/ 184012 h 420852"/>
              <a:gd name="connsiteX20" fmla="*/ 388359 w 607427"/>
              <a:gd name="connsiteY20" fmla="*/ 61296 h 420852"/>
              <a:gd name="connsiteX21" fmla="*/ 379357 w 607427"/>
              <a:gd name="connsiteY21" fmla="*/ 65520 h 420852"/>
              <a:gd name="connsiteX22" fmla="*/ 278499 w 607427"/>
              <a:gd name="connsiteY22" fmla="*/ 188220 h 420852"/>
              <a:gd name="connsiteX23" fmla="*/ 276981 w 607427"/>
              <a:gd name="connsiteY23" fmla="*/ 200457 h 420852"/>
              <a:gd name="connsiteX24" fmla="*/ 287392 w 607427"/>
              <a:gd name="connsiteY24" fmla="*/ 207172 h 420852"/>
              <a:gd name="connsiteX25" fmla="*/ 322530 w 607427"/>
              <a:gd name="connsiteY25" fmla="*/ 207172 h 420852"/>
              <a:gd name="connsiteX26" fmla="*/ 322530 w 607427"/>
              <a:gd name="connsiteY26" fmla="*/ 296625 h 420852"/>
              <a:gd name="connsiteX27" fmla="*/ 334134 w 607427"/>
              <a:gd name="connsiteY27" fmla="*/ 308212 h 420852"/>
              <a:gd name="connsiteX28" fmla="*/ 442583 w 607427"/>
              <a:gd name="connsiteY28" fmla="*/ 308212 h 420852"/>
              <a:gd name="connsiteX29" fmla="*/ 454079 w 607427"/>
              <a:gd name="connsiteY29" fmla="*/ 296625 h 420852"/>
              <a:gd name="connsiteX30" fmla="*/ 454079 w 607427"/>
              <a:gd name="connsiteY30" fmla="*/ 207172 h 420852"/>
              <a:gd name="connsiteX31" fmla="*/ 489217 w 607427"/>
              <a:gd name="connsiteY31" fmla="*/ 207172 h 420852"/>
              <a:gd name="connsiteX32" fmla="*/ 489325 w 607427"/>
              <a:gd name="connsiteY32" fmla="*/ 207172 h 420852"/>
              <a:gd name="connsiteX33" fmla="*/ 500821 w 607427"/>
              <a:gd name="connsiteY33" fmla="*/ 195584 h 420852"/>
              <a:gd name="connsiteX34" fmla="*/ 497784 w 607427"/>
              <a:gd name="connsiteY34" fmla="*/ 187678 h 420852"/>
              <a:gd name="connsiteX35" fmla="*/ 397251 w 607427"/>
              <a:gd name="connsiteY35" fmla="*/ 65520 h 420852"/>
              <a:gd name="connsiteX36" fmla="*/ 388359 w 607427"/>
              <a:gd name="connsiteY36" fmla="*/ 61296 h 420852"/>
              <a:gd name="connsiteX37" fmla="*/ 336628 w 607427"/>
              <a:gd name="connsiteY37" fmla="*/ 0 h 420852"/>
              <a:gd name="connsiteX38" fmla="*/ 444752 w 607427"/>
              <a:gd name="connsiteY38" fmla="*/ 77107 h 420852"/>
              <a:gd name="connsiteX39" fmla="*/ 550925 w 607427"/>
              <a:gd name="connsiteY39" fmla="*/ 190927 h 420852"/>
              <a:gd name="connsiteX40" fmla="*/ 548105 w 607427"/>
              <a:gd name="connsiteY40" fmla="*/ 216052 h 420852"/>
              <a:gd name="connsiteX41" fmla="*/ 607427 w 607427"/>
              <a:gd name="connsiteY41" fmla="*/ 316118 h 420852"/>
              <a:gd name="connsiteX42" fmla="*/ 607427 w 607427"/>
              <a:gd name="connsiteY42" fmla="*/ 316876 h 420852"/>
              <a:gd name="connsiteX43" fmla="*/ 537694 w 607427"/>
              <a:gd name="connsiteY43" fmla="*/ 385428 h 420852"/>
              <a:gd name="connsiteX44" fmla="*/ 253555 w 607427"/>
              <a:gd name="connsiteY44" fmla="*/ 385428 h 420852"/>
              <a:gd name="connsiteX45" fmla="*/ 304310 w 607427"/>
              <a:gd name="connsiteY45" fmla="*/ 323699 h 420852"/>
              <a:gd name="connsiteX46" fmla="*/ 305828 w 607427"/>
              <a:gd name="connsiteY46" fmla="*/ 311353 h 420852"/>
              <a:gd name="connsiteX47" fmla="*/ 295417 w 607427"/>
              <a:gd name="connsiteY47" fmla="*/ 304747 h 420852"/>
              <a:gd name="connsiteX48" fmla="*/ 260279 w 607427"/>
              <a:gd name="connsiteY48" fmla="*/ 304747 h 420852"/>
              <a:gd name="connsiteX49" fmla="*/ 260279 w 607427"/>
              <a:gd name="connsiteY49" fmla="*/ 215294 h 420852"/>
              <a:gd name="connsiteX50" fmla="*/ 248675 w 607427"/>
              <a:gd name="connsiteY50" fmla="*/ 203706 h 420852"/>
              <a:gd name="connsiteX51" fmla="*/ 140226 w 607427"/>
              <a:gd name="connsiteY51" fmla="*/ 203706 h 420852"/>
              <a:gd name="connsiteX52" fmla="*/ 128730 w 607427"/>
              <a:gd name="connsiteY52" fmla="*/ 215294 h 420852"/>
              <a:gd name="connsiteX53" fmla="*/ 128730 w 607427"/>
              <a:gd name="connsiteY53" fmla="*/ 304747 h 420852"/>
              <a:gd name="connsiteX54" fmla="*/ 93592 w 607427"/>
              <a:gd name="connsiteY54" fmla="*/ 304747 h 420852"/>
              <a:gd name="connsiteX55" fmla="*/ 83073 w 607427"/>
              <a:gd name="connsiteY55" fmla="*/ 311353 h 420852"/>
              <a:gd name="connsiteX56" fmla="*/ 84591 w 607427"/>
              <a:gd name="connsiteY56" fmla="*/ 323699 h 420852"/>
              <a:gd name="connsiteX57" fmla="*/ 135454 w 607427"/>
              <a:gd name="connsiteY57" fmla="*/ 385428 h 420852"/>
              <a:gd name="connsiteX58" fmla="*/ 72987 w 607427"/>
              <a:gd name="connsiteY58" fmla="*/ 385428 h 420852"/>
              <a:gd name="connsiteX59" fmla="*/ 9652 w 607427"/>
              <a:gd name="connsiteY59" fmla="*/ 344600 h 420852"/>
              <a:gd name="connsiteX60" fmla="*/ 0 w 607427"/>
              <a:gd name="connsiteY60" fmla="*/ 298791 h 420852"/>
              <a:gd name="connsiteX61" fmla="*/ 75047 w 607427"/>
              <a:gd name="connsiteY61" fmla="*/ 191685 h 420852"/>
              <a:gd name="connsiteX62" fmla="*/ 71035 w 607427"/>
              <a:gd name="connsiteY62" fmla="*/ 162012 h 420852"/>
              <a:gd name="connsiteX63" fmla="*/ 178942 w 607427"/>
              <a:gd name="connsiteY63" fmla="*/ 47975 h 420852"/>
              <a:gd name="connsiteX64" fmla="*/ 236204 w 607427"/>
              <a:gd name="connsiteY64" fmla="*/ 59671 h 420852"/>
              <a:gd name="connsiteX65" fmla="*/ 336628 w 607427"/>
              <a:gd name="connsiteY65" fmla="*/ 0 h 42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427" h="420852">
                <a:moveTo>
                  <a:pt x="151822" y="226797"/>
                </a:moveTo>
                <a:lnTo>
                  <a:pt x="237172" y="226797"/>
                </a:lnTo>
                <a:lnTo>
                  <a:pt x="237172" y="316353"/>
                </a:lnTo>
                <a:cubicBezTo>
                  <a:pt x="237172" y="322742"/>
                  <a:pt x="242269" y="327940"/>
                  <a:pt x="248668" y="327940"/>
                </a:cubicBezTo>
                <a:lnTo>
                  <a:pt x="270900" y="327940"/>
                </a:lnTo>
                <a:lnTo>
                  <a:pt x="223616" y="385441"/>
                </a:lnTo>
                <a:lnTo>
                  <a:pt x="194443" y="420852"/>
                </a:lnTo>
                <a:lnTo>
                  <a:pt x="165378" y="385441"/>
                </a:lnTo>
                <a:lnTo>
                  <a:pt x="117985" y="327940"/>
                </a:lnTo>
                <a:lnTo>
                  <a:pt x="140217" y="327940"/>
                </a:lnTo>
                <a:cubicBezTo>
                  <a:pt x="146616" y="327940"/>
                  <a:pt x="151822" y="322742"/>
                  <a:pt x="151822" y="316353"/>
                </a:cubicBezTo>
                <a:close/>
                <a:moveTo>
                  <a:pt x="388357" y="91100"/>
                </a:moveTo>
                <a:lnTo>
                  <a:pt x="464814" y="184012"/>
                </a:lnTo>
                <a:lnTo>
                  <a:pt x="442582" y="184012"/>
                </a:lnTo>
                <a:cubicBezTo>
                  <a:pt x="436183" y="184012"/>
                  <a:pt x="430977" y="189210"/>
                  <a:pt x="430977" y="195599"/>
                </a:cubicBezTo>
                <a:lnTo>
                  <a:pt x="430977" y="285155"/>
                </a:lnTo>
                <a:lnTo>
                  <a:pt x="345627" y="285155"/>
                </a:lnTo>
                <a:lnTo>
                  <a:pt x="345627" y="195599"/>
                </a:lnTo>
                <a:cubicBezTo>
                  <a:pt x="345627" y="189210"/>
                  <a:pt x="340530" y="184012"/>
                  <a:pt x="334131" y="184012"/>
                </a:cubicBezTo>
                <a:lnTo>
                  <a:pt x="311899" y="184012"/>
                </a:lnTo>
                <a:close/>
                <a:moveTo>
                  <a:pt x="388359" y="61296"/>
                </a:moveTo>
                <a:cubicBezTo>
                  <a:pt x="384888" y="61296"/>
                  <a:pt x="381635" y="62812"/>
                  <a:pt x="379357" y="65520"/>
                </a:cubicBezTo>
                <a:lnTo>
                  <a:pt x="278499" y="188220"/>
                </a:lnTo>
                <a:cubicBezTo>
                  <a:pt x="275571" y="191685"/>
                  <a:pt x="275029" y="196450"/>
                  <a:pt x="276981" y="200457"/>
                </a:cubicBezTo>
                <a:cubicBezTo>
                  <a:pt x="278824" y="204572"/>
                  <a:pt x="282945" y="207172"/>
                  <a:pt x="287392" y="207172"/>
                </a:cubicBezTo>
                <a:lnTo>
                  <a:pt x="322530" y="207172"/>
                </a:lnTo>
                <a:lnTo>
                  <a:pt x="322530" y="296625"/>
                </a:lnTo>
                <a:cubicBezTo>
                  <a:pt x="322530" y="303014"/>
                  <a:pt x="327735" y="308212"/>
                  <a:pt x="334134" y="308212"/>
                </a:cubicBezTo>
                <a:lnTo>
                  <a:pt x="442583" y="308212"/>
                </a:lnTo>
                <a:cubicBezTo>
                  <a:pt x="448982" y="308212"/>
                  <a:pt x="454079" y="303014"/>
                  <a:pt x="454079" y="296625"/>
                </a:cubicBezTo>
                <a:lnTo>
                  <a:pt x="454079" y="207172"/>
                </a:lnTo>
                <a:lnTo>
                  <a:pt x="489217" y="207172"/>
                </a:lnTo>
                <a:lnTo>
                  <a:pt x="489325" y="207172"/>
                </a:lnTo>
                <a:cubicBezTo>
                  <a:pt x="495724" y="207172"/>
                  <a:pt x="500821" y="201973"/>
                  <a:pt x="500821" y="195584"/>
                </a:cubicBezTo>
                <a:cubicBezTo>
                  <a:pt x="500821" y="192552"/>
                  <a:pt x="499628" y="189736"/>
                  <a:pt x="497784" y="187678"/>
                </a:cubicBezTo>
                <a:lnTo>
                  <a:pt x="397251" y="65520"/>
                </a:lnTo>
                <a:cubicBezTo>
                  <a:pt x="395082" y="62812"/>
                  <a:pt x="391829" y="61296"/>
                  <a:pt x="388359" y="61296"/>
                </a:cubicBezTo>
                <a:close/>
                <a:moveTo>
                  <a:pt x="336628" y="0"/>
                </a:moveTo>
                <a:cubicBezTo>
                  <a:pt x="386732" y="0"/>
                  <a:pt x="429353" y="32272"/>
                  <a:pt x="444752" y="77107"/>
                </a:cubicBezTo>
                <a:cubicBezTo>
                  <a:pt x="504074" y="81223"/>
                  <a:pt x="550925" y="130606"/>
                  <a:pt x="550925" y="190927"/>
                </a:cubicBezTo>
                <a:cubicBezTo>
                  <a:pt x="550925" y="199591"/>
                  <a:pt x="549949" y="208038"/>
                  <a:pt x="548105" y="216052"/>
                </a:cubicBezTo>
                <a:cubicBezTo>
                  <a:pt x="583460" y="235545"/>
                  <a:pt x="607427" y="273016"/>
                  <a:pt x="607427" y="316118"/>
                </a:cubicBezTo>
                <a:lnTo>
                  <a:pt x="607427" y="316876"/>
                </a:lnTo>
                <a:cubicBezTo>
                  <a:pt x="607102" y="354888"/>
                  <a:pt x="575760" y="385428"/>
                  <a:pt x="537694" y="385428"/>
                </a:cubicBezTo>
                <a:lnTo>
                  <a:pt x="253555" y="385428"/>
                </a:lnTo>
                <a:lnTo>
                  <a:pt x="304310" y="323699"/>
                </a:lnTo>
                <a:cubicBezTo>
                  <a:pt x="307130" y="320233"/>
                  <a:pt x="307780" y="315468"/>
                  <a:pt x="305828" y="311353"/>
                </a:cubicBezTo>
                <a:cubicBezTo>
                  <a:pt x="303985" y="307346"/>
                  <a:pt x="299864" y="304747"/>
                  <a:pt x="295417" y="304747"/>
                </a:cubicBezTo>
                <a:lnTo>
                  <a:pt x="260279" y="304747"/>
                </a:lnTo>
                <a:lnTo>
                  <a:pt x="260279" y="215294"/>
                </a:lnTo>
                <a:cubicBezTo>
                  <a:pt x="260279" y="208904"/>
                  <a:pt x="255074" y="203706"/>
                  <a:pt x="248675" y="203706"/>
                </a:cubicBezTo>
                <a:lnTo>
                  <a:pt x="140226" y="203706"/>
                </a:lnTo>
                <a:cubicBezTo>
                  <a:pt x="133827" y="203706"/>
                  <a:pt x="128730" y="208904"/>
                  <a:pt x="128730" y="215294"/>
                </a:cubicBezTo>
                <a:lnTo>
                  <a:pt x="128730" y="304747"/>
                </a:lnTo>
                <a:lnTo>
                  <a:pt x="93592" y="304747"/>
                </a:lnTo>
                <a:cubicBezTo>
                  <a:pt x="89037" y="304747"/>
                  <a:pt x="85025" y="307346"/>
                  <a:pt x="83073" y="311353"/>
                </a:cubicBezTo>
                <a:cubicBezTo>
                  <a:pt x="81120" y="315468"/>
                  <a:pt x="81771" y="320233"/>
                  <a:pt x="84591" y="323699"/>
                </a:cubicBezTo>
                <a:lnTo>
                  <a:pt x="135454" y="385428"/>
                </a:lnTo>
                <a:lnTo>
                  <a:pt x="72987" y="385428"/>
                </a:lnTo>
                <a:cubicBezTo>
                  <a:pt x="45657" y="385428"/>
                  <a:pt x="20605" y="369617"/>
                  <a:pt x="9652" y="344600"/>
                </a:cubicBezTo>
                <a:cubicBezTo>
                  <a:pt x="3470" y="330630"/>
                  <a:pt x="0" y="315143"/>
                  <a:pt x="0" y="298791"/>
                </a:cubicBezTo>
                <a:cubicBezTo>
                  <a:pt x="0" y="249624"/>
                  <a:pt x="31234" y="207605"/>
                  <a:pt x="75047" y="191685"/>
                </a:cubicBezTo>
                <a:cubicBezTo>
                  <a:pt x="72444" y="182155"/>
                  <a:pt x="71035" y="172300"/>
                  <a:pt x="71035" y="162012"/>
                </a:cubicBezTo>
                <a:cubicBezTo>
                  <a:pt x="71035" y="101041"/>
                  <a:pt x="117993" y="51224"/>
                  <a:pt x="178942" y="47975"/>
                </a:cubicBezTo>
                <a:cubicBezTo>
                  <a:pt x="199548" y="46784"/>
                  <a:pt x="219068" y="51224"/>
                  <a:pt x="236204" y="59671"/>
                </a:cubicBezTo>
                <a:cubicBezTo>
                  <a:pt x="255616" y="24150"/>
                  <a:pt x="293248" y="0"/>
                  <a:pt x="336628" y="0"/>
                </a:cubicBezTo>
                <a:close/>
              </a:path>
            </a:pathLst>
          </a:custGeom>
          <a:solidFill>
            <a:srgbClr val="06A294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íşļïḋe"/>
          <p:cNvSpPr txBox="1"/>
          <p:nvPr/>
        </p:nvSpPr>
        <p:spPr>
          <a:xfrm>
            <a:off x="10058000" y="3447288"/>
            <a:ext cx="1224762" cy="340265"/>
          </a:xfrm>
          <a:prstGeom prst="rect">
            <a:avLst/>
          </a:prstGeom>
          <a:noFill/>
        </p:spPr>
        <p:txBody>
          <a:bodyPr wrap="non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b="1" i="1" dirty="0">
                <a:cs typeface="+mn-ea"/>
                <a:sym typeface="+mn-lt"/>
              </a:rPr>
              <a:t>36K</a:t>
            </a:r>
            <a:endParaRPr lang="zh-CN" altLang="en-US" b="1" i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31" grpId="0" animBg="1"/>
      <p:bldP spid="32" grpId="0"/>
      <p:bldP spid="29" grpId="0" animBg="1"/>
      <p:bldP spid="30" grpId="0"/>
      <p:bldP spid="27" grpId="0" animBg="1"/>
      <p:bldP spid="28" grpId="0"/>
      <p:bldP spid="11" grpId="0" animBg="1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30055" y="1304358"/>
            <a:ext cx="7731888" cy="4271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半闭框 4"/>
          <p:cNvSpPr/>
          <p:nvPr/>
        </p:nvSpPr>
        <p:spPr>
          <a:xfrm>
            <a:off x="2575560" y="174824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半闭框 5"/>
          <p:cNvSpPr/>
          <p:nvPr/>
        </p:nvSpPr>
        <p:spPr>
          <a:xfrm rot="5400000">
            <a:off x="8849423" y="170252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半闭框 6"/>
          <p:cNvSpPr/>
          <p:nvPr/>
        </p:nvSpPr>
        <p:spPr>
          <a:xfrm rot="16200000">
            <a:off x="2621280" y="450668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半闭框 7"/>
          <p:cNvSpPr/>
          <p:nvPr/>
        </p:nvSpPr>
        <p:spPr>
          <a:xfrm rot="10800000">
            <a:off x="8803703" y="4460968"/>
            <a:ext cx="670560" cy="762000"/>
          </a:xfrm>
          <a:prstGeom prst="halfFrame">
            <a:avLst>
              <a:gd name="adj1" fmla="val 3788"/>
              <a:gd name="adj2" fmla="val 6060"/>
            </a:avLst>
          </a:prstGeom>
          <a:solidFill>
            <a:srgbClr val="263B45"/>
          </a:solidFill>
          <a:ln>
            <a:solidFill>
              <a:srgbClr val="263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01028" y="2520408"/>
            <a:ext cx="5247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b="1" dirty="0">
                <a:solidFill>
                  <a:srgbClr val="394E83"/>
                </a:solidFill>
                <a:cs typeface="+mn-ea"/>
                <a:sym typeface="+mn-lt"/>
              </a:rPr>
              <a:t>PART TWO</a:t>
            </a:r>
            <a:endParaRPr lang="zh-CN" altLang="en-US" sz="6600" b="1" dirty="0">
              <a:solidFill>
                <a:srgbClr val="394E83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01415" y="1554005"/>
            <a:ext cx="472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i="1" dirty="0" smtClean="0">
                <a:cs typeface="+mn-ea"/>
                <a:sym typeface="+mn-lt"/>
              </a:rPr>
              <a:t>20XX</a:t>
            </a:r>
            <a:endParaRPr lang="zh-CN" altLang="en-US" sz="3200" b="1" i="1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62927" y="3872105"/>
            <a:ext cx="5466143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Theme color makes PPT more convenient to change.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buSzPct val="25000"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Adjust the spacing to adapt to Chinese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56112" y="-2656112"/>
            <a:ext cx="687977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06" y="464946"/>
            <a:ext cx="11196385" cy="594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" name="is1ïḓe"/>
          <p:cNvGrpSpPr/>
          <p:nvPr/>
        </p:nvGrpSpPr>
        <p:grpSpPr>
          <a:xfrm>
            <a:off x="2375008" y="2102054"/>
            <a:ext cx="7061206" cy="2826514"/>
            <a:chOff x="2565397" y="2306343"/>
            <a:chExt cx="7061206" cy="2826514"/>
          </a:xfrm>
        </p:grpSpPr>
        <p:sp>
          <p:nvSpPr>
            <p:cNvPr id="36" name="îṩľîdê"/>
            <p:cNvSpPr/>
            <p:nvPr/>
          </p:nvSpPr>
          <p:spPr bwMode="auto">
            <a:xfrm>
              <a:off x="8215886" y="2306343"/>
              <a:ext cx="1410717" cy="2257144"/>
            </a:xfrm>
            <a:custGeom>
              <a:avLst/>
              <a:gdLst>
                <a:gd name="T0" fmla="*/ 322 w 323"/>
                <a:gd name="T1" fmla="*/ 313 h 516"/>
                <a:gd name="T2" fmla="*/ 0 w 323"/>
                <a:gd name="T3" fmla="*/ 0 h 516"/>
                <a:gd name="T4" fmla="*/ 0 w 323"/>
                <a:gd name="T5" fmla="*/ 161 h 516"/>
                <a:gd name="T6" fmla="*/ 161 w 323"/>
                <a:gd name="T7" fmla="*/ 313 h 516"/>
                <a:gd name="T8" fmla="*/ 161 w 323"/>
                <a:gd name="T9" fmla="*/ 320 h 516"/>
                <a:gd name="T10" fmla="*/ 161 w 323"/>
                <a:gd name="T11" fmla="*/ 428 h 516"/>
                <a:gd name="T12" fmla="*/ 161 w 323"/>
                <a:gd name="T13" fmla="*/ 441 h 516"/>
                <a:gd name="T14" fmla="*/ 242 w 323"/>
                <a:gd name="T15" fmla="*/ 516 h 516"/>
                <a:gd name="T16" fmla="*/ 323 w 323"/>
                <a:gd name="T17" fmla="*/ 441 h 516"/>
                <a:gd name="T18" fmla="*/ 323 w 323"/>
                <a:gd name="T19" fmla="*/ 428 h 516"/>
                <a:gd name="T20" fmla="*/ 323 w 323"/>
                <a:gd name="T21" fmla="*/ 320 h 516"/>
                <a:gd name="T22" fmla="*/ 322 w 323"/>
                <a:gd name="T23" fmla="*/ 313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3" h="516">
                  <a:moveTo>
                    <a:pt x="322" y="313"/>
                  </a:moveTo>
                  <a:cubicBezTo>
                    <a:pt x="317" y="139"/>
                    <a:pt x="174" y="0"/>
                    <a:pt x="0" y="0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86" y="161"/>
                    <a:pt x="156" y="228"/>
                    <a:pt x="161" y="313"/>
                  </a:cubicBezTo>
                  <a:cubicBezTo>
                    <a:pt x="161" y="315"/>
                    <a:pt x="161" y="318"/>
                    <a:pt x="161" y="320"/>
                  </a:cubicBezTo>
                  <a:cubicBezTo>
                    <a:pt x="161" y="428"/>
                    <a:pt x="161" y="428"/>
                    <a:pt x="161" y="428"/>
                  </a:cubicBezTo>
                  <a:cubicBezTo>
                    <a:pt x="161" y="441"/>
                    <a:pt x="161" y="441"/>
                    <a:pt x="161" y="441"/>
                  </a:cubicBezTo>
                  <a:cubicBezTo>
                    <a:pt x="242" y="516"/>
                    <a:pt x="242" y="516"/>
                    <a:pt x="242" y="516"/>
                  </a:cubicBezTo>
                  <a:cubicBezTo>
                    <a:pt x="323" y="441"/>
                    <a:pt x="323" y="441"/>
                    <a:pt x="323" y="441"/>
                  </a:cubicBezTo>
                  <a:cubicBezTo>
                    <a:pt x="323" y="428"/>
                    <a:pt x="323" y="428"/>
                    <a:pt x="323" y="428"/>
                  </a:cubicBezTo>
                  <a:cubicBezTo>
                    <a:pt x="323" y="320"/>
                    <a:pt x="323" y="320"/>
                    <a:pt x="323" y="320"/>
                  </a:cubicBezTo>
                  <a:cubicBezTo>
                    <a:pt x="323" y="317"/>
                    <a:pt x="322" y="315"/>
                    <a:pt x="322" y="3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ísļídé"/>
            <p:cNvSpPr/>
            <p:nvPr/>
          </p:nvSpPr>
          <p:spPr bwMode="auto">
            <a:xfrm>
              <a:off x="2565397" y="2306343"/>
              <a:ext cx="1410717" cy="2257144"/>
            </a:xfrm>
            <a:custGeom>
              <a:avLst/>
              <a:gdLst>
                <a:gd name="T0" fmla="*/ 0 w 323"/>
                <a:gd name="T1" fmla="*/ 323 h 516"/>
                <a:gd name="T2" fmla="*/ 0 w 323"/>
                <a:gd name="T3" fmla="*/ 323 h 516"/>
                <a:gd name="T4" fmla="*/ 0 w 323"/>
                <a:gd name="T5" fmla="*/ 428 h 516"/>
                <a:gd name="T6" fmla="*/ 0 w 323"/>
                <a:gd name="T7" fmla="*/ 441 h 516"/>
                <a:gd name="T8" fmla="*/ 81 w 323"/>
                <a:gd name="T9" fmla="*/ 516 h 516"/>
                <a:gd name="T10" fmla="*/ 162 w 323"/>
                <a:gd name="T11" fmla="*/ 441 h 516"/>
                <a:gd name="T12" fmla="*/ 162 w 323"/>
                <a:gd name="T13" fmla="*/ 428 h 516"/>
                <a:gd name="T14" fmla="*/ 162 w 323"/>
                <a:gd name="T15" fmla="*/ 320 h 516"/>
                <a:gd name="T16" fmla="*/ 161 w 323"/>
                <a:gd name="T17" fmla="*/ 310 h 516"/>
                <a:gd name="T18" fmla="*/ 323 w 323"/>
                <a:gd name="T19" fmla="*/ 161 h 516"/>
                <a:gd name="T20" fmla="*/ 323 w 323"/>
                <a:gd name="T21" fmla="*/ 0 h 516"/>
                <a:gd name="T22" fmla="*/ 0 w 323"/>
                <a:gd name="T23" fmla="*/ 323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3" h="516">
                  <a:moveTo>
                    <a:pt x="0" y="323"/>
                  </a:moveTo>
                  <a:cubicBezTo>
                    <a:pt x="0" y="323"/>
                    <a:pt x="0" y="323"/>
                    <a:pt x="0" y="323"/>
                  </a:cubicBezTo>
                  <a:cubicBezTo>
                    <a:pt x="0" y="428"/>
                    <a:pt x="0" y="428"/>
                    <a:pt x="0" y="428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81" y="516"/>
                    <a:pt x="81" y="516"/>
                    <a:pt x="81" y="516"/>
                  </a:cubicBezTo>
                  <a:cubicBezTo>
                    <a:pt x="162" y="441"/>
                    <a:pt x="162" y="441"/>
                    <a:pt x="162" y="441"/>
                  </a:cubicBezTo>
                  <a:cubicBezTo>
                    <a:pt x="162" y="428"/>
                    <a:pt x="162" y="428"/>
                    <a:pt x="162" y="428"/>
                  </a:cubicBezTo>
                  <a:cubicBezTo>
                    <a:pt x="162" y="320"/>
                    <a:pt x="162" y="320"/>
                    <a:pt x="162" y="320"/>
                  </a:cubicBezTo>
                  <a:cubicBezTo>
                    <a:pt x="162" y="316"/>
                    <a:pt x="162" y="313"/>
                    <a:pt x="161" y="310"/>
                  </a:cubicBezTo>
                  <a:cubicBezTo>
                    <a:pt x="168" y="227"/>
                    <a:pt x="238" y="161"/>
                    <a:pt x="323" y="161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145" y="0"/>
                    <a:pt x="0" y="145"/>
                    <a:pt x="0" y="32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îŝļidè"/>
            <p:cNvSpPr/>
            <p:nvPr/>
          </p:nvSpPr>
          <p:spPr bwMode="auto">
            <a:xfrm>
              <a:off x="3976114" y="2306343"/>
              <a:ext cx="1413258" cy="1413257"/>
            </a:xfrm>
            <a:custGeom>
              <a:avLst/>
              <a:gdLst>
                <a:gd name="T0" fmla="*/ 0 w 323"/>
                <a:gd name="T1" fmla="*/ 0 h 323"/>
                <a:gd name="T2" fmla="*/ 0 w 323"/>
                <a:gd name="T3" fmla="*/ 161 h 323"/>
                <a:gd name="T4" fmla="*/ 162 w 323"/>
                <a:gd name="T5" fmla="*/ 323 h 323"/>
                <a:gd name="T6" fmla="*/ 323 w 323"/>
                <a:gd name="T7" fmla="*/ 323 h 323"/>
                <a:gd name="T8" fmla="*/ 0 w 323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323">
                  <a:moveTo>
                    <a:pt x="0" y="0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89" y="161"/>
                    <a:pt x="162" y="233"/>
                    <a:pt x="162" y="323"/>
                  </a:cubicBezTo>
                  <a:cubicBezTo>
                    <a:pt x="323" y="323"/>
                    <a:pt x="323" y="323"/>
                    <a:pt x="323" y="323"/>
                  </a:cubicBezTo>
                  <a:cubicBezTo>
                    <a:pt x="323" y="145"/>
                    <a:pt x="178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ïšḷïďe"/>
            <p:cNvSpPr/>
            <p:nvPr/>
          </p:nvSpPr>
          <p:spPr bwMode="auto">
            <a:xfrm>
              <a:off x="4685283" y="3719600"/>
              <a:ext cx="1392923" cy="1413257"/>
            </a:xfrm>
            <a:custGeom>
              <a:avLst/>
              <a:gdLst>
                <a:gd name="T0" fmla="*/ 161 w 319"/>
                <a:gd name="T1" fmla="*/ 0 h 323"/>
                <a:gd name="T2" fmla="*/ 0 w 319"/>
                <a:gd name="T3" fmla="*/ 0 h 323"/>
                <a:gd name="T4" fmla="*/ 319 w 319"/>
                <a:gd name="T5" fmla="*/ 323 h 323"/>
                <a:gd name="T6" fmla="*/ 319 w 319"/>
                <a:gd name="T7" fmla="*/ 162 h 323"/>
                <a:gd name="T8" fmla="*/ 161 w 319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323">
                  <a:moveTo>
                    <a:pt x="16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7"/>
                    <a:pt x="143" y="321"/>
                    <a:pt x="319" y="323"/>
                  </a:cubicBezTo>
                  <a:cubicBezTo>
                    <a:pt x="319" y="162"/>
                    <a:pt x="319" y="162"/>
                    <a:pt x="319" y="162"/>
                  </a:cubicBezTo>
                  <a:cubicBezTo>
                    <a:pt x="231" y="160"/>
                    <a:pt x="161" y="88"/>
                    <a:pt x="16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íṥľiḓê"/>
            <p:cNvSpPr/>
            <p:nvPr/>
          </p:nvSpPr>
          <p:spPr bwMode="auto">
            <a:xfrm>
              <a:off x="6078206" y="3719600"/>
              <a:ext cx="1423425" cy="1413257"/>
            </a:xfrm>
            <a:custGeom>
              <a:avLst/>
              <a:gdLst>
                <a:gd name="T0" fmla="*/ 4 w 326"/>
                <a:gd name="T1" fmla="*/ 162 h 323"/>
                <a:gd name="T2" fmla="*/ 0 w 326"/>
                <a:gd name="T3" fmla="*/ 162 h 323"/>
                <a:gd name="T4" fmla="*/ 0 w 326"/>
                <a:gd name="T5" fmla="*/ 323 h 323"/>
                <a:gd name="T6" fmla="*/ 4 w 326"/>
                <a:gd name="T7" fmla="*/ 323 h 323"/>
                <a:gd name="T8" fmla="*/ 326 w 326"/>
                <a:gd name="T9" fmla="*/ 0 h 323"/>
                <a:gd name="T10" fmla="*/ 166 w 326"/>
                <a:gd name="T11" fmla="*/ 0 h 323"/>
                <a:gd name="T12" fmla="*/ 4 w 326"/>
                <a:gd name="T13" fmla="*/ 16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6" h="323">
                  <a:moveTo>
                    <a:pt x="4" y="162"/>
                  </a:moveTo>
                  <a:cubicBezTo>
                    <a:pt x="2" y="162"/>
                    <a:pt x="1" y="162"/>
                    <a:pt x="0" y="162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" y="323"/>
                    <a:pt x="2" y="323"/>
                    <a:pt x="4" y="323"/>
                  </a:cubicBezTo>
                  <a:cubicBezTo>
                    <a:pt x="182" y="323"/>
                    <a:pt x="326" y="178"/>
                    <a:pt x="32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89"/>
                    <a:pt x="93" y="162"/>
                    <a:pt x="4" y="1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i$liḓê"/>
            <p:cNvSpPr/>
            <p:nvPr/>
          </p:nvSpPr>
          <p:spPr bwMode="auto">
            <a:xfrm>
              <a:off x="6802629" y="2306343"/>
              <a:ext cx="1413258" cy="1413257"/>
            </a:xfrm>
            <a:custGeom>
              <a:avLst/>
              <a:gdLst>
                <a:gd name="T0" fmla="*/ 323 w 323"/>
                <a:gd name="T1" fmla="*/ 0 h 323"/>
                <a:gd name="T2" fmla="*/ 0 w 323"/>
                <a:gd name="T3" fmla="*/ 323 h 323"/>
                <a:gd name="T4" fmla="*/ 160 w 323"/>
                <a:gd name="T5" fmla="*/ 323 h 323"/>
                <a:gd name="T6" fmla="*/ 323 w 323"/>
                <a:gd name="T7" fmla="*/ 161 h 323"/>
                <a:gd name="T8" fmla="*/ 323 w 323"/>
                <a:gd name="T9" fmla="*/ 161 h 323"/>
                <a:gd name="T10" fmla="*/ 323 w 323"/>
                <a:gd name="T11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323">
                  <a:moveTo>
                    <a:pt x="323" y="0"/>
                  </a:moveTo>
                  <a:cubicBezTo>
                    <a:pt x="144" y="0"/>
                    <a:pt x="0" y="145"/>
                    <a:pt x="0" y="323"/>
                  </a:cubicBezTo>
                  <a:cubicBezTo>
                    <a:pt x="160" y="323"/>
                    <a:pt x="160" y="323"/>
                    <a:pt x="160" y="323"/>
                  </a:cubicBezTo>
                  <a:cubicBezTo>
                    <a:pt x="160" y="233"/>
                    <a:pt x="233" y="161"/>
                    <a:pt x="323" y="161"/>
                  </a:cubicBezTo>
                  <a:cubicBezTo>
                    <a:pt x="323" y="161"/>
                    <a:pt x="323" y="161"/>
                    <a:pt x="323" y="161"/>
                  </a:cubicBezTo>
                  <a:cubicBezTo>
                    <a:pt x="323" y="0"/>
                    <a:pt x="323" y="0"/>
                    <a:pt x="32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" name="íş1ïḑè"/>
          <p:cNvGrpSpPr/>
          <p:nvPr/>
        </p:nvGrpSpPr>
        <p:grpSpPr>
          <a:xfrm>
            <a:off x="2239661" y="3515311"/>
            <a:ext cx="953230" cy="953228"/>
            <a:chOff x="7828426" y="1707625"/>
            <a:chExt cx="682538" cy="682537"/>
          </a:xfrm>
        </p:grpSpPr>
        <p:sp>
          <p:nvSpPr>
            <p:cNvPr id="34" name="iṧliḍe"/>
            <p:cNvSpPr/>
            <p:nvPr/>
          </p:nvSpPr>
          <p:spPr>
            <a:xfrm>
              <a:off x="7828426" y="1707625"/>
              <a:ext cx="682538" cy="682537"/>
            </a:xfrm>
            <a:prstGeom prst="ellipse">
              <a:avLst/>
            </a:prstGeom>
            <a:solidFill>
              <a:srgbClr val="06A29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600" b="1" i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iśļïḑê"/>
            <p:cNvSpPr/>
            <p:nvPr/>
          </p:nvSpPr>
          <p:spPr bwMode="auto">
            <a:xfrm>
              <a:off x="7963487" y="1868001"/>
              <a:ext cx="412418" cy="361786"/>
            </a:xfrm>
            <a:custGeom>
              <a:avLst/>
              <a:gdLst>
                <a:gd name="connsiteX0" fmla="*/ 352921 w 607646"/>
                <a:gd name="connsiteY0" fmla="*/ 457945 h 533051"/>
                <a:gd name="connsiteX1" fmla="*/ 342979 w 607646"/>
                <a:gd name="connsiteY1" fmla="*/ 462170 h 533051"/>
                <a:gd name="connsiteX2" fmla="*/ 338854 w 607646"/>
                <a:gd name="connsiteY2" fmla="*/ 472100 h 533051"/>
                <a:gd name="connsiteX3" fmla="*/ 342979 w 607646"/>
                <a:gd name="connsiteY3" fmla="*/ 482029 h 533051"/>
                <a:gd name="connsiteX4" fmla="*/ 352921 w 607646"/>
                <a:gd name="connsiteY4" fmla="*/ 486149 h 533051"/>
                <a:gd name="connsiteX5" fmla="*/ 362863 w 607646"/>
                <a:gd name="connsiteY5" fmla="*/ 482029 h 533051"/>
                <a:gd name="connsiteX6" fmla="*/ 366987 w 607646"/>
                <a:gd name="connsiteY6" fmla="*/ 472100 h 533051"/>
                <a:gd name="connsiteX7" fmla="*/ 362863 w 607646"/>
                <a:gd name="connsiteY7" fmla="*/ 462170 h 533051"/>
                <a:gd name="connsiteX8" fmla="*/ 352921 w 607646"/>
                <a:gd name="connsiteY8" fmla="*/ 457945 h 533051"/>
                <a:gd name="connsiteX9" fmla="*/ 438485 w 607646"/>
                <a:gd name="connsiteY9" fmla="*/ 375972 h 533051"/>
                <a:gd name="connsiteX10" fmla="*/ 431081 w 607646"/>
                <a:gd name="connsiteY10" fmla="*/ 379141 h 533051"/>
                <a:gd name="connsiteX11" fmla="*/ 372699 w 607646"/>
                <a:gd name="connsiteY11" fmla="*/ 437346 h 533051"/>
                <a:gd name="connsiteX12" fmla="*/ 369632 w 607646"/>
                <a:gd name="connsiteY12" fmla="*/ 444846 h 533051"/>
                <a:gd name="connsiteX13" fmla="*/ 372699 w 607646"/>
                <a:gd name="connsiteY13" fmla="*/ 452346 h 533051"/>
                <a:gd name="connsiteX14" fmla="*/ 380208 w 607646"/>
                <a:gd name="connsiteY14" fmla="*/ 455409 h 533051"/>
                <a:gd name="connsiteX15" fmla="*/ 387612 w 607646"/>
                <a:gd name="connsiteY15" fmla="*/ 452346 h 533051"/>
                <a:gd name="connsiteX16" fmla="*/ 445994 w 607646"/>
                <a:gd name="connsiteY16" fmla="*/ 394035 h 533051"/>
                <a:gd name="connsiteX17" fmla="*/ 449062 w 607646"/>
                <a:gd name="connsiteY17" fmla="*/ 386535 h 533051"/>
                <a:gd name="connsiteX18" fmla="*/ 445994 w 607646"/>
                <a:gd name="connsiteY18" fmla="*/ 379141 h 533051"/>
                <a:gd name="connsiteX19" fmla="*/ 438485 w 607646"/>
                <a:gd name="connsiteY19" fmla="*/ 375972 h 533051"/>
                <a:gd name="connsiteX20" fmla="*/ 534943 w 607646"/>
                <a:gd name="connsiteY20" fmla="*/ 217624 h 533051"/>
                <a:gd name="connsiteX21" fmla="*/ 553981 w 607646"/>
                <a:gd name="connsiteY21" fmla="*/ 225547 h 533051"/>
                <a:gd name="connsiteX22" fmla="*/ 554404 w 607646"/>
                <a:gd name="connsiteY22" fmla="*/ 225969 h 533051"/>
                <a:gd name="connsiteX23" fmla="*/ 556520 w 607646"/>
                <a:gd name="connsiteY23" fmla="*/ 230934 h 533051"/>
                <a:gd name="connsiteX24" fmla="*/ 554510 w 607646"/>
                <a:gd name="connsiteY24" fmla="*/ 235899 h 533051"/>
                <a:gd name="connsiteX25" fmla="*/ 524050 w 607646"/>
                <a:gd name="connsiteY25" fmla="*/ 266322 h 533051"/>
                <a:gd name="connsiteX26" fmla="*/ 516752 w 607646"/>
                <a:gd name="connsiteY26" fmla="*/ 283752 h 533051"/>
                <a:gd name="connsiteX27" fmla="*/ 524050 w 607646"/>
                <a:gd name="connsiteY27" fmla="*/ 301182 h 533051"/>
                <a:gd name="connsiteX28" fmla="*/ 541501 w 607646"/>
                <a:gd name="connsiteY28" fmla="*/ 308365 h 533051"/>
                <a:gd name="connsiteX29" fmla="*/ 558952 w 607646"/>
                <a:gd name="connsiteY29" fmla="*/ 301182 h 533051"/>
                <a:gd name="connsiteX30" fmla="*/ 589413 w 607646"/>
                <a:gd name="connsiteY30" fmla="*/ 270759 h 533051"/>
                <a:gd name="connsiteX31" fmla="*/ 594384 w 607646"/>
                <a:gd name="connsiteY31" fmla="*/ 268752 h 533051"/>
                <a:gd name="connsiteX32" fmla="*/ 599355 w 607646"/>
                <a:gd name="connsiteY32" fmla="*/ 270759 h 533051"/>
                <a:gd name="connsiteX33" fmla="*/ 599778 w 607646"/>
                <a:gd name="connsiteY33" fmla="*/ 271181 h 533051"/>
                <a:gd name="connsiteX34" fmla="*/ 606758 w 607646"/>
                <a:gd name="connsiteY34" fmla="*/ 297168 h 533051"/>
                <a:gd name="connsiteX35" fmla="*/ 590047 w 607646"/>
                <a:gd name="connsiteY35" fmla="*/ 359704 h 533051"/>
                <a:gd name="connsiteX36" fmla="*/ 571010 w 607646"/>
                <a:gd name="connsiteY36" fmla="*/ 378612 h 533051"/>
                <a:gd name="connsiteX37" fmla="*/ 570798 w 607646"/>
                <a:gd name="connsiteY37" fmla="*/ 378718 h 533051"/>
                <a:gd name="connsiteX38" fmla="*/ 501627 w 607646"/>
                <a:gd name="connsiteY38" fmla="*/ 395303 h 533051"/>
                <a:gd name="connsiteX39" fmla="*/ 377987 w 607646"/>
                <a:gd name="connsiteY39" fmla="*/ 518790 h 533051"/>
                <a:gd name="connsiteX40" fmla="*/ 343507 w 607646"/>
                <a:gd name="connsiteY40" fmla="*/ 533051 h 533051"/>
                <a:gd name="connsiteX41" fmla="*/ 309028 w 607646"/>
                <a:gd name="connsiteY41" fmla="*/ 518790 h 533051"/>
                <a:gd name="connsiteX42" fmla="*/ 306066 w 607646"/>
                <a:gd name="connsiteY42" fmla="*/ 515833 h 533051"/>
                <a:gd name="connsiteX43" fmla="*/ 291788 w 607646"/>
                <a:gd name="connsiteY43" fmla="*/ 481501 h 533051"/>
                <a:gd name="connsiteX44" fmla="*/ 306066 w 607646"/>
                <a:gd name="connsiteY44" fmla="*/ 447064 h 533051"/>
                <a:gd name="connsiteX45" fmla="*/ 429707 w 607646"/>
                <a:gd name="connsiteY45" fmla="*/ 323576 h 533051"/>
                <a:gd name="connsiteX46" fmla="*/ 446418 w 607646"/>
                <a:gd name="connsiteY46" fmla="*/ 254491 h 533051"/>
                <a:gd name="connsiteX47" fmla="*/ 446418 w 607646"/>
                <a:gd name="connsiteY47" fmla="*/ 254280 h 533051"/>
                <a:gd name="connsiteX48" fmla="*/ 465455 w 607646"/>
                <a:gd name="connsiteY48" fmla="*/ 235265 h 533051"/>
                <a:gd name="connsiteX49" fmla="*/ 527963 w 607646"/>
                <a:gd name="connsiteY49" fmla="*/ 218575 h 533051"/>
                <a:gd name="connsiteX50" fmla="*/ 534943 w 607646"/>
                <a:gd name="connsiteY50" fmla="*/ 217624 h 533051"/>
                <a:gd name="connsiteX51" fmla="*/ 253873 w 607646"/>
                <a:gd name="connsiteY51" fmla="*/ 140927 h 533051"/>
                <a:gd name="connsiteX52" fmla="*/ 141005 w 607646"/>
                <a:gd name="connsiteY52" fmla="*/ 253542 h 533051"/>
                <a:gd name="connsiteX53" fmla="*/ 253873 w 607646"/>
                <a:gd name="connsiteY53" fmla="*/ 366262 h 533051"/>
                <a:gd name="connsiteX54" fmla="*/ 366741 w 607646"/>
                <a:gd name="connsiteY54" fmla="*/ 253542 h 533051"/>
                <a:gd name="connsiteX55" fmla="*/ 253873 w 607646"/>
                <a:gd name="connsiteY55" fmla="*/ 140927 h 533051"/>
                <a:gd name="connsiteX56" fmla="*/ 232929 w 607646"/>
                <a:gd name="connsiteY56" fmla="*/ 0 h 533051"/>
                <a:gd name="connsiteX57" fmla="*/ 274818 w 607646"/>
                <a:gd name="connsiteY57" fmla="*/ 0 h 533051"/>
                <a:gd name="connsiteX58" fmla="*/ 316918 w 607646"/>
                <a:gd name="connsiteY58" fmla="*/ 42045 h 533051"/>
                <a:gd name="connsiteX59" fmla="*/ 316918 w 607646"/>
                <a:gd name="connsiteY59" fmla="*/ 55885 h 533051"/>
                <a:gd name="connsiteX60" fmla="*/ 349287 w 607646"/>
                <a:gd name="connsiteY60" fmla="*/ 69301 h 533051"/>
                <a:gd name="connsiteX61" fmla="*/ 359125 w 607646"/>
                <a:gd name="connsiteY61" fmla="*/ 59476 h 533051"/>
                <a:gd name="connsiteX62" fmla="*/ 388849 w 607646"/>
                <a:gd name="connsiteY62" fmla="*/ 47222 h 533051"/>
                <a:gd name="connsiteX63" fmla="*/ 418574 w 607646"/>
                <a:gd name="connsiteY63" fmla="*/ 59476 h 533051"/>
                <a:gd name="connsiteX64" fmla="*/ 448192 w 607646"/>
                <a:gd name="connsiteY64" fmla="*/ 89162 h 533051"/>
                <a:gd name="connsiteX65" fmla="*/ 448192 w 607646"/>
                <a:gd name="connsiteY65" fmla="*/ 148533 h 533051"/>
                <a:gd name="connsiteX66" fmla="*/ 438460 w 607646"/>
                <a:gd name="connsiteY66" fmla="*/ 158252 h 533051"/>
                <a:gd name="connsiteX67" fmla="*/ 451789 w 607646"/>
                <a:gd name="connsiteY67" fmla="*/ 190684 h 533051"/>
                <a:gd name="connsiteX68" fmla="*/ 465752 w 607646"/>
                <a:gd name="connsiteY68" fmla="*/ 190684 h 533051"/>
                <a:gd name="connsiteX69" fmla="*/ 497909 w 607646"/>
                <a:gd name="connsiteY69" fmla="*/ 205685 h 533051"/>
                <a:gd name="connsiteX70" fmla="*/ 450837 w 607646"/>
                <a:gd name="connsiteY70" fmla="*/ 218257 h 533051"/>
                <a:gd name="connsiteX71" fmla="*/ 419420 w 607646"/>
                <a:gd name="connsiteY71" fmla="*/ 249739 h 533051"/>
                <a:gd name="connsiteX72" fmla="*/ 419208 w 607646"/>
                <a:gd name="connsiteY72" fmla="*/ 250372 h 533051"/>
                <a:gd name="connsiteX73" fmla="*/ 403764 w 607646"/>
                <a:gd name="connsiteY73" fmla="*/ 314603 h 533051"/>
                <a:gd name="connsiteX74" fmla="*/ 283598 w 607646"/>
                <a:gd name="connsiteY74" fmla="*/ 434613 h 533051"/>
                <a:gd name="connsiteX75" fmla="*/ 264134 w 607646"/>
                <a:gd name="connsiteY75" fmla="*/ 481518 h 533051"/>
                <a:gd name="connsiteX76" fmla="*/ 269317 w 607646"/>
                <a:gd name="connsiteY76" fmla="*/ 507083 h 533051"/>
                <a:gd name="connsiteX77" fmla="*/ 232929 w 607646"/>
                <a:gd name="connsiteY77" fmla="*/ 507083 h 533051"/>
                <a:gd name="connsiteX78" fmla="*/ 190828 w 607646"/>
                <a:gd name="connsiteY78" fmla="*/ 465143 h 533051"/>
                <a:gd name="connsiteX79" fmla="*/ 190828 w 607646"/>
                <a:gd name="connsiteY79" fmla="*/ 451304 h 533051"/>
                <a:gd name="connsiteX80" fmla="*/ 158459 w 607646"/>
                <a:gd name="connsiteY80" fmla="*/ 437888 h 533051"/>
                <a:gd name="connsiteX81" fmla="*/ 148622 w 607646"/>
                <a:gd name="connsiteY81" fmla="*/ 447712 h 533051"/>
                <a:gd name="connsiteX82" fmla="*/ 118897 w 607646"/>
                <a:gd name="connsiteY82" fmla="*/ 459967 h 533051"/>
                <a:gd name="connsiteX83" fmla="*/ 89173 w 607646"/>
                <a:gd name="connsiteY83" fmla="*/ 447712 h 533051"/>
                <a:gd name="connsiteX84" fmla="*/ 59554 w 607646"/>
                <a:gd name="connsiteY84" fmla="*/ 418027 h 533051"/>
                <a:gd name="connsiteX85" fmla="*/ 59554 w 607646"/>
                <a:gd name="connsiteY85" fmla="*/ 358656 h 533051"/>
                <a:gd name="connsiteX86" fmla="*/ 69286 w 607646"/>
                <a:gd name="connsiteY86" fmla="*/ 348831 h 533051"/>
                <a:gd name="connsiteX87" fmla="*/ 55958 w 607646"/>
                <a:gd name="connsiteY87" fmla="*/ 316505 h 533051"/>
                <a:gd name="connsiteX88" fmla="*/ 41995 w 607646"/>
                <a:gd name="connsiteY88" fmla="*/ 316505 h 533051"/>
                <a:gd name="connsiteX89" fmla="*/ 0 w 607646"/>
                <a:gd name="connsiteY89" fmla="*/ 274565 h 533051"/>
                <a:gd name="connsiteX90" fmla="*/ 0 w 607646"/>
                <a:gd name="connsiteY90" fmla="*/ 232625 h 533051"/>
                <a:gd name="connsiteX91" fmla="*/ 41995 w 607646"/>
                <a:gd name="connsiteY91" fmla="*/ 190684 h 533051"/>
                <a:gd name="connsiteX92" fmla="*/ 55958 w 607646"/>
                <a:gd name="connsiteY92" fmla="*/ 190684 h 533051"/>
                <a:gd name="connsiteX93" fmla="*/ 69286 w 607646"/>
                <a:gd name="connsiteY93" fmla="*/ 158252 h 533051"/>
                <a:gd name="connsiteX94" fmla="*/ 59554 w 607646"/>
                <a:gd name="connsiteY94" fmla="*/ 148533 h 533051"/>
                <a:gd name="connsiteX95" fmla="*/ 59554 w 607646"/>
                <a:gd name="connsiteY95" fmla="*/ 89162 h 533051"/>
                <a:gd name="connsiteX96" fmla="*/ 89173 w 607646"/>
                <a:gd name="connsiteY96" fmla="*/ 59476 h 533051"/>
                <a:gd name="connsiteX97" fmla="*/ 118897 w 607646"/>
                <a:gd name="connsiteY97" fmla="*/ 47222 h 533051"/>
                <a:gd name="connsiteX98" fmla="*/ 148622 w 607646"/>
                <a:gd name="connsiteY98" fmla="*/ 59476 h 533051"/>
                <a:gd name="connsiteX99" fmla="*/ 158459 w 607646"/>
                <a:gd name="connsiteY99" fmla="*/ 69301 h 533051"/>
                <a:gd name="connsiteX100" fmla="*/ 190828 w 607646"/>
                <a:gd name="connsiteY100" fmla="*/ 55885 h 533051"/>
                <a:gd name="connsiteX101" fmla="*/ 190828 w 607646"/>
                <a:gd name="connsiteY101" fmla="*/ 42045 h 533051"/>
                <a:gd name="connsiteX102" fmla="*/ 232929 w 607646"/>
                <a:gd name="connsiteY102" fmla="*/ 0 h 53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7646" h="533051">
                  <a:moveTo>
                    <a:pt x="352921" y="457945"/>
                  </a:moveTo>
                  <a:cubicBezTo>
                    <a:pt x="349113" y="457945"/>
                    <a:pt x="345623" y="459423"/>
                    <a:pt x="342979" y="462170"/>
                  </a:cubicBezTo>
                  <a:cubicBezTo>
                    <a:pt x="340229" y="464811"/>
                    <a:pt x="338854" y="468297"/>
                    <a:pt x="338854" y="472100"/>
                  </a:cubicBezTo>
                  <a:cubicBezTo>
                    <a:pt x="338854" y="475797"/>
                    <a:pt x="340229" y="479389"/>
                    <a:pt x="342979" y="482029"/>
                  </a:cubicBezTo>
                  <a:cubicBezTo>
                    <a:pt x="345623" y="484670"/>
                    <a:pt x="349113" y="486149"/>
                    <a:pt x="352921" y="486149"/>
                  </a:cubicBezTo>
                  <a:cubicBezTo>
                    <a:pt x="356622" y="486149"/>
                    <a:pt x="360218" y="484670"/>
                    <a:pt x="362863" y="482029"/>
                  </a:cubicBezTo>
                  <a:cubicBezTo>
                    <a:pt x="365507" y="479389"/>
                    <a:pt x="366987" y="475797"/>
                    <a:pt x="366987" y="472100"/>
                  </a:cubicBezTo>
                  <a:cubicBezTo>
                    <a:pt x="366987" y="468297"/>
                    <a:pt x="365507" y="464811"/>
                    <a:pt x="362863" y="462170"/>
                  </a:cubicBezTo>
                  <a:cubicBezTo>
                    <a:pt x="360218" y="459423"/>
                    <a:pt x="356622" y="457945"/>
                    <a:pt x="352921" y="457945"/>
                  </a:cubicBezTo>
                  <a:close/>
                  <a:moveTo>
                    <a:pt x="438485" y="375972"/>
                  </a:moveTo>
                  <a:cubicBezTo>
                    <a:pt x="435735" y="375972"/>
                    <a:pt x="432985" y="377134"/>
                    <a:pt x="431081" y="379141"/>
                  </a:cubicBezTo>
                  <a:lnTo>
                    <a:pt x="372699" y="437346"/>
                  </a:lnTo>
                  <a:cubicBezTo>
                    <a:pt x="370689" y="439353"/>
                    <a:pt x="369632" y="441994"/>
                    <a:pt x="369632" y="444846"/>
                  </a:cubicBezTo>
                  <a:cubicBezTo>
                    <a:pt x="369632" y="447698"/>
                    <a:pt x="370689" y="450339"/>
                    <a:pt x="372699" y="452346"/>
                  </a:cubicBezTo>
                  <a:cubicBezTo>
                    <a:pt x="374708" y="454353"/>
                    <a:pt x="377352" y="455409"/>
                    <a:pt x="380208" y="455409"/>
                  </a:cubicBezTo>
                  <a:cubicBezTo>
                    <a:pt x="382958" y="455409"/>
                    <a:pt x="385602" y="454353"/>
                    <a:pt x="387612" y="452346"/>
                  </a:cubicBezTo>
                  <a:lnTo>
                    <a:pt x="445994" y="394035"/>
                  </a:lnTo>
                  <a:cubicBezTo>
                    <a:pt x="448004" y="392028"/>
                    <a:pt x="449062" y="389387"/>
                    <a:pt x="449062" y="386535"/>
                  </a:cubicBezTo>
                  <a:cubicBezTo>
                    <a:pt x="449062" y="383789"/>
                    <a:pt x="448004" y="381148"/>
                    <a:pt x="445994" y="379141"/>
                  </a:cubicBezTo>
                  <a:cubicBezTo>
                    <a:pt x="443985" y="377134"/>
                    <a:pt x="441341" y="375972"/>
                    <a:pt x="438485" y="375972"/>
                  </a:cubicBezTo>
                  <a:close/>
                  <a:moveTo>
                    <a:pt x="534943" y="217624"/>
                  </a:moveTo>
                  <a:cubicBezTo>
                    <a:pt x="542136" y="217624"/>
                    <a:pt x="548905" y="220371"/>
                    <a:pt x="553981" y="225547"/>
                  </a:cubicBezTo>
                  <a:lnTo>
                    <a:pt x="554404" y="225969"/>
                  </a:lnTo>
                  <a:cubicBezTo>
                    <a:pt x="555779" y="227237"/>
                    <a:pt x="556520" y="229033"/>
                    <a:pt x="556520" y="230934"/>
                  </a:cubicBezTo>
                  <a:cubicBezTo>
                    <a:pt x="556520" y="232836"/>
                    <a:pt x="555779" y="234632"/>
                    <a:pt x="554510" y="235899"/>
                  </a:cubicBezTo>
                  <a:lnTo>
                    <a:pt x="524050" y="266322"/>
                  </a:lnTo>
                  <a:cubicBezTo>
                    <a:pt x="519396" y="270970"/>
                    <a:pt x="516752" y="277203"/>
                    <a:pt x="516752" y="283752"/>
                  </a:cubicBezTo>
                  <a:cubicBezTo>
                    <a:pt x="516752" y="290301"/>
                    <a:pt x="519396" y="296534"/>
                    <a:pt x="524050" y="301182"/>
                  </a:cubicBezTo>
                  <a:cubicBezTo>
                    <a:pt x="528703" y="305830"/>
                    <a:pt x="534838" y="308365"/>
                    <a:pt x="541501" y="308365"/>
                  </a:cubicBezTo>
                  <a:cubicBezTo>
                    <a:pt x="548058" y="308365"/>
                    <a:pt x="554299" y="305830"/>
                    <a:pt x="558952" y="301182"/>
                  </a:cubicBezTo>
                  <a:lnTo>
                    <a:pt x="589413" y="270759"/>
                  </a:lnTo>
                  <a:cubicBezTo>
                    <a:pt x="590682" y="269491"/>
                    <a:pt x="592480" y="268752"/>
                    <a:pt x="594384" y="268752"/>
                  </a:cubicBezTo>
                  <a:cubicBezTo>
                    <a:pt x="596288" y="268752"/>
                    <a:pt x="597980" y="269491"/>
                    <a:pt x="599355" y="270759"/>
                  </a:cubicBezTo>
                  <a:lnTo>
                    <a:pt x="599778" y="271181"/>
                  </a:lnTo>
                  <a:cubicBezTo>
                    <a:pt x="606547" y="277942"/>
                    <a:pt x="609191" y="287977"/>
                    <a:pt x="606758" y="297168"/>
                  </a:cubicBezTo>
                  <a:lnTo>
                    <a:pt x="590047" y="359704"/>
                  </a:lnTo>
                  <a:cubicBezTo>
                    <a:pt x="587509" y="368894"/>
                    <a:pt x="580211" y="376183"/>
                    <a:pt x="571010" y="378612"/>
                  </a:cubicBezTo>
                  <a:cubicBezTo>
                    <a:pt x="570904" y="378718"/>
                    <a:pt x="570904" y="378718"/>
                    <a:pt x="570798" y="378718"/>
                  </a:cubicBezTo>
                  <a:lnTo>
                    <a:pt x="501627" y="395303"/>
                  </a:lnTo>
                  <a:lnTo>
                    <a:pt x="377987" y="518790"/>
                  </a:lnTo>
                  <a:cubicBezTo>
                    <a:pt x="368785" y="527981"/>
                    <a:pt x="356517" y="533051"/>
                    <a:pt x="343507" y="533051"/>
                  </a:cubicBezTo>
                  <a:cubicBezTo>
                    <a:pt x="330498" y="533051"/>
                    <a:pt x="318229" y="527981"/>
                    <a:pt x="309028" y="518790"/>
                  </a:cubicBezTo>
                  <a:lnTo>
                    <a:pt x="306066" y="515833"/>
                  </a:lnTo>
                  <a:cubicBezTo>
                    <a:pt x="296865" y="506642"/>
                    <a:pt x="291788" y="494494"/>
                    <a:pt x="291788" y="481501"/>
                  </a:cubicBezTo>
                  <a:cubicBezTo>
                    <a:pt x="291788" y="468402"/>
                    <a:pt x="296865" y="456254"/>
                    <a:pt x="306066" y="447064"/>
                  </a:cubicBezTo>
                  <a:lnTo>
                    <a:pt x="429707" y="323576"/>
                  </a:lnTo>
                  <a:lnTo>
                    <a:pt x="446418" y="254491"/>
                  </a:lnTo>
                  <a:cubicBezTo>
                    <a:pt x="446418" y="254385"/>
                    <a:pt x="446418" y="254385"/>
                    <a:pt x="446418" y="254280"/>
                  </a:cubicBezTo>
                  <a:cubicBezTo>
                    <a:pt x="448956" y="245089"/>
                    <a:pt x="456254" y="237801"/>
                    <a:pt x="465455" y="235265"/>
                  </a:cubicBezTo>
                  <a:lnTo>
                    <a:pt x="527963" y="218575"/>
                  </a:lnTo>
                  <a:cubicBezTo>
                    <a:pt x="530290" y="217941"/>
                    <a:pt x="532617" y="217624"/>
                    <a:pt x="534943" y="217624"/>
                  </a:cubicBezTo>
                  <a:close/>
                  <a:moveTo>
                    <a:pt x="253873" y="140927"/>
                  </a:moveTo>
                  <a:cubicBezTo>
                    <a:pt x="191674" y="140927"/>
                    <a:pt x="141005" y="191424"/>
                    <a:pt x="141005" y="253542"/>
                  </a:cubicBezTo>
                  <a:cubicBezTo>
                    <a:pt x="141005" y="315765"/>
                    <a:pt x="191674" y="366262"/>
                    <a:pt x="253873" y="366262"/>
                  </a:cubicBezTo>
                  <a:cubicBezTo>
                    <a:pt x="316072" y="366262"/>
                    <a:pt x="366741" y="315765"/>
                    <a:pt x="366741" y="253542"/>
                  </a:cubicBezTo>
                  <a:cubicBezTo>
                    <a:pt x="366741" y="191424"/>
                    <a:pt x="316072" y="140927"/>
                    <a:pt x="253873" y="140927"/>
                  </a:cubicBezTo>
                  <a:close/>
                  <a:moveTo>
                    <a:pt x="232929" y="0"/>
                  </a:moveTo>
                  <a:lnTo>
                    <a:pt x="274818" y="0"/>
                  </a:lnTo>
                  <a:cubicBezTo>
                    <a:pt x="298090" y="0"/>
                    <a:pt x="316918" y="18910"/>
                    <a:pt x="316918" y="42045"/>
                  </a:cubicBezTo>
                  <a:lnTo>
                    <a:pt x="316918" y="55885"/>
                  </a:lnTo>
                  <a:cubicBezTo>
                    <a:pt x="328025" y="59371"/>
                    <a:pt x="338921" y="63913"/>
                    <a:pt x="349287" y="69301"/>
                  </a:cubicBezTo>
                  <a:lnTo>
                    <a:pt x="359125" y="59476"/>
                  </a:lnTo>
                  <a:cubicBezTo>
                    <a:pt x="367058" y="51553"/>
                    <a:pt x="377637" y="47222"/>
                    <a:pt x="388849" y="47222"/>
                  </a:cubicBezTo>
                  <a:cubicBezTo>
                    <a:pt x="400062" y="47222"/>
                    <a:pt x="410640" y="51553"/>
                    <a:pt x="418574" y="59476"/>
                  </a:cubicBezTo>
                  <a:lnTo>
                    <a:pt x="448192" y="89162"/>
                  </a:lnTo>
                  <a:cubicBezTo>
                    <a:pt x="464588" y="105536"/>
                    <a:pt x="464588" y="132158"/>
                    <a:pt x="448192" y="148533"/>
                  </a:cubicBezTo>
                  <a:lnTo>
                    <a:pt x="438460" y="158252"/>
                  </a:lnTo>
                  <a:cubicBezTo>
                    <a:pt x="443749" y="168710"/>
                    <a:pt x="448298" y="179486"/>
                    <a:pt x="451789" y="190684"/>
                  </a:cubicBezTo>
                  <a:lnTo>
                    <a:pt x="465752" y="190684"/>
                  </a:lnTo>
                  <a:cubicBezTo>
                    <a:pt x="478657" y="190684"/>
                    <a:pt x="490187" y="196494"/>
                    <a:pt x="497909" y="205685"/>
                  </a:cubicBezTo>
                  <a:lnTo>
                    <a:pt x="450837" y="218257"/>
                  </a:lnTo>
                  <a:cubicBezTo>
                    <a:pt x="435604" y="222377"/>
                    <a:pt x="423440" y="234420"/>
                    <a:pt x="419420" y="249739"/>
                  </a:cubicBezTo>
                  <a:cubicBezTo>
                    <a:pt x="419314" y="249950"/>
                    <a:pt x="419314" y="250161"/>
                    <a:pt x="419208" y="250372"/>
                  </a:cubicBezTo>
                  <a:lnTo>
                    <a:pt x="403764" y="314603"/>
                  </a:lnTo>
                  <a:lnTo>
                    <a:pt x="283598" y="434613"/>
                  </a:lnTo>
                  <a:cubicBezTo>
                    <a:pt x="271010" y="447078"/>
                    <a:pt x="264134" y="463770"/>
                    <a:pt x="264134" y="481518"/>
                  </a:cubicBezTo>
                  <a:cubicBezTo>
                    <a:pt x="264134" y="490392"/>
                    <a:pt x="265932" y="499160"/>
                    <a:pt x="269317" y="507083"/>
                  </a:cubicBezTo>
                  <a:lnTo>
                    <a:pt x="232929" y="507083"/>
                  </a:lnTo>
                  <a:cubicBezTo>
                    <a:pt x="209657" y="507083"/>
                    <a:pt x="190828" y="488279"/>
                    <a:pt x="190828" y="465143"/>
                  </a:cubicBezTo>
                  <a:lnTo>
                    <a:pt x="190828" y="451304"/>
                  </a:lnTo>
                  <a:cubicBezTo>
                    <a:pt x="179721" y="447712"/>
                    <a:pt x="168826" y="443275"/>
                    <a:pt x="158459" y="437888"/>
                  </a:cubicBezTo>
                  <a:lnTo>
                    <a:pt x="148622" y="447712"/>
                  </a:lnTo>
                  <a:cubicBezTo>
                    <a:pt x="140688" y="455635"/>
                    <a:pt x="130110" y="459967"/>
                    <a:pt x="118897" y="459967"/>
                  </a:cubicBezTo>
                  <a:cubicBezTo>
                    <a:pt x="107685" y="459967"/>
                    <a:pt x="97107" y="455635"/>
                    <a:pt x="89173" y="447712"/>
                  </a:cubicBezTo>
                  <a:lnTo>
                    <a:pt x="59554" y="418027"/>
                  </a:lnTo>
                  <a:cubicBezTo>
                    <a:pt x="43158" y="401652"/>
                    <a:pt x="43158" y="375030"/>
                    <a:pt x="59554" y="358656"/>
                  </a:cubicBezTo>
                  <a:lnTo>
                    <a:pt x="69286" y="348831"/>
                  </a:lnTo>
                  <a:cubicBezTo>
                    <a:pt x="63997" y="338478"/>
                    <a:pt x="59449" y="327597"/>
                    <a:pt x="55958" y="316505"/>
                  </a:cubicBezTo>
                  <a:lnTo>
                    <a:pt x="41995" y="316505"/>
                  </a:lnTo>
                  <a:cubicBezTo>
                    <a:pt x="18829" y="316505"/>
                    <a:pt x="0" y="297700"/>
                    <a:pt x="0" y="274565"/>
                  </a:cubicBezTo>
                  <a:lnTo>
                    <a:pt x="0" y="232625"/>
                  </a:lnTo>
                  <a:cubicBezTo>
                    <a:pt x="0" y="209488"/>
                    <a:pt x="18829" y="190684"/>
                    <a:pt x="41995" y="190684"/>
                  </a:cubicBezTo>
                  <a:lnTo>
                    <a:pt x="55958" y="190684"/>
                  </a:lnTo>
                  <a:cubicBezTo>
                    <a:pt x="59449" y="179486"/>
                    <a:pt x="63997" y="168710"/>
                    <a:pt x="69286" y="158252"/>
                  </a:cubicBezTo>
                  <a:lnTo>
                    <a:pt x="59554" y="148533"/>
                  </a:lnTo>
                  <a:cubicBezTo>
                    <a:pt x="43158" y="132158"/>
                    <a:pt x="43158" y="105536"/>
                    <a:pt x="59554" y="89162"/>
                  </a:cubicBezTo>
                  <a:lnTo>
                    <a:pt x="89173" y="59476"/>
                  </a:lnTo>
                  <a:cubicBezTo>
                    <a:pt x="97107" y="51553"/>
                    <a:pt x="107685" y="47222"/>
                    <a:pt x="118897" y="47222"/>
                  </a:cubicBezTo>
                  <a:cubicBezTo>
                    <a:pt x="130110" y="47222"/>
                    <a:pt x="140688" y="51553"/>
                    <a:pt x="148622" y="59476"/>
                  </a:cubicBezTo>
                  <a:lnTo>
                    <a:pt x="158459" y="69301"/>
                  </a:lnTo>
                  <a:cubicBezTo>
                    <a:pt x="168826" y="63913"/>
                    <a:pt x="179721" y="59371"/>
                    <a:pt x="190828" y="55885"/>
                  </a:cubicBezTo>
                  <a:lnTo>
                    <a:pt x="190828" y="42045"/>
                  </a:lnTo>
                  <a:cubicBezTo>
                    <a:pt x="190828" y="18910"/>
                    <a:pt x="209657" y="0"/>
                    <a:pt x="2329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îṣļîḑè"/>
          <p:cNvGrpSpPr/>
          <p:nvPr/>
        </p:nvGrpSpPr>
        <p:grpSpPr>
          <a:xfrm>
            <a:off x="5428996" y="4127959"/>
            <a:ext cx="953230" cy="953228"/>
            <a:chOff x="7828426" y="1707625"/>
            <a:chExt cx="682538" cy="682537"/>
          </a:xfrm>
        </p:grpSpPr>
        <p:sp>
          <p:nvSpPr>
            <p:cNvPr id="32" name="íśḻîḍé"/>
            <p:cNvSpPr/>
            <p:nvPr/>
          </p:nvSpPr>
          <p:spPr>
            <a:xfrm>
              <a:off x="7828426" y="1707625"/>
              <a:ext cx="682538" cy="682537"/>
            </a:xfrm>
            <a:prstGeom prst="ellipse">
              <a:avLst/>
            </a:prstGeom>
            <a:solidFill>
              <a:srgbClr val="06A29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600" b="1" i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iṧļíḋé"/>
            <p:cNvSpPr/>
            <p:nvPr/>
          </p:nvSpPr>
          <p:spPr bwMode="auto">
            <a:xfrm>
              <a:off x="7963487" y="1868001"/>
              <a:ext cx="412418" cy="361786"/>
            </a:xfrm>
            <a:custGeom>
              <a:avLst/>
              <a:gdLst>
                <a:gd name="connsiteX0" fmla="*/ 352921 w 607646"/>
                <a:gd name="connsiteY0" fmla="*/ 457945 h 533051"/>
                <a:gd name="connsiteX1" fmla="*/ 342979 w 607646"/>
                <a:gd name="connsiteY1" fmla="*/ 462170 h 533051"/>
                <a:gd name="connsiteX2" fmla="*/ 338854 w 607646"/>
                <a:gd name="connsiteY2" fmla="*/ 472100 h 533051"/>
                <a:gd name="connsiteX3" fmla="*/ 342979 w 607646"/>
                <a:gd name="connsiteY3" fmla="*/ 482029 h 533051"/>
                <a:gd name="connsiteX4" fmla="*/ 352921 w 607646"/>
                <a:gd name="connsiteY4" fmla="*/ 486149 h 533051"/>
                <a:gd name="connsiteX5" fmla="*/ 362863 w 607646"/>
                <a:gd name="connsiteY5" fmla="*/ 482029 h 533051"/>
                <a:gd name="connsiteX6" fmla="*/ 366987 w 607646"/>
                <a:gd name="connsiteY6" fmla="*/ 472100 h 533051"/>
                <a:gd name="connsiteX7" fmla="*/ 362863 w 607646"/>
                <a:gd name="connsiteY7" fmla="*/ 462170 h 533051"/>
                <a:gd name="connsiteX8" fmla="*/ 352921 w 607646"/>
                <a:gd name="connsiteY8" fmla="*/ 457945 h 533051"/>
                <a:gd name="connsiteX9" fmla="*/ 438485 w 607646"/>
                <a:gd name="connsiteY9" fmla="*/ 375972 h 533051"/>
                <a:gd name="connsiteX10" fmla="*/ 431081 w 607646"/>
                <a:gd name="connsiteY10" fmla="*/ 379141 h 533051"/>
                <a:gd name="connsiteX11" fmla="*/ 372699 w 607646"/>
                <a:gd name="connsiteY11" fmla="*/ 437346 h 533051"/>
                <a:gd name="connsiteX12" fmla="*/ 369632 w 607646"/>
                <a:gd name="connsiteY12" fmla="*/ 444846 h 533051"/>
                <a:gd name="connsiteX13" fmla="*/ 372699 w 607646"/>
                <a:gd name="connsiteY13" fmla="*/ 452346 h 533051"/>
                <a:gd name="connsiteX14" fmla="*/ 380208 w 607646"/>
                <a:gd name="connsiteY14" fmla="*/ 455409 h 533051"/>
                <a:gd name="connsiteX15" fmla="*/ 387612 w 607646"/>
                <a:gd name="connsiteY15" fmla="*/ 452346 h 533051"/>
                <a:gd name="connsiteX16" fmla="*/ 445994 w 607646"/>
                <a:gd name="connsiteY16" fmla="*/ 394035 h 533051"/>
                <a:gd name="connsiteX17" fmla="*/ 449062 w 607646"/>
                <a:gd name="connsiteY17" fmla="*/ 386535 h 533051"/>
                <a:gd name="connsiteX18" fmla="*/ 445994 w 607646"/>
                <a:gd name="connsiteY18" fmla="*/ 379141 h 533051"/>
                <a:gd name="connsiteX19" fmla="*/ 438485 w 607646"/>
                <a:gd name="connsiteY19" fmla="*/ 375972 h 533051"/>
                <a:gd name="connsiteX20" fmla="*/ 534943 w 607646"/>
                <a:gd name="connsiteY20" fmla="*/ 217624 h 533051"/>
                <a:gd name="connsiteX21" fmla="*/ 553981 w 607646"/>
                <a:gd name="connsiteY21" fmla="*/ 225547 h 533051"/>
                <a:gd name="connsiteX22" fmla="*/ 554404 w 607646"/>
                <a:gd name="connsiteY22" fmla="*/ 225969 h 533051"/>
                <a:gd name="connsiteX23" fmla="*/ 556520 w 607646"/>
                <a:gd name="connsiteY23" fmla="*/ 230934 h 533051"/>
                <a:gd name="connsiteX24" fmla="*/ 554510 w 607646"/>
                <a:gd name="connsiteY24" fmla="*/ 235899 h 533051"/>
                <a:gd name="connsiteX25" fmla="*/ 524050 w 607646"/>
                <a:gd name="connsiteY25" fmla="*/ 266322 h 533051"/>
                <a:gd name="connsiteX26" fmla="*/ 516752 w 607646"/>
                <a:gd name="connsiteY26" fmla="*/ 283752 h 533051"/>
                <a:gd name="connsiteX27" fmla="*/ 524050 w 607646"/>
                <a:gd name="connsiteY27" fmla="*/ 301182 h 533051"/>
                <a:gd name="connsiteX28" fmla="*/ 541501 w 607646"/>
                <a:gd name="connsiteY28" fmla="*/ 308365 h 533051"/>
                <a:gd name="connsiteX29" fmla="*/ 558952 w 607646"/>
                <a:gd name="connsiteY29" fmla="*/ 301182 h 533051"/>
                <a:gd name="connsiteX30" fmla="*/ 589413 w 607646"/>
                <a:gd name="connsiteY30" fmla="*/ 270759 h 533051"/>
                <a:gd name="connsiteX31" fmla="*/ 594384 w 607646"/>
                <a:gd name="connsiteY31" fmla="*/ 268752 h 533051"/>
                <a:gd name="connsiteX32" fmla="*/ 599355 w 607646"/>
                <a:gd name="connsiteY32" fmla="*/ 270759 h 533051"/>
                <a:gd name="connsiteX33" fmla="*/ 599778 w 607646"/>
                <a:gd name="connsiteY33" fmla="*/ 271181 h 533051"/>
                <a:gd name="connsiteX34" fmla="*/ 606758 w 607646"/>
                <a:gd name="connsiteY34" fmla="*/ 297168 h 533051"/>
                <a:gd name="connsiteX35" fmla="*/ 590047 w 607646"/>
                <a:gd name="connsiteY35" fmla="*/ 359704 h 533051"/>
                <a:gd name="connsiteX36" fmla="*/ 571010 w 607646"/>
                <a:gd name="connsiteY36" fmla="*/ 378612 h 533051"/>
                <a:gd name="connsiteX37" fmla="*/ 570798 w 607646"/>
                <a:gd name="connsiteY37" fmla="*/ 378718 h 533051"/>
                <a:gd name="connsiteX38" fmla="*/ 501627 w 607646"/>
                <a:gd name="connsiteY38" fmla="*/ 395303 h 533051"/>
                <a:gd name="connsiteX39" fmla="*/ 377987 w 607646"/>
                <a:gd name="connsiteY39" fmla="*/ 518790 h 533051"/>
                <a:gd name="connsiteX40" fmla="*/ 343507 w 607646"/>
                <a:gd name="connsiteY40" fmla="*/ 533051 h 533051"/>
                <a:gd name="connsiteX41" fmla="*/ 309028 w 607646"/>
                <a:gd name="connsiteY41" fmla="*/ 518790 h 533051"/>
                <a:gd name="connsiteX42" fmla="*/ 306066 w 607646"/>
                <a:gd name="connsiteY42" fmla="*/ 515833 h 533051"/>
                <a:gd name="connsiteX43" fmla="*/ 291788 w 607646"/>
                <a:gd name="connsiteY43" fmla="*/ 481501 h 533051"/>
                <a:gd name="connsiteX44" fmla="*/ 306066 w 607646"/>
                <a:gd name="connsiteY44" fmla="*/ 447064 h 533051"/>
                <a:gd name="connsiteX45" fmla="*/ 429707 w 607646"/>
                <a:gd name="connsiteY45" fmla="*/ 323576 h 533051"/>
                <a:gd name="connsiteX46" fmla="*/ 446418 w 607646"/>
                <a:gd name="connsiteY46" fmla="*/ 254491 h 533051"/>
                <a:gd name="connsiteX47" fmla="*/ 446418 w 607646"/>
                <a:gd name="connsiteY47" fmla="*/ 254280 h 533051"/>
                <a:gd name="connsiteX48" fmla="*/ 465455 w 607646"/>
                <a:gd name="connsiteY48" fmla="*/ 235265 h 533051"/>
                <a:gd name="connsiteX49" fmla="*/ 527963 w 607646"/>
                <a:gd name="connsiteY49" fmla="*/ 218575 h 533051"/>
                <a:gd name="connsiteX50" fmla="*/ 534943 w 607646"/>
                <a:gd name="connsiteY50" fmla="*/ 217624 h 533051"/>
                <a:gd name="connsiteX51" fmla="*/ 253873 w 607646"/>
                <a:gd name="connsiteY51" fmla="*/ 140927 h 533051"/>
                <a:gd name="connsiteX52" fmla="*/ 141005 w 607646"/>
                <a:gd name="connsiteY52" fmla="*/ 253542 h 533051"/>
                <a:gd name="connsiteX53" fmla="*/ 253873 w 607646"/>
                <a:gd name="connsiteY53" fmla="*/ 366262 h 533051"/>
                <a:gd name="connsiteX54" fmla="*/ 366741 w 607646"/>
                <a:gd name="connsiteY54" fmla="*/ 253542 h 533051"/>
                <a:gd name="connsiteX55" fmla="*/ 253873 w 607646"/>
                <a:gd name="connsiteY55" fmla="*/ 140927 h 533051"/>
                <a:gd name="connsiteX56" fmla="*/ 232929 w 607646"/>
                <a:gd name="connsiteY56" fmla="*/ 0 h 533051"/>
                <a:gd name="connsiteX57" fmla="*/ 274818 w 607646"/>
                <a:gd name="connsiteY57" fmla="*/ 0 h 533051"/>
                <a:gd name="connsiteX58" fmla="*/ 316918 w 607646"/>
                <a:gd name="connsiteY58" fmla="*/ 42045 h 533051"/>
                <a:gd name="connsiteX59" fmla="*/ 316918 w 607646"/>
                <a:gd name="connsiteY59" fmla="*/ 55885 h 533051"/>
                <a:gd name="connsiteX60" fmla="*/ 349287 w 607646"/>
                <a:gd name="connsiteY60" fmla="*/ 69301 h 533051"/>
                <a:gd name="connsiteX61" fmla="*/ 359125 w 607646"/>
                <a:gd name="connsiteY61" fmla="*/ 59476 h 533051"/>
                <a:gd name="connsiteX62" fmla="*/ 388849 w 607646"/>
                <a:gd name="connsiteY62" fmla="*/ 47222 h 533051"/>
                <a:gd name="connsiteX63" fmla="*/ 418574 w 607646"/>
                <a:gd name="connsiteY63" fmla="*/ 59476 h 533051"/>
                <a:gd name="connsiteX64" fmla="*/ 448192 w 607646"/>
                <a:gd name="connsiteY64" fmla="*/ 89162 h 533051"/>
                <a:gd name="connsiteX65" fmla="*/ 448192 w 607646"/>
                <a:gd name="connsiteY65" fmla="*/ 148533 h 533051"/>
                <a:gd name="connsiteX66" fmla="*/ 438460 w 607646"/>
                <a:gd name="connsiteY66" fmla="*/ 158252 h 533051"/>
                <a:gd name="connsiteX67" fmla="*/ 451789 w 607646"/>
                <a:gd name="connsiteY67" fmla="*/ 190684 h 533051"/>
                <a:gd name="connsiteX68" fmla="*/ 465752 w 607646"/>
                <a:gd name="connsiteY68" fmla="*/ 190684 h 533051"/>
                <a:gd name="connsiteX69" fmla="*/ 497909 w 607646"/>
                <a:gd name="connsiteY69" fmla="*/ 205685 h 533051"/>
                <a:gd name="connsiteX70" fmla="*/ 450837 w 607646"/>
                <a:gd name="connsiteY70" fmla="*/ 218257 h 533051"/>
                <a:gd name="connsiteX71" fmla="*/ 419420 w 607646"/>
                <a:gd name="connsiteY71" fmla="*/ 249739 h 533051"/>
                <a:gd name="connsiteX72" fmla="*/ 419208 w 607646"/>
                <a:gd name="connsiteY72" fmla="*/ 250372 h 533051"/>
                <a:gd name="connsiteX73" fmla="*/ 403764 w 607646"/>
                <a:gd name="connsiteY73" fmla="*/ 314603 h 533051"/>
                <a:gd name="connsiteX74" fmla="*/ 283598 w 607646"/>
                <a:gd name="connsiteY74" fmla="*/ 434613 h 533051"/>
                <a:gd name="connsiteX75" fmla="*/ 264134 w 607646"/>
                <a:gd name="connsiteY75" fmla="*/ 481518 h 533051"/>
                <a:gd name="connsiteX76" fmla="*/ 269317 w 607646"/>
                <a:gd name="connsiteY76" fmla="*/ 507083 h 533051"/>
                <a:gd name="connsiteX77" fmla="*/ 232929 w 607646"/>
                <a:gd name="connsiteY77" fmla="*/ 507083 h 533051"/>
                <a:gd name="connsiteX78" fmla="*/ 190828 w 607646"/>
                <a:gd name="connsiteY78" fmla="*/ 465143 h 533051"/>
                <a:gd name="connsiteX79" fmla="*/ 190828 w 607646"/>
                <a:gd name="connsiteY79" fmla="*/ 451304 h 533051"/>
                <a:gd name="connsiteX80" fmla="*/ 158459 w 607646"/>
                <a:gd name="connsiteY80" fmla="*/ 437888 h 533051"/>
                <a:gd name="connsiteX81" fmla="*/ 148622 w 607646"/>
                <a:gd name="connsiteY81" fmla="*/ 447712 h 533051"/>
                <a:gd name="connsiteX82" fmla="*/ 118897 w 607646"/>
                <a:gd name="connsiteY82" fmla="*/ 459967 h 533051"/>
                <a:gd name="connsiteX83" fmla="*/ 89173 w 607646"/>
                <a:gd name="connsiteY83" fmla="*/ 447712 h 533051"/>
                <a:gd name="connsiteX84" fmla="*/ 59554 w 607646"/>
                <a:gd name="connsiteY84" fmla="*/ 418027 h 533051"/>
                <a:gd name="connsiteX85" fmla="*/ 59554 w 607646"/>
                <a:gd name="connsiteY85" fmla="*/ 358656 h 533051"/>
                <a:gd name="connsiteX86" fmla="*/ 69286 w 607646"/>
                <a:gd name="connsiteY86" fmla="*/ 348831 h 533051"/>
                <a:gd name="connsiteX87" fmla="*/ 55958 w 607646"/>
                <a:gd name="connsiteY87" fmla="*/ 316505 h 533051"/>
                <a:gd name="connsiteX88" fmla="*/ 41995 w 607646"/>
                <a:gd name="connsiteY88" fmla="*/ 316505 h 533051"/>
                <a:gd name="connsiteX89" fmla="*/ 0 w 607646"/>
                <a:gd name="connsiteY89" fmla="*/ 274565 h 533051"/>
                <a:gd name="connsiteX90" fmla="*/ 0 w 607646"/>
                <a:gd name="connsiteY90" fmla="*/ 232625 h 533051"/>
                <a:gd name="connsiteX91" fmla="*/ 41995 w 607646"/>
                <a:gd name="connsiteY91" fmla="*/ 190684 h 533051"/>
                <a:gd name="connsiteX92" fmla="*/ 55958 w 607646"/>
                <a:gd name="connsiteY92" fmla="*/ 190684 h 533051"/>
                <a:gd name="connsiteX93" fmla="*/ 69286 w 607646"/>
                <a:gd name="connsiteY93" fmla="*/ 158252 h 533051"/>
                <a:gd name="connsiteX94" fmla="*/ 59554 w 607646"/>
                <a:gd name="connsiteY94" fmla="*/ 148533 h 533051"/>
                <a:gd name="connsiteX95" fmla="*/ 59554 w 607646"/>
                <a:gd name="connsiteY95" fmla="*/ 89162 h 533051"/>
                <a:gd name="connsiteX96" fmla="*/ 89173 w 607646"/>
                <a:gd name="connsiteY96" fmla="*/ 59476 h 533051"/>
                <a:gd name="connsiteX97" fmla="*/ 118897 w 607646"/>
                <a:gd name="connsiteY97" fmla="*/ 47222 h 533051"/>
                <a:gd name="connsiteX98" fmla="*/ 148622 w 607646"/>
                <a:gd name="connsiteY98" fmla="*/ 59476 h 533051"/>
                <a:gd name="connsiteX99" fmla="*/ 158459 w 607646"/>
                <a:gd name="connsiteY99" fmla="*/ 69301 h 533051"/>
                <a:gd name="connsiteX100" fmla="*/ 190828 w 607646"/>
                <a:gd name="connsiteY100" fmla="*/ 55885 h 533051"/>
                <a:gd name="connsiteX101" fmla="*/ 190828 w 607646"/>
                <a:gd name="connsiteY101" fmla="*/ 42045 h 533051"/>
                <a:gd name="connsiteX102" fmla="*/ 232929 w 607646"/>
                <a:gd name="connsiteY102" fmla="*/ 0 h 53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7646" h="533051">
                  <a:moveTo>
                    <a:pt x="352921" y="457945"/>
                  </a:moveTo>
                  <a:cubicBezTo>
                    <a:pt x="349113" y="457945"/>
                    <a:pt x="345623" y="459423"/>
                    <a:pt x="342979" y="462170"/>
                  </a:cubicBezTo>
                  <a:cubicBezTo>
                    <a:pt x="340229" y="464811"/>
                    <a:pt x="338854" y="468297"/>
                    <a:pt x="338854" y="472100"/>
                  </a:cubicBezTo>
                  <a:cubicBezTo>
                    <a:pt x="338854" y="475797"/>
                    <a:pt x="340229" y="479389"/>
                    <a:pt x="342979" y="482029"/>
                  </a:cubicBezTo>
                  <a:cubicBezTo>
                    <a:pt x="345623" y="484670"/>
                    <a:pt x="349113" y="486149"/>
                    <a:pt x="352921" y="486149"/>
                  </a:cubicBezTo>
                  <a:cubicBezTo>
                    <a:pt x="356622" y="486149"/>
                    <a:pt x="360218" y="484670"/>
                    <a:pt x="362863" y="482029"/>
                  </a:cubicBezTo>
                  <a:cubicBezTo>
                    <a:pt x="365507" y="479389"/>
                    <a:pt x="366987" y="475797"/>
                    <a:pt x="366987" y="472100"/>
                  </a:cubicBezTo>
                  <a:cubicBezTo>
                    <a:pt x="366987" y="468297"/>
                    <a:pt x="365507" y="464811"/>
                    <a:pt x="362863" y="462170"/>
                  </a:cubicBezTo>
                  <a:cubicBezTo>
                    <a:pt x="360218" y="459423"/>
                    <a:pt x="356622" y="457945"/>
                    <a:pt x="352921" y="457945"/>
                  </a:cubicBezTo>
                  <a:close/>
                  <a:moveTo>
                    <a:pt x="438485" y="375972"/>
                  </a:moveTo>
                  <a:cubicBezTo>
                    <a:pt x="435735" y="375972"/>
                    <a:pt x="432985" y="377134"/>
                    <a:pt x="431081" y="379141"/>
                  </a:cubicBezTo>
                  <a:lnTo>
                    <a:pt x="372699" y="437346"/>
                  </a:lnTo>
                  <a:cubicBezTo>
                    <a:pt x="370689" y="439353"/>
                    <a:pt x="369632" y="441994"/>
                    <a:pt x="369632" y="444846"/>
                  </a:cubicBezTo>
                  <a:cubicBezTo>
                    <a:pt x="369632" y="447698"/>
                    <a:pt x="370689" y="450339"/>
                    <a:pt x="372699" y="452346"/>
                  </a:cubicBezTo>
                  <a:cubicBezTo>
                    <a:pt x="374708" y="454353"/>
                    <a:pt x="377352" y="455409"/>
                    <a:pt x="380208" y="455409"/>
                  </a:cubicBezTo>
                  <a:cubicBezTo>
                    <a:pt x="382958" y="455409"/>
                    <a:pt x="385602" y="454353"/>
                    <a:pt x="387612" y="452346"/>
                  </a:cubicBezTo>
                  <a:lnTo>
                    <a:pt x="445994" y="394035"/>
                  </a:lnTo>
                  <a:cubicBezTo>
                    <a:pt x="448004" y="392028"/>
                    <a:pt x="449062" y="389387"/>
                    <a:pt x="449062" y="386535"/>
                  </a:cubicBezTo>
                  <a:cubicBezTo>
                    <a:pt x="449062" y="383789"/>
                    <a:pt x="448004" y="381148"/>
                    <a:pt x="445994" y="379141"/>
                  </a:cubicBezTo>
                  <a:cubicBezTo>
                    <a:pt x="443985" y="377134"/>
                    <a:pt x="441341" y="375972"/>
                    <a:pt x="438485" y="375972"/>
                  </a:cubicBezTo>
                  <a:close/>
                  <a:moveTo>
                    <a:pt x="534943" y="217624"/>
                  </a:moveTo>
                  <a:cubicBezTo>
                    <a:pt x="542136" y="217624"/>
                    <a:pt x="548905" y="220371"/>
                    <a:pt x="553981" y="225547"/>
                  </a:cubicBezTo>
                  <a:lnTo>
                    <a:pt x="554404" y="225969"/>
                  </a:lnTo>
                  <a:cubicBezTo>
                    <a:pt x="555779" y="227237"/>
                    <a:pt x="556520" y="229033"/>
                    <a:pt x="556520" y="230934"/>
                  </a:cubicBezTo>
                  <a:cubicBezTo>
                    <a:pt x="556520" y="232836"/>
                    <a:pt x="555779" y="234632"/>
                    <a:pt x="554510" y="235899"/>
                  </a:cubicBezTo>
                  <a:lnTo>
                    <a:pt x="524050" y="266322"/>
                  </a:lnTo>
                  <a:cubicBezTo>
                    <a:pt x="519396" y="270970"/>
                    <a:pt x="516752" y="277203"/>
                    <a:pt x="516752" y="283752"/>
                  </a:cubicBezTo>
                  <a:cubicBezTo>
                    <a:pt x="516752" y="290301"/>
                    <a:pt x="519396" y="296534"/>
                    <a:pt x="524050" y="301182"/>
                  </a:cubicBezTo>
                  <a:cubicBezTo>
                    <a:pt x="528703" y="305830"/>
                    <a:pt x="534838" y="308365"/>
                    <a:pt x="541501" y="308365"/>
                  </a:cubicBezTo>
                  <a:cubicBezTo>
                    <a:pt x="548058" y="308365"/>
                    <a:pt x="554299" y="305830"/>
                    <a:pt x="558952" y="301182"/>
                  </a:cubicBezTo>
                  <a:lnTo>
                    <a:pt x="589413" y="270759"/>
                  </a:lnTo>
                  <a:cubicBezTo>
                    <a:pt x="590682" y="269491"/>
                    <a:pt x="592480" y="268752"/>
                    <a:pt x="594384" y="268752"/>
                  </a:cubicBezTo>
                  <a:cubicBezTo>
                    <a:pt x="596288" y="268752"/>
                    <a:pt x="597980" y="269491"/>
                    <a:pt x="599355" y="270759"/>
                  </a:cubicBezTo>
                  <a:lnTo>
                    <a:pt x="599778" y="271181"/>
                  </a:lnTo>
                  <a:cubicBezTo>
                    <a:pt x="606547" y="277942"/>
                    <a:pt x="609191" y="287977"/>
                    <a:pt x="606758" y="297168"/>
                  </a:cubicBezTo>
                  <a:lnTo>
                    <a:pt x="590047" y="359704"/>
                  </a:lnTo>
                  <a:cubicBezTo>
                    <a:pt x="587509" y="368894"/>
                    <a:pt x="580211" y="376183"/>
                    <a:pt x="571010" y="378612"/>
                  </a:cubicBezTo>
                  <a:cubicBezTo>
                    <a:pt x="570904" y="378718"/>
                    <a:pt x="570904" y="378718"/>
                    <a:pt x="570798" y="378718"/>
                  </a:cubicBezTo>
                  <a:lnTo>
                    <a:pt x="501627" y="395303"/>
                  </a:lnTo>
                  <a:lnTo>
                    <a:pt x="377987" y="518790"/>
                  </a:lnTo>
                  <a:cubicBezTo>
                    <a:pt x="368785" y="527981"/>
                    <a:pt x="356517" y="533051"/>
                    <a:pt x="343507" y="533051"/>
                  </a:cubicBezTo>
                  <a:cubicBezTo>
                    <a:pt x="330498" y="533051"/>
                    <a:pt x="318229" y="527981"/>
                    <a:pt x="309028" y="518790"/>
                  </a:cubicBezTo>
                  <a:lnTo>
                    <a:pt x="306066" y="515833"/>
                  </a:lnTo>
                  <a:cubicBezTo>
                    <a:pt x="296865" y="506642"/>
                    <a:pt x="291788" y="494494"/>
                    <a:pt x="291788" y="481501"/>
                  </a:cubicBezTo>
                  <a:cubicBezTo>
                    <a:pt x="291788" y="468402"/>
                    <a:pt x="296865" y="456254"/>
                    <a:pt x="306066" y="447064"/>
                  </a:cubicBezTo>
                  <a:lnTo>
                    <a:pt x="429707" y="323576"/>
                  </a:lnTo>
                  <a:lnTo>
                    <a:pt x="446418" y="254491"/>
                  </a:lnTo>
                  <a:cubicBezTo>
                    <a:pt x="446418" y="254385"/>
                    <a:pt x="446418" y="254385"/>
                    <a:pt x="446418" y="254280"/>
                  </a:cubicBezTo>
                  <a:cubicBezTo>
                    <a:pt x="448956" y="245089"/>
                    <a:pt x="456254" y="237801"/>
                    <a:pt x="465455" y="235265"/>
                  </a:cubicBezTo>
                  <a:lnTo>
                    <a:pt x="527963" y="218575"/>
                  </a:lnTo>
                  <a:cubicBezTo>
                    <a:pt x="530290" y="217941"/>
                    <a:pt x="532617" y="217624"/>
                    <a:pt x="534943" y="217624"/>
                  </a:cubicBezTo>
                  <a:close/>
                  <a:moveTo>
                    <a:pt x="253873" y="140927"/>
                  </a:moveTo>
                  <a:cubicBezTo>
                    <a:pt x="191674" y="140927"/>
                    <a:pt x="141005" y="191424"/>
                    <a:pt x="141005" y="253542"/>
                  </a:cubicBezTo>
                  <a:cubicBezTo>
                    <a:pt x="141005" y="315765"/>
                    <a:pt x="191674" y="366262"/>
                    <a:pt x="253873" y="366262"/>
                  </a:cubicBezTo>
                  <a:cubicBezTo>
                    <a:pt x="316072" y="366262"/>
                    <a:pt x="366741" y="315765"/>
                    <a:pt x="366741" y="253542"/>
                  </a:cubicBezTo>
                  <a:cubicBezTo>
                    <a:pt x="366741" y="191424"/>
                    <a:pt x="316072" y="140927"/>
                    <a:pt x="253873" y="140927"/>
                  </a:cubicBezTo>
                  <a:close/>
                  <a:moveTo>
                    <a:pt x="232929" y="0"/>
                  </a:moveTo>
                  <a:lnTo>
                    <a:pt x="274818" y="0"/>
                  </a:lnTo>
                  <a:cubicBezTo>
                    <a:pt x="298090" y="0"/>
                    <a:pt x="316918" y="18910"/>
                    <a:pt x="316918" y="42045"/>
                  </a:cubicBezTo>
                  <a:lnTo>
                    <a:pt x="316918" y="55885"/>
                  </a:lnTo>
                  <a:cubicBezTo>
                    <a:pt x="328025" y="59371"/>
                    <a:pt x="338921" y="63913"/>
                    <a:pt x="349287" y="69301"/>
                  </a:cubicBezTo>
                  <a:lnTo>
                    <a:pt x="359125" y="59476"/>
                  </a:lnTo>
                  <a:cubicBezTo>
                    <a:pt x="367058" y="51553"/>
                    <a:pt x="377637" y="47222"/>
                    <a:pt x="388849" y="47222"/>
                  </a:cubicBezTo>
                  <a:cubicBezTo>
                    <a:pt x="400062" y="47222"/>
                    <a:pt x="410640" y="51553"/>
                    <a:pt x="418574" y="59476"/>
                  </a:cubicBezTo>
                  <a:lnTo>
                    <a:pt x="448192" y="89162"/>
                  </a:lnTo>
                  <a:cubicBezTo>
                    <a:pt x="464588" y="105536"/>
                    <a:pt x="464588" y="132158"/>
                    <a:pt x="448192" y="148533"/>
                  </a:cubicBezTo>
                  <a:lnTo>
                    <a:pt x="438460" y="158252"/>
                  </a:lnTo>
                  <a:cubicBezTo>
                    <a:pt x="443749" y="168710"/>
                    <a:pt x="448298" y="179486"/>
                    <a:pt x="451789" y="190684"/>
                  </a:cubicBezTo>
                  <a:lnTo>
                    <a:pt x="465752" y="190684"/>
                  </a:lnTo>
                  <a:cubicBezTo>
                    <a:pt x="478657" y="190684"/>
                    <a:pt x="490187" y="196494"/>
                    <a:pt x="497909" y="205685"/>
                  </a:cubicBezTo>
                  <a:lnTo>
                    <a:pt x="450837" y="218257"/>
                  </a:lnTo>
                  <a:cubicBezTo>
                    <a:pt x="435604" y="222377"/>
                    <a:pt x="423440" y="234420"/>
                    <a:pt x="419420" y="249739"/>
                  </a:cubicBezTo>
                  <a:cubicBezTo>
                    <a:pt x="419314" y="249950"/>
                    <a:pt x="419314" y="250161"/>
                    <a:pt x="419208" y="250372"/>
                  </a:cubicBezTo>
                  <a:lnTo>
                    <a:pt x="403764" y="314603"/>
                  </a:lnTo>
                  <a:lnTo>
                    <a:pt x="283598" y="434613"/>
                  </a:lnTo>
                  <a:cubicBezTo>
                    <a:pt x="271010" y="447078"/>
                    <a:pt x="264134" y="463770"/>
                    <a:pt x="264134" y="481518"/>
                  </a:cubicBezTo>
                  <a:cubicBezTo>
                    <a:pt x="264134" y="490392"/>
                    <a:pt x="265932" y="499160"/>
                    <a:pt x="269317" y="507083"/>
                  </a:cubicBezTo>
                  <a:lnTo>
                    <a:pt x="232929" y="507083"/>
                  </a:lnTo>
                  <a:cubicBezTo>
                    <a:pt x="209657" y="507083"/>
                    <a:pt x="190828" y="488279"/>
                    <a:pt x="190828" y="465143"/>
                  </a:cubicBezTo>
                  <a:lnTo>
                    <a:pt x="190828" y="451304"/>
                  </a:lnTo>
                  <a:cubicBezTo>
                    <a:pt x="179721" y="447712"/>
                    <a:pt x="168826" y="443275"/>
                    <a:pt x="158459" y="437888"/>
                  </a:cubicBezTo>
                  <a:lnTo>
                    <a:pt x="148622" y="447712"/>
                  </a:lnTo>
                  <a:cubicBezTo>
                    <a:pt x="140688" y="455635"/>
                    <a:pt x="130110" y="459967"/>
                    <a:pt x="118897" y="459967"/>
                  </a:cubicBezTo>
                  <a:cubicBezTo>
                    <a:pt x="107685" y="459967"/>
                    <a:pt x="97107" y="455635"/>
                    <a:pt x="89173" y="447712"/>
                  </a:cubicBezTo>
                  <a:lnTo>
                    <a:pt x="59554" y="418027"/>
                  </a:lnTo>
                  <a:cubicBezTo>
                    <a:pt x="43158" y="401652"/>
                    <a:pt x="43158" y="375030"/>
                    <a:pt x="59554" y="358656"/>
                  </a:cubicBezTo>
                  <a:lnTo>
                    <a:pt x="69286" y="348831"/>
                  </a:lnTo>
                  <a:cubicBezTo>
                    <a:pt x="63997" y="338478"/>
                    <a:pt x="59449" y="327597"/>
                    <a:pt x="55958" y="316505"/>
                  </a:cubicBezTo>
                  <a:lnTo>
                    <a:pt x="41995" y="316505"/>
                  </a:lnTo>
                  <a:cubicBezTo>
                    <a:pt x="18829" y="316505"/>
                    <a:pt x="0" y="297700"/>
                    <a:pt x="0" y="274565"/>
                  </a:cubicBezTo>
                  <a:lnTo>
                    <a:pt x="0" y="232625"/>
                  </a:lnTo>
                  <a:cubicBezTo>
                    <a:pt x="0" y="209488"/>
                    <a:pt x="18829" y="190684"/>
                    <a:pt x="41995" y="190684"/>
                  </a:cubicBezTo>
                  <a:lnTo>
                    <a:pt x="55958" y="190684"/>
                  </a:lnTo>
                  <a:cubicBezTo>
                    <a:pt x="59449" y="179486"/>
                    <a:pt x="63997" y="168710"/>
                    <a:pt x="69286" y="158252"/>
                  </a:cubicBezTo>
                  <a:lnTo>
                    <a:pt x="59554" y="148533"/>
                  </a:lnTo>
                  <a:cubicBezTo>
                    <a:pt x="43158" y="132158"/>
                    <a:pt x="43158" y="105536"/>
                    <a:pt x="59554" y="89162"/>
                  </a:cubicBezTo>
                  <a:lnTo>
                    <a:pt x="89173" y="59476"/>
                  </a:lnTo>
                  <a:cubicBezTo>
                    <a:pt x="97107" y="51553"/>
                    <a:pt x="107685" y="47222"/>
                    <a:pt x="118897" y="47222"/>
                  </a:cubicBezTo>
                  <a:cubicBezTo>
                    <a:pt x="130110" y="47222"/>
                    <a:pt x="140688" y="51553"/>
                    <a:pt x="148622" y="59476"/>
                  </a:cubicBezTo>
                  <a:lnTo>
                    <a:pt x="158459" y="69301"/>
                  </a:lnTo>
                  <a:cubicBezTo>
                    <a:pt x="168826" y="63913"/>
                    <a:pt x="179721" y="59371"/>
                    <a:pt x="190828" y="55885"/>
                  </a:cubicBezTo>
                  <a:lnTo>
                    <a:pt x="190828" y="42045"/>
                  </a:lnTo>
                  <a:cubicBezTo>
                    <a:pt x="190828" y="18910"/>
                    <a:pt x="209657" y="0"/>
                    <a:pt x="2329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îṥļîdè"/>
          <p:cNvGrpSpPr/>
          <p:nvPr/>
        </p:nvGrpSpPr>
        <p:grpSpPr>
          <a:xfrm>
            <a:off x="8613029" y="3515311"/>
            <a:ext cx="953230" cy="953228"/>
            <a:chOff x="7828426" y="1707625"/>
            <a:chExt cx="682538" cy="682537"/>
          </a:xfrm>
        </p:grpSpPr>
        <p:sp>
          <p:nvSpPr>
            <p:cNvPr id="30" name="íśľîdê"/>
            <p:cNvSpPr/>
            <p:nvPr/>
          </p:nvSpPr>
          <p:spPr>
            <a:xfrm>
              <a:off x="7828426" y="1707625"/>
              <a:ext cx="682538" cy="682537"/>
            </a:xfrm>
            <a:prstGeom prst="ellipse">
              <a:avLst/>
            </a:prstGeom>
            <a:solidFill>
              <a:srgbClr val="06A29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600" b="1" i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íṣḻïdè"/>
            <p:cNvSpPr/>
            <p:nvPr/>
          </p:nvSpPr>
          <p:spPr bwMode="auto">
            <a:xfrm>
              <a:off x="7963487" y="1868001"/>
              <a:ext cx="412418" cy="361786"/>
            </a:xfrm>
            <a:custGeom>
              <a:avLst/>
              <a:gdLst>
                <a:gd name="connsiteX0" fmla="*/ 352921 w 607646"/>
                <a:gd name="connsiteY0" fmla="*/ 457945 h 533051"/>
                <a:gd name="connsiteX1" fmla="*/ 342979 w 607646"/>
                <a:gd name="connsiteY1" fmla="*/ 462170 h 533051"/>
                <a:gd name="connsiteX2" fmla="*/ 338854 w 607646"/>
                <a:gd name="connsiteY2" fmla="*/ 472100 h 533051"/>
                <a:gd name="connsiteX3" fmla="*/ 342979 w 607646"/>
                <a:gd name="connsiteY3" fmla="*/ 482029 h 533051"/>
                <a:gd name="connsiteX4" fmla="*/ 352921 w 607646"/>
                <a:gd name="connsiteY4" fmla="*/ 486149 h 533051"/>
                <a:gd name="connsiteX5" fmla="*/ 362863 w 607646"/>
                <a:gd name="connsiteY5" fmla="*/ 482029 h 533051"/>
                <a:gd name="connsiteX6" fmla="*/ 366987 w 607646"/>
                <a:gd name="connsiteY6" fmla="*/ 472100 h 533051"/>
                <a:gd name="connsiteX7" fmla="*/ 362863 w 607646"/>
                <a:gd name="connsiteY7" fmla="*/ 462170 h 533051"/>
                <a:gd name="connsiteX8" fmla="*/ 352921 w 607646"/>
                <a:gd name="connsiteY8" fmla="*/ 457945 h 533051"/>
                <a:gd name="connsiteX9" fmla="*/ 438485 w 607646"/>
                <a:gd name="connsiteY9" fmla="*/ 375972 h 533051"/>
                <a:gd name="connsiteX10" fmla="*/ 431081 w 607646"/>
                <a:gd name="connsiteY10" fmla="*/ 379141 h 533051"/>
                <a:gd name="connsiteX11" fmla="*/ 372699 w 607646"/>
                <a:gd name="connsiteY11" fmla="*/ 437346 h 533051"/>
                <a:gd name="connsiteX12" fmla="*/ 369632 w 607646"/>
                <a:gd name="connsiteY12" fmla="*/ 444846 h 533051"/>
                <a:gd name="connsiteX13" fmla="*/ 372699 w 607646"/>
                <a:gd name="connsiteY13" fmla="*/ 452346 h 533051"/>
                <a:gd name="connsiteX14" fmla="*/ 380208 w 607646"/>
                <a:gd name="connsiteY14" fmla="*/ 455409 h 533051"/>
                <a:gd name="connsiteX15" fmla="*/ 387612 w 607646"/>
                <a:gd name="connsiteY15" fmla="*/ 452346 h 533051"/>
                <a:gd name="connsiteX16" fmla="*/ 445994 w 607646"/>
                <a:gd name="connsiteY16" fmla="*/ 394035 h 533051"/>
                <a:gd name="connsiteX17" fmla="*/ 449062 w 607646"/>
                <a:gd name="connsiteY17" fmla="*/ 386535 h 533051"/>
                <a:gd name="connsiteX18" fmla="*/ 445994 w 607646"/>
                <a:gd name="connsiteY18" fmla="*/ 379141 h 533051"/>
                <a:gd name="connsiteX19" fmla="*/ 438485 w 607646"/>
                <a:gd name="connsiteY19" fmla="*/ 375972 h 533051"/>
                <a:gd name="connsiteX20" fmla="*/ 534943 w 607646"/>
                <a:gd name="connsiteY20" fmla="*/ 217624 h 533051"/>
                <a:gd name="connsiteX21" fmla="*/ 553981 w 607646"/>
                <a:gd name="connsiteY21" fmla="*/ 225547 h 533051"/>
                <a:gd name="connsiteX22" fmla="*/ 554404 w 607646"/>
                <a:gd name="connsiteY22" fmla="*/ 225969 h 533051"/>
                <a:gd name="connsiteX23" fmla="*/ 556520 w 607646"/>
                <a:gd name="connsiteY23" fmla="*/ 230934 h 533051"/>
                <a:gd name="connsiteX24" fmla="*/ 554510 w 607646"/>
                <a:gd name="connsiteY24" fmla="*/ 235899 h 533051"/>
                <a:gd name="connsiteX25" fmla="*/ 524050 w 607646"/>
                <a:gd name="connsiteY25" fmla="*/ 266322 h 533051"/>
                <a:gd name="connsiteX26" fmla="*/ 516752 w 607646"/>
                <a:gd name="connsiteY26" fmla="*/ 283752 h 533051"/>
                <a:gd name="connsiteX27" fmla="*/ 524050 w 607646"/>
                <a:gd name="connsiteY27" fmla="*/ 301182 h 533051"/>
                <a:gd name="connsiteX28" fmla="*/ 541501 w 607646"/>
                <a:gd name="connsiteY28" fmla="*/ 308365 h 533051"/>
                <a:gd name="connsiteX29" fmla="*/ 558952 w 607646"/>
                <a:gd name="connsiteY29" fmla="*/ 301182 h 533051"/>
                <a:gd name="connsiteX30" fmla="*/ 589413 w 607646"/>
                <a:gd name="connsiteY30" fmla="*/ 270759 h 533051"/>
                <a:gd name="connsiteX31" fmla="*/ 594384 w 607646"/>
                <a:gd name="connsiteY31" fmla="*/ 268752 h 533051"/>
                <a:gd name="connsiteX32" fmla="*/ 599355 w 607646"/>
                <a:gd name="connsiteY32" fmla="*/ 270759 h 533051"/>
                <a:gd name="connsiteX33" fmla="*/ 599778 w 607646"/>
                <a:gd name="connsiteY33" fmla="*/ 271181 h 533051"/>
                <a:gd name="connsiteX34" fmla="*/ 606758 w 607646"/>
                <a:gd name="connsiteY34" fmla="*/ 297168 h 533051"/>
                <a:gd name="connsiteX35" fmla="*/ 590047 w 607646"/>
                <a:gd name="connsiteY35" fmla="*/ 359704 h 533051"/>
                <a:gd name="connsiteX36" fmla="*/ 571010 w 607646"/>
                <a:gd name="connsiteY36" fmla="*/ 378612 h 533051"/>
                <a:gd name="connsiteX37" fmla="*/ 570798 w 607646"/>
                <a:gd name="connsiteY37" fmla="*/ 378718 h 533051"/>
                <a:gd name="connsiteX38" fmla="*/ 501627 w 607646"/>
                <a:gd name="connsiteY38" fmla="*/ 395303 h 533051"/>
                <a:gd name="connsiteX39" fmla="*/ 377987 w 607646"/>
                <a:gd name="connsiteY39" fmla="*/ 518790 h 533051"/>
                <a:gd name="connsiteX40" fmla="*/ 343507 w 607646"/>
                <a:gd name="connsiteY40" fmla="*/ 533051 h 533051"/>
                <a:gd name="connsiteX41" fmla="*/ 309028 w 607646"/>
                <a:gd name="connsiteY41" fmla="*/ 518790 h 533051"/>
                <a:gd name="connsiteX42" fmla="*/ 306066 w 607646"/>
                <a:gd name="connsiteY42" fmla="*/ 515833 h 533051"/>
                <a:gd name="connsiteX43" fmla="*/ 291788 w 607646"/>
                <a:gd name="connsiteY43" fmla="*/ 481501 h 533051"/>
                <a:gd name="connsiteX44" fmla="*/ 306066 w 607646"/>
                <a:gd name="connsiteY44" fmla="*/ 447064 h 533051"/>
                <a:gd name="connsiteX45" fmla="*/ 429707 w 607646"/>
                <a:gd name="connsiteY45" fmla="*/ 323576 h 533051"/>
                <a:gd name="connsiteX46" fmla="*/ 446418 w 607646"/>
                <a:gd name="connsiteY46" fmla="*/ 254491 h 533051"/>
                <a:gd name="connsiteX47" fmla="*/ 446418 w 607646"/>
                <a:gd name="connsiteY47" fmla="*/ 254280 h 533051"/>
                <a:gd name="connsiteX48" fmla="*/ 465455 w 607646"/>
                <a:gd name="connsiteY48" fmla="*/ 235265 h 533051"/>
                <a:gd name="connsiteX49" fmla="*/ 527963 w 607646"/>
                <a:gd name="connsiteY49" fmla="*/ 218575 h 533051"/>
                <a:gd name="connsiteX50" fmla="*/ 534943 w 607646"/>
                <a:gd name="connsiteY50" fmla="*/ 217624 h 533051"/>
                <a:gd name="connsiteX51" fmla="*/ 253873 w 607646"/>
                <a:gd name="connsiteY51" fmla="*/ 140927 h 533051"/>
                <a:gd name="connsiteX52" fmla="*/ 141005 w 607646"/>
                <a:gd name="connsiteY52" fmla="*/ 253542 h 533051"/>
                <a:gd name="connsiteX53" fmla="*/ 253873 w 607646"/>
                <a:gd name="connsiteY53" fmla="*/ 366262 h 533051"/>
                <a:gd name="connsiteX54" fmla="*/ 366741 w 607646"/>
                <a:gd name="connsiteY54" fmla="*/ 253542 h 533051"/>
                <a:gd name="connsiteX55" fmla="*/ 253873 w 607646"/>
                <a:gd name="connsiteY55" fmla="*/ 140927 h 533051"/>
                <a:gd name="connsiteX56" fmla="*/ 232929 w 607646"/>
                <a:gd name="connsiteY56" fmla="*/ 0 h 533051"/>
                <a:gd name="connsiteX57" fmla="*/ 274818 w 607646"/>
                <a:gd name="connsiteY57" fmla="*/ 0 h 533051"/>
                <a:gd name="connsiteX58" fmla="*/ 316918 w 607646"/>
                <a:gd name="connsiteY58" fmla="*/ 42045 h 533051"/>
                <a:gd name="connsiteX59" fmla="*/ 316918 w 607646"/>
                <a:gd name="connsiteY59" fmla="*/ 55885 h 533051"/>
                <a:gd name="connsiteX60" fmla="*/ 349287 w 607646"/>
                <a:gd name="connsiteY60" fmla="*/ 69301 h 533051"/>
                <a:gd name="connsiteX61" fmla="*/ 359125 w 607646"/>
                <a:gd name="connsiteY61" fmla="*/ 59476 h 533051"/>
                <a:gd name="connsiteX62" fmla="*/ 388849 w 607646"/>
                <a:gd name="connsiteY62" fmla="*/ 47222 h 533051"/>
                <a:gd name="connsiteX63" fmla="*/ 418574 w 607646"/>
                <a:gd name="connsiteY63" fmla="*/ 59476 h 533051"/>
                <a:gd name="connsiteX64" fmla="*/ 448192 w 607646"/>
                <a:gd name="connsiteY64" fmla="*/ 89162 h 533051"/>
                <a:gd name="connsiteX65" fmla="*/ 448192 w 607646"/>
                <a:gd name="connsiteY65" fmla="*/ 148533 h 533051"/>
                <a:gd name="connsiteX66" fmla="*/ 438460 w 607646"/>
                <a:gd name="connsiteY66" fmla="*/ 158252 h 533051"/>
                <a:gd name="connsiteX67" fmla="*/ 451789 w 607646"/>
                <a:gd name="connsiteY67" fmla="*/ 190684 h 533051"/>
                <a:gd name="connsiteX68" fmla="*/ 465752 w 607646"/>
                <a:gd name="connsiteY68" fmla="*/ 190684 h 533051"/>
                <a:gd name="connsiteX69" fmla="*/ 497909 w 607646"/>
                <a:gd name="connsiteY69" fmla="*/ 205685 h 533051"/>
                <a:gd name="connsiteX70" fmla="*/ 450837 w 607646"/>
                <a:gd name="connsiteY70" fmla="*/ 218257 h 533051"/>
                <a:gd name="connsiteX71" fmla="*/ 419420 w 607646"/>
                <a:gd name="connsiteY71" fmla="*/ 249739 h 533051"/>
                <a:gd name="connsiteX72" fmla="*/ 419208 w 607646"/>
                <a:gd name="connsiteY72" fmla="*/ 250372 h 533051"/>
                <a:gd name="connsiteX73" fmla="*/ 403764 w 607646"/>
                <a:gd name="connsiteY73" fmla="*/ 314603 h 533051"/>
                <a:gd name="connsiteX74" fmla="*/ 283598 w 607646"/>
                <a:gd name="connsiteY74" fmla="*/ 434613 h 533051"/>
                <a:gd name="connsiteX75" fmla="*/ 264134 w 607646"/>
                <a:gd name="connsiteY75" fmla="*/ 481518 h 533051"/>
                <a:gd name="connsiteX76" fmla="*/ 269317 w 607646"/>
                <a:gd name="connsiteY76" fmla="*/ 507083 h 533051"/>
                <a:gd name="connsiteX77" fmla="*/ 232929 w 607646"/>
                <a:gd name="connsiteY77" fmla="*/ 507083 h 533051"/>
                <a:gd name="connsiteX78" fmla="*/ 190828 w 607646"/>
                <a:gd name="connsiteY78" fmla="*/ 465143 h 533051"/>
                <a:gd name="connsiteX79" fmla="*/ 190828 w 607646"/>
                <a:gd name="connsiteY79" fmla="*/ 451304 h 533051"/>
                <a:gd name="connsiteX80" fmla="*/ 158459 w 607646"/>
                <a:gd name="connsiteY80" fmla="*/ 437888 h 533051"/>
                <a:gd name="connsiteX81" fmla="*/ 148622 w 607646"/>
                <a:gd name="connsiteY81" fmla="*/ 447712 h 533051"/>
                <a:gd name="connsiteX82" fmla="*/ 118897 w 607646"/>
                <a:gd name="connsiteY82" fmla="*/ 459967 h 533051"/>
                <a:gd name="connsiteX83" fmla="*/ 89173 w 607646"/>
                <a:gd name="connsiteY83" fmla="*/ 447712 h 533051"/>
                <a:gd name="connsiteX84" fmla="*/ 59554 w 607646"/>
                <a:gd name="connsiteY84" fmla="*/ 418027 h 533051"/>
                <a:gd name="connsiteX85" fmla="*/ 59554 w 607646"/>
                <a:gd name="connsiteY85" fmla="*/ 358656 h 533051"/>
                <a:gd name="connsiteX86" fmla="*/ 69286 w 607646"/>
                <a:gd name="connsiteY86" fmla="*/ 348831 h 533051"/>
                <a:gd name="connsiteX87" fmla="*/ 55958 w 607646"/>
                <a:gd name="connsiteY87" fmla="*/ 316505 h 533051"/>
                <a:gd name="connsiteX88" fmla="*/ 41995 w 607646"/>
                <a:gd name="connsiteY88" fmla="*/ 316505 h 533051"/>
                <a:gd name="connsiteX89" fmla="*/ 0 w 607646"/>
                <a:gd name="connsiteY89" fmla="*/ 274565 h 533051"/>
                <a:gd name="connsiteX90" fmla="*/ 0 w 607646"/>
                <a:gd name="connsiteY90" fmla="*/ 232625 h 533051"/>
                <a:gd name="connsiteX91" fmla="*/ 41995 w 607646"/>
                <a:gd name="connsiteY91" fmla="*/ 190684 h 533051"/>
                <a:gd name="connsiteX92" fmla="*/ 55958 w 607646"/>
                <a:gd name="connsiteY92" fmla="*/ 190684 h 533051"/>
                <a:gd name="connsiteX93" fmla="*/ 69286 w 607646"/>
                <a:gd name="connsiteY93" fmla="*/ 158252 h 533051"/>
                <a:gd name="connsiteX94" fmla="*/ 59554 w 607646"/>
                <a:gd name="connsiteY94" fmla="*/ 148533 h 533051"/>
                <a:gd name="connsiteX95" fmla="*/ 59554 w 607646"/>
                <a:gd name="connsiteY95" fmla="*/ 89162 h 533051"/>
                <a:gd name="connsiteX96" fmla="*/ 89173 w 607646"/>
                <a:gd name="connsiteY96" fmla="*/ 59476 h 533051"/>
                <a:gd name="connsiteX97" fmla="*/ 118897 w 607646"/>
                <a:gd name="connsiteY97" fmla="*/ 47222 h 533051"/>
                <a:gd name="connsiteX98" fmla="*/ 148622 w 607646"/>
                <a:gd name="connsiteY98" fmla="*/ 59476 h 533051"/>
                <a:gd name="connsiteX99" fmla="*/ 158459 w 607646"/>
                <a:gd name="connsiteY99" fmla="*/ 69301 h 533051"/>
                <a:gd name="connsiteX100" fmla="*/ 190828 w 607646"/>
                <a:gd name="connsiteY100" fmla="*/ 55885 h 533051"/>
                <a:gd name="connsiteX101" fmla="*/ 190828 w 607646"/>
                <a:gd name="connsiteY101" fmla="*/ 42045 h 533051"/>
                <a:gd name="connsiteX102" fmla="*/ 232929 w 607646"/>
                <a:gd name="connsiteY102" fmla="*/ 0 h 53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7646" h="533051">
                  <a:moveTo>
                    <a:pt x="352921" y="457945"/>
                  </a:moveTo>
                  <a:cubicBezTo>
                    <a:pt x="349113" y="457945"/>
                    <a:pt x="345623" y="459423"/>
                    <a:pt x="342979" y="462170"/>
                  </a:cubicBezTo>
                  <a:cubicBezTo>
                    <a:pt x="340229" y="464811"/>
                    <a:pt x="338854" y="468297"/>
                    <a:pt x="338854" y="472100"/>
                  </a:cubicBezTo>
                  <a:cubicBezTo>
                    <a:pt x="338854" y="475797"/>
                    <a:pt x="340229" y="479389"/>
                    <a:pt x="342979" y="482029"/>
                  </a:cubicBezTo>
                  <a:cubicBezTo>
                    <a:pt x="345623" y="484670"/>
                    <a:pt x="349113" y="486149"/>
                    <a:pt x="352921" y="486149"/>
                  </a:cubicBezTo>
                  <a:cubicBezTo>
                    <a:pt x="356622" y="486149"/>
                    <a:pt x="360218" y="484670"/>
                    <a:pt x="362863" y="482029"/>
                  </a:cubicBezTo>
                  <a:cubicBezTo>
                    <a:pt x="365507" y="479389"/>
                    <a:pt x="366987" y="475797"/>
                    <a:pt x="366987" y="472100"/>
                  </a:cubicBezTo>
                  <a:cubicBezTo>
                    <a:pt x="366987" y="468297"/>
                    <a:pt x="365507" y="464811"/>
                    <a:pt x="362863" y="462170"/>
                  </a:cubicBezTo>
                  <a:cubicBezTo>
                    <a:pt x="360218" y="459423"/>
                    <a:pt x="356622" y="457945"/>
                    <a:pt x="352921" y="457945"/>
                  </a:cubicBezTo>
                  <a:close/>
                  <a:moveTo>
                    <a:pt x="438485" y="375972"/>
                  </a:moveTo>
                  <a:cubicBezTo>
                    <a:pt x="435735" y="375972"/>
                    <a:pt x="432985" y="377134"/>
                    <a:pt x="431081" y="379141"/>
                  </a:cubicBezTo>
                  <a:lnTo>
                    <a:pt x="372699" y="437346"/>
                  </a:lnTo>
                  <a:cubicBezTo>
                    <a:pt x="370689" y="439353"/>
                    <a:pt x="369632" y="441994"/>
                    <a:pt x="369632" y="444846"/>
                  </a:cubicBezTo>
                  <a:cubicBezTo>
                    <a:pt x="369632" y="447698"/>
                    <a:pt x="370689" y="450339"/>
                    <a:pt x="372699" y="452346"/>
                  </a:cubicBezTo>
                  <a:cubicBezTo>
                    <a:pt x="374708" y="454353"/>
                    <a:pt x="377352" y="455409"/>
                    <a:pt x="380208" y="455409"/>
                  </a:cubicBezTo>
                  <a:cubicBezTo>
                    <a:pt x="382958" y="455409"/>
                    <a:pt x="385602" y="454353"/>
                    <a:pt x="387612" y="452346"/>
                  </a:cubicBezTo>
                  <a:lnTo>
                    <a:pt x="445994" y="394035"/>
                  </a:lnTo>
                  <a:cubicBezTo>
                    <a:pt x="448004" y="392028"/>
                    <a:pt x="449062" y="389387"/>
                    <a:pt x="449062" y="386535"/>
                  </a:cubicBezTo>
                  <a:cubicBezTo>
                    <a:pt x="449062" y="383789"/>
                    <a:pt x="448004" y="381148"/>
                    <a:pt x="445994" y="379141"/>
                  </a:cubicBezTo>
                  <a:cubicBezTo>
                    <a:pt x="443985" y="377134"/>
                    <a:pt x="441341" y="375972"/>
                    <a:pt x="438485" y="375972"/>
                  </a:cubicBezTo>
                  <a:close/>
                  <a:moveTo>
                    <a:pt x="534943" y="217624"/>
                  </a:moveTo>
                  <a:cubicBezTo>
                    <a:pt x="542136" y="217624"/>
                    <a:pt x="548905" y="220371"/>
                    <a:pt x="553981" y="225547"/>
                  </a:cubicBezTo>
                  <a:lnTo>
                    <a:pt x="554404" y="225969"/>
                  </a:lnTo>
                  <a:cubicBezTo>
                    <a:pt x="555779" y="227237"/>
                    <a:pt x="556520" y="229033"/>
                    <a:pt x="556520" y="230934"/>
                  </a:cubicBezTo>
                  <a:cubicBezTo>
                    <a:pt x="556520" y="232836"/>
                    <a:pt x="555779" y="234632"/>
                    <a:pt x="554510" y="235899"/>
                  </a:cubicBezTo>
                  <a:lnTo>
                    <a:pt x="524050" y="266322"/>
                  </a:lnTo>
                  <a:cubicBezTo>
                    <a:pt x="519396" y="270970"/>
                    <a:pt x="516752" y="277203"/>
                    <a:pt x="516752" y="283752"/>
                  </a:cubicBezTo>
                  <a:cubicBezTo>
                    <a:pt x="516752" y="290301"/>
                    <a:pt x="519396" y="296534"/>
                    <a:pt x="524050" y="301182"/>
                  </a:cubicBezTo>
                  <a:cubicBezTo>
                    <a:pt x="528703" y="305830"/>
                    <a:pt x="534838" y="308365"/>
                    <a:pt x="541501" y="308365"/>
                  </a:cubicBezTo>
                  <a:cubicBezTo>
                    <a:pt x="548058" y="308365"/>
                    <a:pt x="554299" y="305830"/>
                    <a:pt x="558952" y="301182"/>
                  </a:cubicBezTo>
                  <a:lnTo>
                    <a:pt x="589413" y="270759"/>
                  </a:lnTo>
                  <a:cubicBezTo>
                    <a:pt x="590682" y="269491"/>
                    <a:pt x="592480" y="268752"/>
                    <a:pt x="594384" y="268752"/>
                  </a:cubicBezTo>
                  <a:cubicBezTo>
                    <a:pt x="596288" y="268752"/>
                    <a:pt x="597980" y="269491"/>
                    <a:pt x="599355" y="270759"/>
                  </a:cubicBezTo>
                  <a:lnTo>
                    <a:pt x="599778" y="271181"/>
                  </a:lnTo>
                  <a:cubicBezTo>
                    <a:pt x="606547" y="277942"/>
                    <a:pt x="609191" y="287977"/>
                    <a:pt x="606758" y="297168"/>
                  </a:cubicBezTo>
                  <a:lnTo>
                    <a:pt x="590047" y="359704"/>
                  </a:lnTo>
                  <a:cubicBezTo>
                    <a:pt x="587509" y="368894"/>
                    <a:pt x="580211" y="376183"/>
                    <a:pt x="571010" y="378612"/>
                  </a:cubicBezTo>
                  <a:cubicBezTo>
                    <a:pt x="570904" y="378718"/>
                    <a:pt x="570904" y="378718"/>
                    <a:pt x="570798" y="378718"/>
                  </a:cubicBezTo>
                  <a:lnTo>
                    <a:pt x="501627" y="395303"/>
                  </a:lnTo>
                  <a:lnTo>
                    <a:pt x="377987" y="518790"/>
                  </a:lnTo>
                  <a:cubicBezTo>
                    <a:pt x="368785" y="527981"/>
                    <a:pt x="356517" y="533051"/>
                    <a:pt x="343507" y="533051"/>
                  </a:cubicBezTo>
                  <a:cubicBezTo>
                    <a:pt x="330498" y="533051"/>
                    <a:pt x="318229" y="527981"/>
                    <a:pt x="309028" y="518790"/>
                  </a:cubicBezTo>
                  <a:lnTo>
                    <a:pt x="306066" y="515833"/>
                  </a:lnTo>
                  <a:cubicBezTo>
                    <a:pt x="296865" y="506642"/>
                    <a:pt x="291788" y="494494"/>
                    <a:pt x="291788" y="481501"/>
                  </a:cubicBezTo>
                  <a:cubicBezTo>
                    <a:pt x="291788" y="468402"/>
                    <a:pt x="296865" y="456254"/>
                    <a:pt x="306066" y="447064"/>
                  </a:cubicBezTo>
                  <a:lnTo>
                    <a:pt x="429707" y="323576"/>
                  </a:lnTo>
                  <a:lnTo>
                    <a:pt x="446418" y="254491"/>
                  </a:lnTo>
                  <a:cubicBezTo>
                    <a:pt x="446418" y="254385"/>
                    <a:pt x="446418" y="254385"/>
                    <a:pt x="446418" y="254280"/>
                  </a:cubicBezTo>
                  <a:cubicBezTo>
                    <a:pt x="448956" y="245089"/>
                    <a:pt x="456254" y="237801"/>
                    <a:pt x="465455" y="235265"/>
                  </a:cubicBezTo>
                  <a:lnTo>
                    <a:pt x="527963" y="218575"/>
                  </a:lnTo>
                  <a:cubicBezTo>
                    <a:pt x="530290" y="217941"/>
                    <a:pt x="532617" y="217624"/>
                    <a:pt x="534943" y="217624"/>
                  </a:cubicBezTo>
                  <a:close/>
                  <a:moveTo>
                    <a:pt x="253873" y="140927"/>
                  </a:moveTo>
                  <a:cubicBezTo>
                    <a:pt x="191674" y="140927"/>
                    <a:pt x="141005" y="191424"/>
                    <a:pt x="141005" y="253542"/>
                  </a:cubicBezTo>
                  <a:cubicBezTo>
                    <a:pt x="141005" y="315765"/>
                    <a:pt x="191674" y="366262"/>
                    <a:pt x="253873" y="366262"/>
                  </a:cubicBezTo>
                  <a:cubicBezTo>
                    <a:pt x="316072" y="366262"/>
                    <a:pt x="366741" y="315765"/>
                    <a:pt x="366741" y="253542"/>
                  </a:cubicBezTo>
                  <a:cubicBezTo>
                    <a:pt x="366741" y="191424"/>
                    <a:pt x="316072" y="140927"/>
                    <a:pt x="253873" y="140927"/>
                  </a:cubicBezTo>
                  <a:close/>
                  <a:moveTo>
                    <a:pt x="232929" y="0"/>
                  </a:moveTo>
                  <a:lnTo>
                    <a:pt x="274818" y="0"/>
                  </a:lnTo>
                  <a:cubicBezTo>
                    <a:pt x="298090" y="0"/>
                    <a:pt x="316918" y="18910"/>
                    <a:pt x="316918" y="42045"/>
                  </a:cubicBezTo>
                  <a:lnTo>
                    <a:pt x="316918" y="55885"/>
                  </a:lnTo>
                  <a:cubicBezTo>
                    <a:pt x="328025" y="59371"/>
                    <a:pt x="338921" y="63913"/>
                    <a:pt x="349287" y="69301"/>
                  </a:cubicBezTo>
                  <a:lnTo>
                    <a:pt x="359125" y="59476"/>
                  </a:lnTo>
                  <a:cubicBezTo>
                    <a:pt x="367058" y="51553"/>
                    <a:pt x="377637" y="47222"/>
                    <a:pt x="388849" y="47222"/>
                  </a:cubicBezTo>
                  <a:cubicBezTo>
                    <a:pt x="400062" y="47222"/>
                    <a:pt x="410640" y="51553"/>
                    <a:pt x="418574" y="59476"/>
                  </a:cubicBezTo>
                  <a:lnTo>
                    <a:pt x="448192" y="89162"/>
                  </a:lnTo>
                  <a:cubicBezTo>
                    <a:pt x="464588" y="105536"/>
                    <a:pt x="464588" y="132158"/>
                    <a:pt x="448192" y="148533"/>
                  </a:cubicBezTo>
                  <a:lnTo>
                    <a:pt x="438460" y="158252"/>
                  </a:lnTo>
                  <a:cubicBezTo>
                    <a:pt x="443749" y="168710"/>
                    <a:pt x="448298" y="179486"/>
                    <a:pt x="451789" y="190684"/>
                  </a:cubicBezTo>
                  <a:lnTo>
                    <a:pt x="465752" y="190684"/>
                  </a:lnTo>
                  <a:cubicBezTo>
                    <a:pt x="478657" y="190684"/>
                    <a:pt x="490187" y="196494"/>
                    <a:pt x="497909" y="205685"/>
                  </a:cubicBezTo>
                  <a:lnTo>
                    <a:pt x="450837" y="218257"/>
                  </a:lnTo>
                  <a:cubicBezTo>
                    <a:pt x="435604" y="222377"/>
                    <a:pt x="423440" y="234420"/>
                    <a:pt x="419420" y="249739"/>
                  </a:cubicBezTo>
                  <a:cubicBezTo>
                    <a:pt x="419314" y="249950"/>
                    <a:pt x="419314" y="250161"/>
                    <a:pt x="419208" y="250372"/>
                  </a:cubicBezTo>
                  <a:lnTo>
                    <a:pt x="403764" y="314603"/>
                  </a:lnTo>
                  <a:lnTo>
                    <a:pt x="283598" y="434613"/>
                  </a:lnTo>
                  <a:cubicBezTo>
                    <a:pt x="271010" y="447078"/>
                    <a:pt x="264134" y="463770"/>
                    <a:pt x="264134" y="481518"/>
                  </a:cubicBezTo>
                  <a:cubicBezTo>
                    <a:pt x="264134" y="490392"/>
                    <a:pt x="265932" y="499160"/>
                    <a:pt x="269317" y="507083"/>
                  </a:cubicBezTo>
                  <a:lnTo>
                    <a:pt x="232929" y="507083"/>
                  </a:lnTo>
                  <a:cubicBezTo>
                    <a:pt x="209657" y="507083"/>
                    <a:pt x="190828" y="488279"/>
                    <a:pt x="190828" y="465143"/>
                  </a:cubicBezTo>
                  <a:lnTo>
                    <a:pt x="190828" y="451304"/>
                  </a:lnTo>
                  <a:cubicBezTo>
                    <a:pt x="179721" y="447712"/>
                    <a:pt x="168826" y="443275"/>
                    <a:pt x="158459" y="437888"/>
                  </a:cubicBezTo>
                  <a:lnTo>
                    <a:pt x="148622" y="447712"/>
                  </a:lnTo>
                  <a:cubicBezTo>
                    <a:pt x="140688" y="455635"/>
                    <a:pt x="130110" y="459967"/>
                    <a:pt x="118897" y="459967"/>
                  </a:cubicBezTo>
                  <a:cubicBezTo>
                    <a:pt x="107685" y="459967"/>
                    <a:pt x="97107" y="455635"/>
                    <a:pt x="89173" y="447712"/>
                  </a:cubicBezTo>
                  <a:lnTo>
                    <a:pt x="59554" y="418027"/>
                  </a:lnTo>
                  <a:cubicBezTo>
                    <a:pt x="43158" y="401652"/>
                    <a:pt x="43158" y="375030"/>
                    <a:pt x="59554" y="358656"/>
                  </a:cubicBezTo>
                  <a:lnTo>
                    <a:pt x="69286" y="348831"/>
                  </a:lnTo>
                  <a:cubicBezTo>
                    <a:pt x="63997" y="338478"/>
                    <a:pt x="59449" y="327597"/>
                    <a:pt x="55958" y="316505"/>
                  </a:cubicBezTo>
                  <a:lnTo>
                    <a:pt x="41995" y="316505"/>
                  </a:lnTo>
                  <a:cubicBezTo>
                    <a:pt x="18829" y="316505"/>
                    <a:pt x="0" y="297700"/>
                    <a:pt x="0" y="274565"/>
                  </a:cubicBezTo>
                  <a:lnTo>
                    <a:pt x="0" y="232625"/>
                  </a:lnTo>
                  <a:cubicBezTo>
                    <a:pt x="0" y="209488"/>
                    <a:pt x="18829" y="190684"/>
                    <a:pt x="41995" y="190684"/>
                  </a:cubicBezTo>
                  <a:lnTo>
                    <a:pt x="55958" y="190684"/>
                  </a:lnTo>
                  <a:cubicBezTo>
                    <a:pt x="59449" y="179486"/>
                    <a:pt x="63997" y="168710"/>
                    <a:pt x="69286" y="158252"/>
                  </a:cubicBezTo>
                  <a:lnTo>
                    <a:pt x="59554" y="148533"/>
                  </a:lnTo>
                  <a:cubicBezTo>
                    <a:pt x="43158" y="132158"/>
                    <a:pt x="43158" y="105536"/>
                    <a:pt x="59554" y="89162"/>
                  </a:cubicBezTo>
                  <a:lnTo>
                    <a:pt x="89173" y="59476"/>
                  </a:lnTo>
                  <a:cubicBezTo>
                    <a:pt x="97107" y="51553"/>
                    <a:pt x="107685" y="47222"/>
                    <a:pt x="118897" y="47222"/>
                  </a:cubicBezTo>
                  <a:cubicBezTo>
                    <a:pt x="130110" y="47222"/>
                    <a:pt x="140688" y="51553"/>
                    <a:pt x="148622" y="59476"/>
                  </a:cubicBezTo>
                  <a:lnTo>
                    <a:pt x="158459" y="69301"/>
                  </a:lnTo>
                  <a:cubicBezTo>
                    <a:pt x="168826" y="63913"/>
                    <a:pt x="179721" y="59371"/>
                    <a:pt x="190828" y="55885"/>
                  </a:cubicBezTo>
                  <a:lnTo>
                    <a:pt x="190828" y="42045"/>
                  </a:lnTo>
                  <a:cubicBezTo>
                    <a:pt x="190828" y="18910"/>
                    <a:pt x="209657" y="0"/>
                    <a:pt x="2329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î$ľíḓé"/>
          <p:cNvGrpSpPr/>
          <p:nvPr/>
        </p:nvGrpSpPr>
        <p:grpSpPr>
          <a:xfrm>
            <a:off x="7548884" y="1992713"/>
            <a:ext cx="953230" cy="953228"/>
            <a:chOff x="7828426" y="1707625"/>
            <a:chExt cx="682538" cy="682537"/>
          </a:xfrm>
        </p:grpSpPr>
        <p:sp>
          <p:nvSpPr>
            <p:cNvPr id="28" name="išľîḓé"/>
            <p:cNvSpPr/>
            <p:nvPr/>
          </p:nvSpPr>
          <p:spPr>
            <a:xfrm>
              <a:off x="7828426" y="1707625"/>
              <a:ext cx="682538" cy="682537"/>
            </a:xfrm>
            <a:prstGeom prst="ellipse">
              <a:avLst/>
            </a:prstGeom>
            <a:solidFill>
              <a:srgbClr val="F0B9B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600" b="1" i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íṥḻíḓé"/>
            <p:cNvSpPr/>
            <p:nvPr/>
          </p:nvSpPr>
          <p:spPr bwMode="auto">
            <a:xfrm>
              <a:off x="7963487" y="1868001"/>
              <a:ext cx="412418" cy="361786"/>
            </a:xfrm>
            <a:custGeom>
              <a:avLst/>
              <a:gdLst>
                <a:gd name="connsiteX0" fmla="*/ 352921 w 607646"/>
                <a:gd name="connsiteY0" fmla="*/ 457945 h 533051"/>
                <a:gd name="connsiteX1" fmla="*/ 342979 w 607646"/>
                <a:gd name="connsiteY1" fmla="*/ 462170 h 533051"/>
                <a:gd name="connsiteX2" fmla="*/ 338854 w 607646"/>
                <a:gd name="connsiteY2" fmla="*/ 472100 h 533051"/>
                <a:gd name="connsiteX3" fmla="*/ 342979 w 607646"/>
                <a:gd name="connsiteY3" fmla="*/ 482029 h 533051"/>
                <a:gd name="connsiteX4" fmla="*/ 352921 w 607646"/>
                <a:gd name="connsiteY4" fmla="*/ 486149 h 533051"/>
                <a:gd name="connsiteX5" fmla="*/ 362863 w 607646"/>
                <a:gd name="connsiteY5" fmla="*/ 482029 h 533051"/>
                <a:gd name="connsiteX6" fmla="*/ 366987 w 607646"/>
                <a:gd name="connsiteY6" fmla="*/ 472100 h 533051"/>
                <a:gd name="connsiteX7" fmla="*/ 362863 w 607646"/>
                <a:gd name="connsiteY7" fmla="*/ 462170 h 533051"/>
                <a:gd name="connsiteX8" fmla="*/ 352921 w 607646"/>
                <a:gd name="connsiteY8" fmla="*/ 457945 h 533051"/>
                <a:gd name="connsiteX9" fmla="*/ 438485 w 607646"/>
                <a:gd name="connsiteY9" fmla="*/ 375972 h 533051"/>
                <a:gd name="connsiteX10" fmla="*/ 431081 w 607646"/>
                <a:gd name="connsiteY10" fmla="*/ 379141 h 533051"/>
                <a:gd name="connsiteX11" fmla="*/ 372699 w 607646"/>
                <a:gd name="connsiteY11" fmla="*/ 437346 h 533051"/>
                <a:gd name="connsiteX12" fmla="*/ 369632 w 607646"/>
                <a:gd name="connsiteY12" fmla="*/ 444846 h 533051"/>
                <a:gd name="connsiteX13" fmla="*/ 372699 w 607646"/>
                <a:gd name="connsiteY13" fmla="*/ 452346 h 533051"/>
                <a:gd name="connsiteX14" fmla="*/ 380208 w 607646"/>
                <a:gd name="connsiteY14" fmla="*/ 455409 h 533051"/>
                <a:gd name="connsiteX15" fmla="*/ 387612 w 607646"/>
                <a:gd name="connsiteY15" fmla="*/ 452346 h 533051"/>
                <a:gd name="connsiteX16" fmla="*/ 445994 w 607646"/>
                <a:gd name="connsiteY16" fmla="*/ 394035 h 533051"/>
                <a:gd name="connsiteX17" fmla="*/ 449062 w 607646"/>
                <a:gd name="connsiteY17" fmla="*/ 386535 h 533051"/>
                <a:gd name="connsiteX18" fmla="*/ 445994 w 607646"/>
                <a:gd name="connsiteY18" fmla="*/ 379141 h 533051"/>
                <a:gd name="connsiteX19" fmla="*/ 438485 w 607646"/>
                <a:gd name="connsiteY19" fmla="*/ 375972 h 533051"/>
                <a:gd name="connsiteX20" fmla="*/ 534943 w 607646"/>
                <a:gd name="connsiteY20" fmla="*/ 217624 h 533051"/>
                <a:gd name="connsiteX21" fmla="*/ 553981 w 607646"/>
                <a:gd name="connsiteY21" fmla="*/ 225547 h 533051"/>
                <a:gd name="connsiteX22" fmla="*/ 554404 w 607646"/>
                <a:gd name="connsiteY22" fmla="*/ 225969 h 533051"/>
                <a:gd name="connsiteX23" fmla="*/ 556520 w 607646"/>
                <a:gd name="connsiteY23" fmla="*/ 230934 h 533051"/>
                <a:gd name="connsiteX24" fmla="*/ 554510 w 607646"/>
                <a:gd name="connsiteY24" fmla="*/ 235899 h 533051"/>
                <a:gd name="connsiteX25" fmla="*/ 524050 w 607646"/>
                <a:gd name="connsiteY25" fmla="*/ 266322 h 533051"/>
                <a:gd name="connsiteX26" fmla="*/ 516752 w 607646"/>
                <a:gd name="connsiteY26" fmla="*/ 283752 h 533051"/>
                <a:gd name="connsiteX27" fmla="*/ 524050 w 607646"/>
                <a:gd name="connsiteY27" fmla="*/ 301182 h 533051"/>
                <a:gd name="connsiteX28" fmla="*/ 541501 w 607646"/>
                <a:gd name="connsiteY28" fmla="*/ 308365 h 533051"/>
                <a:gd name="connsiteX29" fmla="*/ 558952 w 607646"/>
                <a:gd name="connsiteY29" fmla="*/ 301182 h 533051"/>
                <a:gd name="connsiteX30" fmla="*/ 589413 w 607646"/>
                <a:gd name="connsiteY30" fmla="*/ 270759 h 533051"/>
                <a:gd name="connsiteX31" fmla="*/ 594384 w 607646"/>
                <a:gd name="connsiteY31" fmla="*/ 268752 h 533051"/>
                <a:gd name="connsiteX32" fmla="*/ 599355 w 607646"/>
                <a:gd name="connsiteY32" fmla="*/ 270759 h 533051"/>
                <a:gd name="connsiteX33" fmla="*/ 599778 w 607646"/>
                <a:gd name="connsiteY33" fmla="*/ 271181 h 533051"/>
                <a:gd name="connsiteX34" fmla="*/ 606758 w 607646"/>
                <a:gd name="connsiteY34" fmla="*/ 297168 h 533051"/>
                <a:gd name="connsiteX35" fmla="*/ 590047 w 607646"/>
                <a:gd name="connsiteY35" fmla="*/ 359704 h 533051"/>
                <a:gd name="connsiteX36" fmla="*/ 571010 w 607646"/>
                <a:gd name="connsiteY36" fmla="*/ 378612 h 533051"/>
                <a:gd name="connsiteX37" fmla="*/ 570798 w 607646"/>
                <a:gd name="connsiteY37" fmla="*/ 378718 h 533051"/>
                <a:gd name="connsiteX38" fmla="*/ 501627 w 607646"/>
                <a:gd name="connsiteY38" fmla="*/ 395303 h 533051"/>
                <a:gd name="connsiteX39" fmla="*/ 377987 w 607646"/>
                <a:gd name="connsiteY39" fmla="*/ 518790 h 533051"/>
                <a:gd name="connsiteX40" fmla="*/ 343507 w 607646"/>
                <a:gd name="connsiteY40" fmla="*/ 533051 h 533051"/>
                <a:gd name="connsiteX41" fmla="*/ 309028 w 607646"/>
                <a:gd name="connsiteY41" fmla="*/ 518790 h 533051"/>
                <a:gd name="connsiteX42" fmla="*/ 306066 w 607646"/>
                <a:gd name="connsiteY42" fmla="*/ 515833 h 533051"/>
                <a:gd name="connsiteX43" fmla="*/ 291788 w 607646"/>
                <a:gd name="connsiteY43" fmla="*/ 481501 h 533051"/>
                <a:gd name="connsiteX44" fmla="*/ 306066 w 607646"/>
                <a:gd name="connsiteY44" fmla="*/ 447064 h 533051"/>
                <a:gd name="connsiteX45" fmla="*/ 429707 w 607646"/>
                <a:gd name="connsiteY45" fmla="*/ 323576 h 533051"/>
                <a:gd name="connsiteX46" fmla="*/ 446418 w 607646"/>
                <a:gd name="connsiteY46" fmla="*/ 254491 h 533051"/>
                <a:gd name="connsiteX47" fmla="*/ 446418 w 607646"/>
                <a:gd name="connsiteY47" fmla="*/ 254280 h 533051"/>
                <a:gd name="connsiteX48" fmla="*/ 465455 w 607646"/>
                <a:gd name="connsiteY48" fmla="*/ 235265 h 533051"/>
                <a:gd name="connsiteX49" fmla="*/ 527963 w 607646"/>
                <a:gd name="connsiteY49" fmla="*/ 218575 h 533051"/>
                <a:gd name="connsiteX50" fmla="*/ 534943 w 607646"/>
                <a:gd name="connsiteY50" fmla="*/ 217624 h 533051"/>
                <a:gd name="connsiteX51" fmla="*/ 253873 w 607646"/>
                <a:gd name="connsiteY51" fmla="*/ 140927 h 533051"/>
                <a:gd name="connsiteX52" fmla="*/ 141005 w 607646"/>
                <a:gd name="connsiteY52" fmla="*/ 253542 h 533051"/>
                <a:gd name="connsiteX53" fmla="*/ 253873 w 607646"/>
                <a:gd name="connsiteY53" fmla="*/ 366262 h 533051"/>
                <a:gd name="connsiteX54" fmla="*/ 366741 w 607646"/>
                <a:gd name="connsiteY54" fmla="*/ 253542 h 533051"/>
                <a:gd name="connsiteX55" fmla="*/ 253873 w 607646"/>
                <a:gd name="connsiteY55" fmla="*/ 140927 h 533051"/>
                <a:gd name="connsiteX56" fmla="*/ 232929 w 607646"/>
                <a:gd name="connsiteY56" fmla="*/ 0 h 533051"/>
                <a:gd name="connsiteX57" fmla="*/ 274818 w 607646"/>
                <a:gd name="connsiteY57" fmla="*/ 0 h 533051"/>
                <a:gd name="connsiteX58" fmla="*/ 316918 w 607646"/>
                <a:gd name="connsiteY58" fmla="*/ 42045 h 533051"/>
                <a:gd name="connsiteX59" fmla="*/ 316918 w 607646"/>
                <a:gd name="connsiteY59" fmla="*/ 55885 h 533051"/>
                <a:gd name="connsiteX60" fmla="*/ 349287 w 607646"/>
                <a:gd name="connsiteY60" fmla="*/ 69301 h 533051"/>
                <a:gd name="connsiteX61" fmla="*/ 359125 w 607646"/>
                <a:gd name="connsiteY61" fmla="*/ 59476 h 533051"/>
                <a:gd name="connsiteX62" fmla="*/ 388849 w 607646"/>
                <a:gd name="connsiteY62" fmla="*/ 47222 h 533051"/>
                <a:gd name="connsiteX63" fmla="*/ 418574 w 607646"/>
                <a:gd name="connsiteY63" fmla="*/ 59476 h 533051"/>
                <a:gd name="connsiteX64" fmla="*/ 448192 w 607646"/>
                <a:gd name="connsiteY64" fmla="*/ 89162 h 533051"/>
                <a:gd name="connsiteX65" fmla="*/ 448192 w 607646"/>
                <a:gd name="connsiteY65" fmla="*/ 148533 h 533051"/>
                <a:gd name="connsiteX66" fmla="*/ 438460 w 607646"/>
                <a:gd name="connsiteY66" fmla="*/ 158252 h 533051"/>
                <a:gd name="connsiteX67" fmla="*/ 451789 w 607646"/>
                <a:gd name="connsiteY67" fmla="*/ 190684 h 533051"/>
                <a:gd name="connsiteX68" fmla="*/ 465752 w 607646"/>
                <a:gd name="connsiteY68" fmla="*/ 190684 h 533051"/>
                <a:gd name="connsiteX69" fmla="*/ 497909 w 607646"/>
                <a:gd name="connsiteY69" fmla="*/ 205685 h 533051"/>
                <a:gd name="connsiteX70" fmla="*/ 450837 w 607646"/>
                <a:gd name="connsiteY70" fmla="*/ 218257 h 533051"/>
                <a:gd name="connsiteX71" fmla="*/ 419420 w 607646"/>
                <a:gd name="connsiteY71" fmla="*/ 249739 h 533051"/>
                <a:gd name="connsiteX72" fmla="*/ 419208 w 607646"/>
                <a:gd name="connsiteY72" fmla="*/ 250372 h 533051"/>
                <a:gd name="connsiteX73" fmla="*/ 403764 w 607646"/>
                <a:gd name="connsiteY73" fmla="*/ 314603 h 533051"/>
                <a:gd name="connsiteX74" fmla="*/ 283598 w 607646"/>
                <a:gd name="connsiteY74" fmla="*/ 434613 h 533051"/>
                <a:gd name="connsiteX75" fmla="*/ 264134 w 607646"/>
                <a:gd name="connsiteY75" fmla="*/ 481518 h 533051"/>
                <a:gd name="connsiteX76" fmla="*/ 269317 w 607646"/>
                <a:gd name="connsiteY76" fmla="*/ 507083 h 533051"/>
                <a:gd name="connsiteX77" fmla="*/ 232929 w 607646"/>
                <a:gd name="connsiteY77" fmla="*/ 507083 h 533051"/>
                <a:gd name="connsiteX78" fmla="*/ 190828 w 607646"/>
                <a:gd name="connsiteY78" fmla="*/ 465143 h 533051"/>
                <a:gd name="connsiteX79" fmla="*/ 190828 w 607646"/>
                <a:gd name="connsiteY79" fmla="*/ 451304 h 533051"/>
                <a:gd name="connsiteX80" fmla="*/ 158459 w 607646"/>
                <a:gd name="connsiteY80" fmla="*/ 437888 h 533051"/>
                <a:gd name="connsiteX81" fmla="*/ 148622 w 607646"/>
                <a:gd name="connsiteY81" fmla="*/ 447712 h 533051"/>
                <a:gd name="connsiteX82" fmla="*/ 118897 w 607646"/>
                <a:gd name="connsiteY82" fmla="*/ 459967 h 533051"/>
                <a:gd name="connsiteX83" fmla="*/ 89173 w 607646"/>
                <a:gd name="connsiteY83" fmla="*/ 447712 h 533051"/>
                <a:gd name="connsiteX84" fmla="*/ 59554 w 607646"/>
                <a:gd name="connsiteY84" fmla="*/ 418027 h 533051"/>
                <a:gd name="connsiteX85" fmla="*/ 59554 w 607646"/>
                <a:gd name="connsiteY85" fmla="*/ 358656 h 533051"/>
                <a:gd name="connsiteX86" fmla="*/ 69286 w 607646"/>
                <a:gd name="connsiteY86" fmla="*/ 348831 h 533051"/>
                <a:gd name="connsiteX87" fmla="*/ 55958 w 607646"/>
                <a:gd name="connsiteY87" fmla="*/ 316505 h 533051"/>
                <a:gd name="connsiteX88" fmla="*/ 41995 w 607646"/>
                <a:gd name="connsiteY88" fmla="*/ 316505 h 533051"/>
                <a:gd name="connsiteX89" fmla="*/ 0 w 607646"/>
                <a:gd name="connsiteY89" fmla="*/ 274565 h 533051"/>
                <a:gd name="connsiteX90" fmla="*/ 0 w 607646"/>
                <a:gd name="connsiteY90" fmla="*/ 232625 h 533051"/>
                <a:gd name="connsiteX91" fmla="*/ 41995 w 607646"/>
                <a:gd name="connsiteY91" fmla="*/ 190684 h 533051"/>
                <a:gd name="connsiteX92" fmla="*/ 55958 w 607646"/>
                <a:gd name="connsiteY92" fmla="*/ 190684 h 533051"/>
                <a:gd name="connsiteX93" fmla="*/ 69286 w 607646"/>
                <a:gd name="connsiteY93" fmla="*/ 158252 h 533051"/>
                <a:gd name="connsiteX94" fmla="*/ 59554 w 607646"/>
                <a:gd name="connsiteY94" fmla="*/ 148533 h 533051"/>
                <a:gd name="connsiteX95" fmla="*/ 59554 w 607646"/>
                <a:gd name="connsiteY95" fmla="*/ 89162 h 533051"/>
                <a:gd name="connsiteX96" fmla="*/ 89173 w 607646"/>
                <a:gd name="connsiteY96" fmla="*/ 59476 h 533051"/>
                <a:gd name="connsiteX97" fmla="*/ 118897 w 607646"/>
                <a:gd name="connsiteY97" fmla="*/ 47222 h 533051"/>
                <a:gd name="connsiteX98" fmla="*/ 148622 w 607646"/>
                <a:gd name="connsiteY98" fmla="*/ 59476 h 533051"/>
                <a:gd name="connsiteX99" fmla="*/ 158459 w 607646"/>
                <a:gd name="connsiteY99" fmla="*/ 69301 h 533051"/>
                <a:gd name="connsiteX100" fmla="*/ 190828 w 607646"/>
                <a:gd name="connsiteY100" fmla="*/ 55885 h 533051"/>
                <a:gd name="connsiteX101" fmla="*/ 190828 w 607646"/>
                <a:gd name="connsiteY101" fmla="*/ 42045 h 533051"/>
                <a:gd name="connsiteX102" fmla="*/ 232929 w 607646"/>
                <a:gd name="connsiteY102" fmla="*/ 0 h 53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7646" h="533051">
                  <a:moveTo>
                    <a:pt x="352921" y="457945"/>
                  </a:moveTo>
                  <a:cubicBezTo>
                    <a:pt x="349113" y="457945"/>
                    <a:pt x="345623" y="459423"/>
                    <a:pt x="342979" y="462170"/>
                  </a:cubicBezTo>
                  <a:cubicBezTo>
                    <a:pt x="340229" y="464811"/>
                    <a:pt x="338854" y="468297"/>
                    <a:pt x="338854" y="472100"/>
                  </a:cubicBezTo>
                  <a:cubicBezTo>
                    <a:pt x="338854" y="475797"/>
                    <a:pt x="340229" y="479389"/>
                    <a:pt x="342979" y="482029"/>
                  </a:cubicBezTo>
                  <a:cubicBezTo>
                    <a:pt x="345623" y="484670"/>
                    <a:pt x="349113" y="486149"/>
                    <a:pt x="352921" y="486149"/>
                  </a:cubicBezTo>
                  <a:cubicBezTo>
                    <a:pt x="356622" y="486149"/>
                    <a:pt x="360218" y="484670"/>
                    <a:pt x="362863" y="482029"/>
                  </a:cubicBezTo>
                  <a:cubicBezTo>
                    <a:pt x="365507" y="479389"/>
                    <a:pt x="366987" y="475797"/>
                    <a:pt x="366987" y="472100"/>
                  </a:cubicBezTo>
                  <a:cubicBezTo>
                    <a:pt x="366987" y="468297"/>
                    <a:pt x="365507" y="464811"/>
                    <a:pt x="362863" y="462170"/>
                  </a:cubicBezTo>
                  <a:cubicBezTo>
                    <a:pt x="360218" y="459423"/>
                    <a:pt x="356622" y="457945"/>
                    <a:pt x="352921" y="457945"/>
                  </a:cubicBezTo>
                  <a:close/>
                  <a:moveTo>
                    <a:pt x="438485" y="375972"/>
                  </a:moveTo>
                  <a:cubicBezTo>
                    <a:pt x="435735" y="375972"/>
                    <a:pt x="432985" y="377134"/>
                    <a:pt x="431081" y="379141"/>
                  </a:cubicBezTo>
                  <a:lnTo>
                    <a:pt x="372699" y="437346"/>
                  </a:lnTo>
                  <a:cubicBezTo>
                    <a:pt x="370689" y="439353"/>
                    <a:pt x="369632" y="441994"/>
                    <a:pt x="369632" y="444846"/>
                  </a:cubicBezTo>
                  <a:cubicBezTo>
                    <a:pt x="369632" y="447698"/>
                    <a:pt x="370689" y="450339"/>
                    <a:pt x="372699" y="452346"/>
                  </a:cubicBezTo>
                  <a:cubicBezTo>
                    <a:pt x="374708" y="454353"/>
                    <a:pt x="377352" y="455409"/>
                    <a:pt x="380208" y="455409"/>
                  </a:cubicBezTo>
                  <a:cubicBezTo>
                    <a:pt x="382958" y="455409"/>
                    <a:pt x="385602" y="454353"/>
                    <a:pt x="387612" y="452346"/>
                  </a:cubicBezTo>
                  <a:lnTo>
                    <a:pt x="445994" y="394035"/>
                  </a:lnTo>
                  <a:cubicBezTo>
                    <a:pt x="448004" y="392028"/>
                    <a:pt x="449062" y="389387"/>
                    <a:pt x="449062" y="386535"/>
                  </a:cubicBezTo>
                  <a:cubicBezTo>
                    <a:pt x="449062" y="383789"/>
                    <a:pt x="448004" y="381148"/>
                    <a:pt x="445994" y="379141"/>
                  </a:cubicBezTo>
                  <a:cubicBezTo>
                    <a:pt x="443985" y="377134"/>
                    <a:pt x="441341" y="375972"/>
                    <a:pt x="438485" y="375972"/>
                  </a:cubicBezTo>
                  <a:close/>
                  <a:moveTo>
                    <a:pt x="534943" y="217624"/>
                  </a:moveTo>
                  <a:cubicBezTo>
                    <a:pt x="542136" y="217624"/>
                    <a:pt x="548905" y="220371"/>
                    <a:pt x="553981" y="225547"/>
                  </a:cubicBezTo>
                  <a:lnTo>
                    <a:pt x="554404" y="225969"/>
                  </a:lnTo>
                  <a:cubicBezTo>
                    <a:pt x="555779" y="227237"/>
                    <a:pt x="556520" y="229033"/>
                    <a:pt x="556520" y="230934"/>
                  </a:cubicBezTo>
                  <a:cubicBezTo>
                    <a:pt x="556520" y="232836"/>
                    <a:pt x="555779" y="234632"/>
                    <a:pt x="554510" y="235899"/>
                  </a:cubicBezTo>
                  <a:lnTo>
                    <a:pt x="524050" y="266322"/>
                  </a:lnTo>
                  <a:cubicBezTo>
                    <a:pt x="519396" y="270970"/>
                    <a:pt x="516752" y="277203"/>
                    <a:pt x="516752" y="283752"/>
                  </a:cubicBezTo>
                  <a:cubicBezTo>
                    <a:pt x="516752" y="290301"/>
                    <a:pt x="519396" y="296534"/>
                    <a:pt x="524050" y="301182"/>
                  </a:cubicBezTo>
                  <a:cubicBezTo>
                    <a:pt x="528703" y="305830"/>
                    <a:pt x="534838" y="308365"/>
                    <a:pt x="541501" y="308365"/>
                  </a:cubicBezTo>
                  <a:cubicBezTo>
                    <a:pt x="548058" y="308365"/>
                    <a:pt x="554299" y="305830"/>
                    <a:pt x="558952" y="301182"/>
                  </a:cubicBezTo>
                  <a:lnTo>
                    <a:pt x="589413" y="270759"/>
                  </a:lnTo>
                  <a:cubicBezTo>
                    <a:pt x="590682" y="269491"/>
                    <a:pt x="592480" y="268752"/>
                    <a:pt x="594384" y="268752"/>
                  </a:cubicBezTo>
                  <a:cubicBezTo>
                    <a:pt x="596288" y="268752"/>
                    <a:pt x="597980" y="269491"/>
                    <a:pt x="599355" y="270759"/>
                  </a:cubicBezTo>
                  <a:lnTo>
                    <a:pt x="599778" y="271181"/>
                  </a:lnTo>
                  <a:cubicBezTo>
                    <a:pt x="606547" y="277942"/>
                    <a:pt x="609191" y="287977"/>
                    <a:pt x="606758" y="297168"/>
                  </a:cubicBezTo>
                  <a:lnTo>
                    <a:pt x="590047" y="359704"/>
                  </a:lnTo>
                  <a:cubicBezTo>
                    <a:pt x="587509" y="368894"/>
                    <a:pt x="580211" y="376183"/>
                    <a:pt x="571010" y="378612"/>
                  </a:cubicBezTo>
                  <a:cubicBezTo>
                    <a:pt x="570904" y="378718"/>
                    <a:pt x="570904" y="378718"/>
                    <a:pt x="570798" y="378718"/>
                  </a:cubicBezTo>
                  <a:lnTo>
                    <a:pt x="501627" y="395303"/>
                  </a:lnTo>
                  <a:lnTo>
                    <a:pt x="377987" y="518790"/>
                  </a:lnTo>
                  <a:cubicBezTo>
                    <a:pt x="368785" y="527981"/>
                    <a:pt x="356517" y="533051"/>
                    <a:pt x="343507" y="533051"/>
                  </a:cubicBezTo>
                  <a:cubicBezTo>
                    <a:pt x="330498" y="533051"/>
                    <a:pt x="318229" y="527981"/>
                    <a:pt x="309028" y="518790"/>
                  </a:cubicBezTo>
                  <a:lnTo>
                    <a:pt x="306066" y="515833"/>
                  </a:lnTo>
                  <a:cubicBezTo>
                    <a:pt x="296865" y="506642"/>
                    <a:pt x="291788" y="494494"/>
                    <a:pt x="291788" y="481501"/>
                  </a:cubicBezTo>
                  <a:cubicBezTo>
                    <a:pt x="291788" y="468402"/>
                    <a:pt x="296865" y="456254"/>
                    <a:pt x="306066" y="447064"/>
                  </a:cubicBezTo>
                  <a:lnTo>
                    <a:pt x="429707" y="323576"/>
                  </a:lnTo>
                  <a:lnTo>
                    <a:pt x="446418" y="254491"/>
                  </a:lnTo>
                  <a:cubicBezTo>
                    <a:pt x="446418" y="254385"/>
                    <a:pt x="446418" y="254385"/>
                    <a:pt x="446418" y="254280"/>
                  </a:cubicBezTo>
                  <a:cubicBezTo>
                    <a:pt x="448956" y="245089"/>
                    <a:pt x="456254" y="237801"/>
                    <a:pt x="465455" y="235265"/>
                  </a:cubicBezTo>
                  <a:lnTo>
                    <a:pt x="527963" y="218575"/>
                  </a:lnTo>
                  <a:cubicBezTo>
                    <a:pt x="530290" y="217941"/>
                    <a:pt x="532617" y="217624"/>
                    <a:pt x="534943" y="217624"/>
                  </a:cubicBezTo>
                  <a:close/>
                  <a:moveTo>
                    <a:pt x="253873" y="140927"/>
                  </a:moveTo>
                  <a:cubicBezTo>
                    <a:pt x="191674" y="140927"/>
                    <a:pt x="141005" y="191424"/>
                    <a:pt x="141005" y="253542"/>
                  </a:cubicBezTo>
                  <a:cubicBezTo>
                    <a:pt x="141005" y="315765"/>
                    <a:pt x="191674" y="366262"/>
                    <a:pt x="253873" y="366262"/>
                  </a:cubicBezTo>
                  <a:cubicBezTo>
                    <a:pt x="316072" y="366262"/>
                    <a:pt x="366741" y="315765"/>
                    <a:pt x="366741" y="253542"/>
                  </a:cubicBezTo>
                  <a:cubicBezTo>
                    <a:pt x="366741" y="191424"/>
                    <a:pt x="316072" y="140927"/>
                    <a:pt x="253873" y="140927"/>
                  </a:cubicBezTo>
                  <a:close/>
                  <a:moveTo>
                    <a:pt x="232929" y="0"/>
                  </a:moveTo>
                  <a:lnTo>
                    <a:pt x="274818" y="0"/>
                  </a:lnTo>
                  <a:cubicBezTo>
                    <a:pt x="298090" y="0"/>
                    <a:pt x="316918" y="18910"/>
                    <a:pt x="316918" y="42045"/>
                  </a:cubicBezTo>
                  <a:lnTo>
                    <a:pt x="316918" y="55885"/>
                  </a:lnTo>
                  <a:cubicBezTo>
                    <a:pt x="328025" y="59371"/>
                    <a:pt x="338921" y="63913"/>
                    <a:pt x="349287" y="69301"/>
                  </a:cubicBezTo>
                  <a:lnTo>
                    <a:pt x="359125" y="59476"/>
                  </a:lnTo>
                  <a:cubicBezTo>
                    <a:pt x="367058" y="51553"/>
                    <a:pt x="377637" y="47222"/>
                    <a:pt x="388849" y="47222"/>
                  </a:cubicBezTo>
                  <a:cubicBezTo>
                    <a:pt x="400062" y="47222"/>
                    <a:pt x="410640" y="51553"/>
                    <a:pt x="418574" y="59476"/>
                  </a:cubicBezTo>
                  <a:lnTo>
                    <a:pt x="448192" y="89162"/>
                  </a:lnTo>
                  <a:cubicBezTo>
                    <a:pt x="464588" y="105536"/>
                    <a:pt x="464588" y="132158"/>
                    <a:pt x="448192" y="148533"/>
                  </a:cubicBezTo>
                  <a:lnTo>
                    <a:pt x="438460" y="158252"/>
                  </a:lnTo>
                  <a:cubicBezTo>
                    <a:pt x="443749" y="168710"/>
                    <a:pt x="448298" y="179486"/>
                    <a:pt x="451789" y="190684"/>
                  </a:cubicBezTo>
                  <a:lnTo>
                    <a:pt x="465752" y="190684"/>
                  </a:lnTo>
                  <a:cubicBezTo>
                    <a:pt x="478657" y="190684"/>
                    <a:pt x="490187" y="196494"/>
                    <a:pt x="497909" y="205685"/>
                  </a:cubicBezTo>
                  <a:lnTo>
                    <a:pt x="450837" y="218257"/>
                  </a:lnTo>
                  <a:cubicBezTo>
                    <a:pt x="435604" y="222377"/>
                    <a:pt x="423440" y="234420"/>
                    <a:pt x="419420" y="249739"/>
                  </a:cubicBezTo>
                  <a:cubicBezTo>
                    <a:pt x="419314" y="249950"/>
                    <a:pt x="419314" y="250161"/>
                    <a:pt x="419208" y="250372"/>
                  </a:cubicBezTo>
                  <a:lnTo>
                    <a:pt x="403764" y="314603"/>
                  </a:lnTo>
                  <a:lnTo>
                    <a:pt x="283598" y="434613"/>
                  </a:lnTo>
                  <a:cubicBezTo>
                    <a:pt x="271010" y="447078"/>
                    <a:pt x="264134" y="463770"/>
                    <a:pt x="264134" y="481518"/>
                  </a:cubicBezTo>
                  <a:cubicBezTo>
                    <a:pt x="264134" y="490392"/>
                    <a:pt x="265932" y="499160"/>
                    <a:pt x="269317" y="507083"/>
                  </a:cubicBezTo>
                  <a:lnTo>
                    <a:pt x="232929" y="507083"/>
                  </a:lnTo>
                  <a:cubicBezTo>
                    <a:pt x="209657" y="507083"/>
                    <a:pt x="190828" y="488279"/>
                    <a:pt x="190828" y="465143"/>
                  </a:cubicBezTo>
                  <a:lnTo>
                    <a:pt x="190828" y="451304"/>
                  </a:lnTo>
                  <a:cubicBezTo>
                    <a:pt x="179721" y="447712"/>
                    <a:pt x="168826" y="443275"/>
                    <a:pt x="158459" y="437888"/>
                  </a:cubicBezTo>
                  <a:lnTo>
                    <a:pt x="148622" y="447712"/>
                  </a:lnTo>
                  <a:cubicBezTo>
                    <a:pt x="140688" y="455635"/>
                    <a:pt x="130110" y="459967"/>
                    <a:pt x="118897" y="459967"/>
                  </a:cubicBezTo>
                  <a:cubicBezTo>
                    <a:pt x="107685" y="459967"/>
                    <a:pt x="97107" y="455635"/>
                    <a:pt x="89173" y="447712"/>
                  </a:cubicBezTo>
                  <a:lnTo>
                    <a:pt x="59554" y="418027"/>
                  </a:lnTo>
                  <a:cubicBezTo>
                    <a:pt x="43158" y="401652"/>
                    <a:pt x="43158" y="375030"/>
                    <a:pt x="59554" y="358656"/>
                  </a:cubicBezTo>
                  <a:lnTo>
                    <a:pt x="69286" y="348831"/>
                  </a:lnTo>
                  <a:cubicBezTo>
                    <a:pt x="63997" y="338478"/>
                    <a:pt x="59449" y="327597"/>
                    <a:pt x="55958" y="316505"/>
                  </a:cubicBezTo>
                  <a:lnTo>
                    <a:pt x="41995" y="316505"/>
                  </a:lnTo>
                  <a:cubicBezTo>
                    <a:pt x="18829" y="316505"/>
                    <a:pt x="0" y="297700"/>
                    <a:pt x="0" y="274565"/>
                  </a:cubicBezTo>
                  <a:lnTo>
                    <a:pt x="0" y="232625"/>
                  </a:lnTo>
                  <a:cubicBezTo>
                    <a:pt x="0" y="209488"/>
                    <a:pt x="18829" y="190684"/>
                    <a:pt x="41995" y="190684"/>
                  </a:cubicBezTo>
                  <a:lnTo>
                    <a:pt x="55958" y="190684"/>
                  </a:lnTo>
                  <a:cubicBezTo>
                    <a:pt x="59449" y="179486"/>
                    <a:pt x="63997" y="168710"/>
                    <a:pt x="69286" y="158252"/>
                  </a:cubicBezTo>
                  <a:lnTo>
                    <a:pt x="59554" y="148533"/>
                  </a:lnTo>
                  <a:cubicBezTo>
                    <a:pt x="43158" y="132158"/>
                    <a:pt x="43158" y="105536"/>
                    <a:pt x="59554" y="89162"/>
                  </a:cubicBezTo>
                  <a:lnTo>
                    <a:pt x="89173" y="59476"/>
                  </a:lnTo>
                  <a:cubicBezTo>
                    <a:pt x="97107" y="51553"/>
                    <a:pt x="107685" y="47222"/>
                    <a:pt x="118897" y="47222"/>
                  </a:cubicBezTo>
                  <a:cubicBezTo>
                    <a:pt x="130110" y="47222"/>
                    <a:pt x="140688" y="51553"/>
                    <a:pt x="148622" y="59476"/>
                  </a:cubicBezTo>
                  <a:lnTo>
                    <a:pt x="158459" y="69301"/>
                  </a:lnTo>
                  <a:cubicBezTo>
                    <a:pt x="168826" y="63913"/>
                    <a:pt x="179721" y="59371"/>
                    <a:pt x="190828" y="55885"/>
                  </a:cubicBezTo>
                  <a:lnTo>
                    <a:pt x="190828" y="42045"/>
                  </a:lnTo>
                  <a:cubicBezTo>
                    <a:pt x="190828" y="18910"/>
                    <a:pt x="209657" y="0"/>
                    <a:pt x="2329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íšḷíďè"/>
          <p:cNvGrpSpPr/>
          <p:nvPr/>
        </p:nvGrpSpPr>
        <p:grpSpPr>
          <a:xfrm>
            <a:off x="3309109" y="1992713"/>
            <a:ext cx="953230" cy="953228"/>
            <a:chOff x="7828426" y="1707625"/>
            <a:chExt cx="682538" cy="682537"/>
          </a:xfrm>
        </p:grpSpPr>
        <p:sp>
          <p:nvSpPr>
            <p:cNvPr id="26" name="ïṩḻîďe"/>
            <p:cNvSpPr/>
            <p:nvPr/>
          </p:nvSpPr>
          <p:spPr>
            <a:xfrm>
              <a:off x="7828426" y="1707625"/>
              <a:ext cx="682538" cy="682537"/>
            </a:xfrm>
            <a:prstGeom prst="ellipse">
              <a:avLst/>
            </a:prstGeom>
            <a:solidFill>
              <a:srgbClr val="F0B9B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600" b="1" i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iŝľîḓe"/>
            <p:cNvSpPr/>
            <p:nvPr/>
          </p:nvSpPr>
          <p:spPr bwMode="auto">
            <a:xfrm>
              <a:off x="7963487" y="1868001"/>
              <a:ext cx="412418" cy="361786"/>
            </a:xfrm>
            <a:custGeom>
              <a:avLst/>
              <a:gdLst>
                <a:gd name="connsiteX0" fmla="*/ 352921 w 607646"/>
                <a:gd name="connsiteY0" fmla="*/ 457945 h 533051"/>
                <a:gd name="connsiteX1" fmla="*/ 342979 w 607646"/>
                <a:gd name="connsiteY1" fmla="*/ 462170 h 533051"/>
                <a:gd name="connsiteX2" fmla="*/ 338854 w 607646"/>
                <a:gd name="connsiteY2" fmla="*/ 472100 h 533051"/>
                <a:gd name="connsiteX3" fmla="*/ 342979 w 607646"/>
                <a:gd name="connsiteY3" fmla="*/ 482029 h 533051"/>
                <a:gd name="connsiteX4" fmla="*/ 352921 w 607646"/>
                <a:gd name="connsiteY4" fmla="*/ 486149 h 533051"/>
                <a:gd name="connsiteX5" fmla="*/ 362863 w 607646"/>
                <a:gd name="connsiteY5" fmla="*/ 482029 h 533051"/>
                <a:gd name="connsiteX6" fmla="*/ 366987 w 607646"/>
                <a:gd name="connsiteY6" fmla="*/ 472100 h 533051"/>
                <a:gd name="connsiteX7" fmla="*/ 362863 w 607646"/>
                <a:gd name="connsiteY7" fmla="*/ 462170 h 533051"/>
                <a:gd name="connsiteX8" fmla="*/ 352921 w 607646"/>
                <a:gd name="connsiteY8" fmla="*/ 457945 h 533051"/>
                <a:gd name="connsiteX9" fmla="*/ 438485 w 607646"/>
                <a:gd name="connsiteY9" fmla="*/ 375972 h 533051"/>
                <a:gd name="connsiteX10" fmla="*/ 431081 w 607646"/>
                <a:gd name="connsiteY10" fmla="*/ 379141 h 533051"/>
                <a:gd name="connsiteX11" fmla="*/ 372699 w 607646"/>
                <a:gd name="connsiteY11" fmla="*/ 437346 h 533051"/>
                <a:gd name="connsiteX12" fmla="*/ 369632 w 607646"/>
                <a:gd name="connsiteY12" fmla="*/ 444846 h 533051"/>
                <a:gd name="connsiteX13" fmla="*/ 372699 w 607646"/>
                <a:gd name="connsiteY13" fmla="*/ 452346 h 533051"/>
                <a:gd name="connsiteX14" fmla="*/ 380208 w 607646"/>
                <a:gd name="connsiteY14" fmla="*/ 455409 h 533051"/>
                <a:gd name="connsiteX15" fmla="*/ 387612 w 607646"/>
                <a:gd name="connsiteY15" fmla="*/ 452346 h 533051"/>
                <a:gd name="connsiteX16" fmla="*/ 445994 w 607646"/>
                <a:gd name="connsiteY16" fmla="*/ 394035 h 533051"/>
                <a:gd name="connsiteX17" fmla="*/ 449062 w 607646"/>
                <a:gd name="connsiteY17" fmla="*/ 386535 h 533051"/>
                <a:gd name="connsiteX18" fmla="*/ 445994 w 607646"/>
                <a:gd name="connsiteY18" fmla="*/ 379141 h 533051"/>
                <a:gd name="connsiteX19" fmla="*/ 438485 w 607646"/>
                <a:gd name="connsiteY19" fmla="*/ 375972 h 533051"/>
                <a:gd name="connsiteX20" fmla="*/ 534943 w 607646"/>
                <a:gd name="connsiteY20" fmla="*/ 217624 h 533051"/>
                <a:gd name="connsiteX21" fmla="*/ 553981 w 607646"/>
                <a:gd name="connsiteY21" fmla="*/ 225547 h 533051"/>
                <a:gd name="connsiteX22" fmla="*/ 554404 w 607646"/>
                <a:gd name="connsiteY22" fmla="*/ 225969 h 533051"/>
                <a:gd name="connsiteX23" fmla="*/ 556520 w 607646"/>
                <a:gd name="connsiteY23" fmla="*/ 230934 h 533051"/>
                <a:gd name="connsiteX24" fmla="*/ 554510 w 607646"/>
                <a:gd name="connsiteY24" fmla="*/ 235899 h 533051"/>
                <a:gd name="connsiteX25" fmla="*/ 524050 w 607646"/>
                <a:gd name="connsiteY25" fmla="*/ 266322 h 533051"/>
                <a:gd name="connsiteX26" fmla="*/ 516752 w 607646"/>
                <a:gd name="connsiteY26" fmla="*/ 283752 h 533051"/>
                <a:gd name="connsiteX27" fmla="*/ 524050 w 607646"/>
                <a:gd name="connsiteY27" fmla="*/ 301182 h 533051"/>
                <a:gd name="connsiteX28" fmla="*/ 541501 w 607646"/>
                <a:gd name="connsiteY28" fmla="*/ 308365 h 533051"/>
                <a:gd name="connsiteX29" fmla="*/ 558952 w 607646"/>
                <a:gd name="connsiteY29" fmla="*/ 301182 h 533051"/>
                <a:gd name="connsiteX30" fmla="*/ 589413 w 607646"/>
                <a:gd name="connsiteY30" fmla="*/ 270759 h 533051"/>
                <a:gd name="connsiteX31" fmla="*/ 594384 w 607646"/>
                <a:gd name="connsiteY31" fmla="*/ 268752 h 533051"/>
                <a:gd name="connsiteX32" fmla="*/ 599355 w 607646"/>
                <a:gd name="connsiteY32" fmla="*/ 270759 h 533051"/>
                <a:gd name="connsiteX33" fmla="*/ 599778 w 607646"/>
                <a:gd name="connsiteY33" fmla="*/ 271181 h 533051"/>
                <a:gd name="connsiteX34" fmla="*/ 606758 w 607646"/>
                <a:gd name="connsiteY34" fmla="*/ 297168 h 533051"/>
                <a:gd name="connsiteX35" fmla="*/ 590047 w 607646"/>
                <a:gd name="connsiteY35" fmla="*/ 359704 h 533051"/>
                <a:gd name="connsiteX36" fmla="*/ 571010 w 607646"/>
                <a:gd name="connsiteY36" fmla="*/ 378612 h 533051"/>
                <a:gd name="connsiteX37" fmla="*/ 570798 w 607646"/>
                <a:gd name="connsiteY37" fmla="*/ 378718 h 533051"/>
                <a:gd name="connsiteX38" fmla="*/ 501627 w 607646"/>
                <a:gd name="connsiteY38" fmla="*/ 395303 h 533051"/>
                <a:gd name="connsiteX39" fmla="*/ 377987 w 607646"/>
                <a:gd name="connsiteY39" fmla="*/ 518790 h 533051"/>
                <a:gd name="connsiteX40" fmla="*/ 343507 w 607646"/>
                <a:gd name="connsiteY40" fmla="*/ 533051 h 533051"/>
                <a:gd name="connsiteX41" fmla="*/ 309028 w 607646"/>
                <a:gd name="connsiteY41" fmla="*/ 518790 h 533051"/>
                <a:gd name="connsiteX42" fmla="*/ 306066 w 607646"/>
                <a:gd name="connsiteY42" fmla="*/ 515833 h 533051"/>
                <a:gd name="connsiteX43" fmla="*/ 291788 w 607646"/>
                <a:gd name="connsiteY43" fmla="*/ 481501 h 533051"/>
                <a:gd name="connsiteX44" fmla="*/ 306066 w 607646"/>
                <a:gd name="connsiteY44" fmla="*/ 447064 h 533051"/>
                <a:gd name="connsiteX45" fmla="*/ 429707 w 607646"/>
                <a:gd name="connsiteY45" fmla="*/ 323576 h 533051"/>
                <a:gd name="connsiteX46" fmla="*/ 446418 w 607646"/>
                <a:gd name="connsiteY46" fmla="*/ 254491 h 533051"/>
                <a:gd name="connsiteX47" fmla="*/ 446418 w 607646"/>
                <a:gd name="connsiteY47" fmla="*/ 254280 h 533051"/>
                <a:gd name="connsiteX48" fmla="*/ 465455 w 607646"/>
                <a:gd name="connsiteY48" fmla="*/ 235265 h 533051"/>
                <a:gd name="connsiteX49" fmla="*/ 527963 w 607646"/>
                <a:gd name="connsiteY49" fmla="*/ 218575 h 533051"/>
                <a:gd name="connsiteX50" fmla="*/ 534943 w 607646"/>
                <a:gd name="connsiteY50" fmla="*/ 217624 h 533051"/>
                <a:gd name="connsiteX51" fmla="*/ 253873 w 607646"/>
                <a:gd name="connsiteY51" fmla="*/ 140927 h 533051"/>
                <a:gd name="connsiteX52" fmla="*/ 141005 w 607646"/>
                <a:gd name="connsiteY52" fmla="*/ 253542 h 533051"/>
                <a:gd name="connsiteX53" fmla="*/ 253873 w 607646"/>
                <a:gd name="connsiteY53" fmla="*/ 366262 h 533051"/>
                <a:gd name="connsiteX54" fmla="*/ 366741 w 607646"/>
                <a:gd name="connsiteY54" fmla="*/ 253542 h 533051"/>
                <a:gd name="connsiteX55" fmla="*/ 253873 w 607646"/>
                <a:gd name="connsiteY55" fmla="*/ 140927 h 533051"/>
                <a:gd name="connsiteX56" fmla="*/ 232929 w 607646"/>
                <a:gd name="connsiteY56" fmla="*/ 0 h 533051"/>
                <a:gd name="connsiteX57" fmla="*/ 274818 w 607646"/>
                <a:gd name="connsiteY57" fmla="*/ 0 h 533051"/>
                <a:gd name="connsiteX58" fmla="*/ 316918 w 607646"/>
                <a:gd name="connsiteY58" fmla="*/ 42045 h 533051"/>
                <a:gd name="connsiteX59" fmla="*/ 316918 w 607646"/>
                <a:gd name="connsiteY59" fmla="*/ 55885 h 533051"/>
                <a:gd name="connsiteX60" fmla="*/ 349287 w 607646"/>
                <a:gd name="connsiteY60" fmla="*/ 69301 h 533051"/>
                <a:gd name="connsiteX61" fmla="*/ 359125 w 607646"/>
                <a:gd name="connsiteY61" fmla="*/ 59476 h 533051"/>
                <a:gd name="connsiteX62" fmla="*/ 388849 w 607646"/>
                <a:gd name="connsiteY62" fmla="*/ 47222 h 533051"/>
                <a:gd name="connsiteX63" fmla="*/ 418574 w 607646"/>
                <a:gd name="connsiteY63" fmla="*/ 59476 h 533051"/>
                <a:gd name="connsiteX64" fmla="*/ 448192 w 607646"/>
                <a:gd name="connsiteY64" fmla="*/ 89162 h 533051"/>
                <a:gd name="connsiteX65" fmla="*/ 448192 w 607646"/>
                <a:gd name="connsiteY65" fmla="*/ 148533 h 533051"/>
                <a:gd name="connsiteX66" fmla="*/ 438460 w 607646"/>
                <a:gd name="connsiteY66" fmla="*/ 158252 h 533051"/>
                <a:gd name="connsiteX67" fmla="*/ 451789 w 607646"/>
                <a:gd name="connsiteY67" fmla="*/ 190684 h 533051"/>
                <a:gd name="connsiteX68" fmla="*/ 465752 w 607646"/>
                <a:gd name="connsiteY68" fmla="*/ 190684 h 533051"/>
                <a:gd name="connsiteX69" fmla="*/ 497909 w 607646"/>
                <a:gd name="connsiteY69" fmla="*/ 205685 h 533051"/>
                <a:gd name="connsiteX70" fmla="*/ 450837 w 607646"/>
                <a:gd name="connsiteY70" fmla="*/ 218257 h 533051"/>
                <a:gd name="connsiteX71" fmla="*/ 419420 w 607646"/>
                <a:gd name="connsiteY71" fmla="*/ 249739 h 533051"/>
                <a:gd name="connsiteX72" fmla="*/ 419208 w 607646"/>
                <a:gd name="connsiteY72" fmla="*/ 250372 h 533051"/>
                <a:gd name="connsiteX73" fmla="*/ 403764 w 607646"/>
                <a:gd name="connsiteY73" fmla="*/ 314603 h 533051"/>
                <a:gd name="connsiteX74" fmla="*/ 283598 w 607646"/>
                <a:gd name="connsiteY74" fmla="*/ 434613 h 533051"/>
                <a:gd name="connsiteX75" fmla="*/ 264134 w 607646"/>
                <a:gd name="connsiteY75" fmla="*/ 481518 h 533051"/>
                <a:gd name="connsiteX76" fmla="*/ 269317 w 607646"/>
                <a:gd name="connsiteY76" fmla="*/ 507083 h 533051"/>
                <a:gd name="connsiteX77" fmla="*/ 232929 w 607646"/>
                <a:gd name="connsiteY77" fmla="*/ 507083 h 533051"/>
                <a:gd name="connsiteX78" fmla="*/ 190828 w 607646"/>
                <a:gd name="connsiteY78" fmla="*/ 465143 h 533051"/>
                <a:gd name="connsiteX79" fmla="*/ 190828 w 607646"/>
                <a:gd name="connsiteY79" fmla="*/ 451304 h 533051"/>
                <a:gd name="connsiteX80" fmla="*/ 158459 w 607646"/>
                <a:gd name="connsiteY80" fmla="*/ 437888 h 533051"/>
                <a:gd name="connsiteX81" fmla="*/ 148622 w 607646"/>
                <a:gd name="connsiteY81" fmla="*/ 447712 h 533051"/>
                <a:gd name="connsiteX82" fmla="*/ 118897 w 607646"/>
                <a:gd name="connsiteY82" fmla="*/ 459967 h 533051"/>
                <a:gd name="connsiteX83" fmla="*/ 89173 w 607646"/>
                <a:gd name="connsiteY83" fmla="*/ 447712 h 533051"/>
                <a:gd name="connsiteX84" fmla="*/ 59554 w 607646"/>
                <a:gd name="connsiteY84" fmla="*/ 418027 h 533051"/>
                <a:gd name="connsiteX85" fmla="*/ 59554 w 607646"/>
                <a:gd name="connsiteY85" fmla="*/ 358656 h 533051"/>
                <a:gd name="connsiteX86" fmla="*/ 69286 w 607646"/>
                <a:gd name="connsiteY86" fmla="*/ 348831 h 533051"/>
                <a:gd name="connsiteX87" fmla="*/ 55958 w 607646"/>
                <a:gd name="connsiteY87" fmla="*/ 316505 h 533051"/>
                <a:gd name="connsiteX88" fmla="*/ 41995 w 607646"/>
                <a:gd name="connsiteY88" fmla="*/ 316505 h 533051"/>
                <a:gd name="connsiteX89" fmla="*/ 0 w 607646"/>
                <a:gd name="connsiteY89" fmla="*/ 274565 h 533051"/>
                <a:gd name="connsiteX90" fmla="*/ 0 w 607646"/>
                <a:gd name="connsiteY90" fmla="*/ 232625 h 533051"/>
                <a:gd name="connsiteX91" fmla="*/ 41995 w 607646"/>
                <a:gd name="connsiteY91" fmla="*/ 190684 h 533051"/>
                <a:gd name="connsiteX92" fmla="*/ 55958 w 607646"/>
                <a:gd name="connsiteY92" fmla="*/ 190684 h 533051"/>
                <a:gd name="connsiteX93" fmla="*/ 69286 w 607646"/>
                <a:gd name="connsiteY93" fmla="*/ 158252 h 533051"/>
                <a:gd name="connsiteX94" fmla="*/ 59554 w 607646"/>
                <a:gd name="connsiteY94" fmla="*/ 148533 h 533051"/>
                <a:gd name="connsiteX95" fmla="*/ 59554 w 607646"/>
                <a:gd name="connsiteY95" fmla="*/ 89162 h 533051"/>
                <a:gd name="connsiteX96" fmla="*/ 89173 w 607646"/>
                <a:gd name="connsiteY96" fmla="*/ 59476 h 533051"/>
                <a:gd name="connsiteX97" fmla="*/ 118897 w 607646"/>
                <a:gd name="connsiteY97" fmla="*/ 47222 h 533051"/>
                <a:gd name="connsiteX98" fmla="*/ 148622 w 607646"/>
                <a:gd name="connsiteY98" fmla="*/ 59476 h 533051"/>
                <a:gd name="connsiteX99" fmla="*/ 158459 w 607646"/>
                <a:gd name="connsiteY99" fmla="*/ 69301 h 533051"/>
                <a:gd name="connsiteX100" fmla="*/ 190828 w 607646"/>
                <a:gd name="connsiteY100" fmla="*/ 55885 h 533051"/>
                <a:gd name="connsiteX101" fmla="*/ 190828 w 607646"/>
                <a:gd name="connsiteY101" fmla="*/ 42045 h 533051"/>
                <a:gd name="connsiteX102" fmla="*/ 232929 w 607646"/>
                <a:gd name="connsiteY102" fmla="*/ 0 h 53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7646" h="533051">
                  <a:moveTo>
                    <a:pt x="352921" y="457945"/>
                  </a:moveTo>
                  <a:cubicBezTo>
                    <a:pt x="349113" y="457945"/>
                    <a:pt x="345623" y="459423"/>
                    <a:pt x="342979" y="462170"/>
                  </a:cubicBezTo>
                  <a:cubicBezTo>
                    <a:pt x="340229" y="464811"/>
                    <a:pt x="338854" y="468297"/>
                    <a:pt x="338854" y="472100"/>
                  </a:cubicBezTo>
                  <a:cubicBezTo>
                    <a:pt x="338854" y="475797"/>
                    <a:pt x="340229" y="479389"/>
                    <a:pt x="342979" y="482029"/>
                  </a:cubicBezTo>
                  <a:cubicBezTo>
                    <a:pt x="345623" y="484670"/>
                    <a:pt x="349113" y="486149"/>
                    <a:pt x="352921" y="486149"/>
                  </a:cubicBezTo>
                  <a:cubicBezTo>
                    <a:pt x="356622" y="486149"/>
                    <a:pt x="360218" y="484670"/>
                    <a:pt x="362863" y="482029"/>
                  </a:cubicBezTo>
                  <a:cubicBezTo>
                    <a:pt x="365507" y="479389"/>
                    <a:pt x="366987" y="475797"/>
                    <a:pt x="366987" y="472100"/>
                  </a:cubicBezTo>
                  <a:cubicBezTo>
                    <a:pt x="366987" y="468297"/>
                    <a:pt x="365507" y="464811"/>
                    <a:pt x="362863" y="462170"/>
                  </a:cubicBezTo>
                  <a:cubicBezTo>
                    <a:pt x="360218" y="459423"/>
                    <a:pt x="356622" y="457945"/>
                    <a:pt x="352921" y="457945"/>
                  </a:cubicBezTo>
                  <a:close/>
                  <a:moveTo>
                    <a:pt x="438485" y="375972"/>
                  </a:moveTo>
                  <a:cubicBezTo>
                    <a:pt x="435735" y="375972"/>
                    <a:pt x="432985" y="377134"/>
                    <a:pt x="431081" y="379141"/>
                  </a:cubicBezTo>
                  <a:lnTo>
                    <a:pt x="372699" y="437346"/>
                  </a:lnTo>
                  <a:cubicBezTo>
                    <a:pt x="370689" y="439353"/>
                    <a:pt x="369632" y="441994"/>
                    <a:pt x="369632" y="444846"/>
                  </a:cubicBezTo>
                  <a:cubicBezTo>
                    <a:pt x="369632" y="447698"/>
                    <a:pt x="370689" y="450339"/>
                    <a:pt x="372699" y="452346"/>
                  </a:cubicBezTo>
                  <a:cubicBezTo>
                    <a:pt x="374708" y="454353"/>
                    <a:pt x="377352" y="455409"/>
                    <a:pt x="380208" y="455409"/>
                  </a:cubicBezTo>
                  <a:cubicBezTo>
                    <a:pt x="382958" y="455409"/>
                    <a:pt x="385602" y="454353"/>
                    <a:pt x="387612" y="452346"/>
                  </a:cubicBezTo>
                  <a:lnTo>
                    <a:pt x="445994" y="394035"/>
                  </a:lnTo>
                  <a:cubicBezTo>
                    <a:pt x="448004" y="392028"/>
                    <a:pt x="449062" y="389387"/>
                    <a:pt x="449062" y="386535"/>
                  </a:cubicBezTo>
                  <a:cubicBezTo>
                    <a:pt x="449062" y="383789"/>
                    <a:pt x="448004" y="381148"/>
                    <a:pt x="445994" y="379141"/>
                  </a:cubicBezTo>
                  <a:cubicBezTo>
                    <a:pt x="443985" y="377134"/>
                    <a:pt x="441341" y="375972"/>
                    <a:pt x="438485" y="375972"/>
                  </a:cubicBezTo>
                  <a:close/>
                  <a:moveTo>
                    <a:pt x="534943" y="217624"/>
                  </a:moveTo>
                  <a:cubicBezTo>
                    <a:pt x="542136" y="217624"/>
                    <a:pt x="548905" y="220371"/>
                    <a:pt x="553981" y="225547"/>
                  </a:cubicBezTo>
                  <a:lnTo>
                    <a:pt x="554404" y="225969"/>
                  </a:lnTo>
                  <a:cubicBezTo>
                    <a:pt x="555779" y="227237"/>
                    <a:pt x="556520" y="229033"/>
                    <a:pt x="556520" y="230934"/>
                  </a:cubicBezTo>
                  <a:cubicBezTo>
                    <a:pt x="556520" y="232836"/>
                    <a:pt x="555779" y="234632"/>
                    <a:pt x="554510" y="235899"/>
                  </a:cubicBezTo>
                  <a:lnTo>
                    <a:pt x="524050" y="266322"/>
                  </a:lnTo>
                  <a:cubicBezTo>
                    <a:pt x="519396" y="270970"/>
                    <a:pt x="516752" y="277203"/>
                    <a:pt x="516752" y="283752"/>
                  </a:cubicBezTo>
                  <a:cubicBezTo>
                    <a:pt x="516752" y="290301"/>
                    <a:pt x="519396" y="296534"/>
                    <a:pt x="524050" y="301182"/>
                  </a:cubicBezTo>
                  <a:cubicBezTo>
                    <a:pt x="528703" y="305830"/>
                    <a:pt x="534838" y="308365"/>
                    <a:pt x="541501" y="308365"/>
                  </a:cubicBezTo>
                  <a:cubicBezTo>
                    <a:pt x="548058" y="308365"/>
                    <a:pt x="554299" y="305830"/>
                    <a:pt x="558952" y="301182"/>
                  </a:cubicBezTo>
                  <a:lnTo>
                    <a:pt x="589413" y="270759"/>
                  </a:lnTo>
                  <a:cubicBezTo>
                    <a:pt x="590682" y="269491"/>
                    <a:pt x="592480" y="268752"/>
                    <a:pt x="594384" y="268752"/>
                  </a:cubicBezTo>
                  <a:cubicBezTo>
                    <a:pt x="596288" y="268752"/>
                    <a:pt x="597980" y="269491"/>
                    <a:pt x="599355" y="270759"/>
                  </a:cubicBezTo>
                  <a:lnTo>
                    <a:pt x="599778" y="271181"/>
                  </a:lnTo>
                  <a:cubicBezTo>
                    <a:pt x="606547" y="277942"/>
                    <a:pt x="609191" y="287977"/>
                    <a:pt x="606758" y="297168"/>
                  </a:cubicBezTo>
                  <a:lnTo>
                    <a:pt x="590047" y="359704"/>
                  </a:lnTo>
                  <a:cubicBezTo>
                    <a:pt x="587509" y="368894"/>
                    <a:pt x="580211" y="376183"/>
                    <a:pt x="571010" y="378612"/>
                  </a:cubicBezTo>
                  <a:cubicBezTo>
                    <a:pt x="570904" y="378718"/>
                    <a:pt x="570904" y="378718"/>
                    <a:pt x="570798" y="378718"/>
                  </a:cubicBezTo>
                  <a:lnTo>
                    <a:pt x="501627" y="395303"/>
                  </a:lnTo>
                  <a:lnTo>
                    <a:pt x="377987" y="518790"/>
                  </a:lnTo>
                  <a:cubicBezTo>
                    <a:pt x="368785" y="527981"/>
                    <a:pt x="356517" y="533051"/>
                    <a:pt x="343507" y="533051"/>
                  </a:cubicBezTo>
                  <a:cubicBezTo>
                    <a:pt x="330498" y="533051"/>
                    <a:pt x="318229" y="527981"/>
                    <a:pt x="309028" y="518790"/>
                  </a:cubicBezTo>
                  <a:lnTo>
                    <a:pt x="306066" y="515833"/>
                  </a:lnTo>
                  <a:cubicBezTo>
                    <a:pt x="296865" y="506642"/>
                    <a:pt x="291788" y="494494"/>
                    <a:pt x="291788" y="481501"/>
                  </a:cubicBezTo>
                  <a:cubicBezTo>
                    <a:pt x="291788" y="468402"/>
                    <a:pt x="296865" y="456254"/>
                    <a:pt x="306066" y="447064"/>
                  </a:cubicBezTo>
                  <a:lnTo>
                    <a:pt x="429707" y="323576"/>
                  </a:lnTo>
                  <a:lnTo>
                    <a:pt x="446418" y="254491"/>
                  </a:lnTo>
                  <a:cubicBezTo>
                    <a:pt x="446418" y="254385"/>
                    <a:pt x="446418" y="254385"/>
                    <a:pt x="446418" y="254280"/>
                  </a:cubicBezTo>
                  <a:cubicBezTo>
                    <a:pt x="448956" y="245089"/>
                    <a:pt x="456254" y="237801"/>
                    <a:pt x="465455" y="235265"/>
                  </a:cubicBezTo>
                  <a:lnTo>
                    <a:pt x="527963" y="218575"/>
                  </a:lnTo>
                  <a:cubicBezTo>
                    <a:pt x="530290" y="217941"/>
                    <a:pt x="532617" y="217624"/>
                    <a:pt x="534943" y="217624"/>
                  </a:cubicBezTo>
                  <a:close/>
                  <a:moveTo>
                    <a:pt x="253873" y="140927"/>
                  </a:moveTo>
                  <a:cubicBezTo>
                    <a:pt x="191674" y="140927"/>
                    <a:pt x="141005" y="191424"/>
                    <a:pt x="141005" y="253542"/>
                  </a:cubicBezTo>
                  <a:cubicBezTo>
                    <a:pt x="141005" y="315765"/>
                    <a:pt x="191674" y="366262"/>
                    <a:pt x="253873" y="366262"/>
                  </a:cubicBezTo>
                  <a:cubicBezTo>
                    <a:pt x="316072" y="366262"/>
                    <a:pt x="366741" y="315765"/>
                    <a:pt x="366741" y="253542"/>
                  </a:cubicBezTo>
                  <a:cubicBezTo>
                    <a:pt x="366741" y="191424"/>
                    <a:pt x="316072" y="140927"/>
                    <a:pt x="253873" y="140927"/>
                  </a:cubicBezTo>
                  <a:close/>
                  <a:moveTo>
                    <a:pt x="232929" y="0"/>
                  </a:moveTo>
                  <a:lnTo>
                    <a:pt x="274818" y="0"/>
                  </a:lnTo>
                  <a:cubicBezTo>
                    <a:pt x="298090" y="0"/>
                    <a:pt x="316918" y="18910"/>
                    <a:pt x="316918" y="42045"/>
                  </a:cubicBezTo>
                  <a:lnTo>
                    <a:pt x="316918" y="55885"/>
                  </a:lnTo>
                  <a:cubicBezTo>
                    <a:pt x="328025" y="59371"/>
                    <a:pt x="338921" y="63913"/>
                    <a:pt x="349287" y="69301"/>
                  </a:cubicBezTo>
                  <a:lnTo>
                    <a:pt x="359125" y="59476"/>
                  </a:lnTo>
                  <a:cubicBezTo>
                    <a:pt x="367058" y="51553"/>
                    <a:pt x="377637" y="47222"/>
                    <a:pt x="388849" y="47222"/>
                  </a:cubicBezTo>
                  <a:cubicBezTo>
                    <a:pt x="400062" y="47222"/>
                    <a:pt x="410640" y="51553"/>
                    <a:pt x="418574" y="59476"/>
                  </a:cubicBezTo>
                  <a:lnTo>
                    <a:pt x="448192" y="89162"/>
                  </a:lnTo>
                  <a:cubicBezTo>
                    <a:pt x="464588" y="105536"/>
                    <a:pt x="464588" y="132158"/>
                    <a:pt x="448192" y="148533"/>
                  </a:cubicBezTo>
                  <a:lnTo>
                    <a:pt x="438460" y="158252"/>
                  </a:lnTo>
                  <a:cubicBezTo>
                    <a:pt x="443749" y="168710"/>
                    <a:pt x="448298" y="179486"/>
                    <a:pt x="451789" y="190684"/>
                  </a:cubicBezTo>
                  <a:lnTo>
                    <a:pt x="465752" y="190684"/>
                  </a:lnTo>
                  <a:cubicBezTo>
                    <a:pt x="478657" y="190684"/>
                    <a:pt x="490187" y="196494"/>
                    <a:pt x="497909" y="205685"/>
                  </a:cubicBezTo>
                  <a:lnTo>
                    <a:pt x="450837" y="218257"/>
                  </a:lnTo>
                  <a:cubicBezTo>
                    <a:pt x="435604" y="222377"/>
                    <a:pt x="423440" y="234420"/>
                    <a:pt x="419420" y="249739"/>
                  </a:cubicBezTo>
                  <a:cubicBezTo>
                    <a:pt x="419314" y="249950"/>
                    <a:pt x="419314" y="250161"/>
                    <a:pt x="419208" y="250372"/>
                  </a:cubicBezTo>
                  <a:lnTo>
                    <a:pt x="403764" y="314603"/>
                  </a:lnTo>
                  <a:lnTo>
                    <a:pt x="283598" y="434613"/>
                  </a:lnTo>
                  <a:cubicBezTo>
                    <a:pt x="271010" y="447078"/>
                    <a:pt x="264134" y="463770"/>
                    <a:pt x="264134" y="481518"/>
                  </a:cubicBezTo>
                  <a:cubicBezTo>
                    <a:pt x="264134" y="490392"/>
                    <a:pt x="265932" y="499160"/>
                    <a:pt x="269317" y="507083"/>
                  </a:cubicBezTo>
                  <a:lnTo>
                    <a:pt x="232929" y="507083"/>
                  </a:lnTo>
                  <a:cubicBezTo>
                    <a:pt x="209657" y="507083"/>
                    <a:pt x="190828" y="488279"/>
                    <a:pt x="190828" y="465143"/>
                  </a:cubicBezTo>
                  <a:lnTo>
                    <a:pt x="190828" y="451304"/>
                  </a:lnTo>
                  <a:cubicBezTo>
                    <a:pt x="179721" y="447712"/>
                    <a:pt x="168826" y="443275"/>
                    <a:pt x="158459" y="437888"/>
                  </a:cubicBezTo>
                  <a:lnTo>
                    <a:pt x="148622" y="447712"/>
                  </a:lnTo>
                  <a:cubicBezTo>
                    <a:pt x="140688" y="455635"/>
                    <a:pt x="130110" y="459967"/>
                    <a:pt x="118897" y="459967"/>
                  </a:cubicBezTo>
                  <a:cubicBezTo>
                    <a:pt x="107685" y="459967"/>
                    <a:pt x="97107" y="455635"/>
                    <a:pt x="89173" y="447712"/>
                  </a:cubicBezTo>
                  <a:lnTo>
                    <a:pt x="59554" y="418027"/>
                  </a:lnTo>
                  <a:cubicBezTo>
                    <a:pt x="43158" y="401652"/>
                    <a:pt x="43158" y="375030"/>
                    <a:pt x="59554" y="358656"/>
                  </a:cubicBezTo>
                  <a:lnTo>
                    <a:pt x="69286" y="348831"/>
                  </a:lnTo>
                  <a:cubicBezTo>
                    <a:pt x="63997" y="338478"/>
                    <a:pt x="59449" y="327597"/>
                    <a:pt x="55958" y="316505"/>
                  </a:cubicBezTo>
                  <a:lnTo>
                    <a:pt x="41995" y="316505"/>
                  </a:lnTo>
                  <a:cubicBezTo>
                    <a:pt x="18829" y="316505"/>
                    <a:pt x="0" y="297700"/>
                    <a:pt x="0" y="274565"/>
                  </a:cubicBezTo>
                  <a:lnTo>
                    <a:pt x="0" y="232625"/>
                  </a:lnTo>
                  <a:cubicBezTo>
                    <a:pt x="0" y="209488"/>
                    <a:pt x="18829" y="190684"/>
                    <a:pt x="41995" y="190684"/>
                  </a:cubicBezTo>
                  <a:lnTo>
                    <a:pt x="55958" y="190684"/>
                  </a:lnTo>
                  <a:cubicBezTo>
                    <a:pt x="59449" y="179486"/>
                    <a:pt x="63997" y="168710"/>
                    <a:pt x="69286" y="158252"/>
                  </a:cubicBezTo>
                  <a:lnTo>
                    <a:pt x="59554" y="148533"/>
                  </a:lnTo>
                  <a:cubicBezTo>
                    <a:pt x="43158" y="132158"/>
                    <a:pt x="43158" y="105536"/>
                    <a:pt x="59554" y="89162"/>
                  </a:cubicBezTo>
                  <a:lnTo>
                    <a:pt x="89173" y="59476"/>
                  </a:lnTo>
                  <a:cubicBezTo>
                    <a:pt x="97107" y="51553"/>
                    <a:pt x="107685" y="47222"/>
                    <a:pt x="118897" y="47222"/>
                  </a:cubicBezTo>
                  <a:cubicBezTo>
                    <a:pt x="130110" y="47222"/>
                    <a:pt x="140688" y="51553"/>
                    <a:pt x="148622" y="59476"/>
                  </a:cubicBezTo>
                  <a:lnTo>
                    <a:pt x="158459" y="69301"/>
                  </a:lnTo>
                  <a:cubicBezTo>
                    <a:pt x="168826" y="63913"/>
                    <a:pt x="179721" y="59371"/>
                    <a:pt x="190828" y="55885"/>
                  </a:cubicBezTo>
                  <a:lnTo>
                    <a:pt x="190828" y="42045"/>
                  </a:lnTo>
                  <a:cubicBezTo>
                    <a:pt x="190828" y="18910"/>
                    <a:pt x="209657" y="0"/>
                    <a:pt x="2329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ïṩļïdè"/>
          <p:cNvGrpSpPr/>
          <p:nvPr/>
        </p:nvGrpSpPr>
        <p:grpSpPr>
          <a:xfrm>
            <a:off x="1363645" y="4553396"/>
            <a:ext cx="2705263" cy="1024860"/>
            <a:chOff x="992893" y="1429926"/>
            <a:chExt cx="5103090" cy="1024860"/>
          </a:xfrm>
        </p:grpSpPr>
        <p:sp>
          <p:nvSpPr>
            <p:cNvPr id="24" name="ïṥlïḍê"/>
            <p:cNvSpPr/>
            <p:nvPr/>
          </p:nvSpPr>
          <p:spPr bwMode="auto">
            <a:xfrm>
              <a:off x="992893" y="1871732"/>
              <a:ext cx="5103090" cy="583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5" name="iŝlîḍè"/>
            <p:cNvSpPr txBox="1"/>
            <p:nvPr/>
          </p:nvSpPr>
          <p:spPr bwMode="auto">
            <a:xfrm>
              <a:off x="992893" y="1429926"/>
              <a:ext cx="510309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grpSp>
        <p:nvGrpSpPr>
          <p:cNvPr id="12" name="išḷíďè"/>
          <p:cNvGrpSpPr/>
          <p:nvPr/>
        </p:nvGrpSpPr>
        <p:grpSpPr>
          <a:xfrm>
            <a:off x="7737013" y="4553396"/>
            <a:ext cx="2705263" cy="1024860"/>
            <a:chOff x="992893" y="1429926"/>
            <a:chExt cx="5103090" cy="1024860"/>
          </a:xfrm>
        </p:grpSpPr>
        <p:sp>
          <p:nvSpPr>
            <p:cNvPr id="22" name="iŝ1ïdê"/>
            <p:cNvSpPr/>
            <p:nvPr/>
          </p:nvSpPr>
          <p:spPr bwMode="auto">
            <a:xfrm>
              <a:off x="992893" y="1871732"/>
              <a:ext cx="5103090" cy="583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3" name="îšļïḓé"/>
            <p:cNvSpPr txBox="1"/>
            <p:nvPr/>
          </p:nvSpPr>
          <p:spPr bwMode="auto">
            <a:xfrm>
              <a:off x="992893" y="1429926"/>
              <a:ext cx="510309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grpSp>
        <p:nvGrpSpPr>
          <p:cNvPr id="13" name="íşļíďe"/>
          <p:cNvGrpSpPr/>
          <p:nvPr/>
        </p:nvGrpSpPr>
        <p:grpSpPr>
          <a:xfrm>
            <a:off x="4552980" y="5028786"/>
            <a:ext cx="2705263" cy="1024860"/>
            <a:chOff x="992893" y="1429926"/>
            <a:chExt cx="5103090" cy="1024860"/>
          </a:xfrm>
        </p:grpSpPr>
        <p:sp>
          <p:nvSpPr>
            <p:cNvPr id="20" name="ïšḷïḑè"/>
            <p:cNvSpPr/>
            <p:nvPr/>
          </p:nvSpPr>
          <p:spPr bwMode="auto">
            <a:xfrm>
              <a:off x="992893" y="1871732"/>
              <a:ext cx="5103090" cy="583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1" name="ïṩ1iḑe"/>
            <p:cNvSpPr txBox="1"/>
            <p:nvPr/>
          </p:nvSpPr>
          <p:spPr bwMode="auto">
            <a:xfrm>
              <a:off x="992893" y="1429926"/>
              <a:ext cx="510309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grpSp>
        <p:nvGrpSpPr>
          <p:cNvPr id="14" name="iṩ1ïḋé"/>
          <p:cNvGrpSpPr/>
          <p:nvPr/>
        </p:nvGrpSpPr>
        <p:grpSpPr>
          <a:xfrm>
            <a:off x="2433093" y="1025767"/>
            <a:ext cx="2705263" cy="1024860"/>
            <a:chOff x="992893" y="1429926"/>
            <a:chExt cx="5103090" cy="1024860"/>
          </a:xfrm>
        </p:grpSpPr>
        <p:sp>
          <p:nvSpPr>
            <p:cNvPr id="18" name="íṣ1ïḍe"/>
            <p:cNvSpPr/>
            <p:nvPr/>
          </p:nvSpPr>
          <p:spPr bwMode="auto">
            <a:xfrm>
              <a:off x="992893" y="1871732"/>
              <a:ext cx="5103090" cy="583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9" name="íśḻíḍe"/>
            <p:cNvSpPr txBox="1"/>
            <p:nvPr/>
          </p:nvSpPr>
          <p:spPr bwMode="auto">
            <a:xfrm>
              <a:off x="992893" y="1429926"/>
              <a:ext cx="510309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grpSp>
        <p:nvGrpSpPr>
          <p:cNvPr id="15" name="îslíḑé"/>
          <p:cNvGrpSpPr/>
          <p:nvPr/>
        </p:nvGrpSpPr>
        <p:grpSpPr>
          <a:xfrm>
            <a:off x="6672868" y="1025767"/>
            <a:ext cx="2705263" cy="1024860"/>
            <a:chOff x="992893" y="1429926"/>
            <a:chExt cx="5103090" cy="1024860"/>
          </a:xfrm>
        </p:grpSpPr>
        <p:sp>
          <p:nvSpPr>
            <p:cNvPr id="16" name="ïśḷîdê"/>
            <p:cNvSpPr/>
            <p:nvPr/>
          </p:nvSpPr>
          <p:spPr bwMode="auto">
            <a:xfrm>
              <a:off x="992893" y="1871732"/>
              <a:ext cx="5103090" cy="583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7" name="îSḷîḓé"/>
            <p:cNvSpPr txBox="1"/>
            <p:nvPr/>
          </p:nvSpPr>
          <p:spPr bwMode="auto">
            <a:xfrm>
              <a:off x="992893" y="1429926"/>
              <a:ext cx="510309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彩色涂鸦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bvpuaaa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5388</Words>
  <Application>WPS 演示</Application>
  <PresentationFormat>自定义</PresentationFormat>
  <Paragraphs>431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汉仪中圆简</vt:lpstr>
      <vt:lpstr>微软雅黑</vt:lpstr>
      <vt:lpstr>Calibri</vt:lpstr>
      <vt:lpstr>等线</vt:lpstr>
      <vt:lpstr>Arial Unicode MS</vt:lpstr>
      <vt:lpstr>Arial</vt:lpstr>
      <vt:lpstr>彩色涂鸦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彩色涂鸦</dc:title>
  <dc:creator>第一PPT</dc:creator>
  <cp:keywords>www.1ppt.com</cp:keywords>
  <dc:description>www.1ppt.com</dc:description>
  <cp:lastModifiedBy>铭</cp:lastModifiedBy>
  <cp:revision>133</cp:revision>
  <dcterms:created xsi:type="dcterms:W3CDTF">2019-01-07T03:41:00Z</dcterms:created>
  <dcterms:modified xsi:type="dcterms:W3CDTF">2022-02-09T03:56:03Z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E646D6FB1ABC4F23856FA5F19413A47F</vt:lpwstr>
  </property>
  <property fmtid="{D5CDD505-2E9C-101B-9397-08002B2CF9AE}" pid="3" name="KSOProductBuildVer">
    <vt:lpwstr>2052-11.1.0.11045</vt:lpwstr>
  </property>
</Properties>
</file>