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9"/>
  </p:notesMasterIdLst>
  <p:sldIdLst>
    <p:sldId id="334" r:id="rId4"/>
    <p:sldId id="340" r:id="rId5"/>
    <p:sldId id="341" r:id="rId6"/>
    <p:sldId id="347" r:id="rId7"/>
    <p:sldId id="348" r:id="rId8"/>
    <p:sldId id="346" r:id="rId9"/>
    <p:sldId id="349" r:id="rId10"/>
    <p:sldId id="342" r:id="rId11"/>
    <p:sldId id="350" r:id="rId12"/>
    <p:sldId id="351" r:id="rId13"/>
    <p:sldId id="353" r:id="rId14"/>
    <p:sldId id="354" r:id="rId15"/>
    <p:sldId id="352" r:id="rId16"/>
    <p:sldId id="343" r:id="rId17"/>
    <p:sldId id="356" r:id="rId18"/>
    <p:sldId id="355" r:id="rId19"/>
    <p:sldId id="357" r:id="rId20"/>
    <p:sldId id="358" r:id="rId21"/>
    <p:sldId id="359" r:id="rId22"/>
    <p:sldId id="344" r:id="rId23"/>
    <p:sldId id="362" r:id="rId24"/>
    <p:sldId id="364" r:id="rId25"/>
    <p:sldId id="361" r:id="rId26"/>
    <p:sldId id="363" r:id="rId27"/>
    <p:sldId id="345"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3847"/>
    <a:srgbClr val="222A35"/>
    <a:srgbClr val="3C4B5E"/>
    <a:srgbClr val="FEC98E"/>
    <a:srgbClr val="FEB26E"/>
    <a:srgbClr val="E27074"/>
    <a:srgbClr val="741A00"/>
    <a:srgbClr val="F5ECE6"/>
    <a:srgbClr val="E9454E"/>
    <a:srgbClr val="DF52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58" autoAdjust="0"/>
    <p:restoredTop sz="94660"/>
  </p:normalViewPr>
  <p:slideViewPr>
    <p:cSldViewPr snapToGrid="0">
      <p:cViewPr>
        <p:scale>
          <a:sx n="66" d="100"/>
          <a:sy n="66" d="100"/>
        </p:scale>
        <p:origin x="1548" y="10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7C8D6-8378-491C-A88C-F5C0F1DDB3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81912-8CC0-4B9F-BE2A-5B54BD796B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
        <p:nvSpPr>
          <p:cNvPr id="11" name="TextBox 3"/>
          <p:cNvSpPr txBox="1"/>
          <p:nvPr userDrawn="1"/>
        </p:nvSpPr>
        <p:spPr>
          <a:xfrm>
            <a:off x="993305" y="6662260"/>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a:solidFill>
                  <a:prstClr val="black"/>
                </a:solidFill>
                <a:latin typeface="微软雅黑" panose="020B0503020204020204" pitchFamily="34" charset="-122"/>
              </a:rPr>
              <a:t> </a:t>
            </a:r>
            <a:endParaRPr lang="en-US" altLang="zh-CN" sz="100" dirty="0">
              <a:solidFill>
                <a:prstClr val="black"/>
              </a:solidFill>
              <a:latin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4C556E-D11A-48D7-81C0-B1B5323EC13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95263E-7865-4889-9FDE-7A423744D6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104841" y="3312732"/>
            <a:ext cx="2589167" cy="3154710"/>
          </a:xfrm>
          <a:prstGeom prst="rect">
            <a:avLst/>
          </a:prstGeom>
          <a:noFill/>
        </p:spPr>
        <p:txBody>
          <a:bodyPr wrap="square" rtlCol="0">
            <a:spAutoFit/>
          </a:bodyPr>
          <a:lstStyle/>
          <a:p>
            <a:pPr algn="dist"/>
            <a:r>
              <a:rPr lang="en-US" altLang="zh-CN" sz="19900" dirty="0">
                <a:ln w="28575">
                  <a:solidFill>
                    <a:srgbClr val="3C4B5E"/>
                  </a:solidFill>
                </a:ln>
                <a:noFill/>
                <a:cs typeface="+mn-ea"/>
                <a:sym typeface="+mn-lt"/>
              </a:rPr>
              <a:t>P</a:t>
            </a:r>
            <a:endParaRPr lang="zh-CN" altLang="en-US" sz="19900" dirty="0">
              <a:ln w="28575">
                <a:solidFill>
                  <a:srgbClr val="3C4B5E"/>
                </a:solidFill>
              </a:ln>
              <a:noFill/>
              <a:cs typeface="+mn-ea"/>
              <a:sym typeface="+mn-lt"/>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62916"/>
          <a:stretch>
            <a:fillRect/>
          </a:stretch>
        </p:blipFill>
        <p:spPr>
          <a:xfrm rot="19620721">
            <a:off x="-1042934" y="1022524"/>
            <a:ext cx="6409266" cy="4133241"/>
          </a:xfrm>
          <a:prstGeom prst="rect">
            <a:avLst/>
          </a:prstGeom>
        </p:spPr>
      </p:pic>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282" r="34826"/>
          <a:stretch>
            <a:fillRect/>
          </a:stretch>
        </p:blipFill>
        <p:spPr>
          <a:xfrm>
            <a:off x="0" y="1376288"/>
            <a:ext cx="12192000" cy="2321069"/>
          </a:xfrm>
          <a:prstGeom prst="rect">
            <a:avLst/>
          </a:prstGeom>
        </p:spPr>
      </p:pic>
      <p:grpSp>
        <p:nvGrpSpPr>
          <p:cNvPr id="9" name="组合 8"/>
          <p:cNvGrpSpPr/>
          <p:nvPr/>
        </p:nvGrpSpPr>
        <p:grpSpPr>
          <a:xfrm>
            <a:off x="540980" y="462299"/>
            <a:ext cx="288098" cy="145927"/>
            <a:chOff x="764088" y="2167004"/>
            <a:chExt cx="288098" cy="145927"/>
          </a:xfrm>
          <a:solidFill>
            <a:schemeClr val="bg1"/>
          </a:solidFill>
        </p:grpSpPr>
        <p:sp>
          <p:nvSpPr>
            <p:cNvPr id="10" name="矩形: 圆角 9"/>
            <p:cNvSpPr/>
            <p:nvPr/>
          </p:nvSpPr>
          <p:spPr>
            <a:xfrm>
              <a:off x="764088" y="2167004"/>
              <a:ext cx="288098" cy="457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圆角 10"/>
            <p:cNvSpPr/>
            <p:nvPr/>
          </p:nvSpPr>
          <p:spPr>
            <a:xfrm>
              <a:off x="764088" y="2267212"/>
              <a:ext cx="288098" cy="457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477" r="27128"/>
          <a:stretch>
            <a:fillRect/>
          </a:stretch>
        </p:blipFill>
        <p:spPr>
          <a:xfrm flipH="1">
            <a:off x="-62253" y="2089786"/>
            <a:ext cx="5428310" cy="1858450"/>
          </a:xfrm>
          <a:prstGeom prst="rect">
            <a:avLst/>
          </a:prstGeom>
        </p:spPr>
      </p:pic>
      <p:sp>
        <p:nvSpPr>
          <p:cNvPr id="13" name="文本框 12"/>
          <p:cNvSpPr txBox="1"/>
          <p:nvPr/>
        </p:nvSpPr>
        <p:spPr>
          <a:xfrm>
            <a:off x="5275385" y="2889361"/>
            <a:ext cx="6091315" cy="1246495"/>
          </a:xfrm>
          <a:prstGeom prst="rect">
            <a:avLst/>
          </a:prstGeom>
          <a:noFill/>
        </p:spPr>
        <p:txBody>
          <a:bodyPr wrap="square" rtlCol="0">
            <a:spAutoFit/>
          </a:bodyPr>
          <a:lstStyle/>
          <a:p>
            <a:pPr algn="r"/>
            <a:r>
              <a:rPr lang="zh-CN" altLang="en-US" sz="7500" dirty="0">
                <a:ln w="28575">
                  <a:noFill/>
                </a:ln>
                <a:solidFill>
                  <a:schemeClr val="bg1"/>
                </a:solidFill>
                <a:effectLst>
                  <a:outerShdw blurRad="38100" dist="38100" dir="2700000" algn="tl">
                    <a:srgbClr val="000000">
                      <a:alpha val="43137"/>
                    </a:srgbClr>
                  </a:outerShdw>
                </a:effectLst>
                <a:cs typeface="+mn-ea"/>
                <a:sym typeface="+mn-lt"/>
              </a:rPr>
              <a:t>通用商务汇报</a:t>
            </a:r>
            <a:endParaRPr lang="zh-CN" altLang="en-US" sz="75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15" name="文本框 14"/>
          <p:cNvSpPr txBox="1"/>
          <p:nvPr/>
        </p:nvSpPr>
        <p:spPr>
          <a:xfrm>
            <a:off x="6370268" y="4041337"/>
            <a:ext cx="4996432" cy="461665"/>
          </a:xfrm>
          <a:prstGeom prst="rect">
            <a:avLst/>
          </a:prstGeom>
          <a:noFill/>
        </p:spPr>
        <p:txBody>
          <a:bodyPr wrap="square" rtlCol="0">
            <a:spAutoFit/>
          </a:bodyPr>
          <a:lstStyle/>
          <a:p>
            <a:pPr algn="dist"/>
            <a:r>
              <a:rPr lang="en-US" altLang="zh-CN" sz="2400" dirty="0">
                <a:ln w="28575">
                  <a:noFill/>
                </a:ln>
                <a:solidFill>
                  <a:schemeClr val="bg1"/>
                </a:solidFill>
                <a:cs typeface="+mn-ea"/>
                <a:sym typeface="+mn-lt"/>
              </a:rPr>
              <a:t>THE WORK SUMMARY</a:t>
            </a:r>
            <a:endParaRPr lang="en-US" altLang="zh-CN" sz="2400" dirty="0">
              <a:ln w="28575">
                <a:noFill/>
              </a:ln>
              <a:solidFill>
                <a:schemeClr val="bg1"/>
              </a:solidFill>
              <a:cs typeface="+mn-ea"/>
              <a:sym typeface="+mn-lt"/>
            </a:endParaRPr>
          </a:p>
        </p:txBody>
      </p:sp>
      <p:sp>
        <p:nvSpPr>
          <p:cNvPr id="16" name="文本框 15"/>
          <p:cNvSpPr txBox="1"/>
          <p:nvPr/>
        </p:nvSpPr>
        <p:spPr>
          <a:xfrm>
            <a:off x="1178320" y="206597"/>
            <a:ext cx="925253" cy="496996"/>
          </a:xfrm>
          <a:prstGeom prst="rect">
            <a:avLst/>
          </a:prstGeom>
          <a:noFill/>
        </p:spPr>
        <p:txBody>
          <a:bodyPr wrap="none" rtlCol="0">
            <a:spAutoFit/>
          </a:bodyPr>
          <a:lstStyle/>
          <a:p>
            <a:pPr>
              <a:lnSpc>
                <a:spcPct val="150000"/>
              </a:lnSpc>
            </a:pPr>
            <a:r>
              <a:rPr lang="en-US" altLang="zh-CN" sz="2000" dirty="0">
                <a:solidFill>
                  <a:schemeClr val="bg1"/>
                </a:solidFill>
                <a:cs typeface="+mn-ea"/>
                <a:sym typeface="+mn-lt"/>
              </a:rPr>
              <a:t>About </a:t>
            </a:r>
            <a:endParaRPr lang="en-US" altLang="zh-CN" sz="2000" dirty="0">
              <a:solidFill>
                <a:schemeClr val="bg1"/>
              </a:solidFill>
              <a:cs typeface="+mn-ea"/>
              <a:sym typeface="+mn-lt"/>
            </a:endParaRPr>
          </a:p>
        </p:txBody>
      </p:sp>
      <p:sp>
        <p:nvSpPr>
          <p:cNvPr id="17" name="文本框 16"/>
          <p:cNvSpPr txBox="1"/>
          <p:nvPr/>
        </p:nvSpPr>
        <p:spPr>
          <a:xfrm>
            <a:off x="2204770" y="307963"/>
            <a:ext cx="1221809" cy="400110"/>
          </a:xfrm>
          <a:prstGeom prst="rect">
            <a:avLst/>
          </a:prstGeom>
          <a:noFill/>
          <a:ln>
            <a:noFill/>
            <a:prstDash val="lgDash"/>
          </a:ln>
        </p:spPr>
        <p:txBody>
          <a:bodyPr wrap="none" rtlCol="0">
            <a:spAutoFit/>
          </a:bodyPr>
          <a:lstStyle/>
          <a:p>
            <a:r>
              <a:rPr lang="en-US" altLang="zh-CN" sz="2000" dirty="0">
                <a:solidFill>
                  <a:schemeClr val="bg1"/>
                </a:solidFill>
                <a:cs typeface="+mn-ea"/>
                <a:sym typeface="+mn-lt"/>
              </a:rPr>
              <a:t> H o m e </a:t>
            </a:r>
            <a:endParaRPr lang="en-US" altLang="zh-CN" sz="2000" dirty="0">
              <a:solidFill>
                <a:schemeClr val="bg1"/>
              </a:solidFill>
              <a:cs typeface="+mn-ea"/>
              <a:sym typeface="+mn-lt"/>
            </a:endParaRPr>
          </a:p>
        </p:txBody>
      </p:sp>
      <p:sp>
        <p:nvSpPr>
          <p:cNvPr id="18" name="文本框 17"/>
          <p:cNvSpPr txBox="1"/>
          <p:nvPr/>
        </p:nvSpPr>
        <p:spPr>
          <a:xfrm>
            <a:off x="3484571" y="188895"/>
            <a:ext cx="848502" cy="496996"/>
          </a:xfrm>
          <a:prstGeom prst="rect">
            <a:avLst/>
          </a:prstGeom>
          <a:noFill/>
        </p:spPr>
        <p:txBody>
          <a:bodyPr wrap="none" rtlCol="0">
            <a:spAutoFit/>
          </a:bodyPr>
          <a:lstStyle/>
          <a:p>
            <a:pPr>
              <a:lnSpc>
                <a:spcPct val="150000"/>
              </a:lnSpc>
            </a:pPr>
            <a:r>
              <a:rPr lang="en-US" altLang="zh-CN" sz="2000" dirty="0">
                <a:solidFill>
                  <a:schemeClr val="bg1"/>
                </a:solidFill>
                <a:cs typeface="+mn-ea"/>
                <a:sym typeface="+mn-lt"/>
              </a:rPr>
              <a:t>Work </a:t>
            </a:r>
            <a:endParaRPr lang="en-US" altLang="zh-CN" sz="2000" dirty="0">
              <a:solidFill>
                <a:schemeClr val="bg1"/>
              </a:solidFill>
              <a:cs typeface="+mn-ea"/>
              <a:sym typeface="+mn-lt"/>
            </a:endParaRPr>
          </a:p>
        </p:txBody>
      </p:sp>
      <p:sp>
        <p:nvSpPr>
          <p:cNvPr id="19" name="文本框 18"/>
          <p:cNvSpPr txBox="1"/>
          <p:nvPr/>
        </p:nvSpPr>
        <p:spPr>
          <a:xfrm>
            <a:off x="4511860" y="185422"/>
            <a:ext cx="1067921" cy="496996"/>
          </a:xfrm>
          <a:prstGeom prst="rect">
            <a:avLst/>
          </a:prstGeom>
          <a:noFill/>
        </p:spPr>
        <p:txBody>
          <a:bodyPr wrap="none" rtlCol="0">
            <a:spAutoFit/>
          </a:bodyPr>
          <a:lstStyle/>
          <a:p>
            <a:pPr>
              <a:lnSpc>
                <a:spcPct val="150000"/>
              </a:lnSpc>
            </a:pPr>
            <a:r>
              <a:rPr lang="en-US" altLang="zh-CN" sz="2000" dirty="0">
                <a:solidFill>
                  <a:schemeClr val="bg1"/>
                </a:solidFill>
                <a:cs typeface="+mn-ea"/>
                <a:sym typeface="+mn-lt"/>
              </a:rPr>
              <a:t>Product</a:t>
            </a:r>
            <a:endParaRPr lang="en-US" altLang="zh-CN" sz="2000" dirty="0">
              <a:solidFill>
                <a:schemeClr val="bg1"/>
              </a:solidFill>
              <a:cs typeface="+mn-ea"/>
              <a:sym typeface="+mn-lt"/>
            </a:endParaRPr>
          </a:p>
        </p:txBody>
      </p:sp>
      <p:sp>
        <p:nvSpPr>
          <p:cNvPr id="20" name="文本框 19"/>
          <p:cNvSpPr txBox="1"/>
          <p:nvPr/>
        </p:nvSpPr>
        <p:spPr>
          <a:xfrm>
            <a:off x="9585022" y="2214091"/>
            <a:ext cx="1781678" cy="830997"/>
          </a:xfrm>
          <a:prstGeom prst="rect">
            <a:avLst/>
          </a:prstGeom>
          <a:noFill/>
        </p:spPr>
        <p:txBody>
          <a:bodyPr wrap="square" rtlCol="0">
            <a:spAutoFit/>
          </a:bodyPr>
          <a:lstStyle/>
          <a:p>
            <a:pPr algn="r"/>
            <a:r>
              <a:rPr lang="en-US" altLang="zh-CN" sz="4800" dirty="0">
                <a:solidFill>
                  <a:schemeClr val="bg1"/>
                </a:solidFill>
                <a:cs typeface="+mn-ea"/>
                <a:sym typeface="+mn-lt"/>
              </a:rPr>
              <a:t>2029</a:t>
            </a:r>
            <a:endParaRPr lang="zh-CN" altLang="en-US" sz="4800" dirty="0">
              <a:solidFill>
                <a:schemeClr val="bg1"/>
              </a:solidFill>
              <a:cs typeface="+mn-ea"/>
              <a:sym typeface="+mn-lt"/>
            </a:endParaRPr>
          </a:p>
        </p:txBody>
      </p:sp>
      <p:sp>
        <p:nvSpPr>
          <p:cNvPr id="21" name="文本框 20"/>
          <p:cNvSpPr txBox="1"/>
          <p:nvPr/>
        </p:nvSpPr>
        <p:spPr>
          <a:xfrm>
            <a:off x="145556" y="2536822"/>
            <a:ext cx="2589167" cy="2646878"/>
          </a:xfrm>
          <a:prstGeom prst="rect">
            <a:avLst/>
          </a:prstGeom>
          <a:noFill/>
        </p:spPr>
        <p:txBody>
          <a:bodyPr wrap="square" rtlCol="0">
            <a:spAutoFit/>
          </a:bodyPr>
          <a:lstStyle/>
          <a:p>
            <a:pPr algn="dist"/>
            <a:r>
              <a:rPr lang="en-US" altLang="zh-CN" sz="16600" dirty="0">
                <a:ln w="28575">
                  <a:solidFill>
                    <a:srgbClr val="3C4B5E"/>
                  </a:solidFill>
                </a:ln>
                <a:noFill/>
                <a:cs typeface="+mn-ea"/>
                <a:sym typeface="+mn-lt"/>
              </a:rPr>
              <a:t>B</a:t>
            </a:r>
            <a:endParaRPr lang="zh-CN" altLang="en-US" sz="16600" dirty="0">
              <a:ln w="28575">
                <a:solidFill>
                  <a:srgbClr val="3C4B5E"/>
                </a:solidFill>
              </a:ln>
              <a:noFill/>
              <a:cs typeface="+mn-ea"/>
              <a:sym typeface="+mn-lt"/>
            </a:endParaRPr>
          </a:p>
        </p:txBody>
      </p:sp>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352" t="-3272" r="27364" b="-461"/>
          <a:stretch>
            <a:fillRect/>
          </a:stretch>
        </p:blipFill>
        <p:spPr>
          <a:xfrm rot="10995988">
            <a:off x="-96418" y="4181285"/>
            <a:ext cx="12298295" cy="2629009"/>
          </a:xfrm>
          <a:prstGeom prst="rect">
            <a:avLst/>
          </a:prstGeom>
        </p:spPr>
      </p:pic>
      <p:sp>
        <p:nvSpPr>
          <p:cNvPr id="23" name="文本框 22"/>
          <p:cNvSpPr txBox="1"/>
          <p:nvPr/>
        </p:nvSpPr>
        <p:spPr>
          <a:xfrm>
            <a:off x="9765941" y="508018"/>
            <a:ext cx="1781678" cy="753411"/>
          </a:xfrm>
          <a:prstGeom prst="rect">
            <a:avLst/>
          </a:prstGeom>
          <a:noFill/>
        </p:spPr>
        <p:txBody>
          <a:bodyPr wrap="square" rtlCol="0">
            <a:spAutoFit/>
          </a:bodyPr>
          <a:lstStyle/>
          <a:p>
            <a:pPr algn="ctr">
              <a:lnSpc>
                <a:spcPct val="150000"/>
              </a:lnSpc>
            </a:pPr>
            <a:r>
              <a:rPr lang="en-US" altLang="zh-CN" sz="3200" dirty="0">
                <a:solidFill>
                  <a:schemeClr val="bg1"/>
                </a:solidFill>
                <a:cs typeface="+mn-ea"/>
                <a:sym typeface="+mn-lt"/>
              </a:rPr>
              <a:t>LOGO</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80">
                                          <p:stCondLst>
                                            <p:cond delay="0"/>
                                          </p:stCondLst>
                                        </p:cTn>
                                        <p:tgtEl>
                                          <p:spTgt spid="23"/>
                                        </p:tgtEl>
                                      </p:cBhvr>
                                    </p:animEffect>
                                    <p:anim calcmode="lin" valueType="num">
                                      <p:cBhvr>
                                        <p:cTn id="13"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8" dur="26">
                                          <p:stCondLst>
                                            <p:cond delay="650"/>
                                          </p:stCondLst>
                                        </p:cTn>
                                        <p:tgtEl>
                                          <p:spTgt spid="23"/>
                                        </p:tgtEl>
                                      </p:cBhvr>
                                      <p:to x="100000" y="60000"/>
                                    </p:animScale>
                                    <p:animScale>
                                      <p:cBhvr>
                                        <p:cTn id="19" dur="166" decel="50000">
                                          <p:stCondLst>
                                            <p:cond delay="676"/>
                                          </p:stCondLst>
                                        </p:cTn>
                                        <p:tgtEl>
                                          <p:spTgt spid="23"/>
                                        </p:tgtEl>
                                      </p:cBhvr>
                                      <p:to x="100000" y="100000"/>
                                    </p:animScale>
                                    <p:animScale>
                                      <p:cBhvr>
                                        <p:cTn id="20" dur="26">
                                          <p:stCondLst>
                                            <p:cond delay="1312"/>
                                          </p:stCondLst>
                                        </p:cTn>
                                        <p:tgtEl>
                                          <p:spTgt spid="23"/>
                                        </p:tgtEl>
                                      </p:cBhvr>
                                      <p:to x="100000" y="80000"/>
                                    </p:animScale>
                                    <p:animScale>
                                      <p:cBhvr>
                                        <p:cTn id="21" dur="166" decel="50000">
                                          <p:stCondLst>
                                            <p:cond delay="1338"/>
                                          </p:stCondLst>
                                        </p:cTn>
                                        <p:tgtEl>
                                          <p:spTgt spid="23"/>
                                        </p:tgtEl>
                                      </p:cBhvr>
                                      <p:to x="100000" y="100000"/>
                                    </p:animScale>
                                    <p:animScale>
                                      <p:cBhvr>
                                        <p:cTn id="22" dur="26">
                                          <p:stCondLst>
                                            <p:cond delay="1642"/>
                                          </p:stCondLst>
                                        </p:cTn>
                                        <p:tgtEl>
                                          <p:spTgt spid="23"/>
                                        </p:tgtEl>
                                      </p:cBhvr>
                                      <p:to x="100000" y="90000"/>
                                    </p:animScale>
                                    <p:animScale>
                                      <p:cBhvr>
                                        <p:cTn id="23" dur="166" decel="50000">
                                          <p:stCondLst>
                                            <p:cond delay="1668"/>
                                          </p:stCondLst>
                                        </p:cTn>
                                        <p:tgtEl>
                                          <p:spTgt spid="23"/>
                                        </p:tgtEl>
                                      </p:cBhvr>
                                      <p:to x="100000" y="100000"/>
                                    </p:animScale>
                                    <p:animScale>
                                      <p:cBhvr>
                                        <p:cTn id="24" dur="26">
                                          <p:stCondLst>
                                            <p:cond delay="1808"/>
                                          </p:stCondLst>
                                        </p:cTn>
                                        <p:tgtEl>
                                          <p:spTgt spid="23"/>
                                        </p:tgtEl>
                                      </p:cBhvr>
                                      <p:to x="100000" y="95000"/>
                                    </p:animScale>
                                    <p:animScale>
                                      <p:cBhvr>
                                        <p:cTn id="25" dur="166" decel="50000">
                                          <p:stCondLst>
                                            <p:cond delay="1834"/>
                                          </p:stCondLst>
                                        </p:cTn>
                                        <p:tgtEl>
                                          <p:spTgt spid="2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randombar(horizont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fade">
                                      <p:cBhvr>
                                        <p:cTn id="9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p:bldP spid="15" grpId="0"/>
      <p:bldP spid="16" grpId="0"/>
      <p:bldP spid="17" grpId="0"/>
      <p:bldP spid="18" grpId="0"/>
      <p:bldP spid="19" grpId="0"/>
      <p:bldP spid="20" grpId="0"/>
      <p:bldP spid="21"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35024" t="-7483" r="-1400" b="-4493"/>
          <a:stretch>
            <a:fillRect/>
          </a:stretch>
        </p:blipFill>
        <p:spPr>
          <a:xfrm flipV="1">
            <a:off x="1" y="3177151"/>
            <a:ext cx="5501898" cy="3425144"/>
          </a:xfrm>
          <a:prstGeom prst="rect">
            <a:avLst/>
          </a:prstGeom>
        </p:spPr>
      </p:pic>
      <p:sp>
        <p:nvSpPr>
          <p:cNvPr id="8" name="Google Shape;86;p19"/>
          <p:cNvSpPr txBox="1"/>
          <p:nvPr/>
        </p:nvSpPr>
        <p:spPr>
          <a:xfrm>
            <a:off x="614098" y="4672588"/>
            <a:ext cx="3183654"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3200" b="0" i="0" u="none" strike="noStrike" cap="none" dirty="0">
                <a:solidFill>
                  <a:schemeClr val="bg1"/>
                </a:solidFill>
                <a:cs typeface="+mn-ea"/>
                <a:sym typeface="+mn-lt"/>
              </a:rPr>
              <a:t>YOUR TITLE</a:t>
            </a:r>
            <a:endParaRPr sz="3200" b="0" i="0" u="none" strike="noStrike" cap="none" dirty="0">
              <a:solidFill>
                <a:schemeClr val="bg1"/>
              </a:solidFill>
              <a:cs typeface="+mn-ea"/>
              <a:sym typeface="+mn-lt"/>
            </a:endParaRPr>
          </a:p>
        </p:txBody>
      </p:sp>
      <p:sp>
        <p:nvSpPr>
          <p:cNvPr id="10" name="文本框 9"/>
          <p:cNvSpPr txBox="1"/>
          <p:nvPr/>
        </p:nvSpPr>
        <p:spPr>
          <a:xfrm>
            <a:off x="2205925" y="1646993"/>
            <a:ext cx="7521844" cy="792205"/>
          </a:xfrm>
          <a:prstGeom prst="rect">
            <a:avLst/>
          </a:prstGeom>
          <a:noFill/>
        </p:spPr>
        <p:txBody>
          <a:bodyPr wrap="square" rtlCol="0">
            <a:spAutoFit/>
          </a:bodyPr>
          <a:lstStyle/>
          <a:p>
            <a:pPr algn="ctr">
              <a:lnSpc>
                <a:spcPct val="150000"/>
              </a:lnSpc>
            </a:pPr>
            <a:r>
              <a:rPr lang="en-US" altLang="zh-CN" sz="1600" dirty="0">
                <a:solidFill>
                  <a:schemeClr val="bg1"/>
                </a:solidFill>
                <a:cs typeface="+mn-ea"/>
                <a:sym typeface="+mn-lt"/>
              </a:rPr>
              <a:t> Life isn't about waiting for the storm to pass. it's about learning to dance Life isn't it's about learning to dance in the rain. in the rain.</a:t>
            </a:r>
            <a:endParaRPr lang="zh-CN" altLang="en-US" sz="1600" dirty="0">
              <a:solidFill>
                <a:schemeClr val="bg1"/>
              </a:solidFill>
              <a:cs typeface="+mn-ea"/>
              <a:sym typeface="+mn-lt"/>
            </a:endParaRPr>
          </a:p>
        </p:txBody>
      </p:sp>
      <p:sp>
        <p:nvSpPr>
          <p:cNvPr id="12" name="TextBox 52"/>
          <p:cNvSpPr txBox="1"/>
          <p:nvPr/>
        </p:nvSpPr>
        <p:spPr>
          <a:xfrm>
            <a:off x="7477500" y="3139464"/>
            <a:ext cx="776175" cy="338554"/>
          </a:xfrm>
          <a:prstGeom prst="rect">
            <a:avLst/>
          </a:prstGeom>
          <a:noFill/>
        </p:spPr>
        <p:txBody>
          <a:bodyPr wrap="none" rtlCol="0">
            <a:spAutoFit/>
          </a:bodyPr>
          <a:lstStyle/>
          <a:p>
            <a:r>
              <a:rPr lang="zh-CN" altLang="en-US" sz="1600" dirty="0">
                <a:solidFill>
                  <a:schemeClr val="bg1"/>
                </a:solidFill>
                <a:cs typeface="+mn-ea"/>
                <a:sym typeface="+mn-lt"/>
              </a:rPr>
              <a:t>标题</a:t>
            </a:r>
            <a:r>
              <a:rPr lang="id-ID" sz="1600" dirty="0">
                <a:solidFill>
                  <a:schemeClr val="bg1"/>
                </a:solidFill>
                <a:cs typeface="+mn-ea"/>
                <a:sym typeface="+mn-lt"/>
              </a:rPr>
              <a:t> 1</a:t>
            </a:r>
            <a:endParaRPr lang="id-ID" sz="1600" dirty="0">
              <a:solidFill>
                <a:schemeClr val="bg1"/>
              </a:solidFill>
              <a:cs typeface="+mn-ea"/>
              <a:sym typeface="+mn-lt"/>
            </a:endParaRPr>
          </a:p>
        </p:txBody>
      </p:sp>
      <p:sp>
        <p:nvSpPr>
          <p:cNvPr id="13" name="Rectangle 53"/>
          <p:cNvSpPr/>
          <p:nvPr/>
        </p:nvSpPr>
        <p:spPr>
          <a:xfrm>
            <a:off x="7477500" y="3429000"/>
            <a:ext cx="2756000" cy="738664"/>
          </a:xfrm>
          <a:prstGeom prst="rect">
            <a:avLst/>
          </a:prstGeom>
          <a:noFill/>
        </p:spPr>
        <p:txBody>
          <a:bodyPr wrap="square">
            <a:spAutoFit/>
          </a:bodyPr>
          <a:lstStyle/>
          <a:p>
            <a:r>
              <a:rPr lang="id-ID" sz="1400" dirty="0">
                <a:solidFill>
                  <a:schemeClr val="bg1"/>
                </a:solidFill>
                <a:cs typeface="+mn-ea"/>
                <a:sym typeface="+mn-lt"/>
              </a:rPr>
              <a:t>Suitable for all categories business and personal presentation</a:t>
            </a:r>
            <a:endParaRPr lang="id-ID" sz="1400" dirty="0">
              <a:solidFill>
                <a:schemeClr val="bg1"/>
              </a:solidFill>
              <a:cs typeface="+mn-ea"/>
              <a:sym typeface="+mn-lt"/>
            </a:endParaRPr>
          </a:p>
        </p:txBody>
      </p:sp>
      <p:sp>
        <p:nvSpPr>
          <p:cNvPr id="14" name="TextBox 54"/>
          <p:cNvSpPr txBox="1"/>
          <p:nvPr/>
        </p:nvSpPr>
        <p:spPr>
          <a:xfrm>
            <a:off x="7477500" y="4096198"/>
            <a:ext cx="715260" cy="338554"/>
          </a:xfrm>
          <a:prstGeom prst="rect">
            <a:avLst/>
          </a:prstGeom>
          <a:noFill/>
        </p:spPr>
        <p:txBody>
          <a:bodyPr wrap="none" rtlCol="0">
            <a:spAutoFit/>
          </a:bodyPr>
          <a:lstStyle/>
          <a:p>
            <a:r>
              <a:rPr lang="zh-CN" altLang="en-US" sz="1600" dirty="0">
                <a:solidFill>
                  <a:schemeClr val="bg1"/>
                </a:solidFill>
                <a:cs typeface="+mn-ea"/>
                <a:sym typeface="+mn-lt"/>
              </a:rPr>
              <a:t>标题</a:t>
            </a:r>
            <a:r>
              <a:rPr lang="id-ID" sz="1600" dirty="0">
                <a:solidFill>
                  <a:schemeClr val="bg1"/>
                </a:solidFill>
                <a:cs typeface="+mn-ea"/>
                <a:sym typeface="+mn-lt"/>
              </a:rPr>
              <a:t>2</a:t>
            </a:r>
            <a:endParaRPr lang="id-ID" sz="1600" dirty="0">
              <a:solidFill>
                <a:schemeClr val="bg1"/>
              </a:solidFill>
              <a:cs typeface="+mn-ea"/>
              <a:sym typeface="+mn-lt"/>
            </a:endParaRPr>
          </a:p>
        </p:txBody>
      </p:sp>
      <p:sp>
        <p:nvSpPr>
          <p:cNvPr id="15" name="Rectangle 55"/>
          <p:cNvSpPr/>
          <p:nvPr/>
        </p:nvSpPr>
        <p:spPr>
          <a:xfrm>
            <a:off x="7477500" y="4385734"/>
            <a:ext cx="2756000" cy="738664"/>
          </a:xfrm>
          <a:prstGeom prst="rect">
            <a:avLst/>
          </a:prstGeom>
          <a:noFill/>
        </p:spPr>
        <p:txBody>
          <a:bodyPr wrap="square">
            <a:spAutoFit/>
          </a:bodyPr>
          <a:lstStyle/>
          <a:p>
            <a:r>
              <a:rPr lang="id-ID" sz="1400" dirty="0">
                <a:solidFill>
                  <a:schemeClr val="bg1"/>
                </a:solidFill>
                <a:cs typeface="+mn-ea"/>
                <a:sym typeface="+mn-lt"/>
              </a:rPr>
              <a:t>Suitable for all categories business and personal presentation</a:t>
            </a:r>
            <a:endParaRPr lang="id-ID" sz="1400" dirty="0">
              <a:solidFill>
                <a:schemeClr val="bg1"/>
              </a:solidFill>
              <a:cs typeface="+mn-ea"/>
              <a:sym typeface="+mn-lt"/>
            </a:endParaRPr>
          </a:p>
        </p:txBody>
      </p:sp>
      <p:sp>
        <p:nvSpPr>
          <p:cNvPr id="16" name="TextBox 56"/>
          <p:cNvSpPr txBox="1"/>
          <p:nvPr/>
        </p:nvSpPr>
        <p:spPr>
          <a:xfrm>
            <a:off x="7477500" y="4993665"/>
            <a:ext cx="715260" cy="338554"/>
          </a:xfrm>
          <a:prstGeom prst="rect">
            <a:avLst/>
          </a:prstGeom>
          <a:noFill/>
        </p:spPr>
        <p:txBody>
          <a:bodyPr wrap="none" rtlCol="0">
            <a:spAutoFit/>
          </a:bodyPr>
          <a:lstStyle/>
          <a:p>
            <a:r>
              <a:rPr lang="zh-CN" altLang="en-US" sz="1600" dirty="0">
                <a:solidFill>
                  <a:schemeClr val="bg1"/>
                </a:solidFill>
                <a:cs typeface="+mn-ea"/>
                <a:sym typeface="+mn-lt"/>
              </a:rPr>
              <a:t>标题</a:t>
            </a:r>
            <a:r>
              <a:rPr lang="id-ID" sz="1600" dirty="0">
                <a:solidFill>
                  <a:schemeClr val="bg1"/>
                </a:solidFill>
                <a:cs typeface="+mn-ea"/>
                <a:sym typeface="+mn-lt"/>
              </a:rPr>
              <a:t>3</a:t>
            </a:r>
            <a:endParaRPr lang="id-ID" sz="1600" dirty="0">
              <a:solidFill>
                <a:schemeClr val="bg1"/>
              </a:solidFill>
              <a:cs typeface="+mn-ea"/>
              <a:sym typeface="+mn-lt"/>
            </a:endParaRPr>
          </a:p>
        </p:txBody>
      </p:sp>
      <p:sp>
        <p:nvSpPr>
          <p:cNvPr id="17" name="Rectangle 57"/>
          <p:cNvSpPr/>
          <p:nvPr/>
        </p:nvSpPr>
        <p:spPr>
          <a:xfrm>
            <a:off x="7477500" y="5283201"/>
            <a:ext cx="2756000" cy="738664"/>
          </a:xfrm>
          <a:prstGeom prst="rect">
            <a:avLst/>
          </a:prstGeom>
          <a:noFill/>
        </p:spPr>
        <p:txBody>
          <a:bodyPr wrap="square">
            <a:spAutoFit/>
          </a:bodyPr>
          <a:lstStyle/>
          <a:p>
            <a:r>
              <a:rPr lang="id-ID" sz="1400" dirty="0">
                <a:solidFill>
                  <a:schemeClr val="bg1"/>
                </a:solidFill>
                <a:cs typeface="+mn-ea"/>
                <a:sym typeface="+mn-lt"/>
              </a:rPr>
              <a:t>Suitable for all categories business and personal presentation</a:t>
            </a:r>
            <a:endParaRPr lang="id-ID" sz="1400" dirty="0">
              <a:solidFill>
                <a:schemeClr val="bg1"/>
              </a:solidFill>
              <a:cs typeface="+mn-ea"/>
              <a:sym typeface="+mn-lt"/>
            </a:endParaRPr>
          </a:p>
        </p:txBody>
      </p:sp>
      <p:sp>
        <p:nvSpPr>
          <p:cNvPr id="18" name="KSO_Shape"/>
          <p:cNvSpPr/>
          <p:nvPr/>
        </p:nvSpPr>
        <p:spPr bwMode="auto">
          <a:xfrm>
            <a:off x="6708033" y="5283201"/>
            <a:ext cx="569940" cy="409036"/>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bg1"/>
              </a:solidFill>
              <a:cs typeface="+mn-ea"/>
              <a:sym typeface="+mn-lt"/>
            </a:endParaRPr>
          </a:p>
        </p:txBody>
      </p:sp>
      <p:sp>
        <p:nvSpPr>
          <p:cNvPr id="19" name="KSO_Shape"/>
          <p:cNvSpPr/>
          <p:nvPr/>
        </p:nvSpPr>
        <p:spPr bwMode="auto">
          <a:xfrm>
            <a:off x="6708033" y="4234219"/>
            <a:ext cx="569940" cy="527597"/>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bg1"/>
              </a:solidFill>
              <a:cs typeface="+mn-ea"/>
              <a:sym typeface="+mn-lt"/>
            </a:endParaRPr>
          </a:p>
        </p:txBody>
      </p:sp>
      <p:sp>
        <p:nvSpPr>
          <p:cNvPr id="20" name="KSO_Shape"/>
          <p:cNvSpPr/>
          <p:nvPr/>
        </p:nvSpPr>
        <p:spPr bwMode="auto">
          <a:xfrm>
            <a:off x="6690103" y="3308741"/>
            <a:ext cx="569941" cy="395063"/>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par>
                          <p:cTn id="33" fill="hold">
                            <p:stCondLst>
                              <p:cond delay="2500"/>
                            </p:stCondLst>
                            <p:childTnLst>
                              <p:par>
                                <p:cTn id="34" presetID="9"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dissolve">
                                      <p:cBhvr>
                                        <p:cTn id="36" dur="500"/>
                                        <p:tgtEl>
                                          <p:spTgt spid="20"/>
                                        </p:tgtEl>
                                      </p:cBhvr>
                                    </p:animEffect>
                                  </p:childTnLst>
                                </p:cTn>
                              </p:par>
                              <p:par>
                                <p:cTn id="37" presetID="9"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dissolve">
                                      <p:cBhvr>
                                        <p:cTn id="39" dur="500"/>
                                        <p:tgtEl>
                                          <p:spTgt spid="19"/>
                                        </p:tgtEl>
                                      </p:cBhvr>
                                    </p:animEffect>
                                  </p:childTnLst>
                                </p:cTn>
                              </p:par>
                              <p:par>
                                <p:cTn id="40" presetID="9"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dissolv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2" grpId="0"/>
      <p:bldP spid="13" grpId="0"/>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6;p19"/>
          <p:cNvSpPr txBox="1"/>
          <p:nvPr/>
        </p:nvSpPr>
        <p:spPr>
          <a:xfrm>
            <a:off x="977801" y="740144"/>
            <a:ext cx="3115228" cy="434269"/>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4000" b="0" i="0" u="none" strike="noStrike" cap="none" dirty="0">
                <a:solidFill>
                  <a:schemeClr val="bg1"/>
                </a:solidFill>
                <a:cs typeface="+mn-ea"/>
                <a:sym typeface="+mn-lt"/>
              </a:rPr>
              <a:t>BUSINESS</a:t>
            </a:r>
            <a:endParaRPr sz="4000" b="0" i="0" u="none" strike="noStrike" cap="none" dirty="0">
              <a:solidFill>
                <a:schemeClr val="bg1"/>
              </a:solidFill>
              <a:cs typeface="+mn-ea"/>
              <a:sym typeface="+mn-lt"/>
            </a:endParaRPr>
          </a:p>
        </p:txBody>
      </p:sp>
      <p:sp>
        <p:nvSpPr>
          <p:cNvPr id="5" name="文本框 4"/>
          <p:cNvSpPr txBox="1"/>
          <p:nvPr/>
        </p:nvSpPr>
        <p:spPr>
          <a:xfrm>
            <a:off x="953479" y="1790573"/>
            <a:ext cx="8418555" cy="87966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altLang="zh-CN" dirty="0">
                <a:solidFill>
                  <a:schemeClr val="bg1"/>
                </a:solidFill>
                <a:cs typeface="+mn-ea"/>
                <a:sym typeface="+mn-lt"/>
              </a:rPr>
              <a:t>Please enter text </a:t>
            </a:r>
            <a:r>
              <a:rPr lang="en-US" altLang="zh-CN" dirty="0" err="1">
                <a:solidFill>
                  <a:schemeClr val="bg1"/>
                </a:solidFill>
                <a:cs typeface="+mn-ea"/>
                <a:sym typeface="+mn-lt"/>
              </a:rPr>
              <a:t>here.Please</a:t>
            </a:r>
            <a:r>
              <a:rPr lang="en-US" altLang="zh-CN" dirty="0">
                <a:solidFill>
                  <a:schemeClr val="bg1"/>
                </a:solidFill>
                <a:cs typeface="+mn-ea"/>
                <a:sym typeface="+mn-lt"/>
              </a:rPr>
              <a:t> enter text </a:t>
            </a:r>
            <a:r>
              <a:rPr lang="en-US" altLang="zh-CN" dirty="0" err="1">
                <a:solidFill>
                  <a:schemeClr val="bg1"/>
                </a:solidFill>
                <a:cs typeface="+mn-ea"/>
                <a:sym typeface="+mn-lt"/>
              </a:rPr>
              <a:t>here.Please</a:t>
            </a:r>
            <a:r>
              <a:rPr lang="en-US" altLang="zh-CN" dirty="0">
                <a:solidFill>
                  <a:schemeClr val="bg1"/>
                </a:solidFill>
                <a:cs typeface="+mn-ea"/>
                <a:sym typeface="+mn-lt"/>
              </a:rPr>
              <a:t> enter text Please enter text here. Please enter text </a:t>
            </a:r>
            <a:r>
              <a:rPr lang="en-US" altLang="zh-CN" dirty="0" err="1">
                <a:solidFill>
                  <a:schemeClr val="bg1"/>
                </a:solidFill>
                <a:cs typeface="+mn-ea"/>
                <a:sym typeface="+mn-lt"/>
              </a:rPr>
              <a:t>here.Please</a:t>
            </a:r>
            <a:r>
              <a:rPr lang="en-US" altLang="zh-CN" dirty="0">
                <a:solidFill>
                  <a:schemeClr val="bg1"/>
                </a:solidFill>
                <a:cs typeface="+mn-ea"/>
                <a:sym typeface="+mn-lt"/>
              </a:rPr>
              <a:t> enter text here.</a:t>
            </a:r>
            <a:endParaRPr lang="en-US" altLang="zh-CN" dirty="0">
              <a:solidFill>
                <a:schemeClr val="bg1"/>
              </a:solidFill>
              <a:cs typeface="+mn-ea"/>
              <a:sym typeface="+mn-lt"/>
            </a:endParaRPr>
          </a:p>
        </p:txBody>
      </p:sp>
      <p:grpSp>
        <p:nvGrpSpPr>
          <p:cNvPr id="10" name="组合 9"/>
          <p:cNvGrpSpPr/>
          <p:nvPr/>
        </p:nvGrpSpPr>
        <p:grpSpPr>
          <a:xfrm rot="20289283">
            <a:off x="5282147" y="3481679"/>
            <a:ext cx="6560814" cy="1868000"/>
            <a:chOff x="4932067" y="1433162"/>
            <a:chExt cx="6005792" cy="1930507"/>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6237" r="32924"/>
            <a:stretch>
              <a:fillRect/>
            </a:stretch>
          </p:blipFill>
          <p:spPr>
            <a:xfrm rot="386399">
              <a:off x="4932067" y="1794599"/>
              <a:ext cx="3597933" cy="1569070"/>
            </a:xfrm>
            <a:prstGeom prst="rect">
              <a:avLst/>
            </a:prstGeom>
          </p:spPr>
        </p:pic>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10904" r="-4882"/>
            <a:stretch>
              <a:fillRect/>
            </a:stretch>
          </p:blipFill>
          <p:spPr>
            <a:xfrm rot="19991029">
              <a:off x="8125024" y="1433162"/>
              <a:ext cx="2812835" cy="1471616"/>
            </a:xfrm>
            <a:prstGeom prst="rect">
              <a:avLst/>
            </a:prstGeom>
          </p:spPr>
        </p:pic>
      </p:grpSp>
      <p:sp>
        <p:nvSpPr>
          <p:cNvPr id="13" name="文本框 12"/>
          <p:cNvSpPr txBox="1"/>
          <p:nvPr/>
        </p:nvSpPr>
        <p:spPr>
          <a:xfrm>
            <a:off x="928615" y="3300966"/>
            <a:ext cx="4330169" cy="2262671"/>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 Life isn't about waiting for the storm to pass. it's about learning to dance Life isn't it's about learning to dance in the rain. in the rain. Life isn't about waiting for the storm to pass. it's about learning to dance Life isn't it's about learning to dance in the rain. in the rain.</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6237" r="18583"/>
          <a:stretch>
            <a:fillRect/>
          </a:stretch>
        </p:blipFill>
        <p:spPr>
          <a:xfrm>
            <a:off x="0" y="478757"/>
            <a:ext cx="12192000" cy="2185034"/>
          </a:xfrm>
          <a:prstGeom prst="rect">
            <a:avLst/>
          </a:prstGeom>
        </p:spPr>
      </p:pic>
      <p:sp>
        <p:nvSpPr>
          <p:cNvPr id="5" name="TextBox 7"/>
          <p:cNvSpPr txBox="1"/>
          <p:nvPr/>
        </p:nvSpPr>
        <p:spPr>
          <a:xfrm>
            <a:off x="5691744" y="1754386"/>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6" name="Google Shape;86;p19"/>
          <p:cNvSpPr txBox="1"/>
          <p:nvPr/>
        </p:nvSpPr>
        <p:spPr>
          <a:xfrm>
            <a:off x="4099917" y="1354139"/>
            <a:ext cx="3183654" cy="434269"/>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2400" b="0" i="0" u="none" strike="noStrike" cap="none" dirty="0">
                <a:solidFill>
                  <a:schemeClr val="bg1"/>
                </a:solidFill>
                <a:cs typeface="+mn-ea"/>
                <a:sym typeface="+mn-lt"/>
              </a:rPr>
              <a:t>YOUR TITLE</a:t>
            </a:r>
            <a:endParaRPr sz="2400" b="0" i="0" u="none" strike="noStrike" cap="none" dirty="0">
              <a:solidFill>
                <a:schemeClr val="bg1"/>
              </a:solidFill>
              <a:cs typeface="+mn-ea"/>
              <a:sym typeface="+mn-lt"/>
            </a:endParaRPr>
          </a:p>
        </p:txBody>
      </p:sp>
      <p:grpSp>
        <p:nvGrpSpPr>
          <p:cNvPr id="7" name="组合 6"/>
          <p:cNvGrpSpPr/>
          <p:nvPr/>
        </p:nvGrpSpPr>
        <p:grpSpPr>
          <a:xfrm>
            <a:off x="941909" y="3614790"/>
            <a:ext cx="10308182" cy="2431408"/>
            <a:chOff x="2248607" y="6753550"/>
            <a:chExt cx="19880435" cy="4689230"/>
          </a:xfrm>
          <a:solidFill>
            <a:srgbClr val="3C4B5E"/>
          </a:solidFill>
        </p:grpSpPr>
        <p:sp>
          <p:nvSpPr>
            <p:cNvPr id="8" name="Shape 749"/>
            <p:cNvSpPr/>
            <p:nvPr/>
          </p:nvSpPr>
          <p:spPr>
            <a:xfrm>
              <a:off x="2248607" y="6753550"/>
              <a:ext cx="4689230" cy="4689230"/>
            </a:xfrm>
            <a:prstGeom prst="rect">
              <a:avLst/>
            </a:prstGeom>
            <a:grpFill/>
            <a:ln>
              <a:no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9" name="Shape 750"/>
            <p:cNvSpPr/>
            <p:nvPr/>
          </p:nvSpPr>
          <p:spPr>
            <a:xfrm>
              <a:off x="7312342" y="6753550"/>
              <a:ext cx="4689230" cy="4689230"/>
            </a:xfrm>
            <a:prstGeom prst="rect">
              <a:avLst/>
            </a:prstGeom>
            <a:grpFill/>
            <a:ln>
              <a:no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10" name="Shape 751"/>
            <p:cNvSpPr/>
            <p:nvPr/>
          </p:nvSpPr>
          <p:spPr>
            <a:xfrm>
              <a:off x="12376077" y="6753550"/>
              <a:ext cx="4689230" cy="4689230"/>
            </a:xfrm>
            <a:prstGeom prst="rect">
              <a:avLst/>
            </a:prstGeom>
            <a:grpFill/>
            <a:ln>
              <a:no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11" name="Shape 752"/>
            <p:cNvSpPr/>
            <p:nvPr/>
          </p:nvSpPr>
          <p:spPr>
            <a:xfrm>
              <a:off x="17439812" y="6753550"/>
              <a:ext cx="4689230" cy="4689230"/>
            </a:xfrm>
            <a:prstGeom prst="rect">
              <a:avLst/>
            </a:prstGeom>
            <a:grpFill/>
            <a:ln>
              <a:no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12" name="Shape 753"/>
            <p:cNvSpPr txBox="1"/>
            <p:nvPr/>
          </p:nvSpPr>
          <p:spPr>
            <a:xfrm>
              <a:off x="3189862" y="7679474"/>
              <a:ext cx="2755922" cy="1323439"/>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4800" dirty="0">
                  <a:solidFill>
                    <a:schemeClr val="bg1"/>
                  </a:solidFill>
                  <a:cs typeface="+mn-ea"/>
                  <a:sym typeface="+mn-lt"/>
                </a:rPr>
                <a:t>97</a:t>
              </a:r>
              <a:endParaRPr lang="en-US" sz="4800" dirty="0">
                <a:solidFill>
                  <a:schemeClr val="bg1"/>
                </a:solidFill>
                <a:cs typeface="+mn-ea"/>
                <a:sym typeface="+mn-lt"/>
              </a:endParaRPr>
            </a:p>
          </p:txBody>
        </p:sp>
        <p:sp>
          <p:nvSpPr>
            <p:cNvPr id="13" name="Shape 754"/>
            <p:cNvSpPr txBox="1"/>
            <p:nvPr/>
          </p:nvSpPr>
          <p:spPr>
            <a:xfrm>
              <a:off x="2436589" y="9526135"/>
              <a:ext cx="4273551" cy="1015662"/>
            </a:xfrm>
            <a:prstGeom prst="rect">
              <a:avLst/>
            </a:prstGeom>
            <a:grp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4" name="Shape 755"/>
            <p:cNvSpPr txBox="1"/>
            <p:nvPr/>
          </p:nvSpPr>
          <p:spPr>
            <a:xfrm>
              <a:off x="3724482" y="9002914"/>
              <a:ext cx="1686679" cy="523219"/>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1200" dirty="0">
                  <a:solidFill>
                    <a:schemeClr val="bg1"/>
                  </a:solidFill>
                  <a:cs typeface="+mn-ea"/>
                  <a:sym typeface="+mn-lt"/>
                </a:rPr>
                <a:t>CLIENTS</a:t>
              </a:r>
              <a:endParaRPr lang="en-US" sz="1200" dirty="0">
                <a:solidFill>
                  <a:schemeClr val="bg1"/>
                </a:solidFill>
                <a:cs typeface="+mn-ea"/>
                <a:sym typeface="+mn-lt"/>
              </a:endParaRPr>
            </a:p>
          </p:txBody>
        </p:sp>
        <p:sp>
          <p:nvSpPr>
            <p:cNvPr id="15" name="Shape 756"/>
            <p:cNvSpPr txBox="1"/>
            <p:nvPr/>
          </p:nvSpPr>
          <p:spPr>
            <a:xfrm>
              <a:off x="7736453" y="7679474"/>
              <a:ext cx="3784205" cy="1323439"/>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4800">
                  <a:solidFill>
                    <a:schemeClr val="bg1"/>
                  </a:solidFill>
                  <a:cs typeface="+mn-ea"/>
                  <a:sym typeface="+mn-lt"/>
                </a:rPr>
                <a:t>104</a:t>
              </a:r>
              <a:endParaRPr lang="en-US" sz="4800">
                <a:solidFill>
                  <a:schemeClr val="bg1"/>
                </a:solidFill>
                <a:cs typeface="+mn-ea"/>
                <a:sym typeface="+mn-lt"/>
              </a:endParaRPr>
            </a:p>
          </p:txBody>
        </p:sp>
        <p:sp>
          <p:nvSpPr>
            <p:cNvPr id="16" name="Shape 757"/>
            <p:cNvSpPr txBox="1"/>
            <p:nvPr/>
          </p:nvSpPr>
          <p:spPr>
            <a:xfrm>
              <a:off x="7497322" y="9526135"/>
              <a:ext cx="4273551" cy="1015662"/>
            </a:xfrm>
            <a:prstGeom prst="rect">
              <a:avLst/>
            </a:prstGeom>
            <a:grp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7" name="Shape 758"/>
            <p:cNvSpPr txBox="1"/>
            <p:nvPr/>
          </p:nvSpPr>
          <p:spPr>
            <a:xfrm>
              <a:off x="8592054" y="9002914"/>
              <a:ext cx="2073002" cy="523219"/>
            </a:xfrm>
            <a:prstGeom prst="rect">
              <a:avLst/>
            </a:prstGeom>
            <a:grpFill/>
            <a:ln>
              <a:noFill/>
            </a:ln>
          </p:spPr>
          <p:txBody>
            <a:bodyPr lIns="91425" tIns="45700" rIns="91425" bIns="45700" anchor="t" anchorCtr="0">
              <a:noAutofit/>
            </a:bodyPr>
            <a:lstStyle>
              <a:defPPr>
                <a:defRPr lang="zh-CN"/>
              </a:defPPr>
              <a:lvl1pPr marR="0" lvl="0" indent="0" algn="ctr">
                <a:spcBef>
                  <a:spcPts val="0"/>
                </a:spcBef>
                <a:buSzPct val="25000"/>
                <a:buNone/>
                <a:defRPr sz="1200">
                  <a:solidFill>
                    <a:schemeClr val="bg1"/>
                  </a:solidFill>
                  <a:cs typeface="+mn-ea"/>
                </a:defRPr>
              </a:lvl1pPr>
            </a:lstStyle>
            <a:p>
              <a:r>
                <a:rPr lang="en-US" dirty="0">
                  <a:sym typeface="+mn-lt"/>
                </a:rPr>
                <a:t>PROJECTS</a:t>
              </a:r>
              <a:endParaRPr lang="en-US" dirty="0">
                <a:sym typeface="+mn-lt"/>
              </a:endParaRPr>
            </a:p>
          </p:txBody>
        </p:sp>
        <p:sp>
          <p:nvSpPr>
            <p:cNvPr id="18" name="Shape 759"/>
            <p:cNvSpPr txBox="1"/>
            <p:nvPr/>
          </p:nvSpPr>
          <p:spPr>
            <a:xfrm>
              <a:off x="13304296" y="7679474"/>
              <a:ext cx="2787162" cy="1323439"/>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4800">
                  <a:solidFill>
                    <a:schemeClr val="bg1"/>
                  </a:solidFill>
                  <a:cs typeface="+mn-ea"/>
                  <a:sym typeface="+mn-lt"/>
                </a:rPr>
                <a:t>58</a:t>
              </a:r>
              <a:endParaRPr lang="en-US" sz="4800">
                <a:solidFill>
                  <a:schemeClr val="bg1"/>
                </a:solidFill>
                <a:cs typeface="+mn-ea"/>
                <a:sym typeface="+mn-lt"/>
              </a:endParaRPr>
            </a:p>
          </p:txBody>
        </p:sp>
        <p:sp>
          <p:nvSpPr>
            <p:cNvPr id="19" name="Shape 760"/>
            <p:cNvSpPr txBox="1"/>
            <p:nvPr/>
          </p:nvSpPr>
          <p:spPr>
            <a:xfrm>
              <a:off x="12566646" y="9526135"/>
              <a:ext cx="4273551" cy="1015662"/>
            </a:xfrm>
            <a:prstGeom prst="rect">
              <a:avLst/>
            </a:prstGeom>
            <a:grp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20" name="Shape 761"/>
            <p:cNvSpPr txBox="1"/>
            <p:nvPr/>
          </p:nvSpPr>
          <p:spPr>
            <a:xfrm>
              <a:off x="14119834" y="9002914"/>
              <a:ext cx="1156086" cy="523219"/>
            </a:xfrm>
            <a:prstGeom prst="rect">
              <a:avLst/>
            </a:prstGeom>
            <a:grpFill/>
            <a:ln>
              <a:noFill/>
            </a:ln>
          </p:spPr>
          <p:txBody>
            <a:bodyPr lIns="91425" tIns="45700" rIns="91425" bIns="45700" anchor="t" anchorCtr="0">
              <a:noAutofit/>
            </a:bodyPr>
            <a:lstStyle>
              <a:defPPr>
                <a:defRPr lang="zh-CN"/>
              </a:defPPr>
              <a:lvl1pPr marR="0" lvl="0" indent="0" algn="ctr">
                <a:spcBef>
                  <a:spcPts val="0"/>
                </a:spcBef>
                <a:buSzPct val="25000"/>
                <a:buNone/>
                <a:defRPr sz="1200">
                  <a:solidFill>
                    <a:schemeClr val="bg1"/>
                  </a:solidFill>
                  <a:cs typeface="+mn-ea"/>
                </a:defRPr>
              </a:lvl1pPr>
            </a:lstStyle>
            <a:p>
              <a:r>
                <a:rPr lang="en-US" dirty="0">
                  <a:sym typeface="+mn-lt"/>
                </a:rPr>
                <a:t>APPS</a:t>
              </a:r>
              <a:endParaRPr lang="en-US" dirty="0">
                <a:sym typeface="+mn-lt"/>
              </a:endParaRPr>
            </a:p>
          </p:txBody>
        </p:sp>
        <p:sp>
          <p:nvSpPr>
            <p:cNvPr id="21" name="Shape 762"/>
            <p:cNvSpPr txBox="1"/>
            <p:nvPr/>
          </p:nvSpPr>
          <p:spPr>
            <a:xfrm>
              <a:off x="17973281" y="7662900"/>
              <a:ext cx="3622291" cy="1323439"/>
            </a:xfrm>
            <a:prstGeom prst="rect">
              <a:avLst/>
            </a:prstGeom>
            <a:grpFill/>
            <a:ln>
              <a:noFill/>
            </a:ln>
          </p:spPr>
          <p:txBody>
            <a:bodyPr lIns="91425" tIns="45700" rIns="91425" bIns="45700" anchor="t" anchorCtr="0">
              <a:noAutofit/>
            </a:bodyPr>
            <a:lstStyle/>
            <a:p>
              <a:pPr marL="0" marR="0" lvl="0" indent="0" algn="ctr" rtl="0">
                <a:spcBef>
                  <a:spcPts val="0"/>
                </a:spcBef>
                <a:buSzPct val="25000"/>
                <a:buNone/>
              </a:pPr>
              <a:r>
                <a:rPr lang="en-US" sz="4800" dirty="0">
                  <a:solidFill>
                    <a:schemeClr val="bg1"/>
                  </a:solidFill>
                  <a:cs typeface="+mn-ea"/>
                  <a:sym typeface="+mn-lt"/>
                </a:rPr>
                <a:t>12</a:t>
              </a:r>
              <a:endParaRPr lang="en-US" sz="4800" dirty="0">
                <a:solidFill>
                  <a:schemeClr val="bg1"/>
                </a:solidFill>
                <a:cs typeface="+mn-ea"/>
                <a:sym typeface="+mn-lt"/>
              </a:endParaRPr>
            </a:p>
          </p:txBody>
        </p:sp>
        <p:sp>
          <p:nvSpPr>
            <p:cNvPr id="22" name="Shape 763"/>
            <p:cNvSpPr txBox="1"/>
            <p:nvPr/>
          </p:nvSpPr>
          <p:spPr>
            <a:xfrm>
              <a:off x="17627379" y="9526135"/>
              <a:ext cx="4273551" cy="1015662"/>
            </a:xfrm>
            <a:prstGeom prst="rect">
              <a:avLst/>
            </a:prstGeom>
            <a:grp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23" name="Shape 764"/>
            <p:cNvSpPr txBox="1"/>
            <p:nvPr/>
          </p:nvSpPr>
          <p:spPr>
            <a:xfrm>
              <a:off x="18736539" y="9002914"/>
              <a:ext cx="2044149" cy="523219"/>
            </a:xfrm>
            <a:prstGeom prst="rect">
              <a:avLst/>
            </a:prstGeom>
            <a:grpFill/>
            <a:ln>
              <a:noFill/>
            </a:ln>
          </p:spPr>
          <p:txBody>
            <a:bodyPr lIns="91425" tIns="45700" rIns="91425" bIns="45700" anchor="t" anchorCtr="0">
              <a:noAutofit/>
            </a:bodyPr>
            <a:lstStyle>
              <a:defPPr>
                <a:defRPr lang="zh-CN"/>
              </a:defPPr>
              <a:lvl1pPr marR="0" lvl="0" indent="0" algn="ctr">
                <a:spcBef>
                  <a:spcPts val="0"/>
                </a:spcBef>
                <a:buSzPct val="25000"/>
                <a:buNone/>
                <a:defRPr sz="1200">
                  <a:solidFill>
                    <a:schemeClr val="bg1"/>
                  </a:solidFill>
                  <a:cs typeface="+mn-ea"/>
                </a:defRPr>
              </a:lvl1pPr>
            </a:lstStyle>
            <a:p>
              <a:r>
                <a:rPr lang="en-US" dirty="0">
                  <a:sym typeface="+mn-lt"/>
                </a:rPr>
                <a:t>WEBSITES</a:t>
              </a:r>
              <a:endParaRPr lang="en-US" dirty="0">
                <a:sym typeface="+mn-lt"/>
              </a:endParaRPr>
            </a:p>
          </p:txBody>
        </p:sp>
      </p:grpSp>
      <p:sp>
        <p:nvSpPr>
          <p:cNvPr id="24" name="文本框 23"/>
          <p:cNvSpPr txBox="1"/>
          <p:nvPr/>
        </p:nvSpPr>
        <p:spPr>
          <a:xfrm>
            <a:off x="2797790" y="2477509"/>
            <a:ext cx="6297502" cy="785343"/>
          </a:xfrm>
          <a:prstGeom prst="rect">
            <a:avLst/>
          </a:prstGeom>
          <a:noFill/>
        </p:spPr>
        <p:txBody>
          <a:bodyPr wrap="square" rtlCol="0">
            <a:spAutoFit/>
          </a:bodyPr>
          <a:lstStyle/>
          <a:p>
            <a:pPr algn="r">
              <a:lnSpc>
                <a:spcPct val="150000"/>
              </a:lnSpc>
            </a:pPr>
            <a:r>
              <a:rPr lang="en-US" altLang="zh-CN" sz="1600" dirty="0">
                <a:solidFill>
                  <a:schemeClr val="bg1"/>
                </a:solidFill>
                <a:cs typeface="+mn-ea"/>
                <a:sym typeface="+mn-lt"/>
              </a:rPr>
              <a:t> Life isn't about waiting for the storm to pass. it's about learning to dance Life isn't it's about learning to dance in the rain. in the rain.</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sp>
        <p:nvSpPr>
          <p:cNvPr id="15" name="Shape 749"/>
          <p:cNvSpPr/>
          <p:nvPr/>
        </p:nvSpPr>
        <p:spPr>
          <a:xfrm>
            <a:off x="4489342" y="1805903"/>
            <a:ext cx="3244312" cy="4094040"/>
          </a:xfrm>
          <a:prstGeom prst="rect">
            <a:avLst/>
          </a:prstGeom>
          <a:solidFill>
            <a:srgbClr val="3C4B5E"/>
          </a:solidFill>
          <a:ln>
            <a:no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grpSp>
        <p:nvGrpSpPr>
          <p:cNvPr id="20" name="Group 31"/>
          <p:cNvGrpSpPr/>
          <p:nvPr/>
        </p:nvGrpSpPr>
        <p:grpSpPr>
          <a:xfrm>
            <a:off x="5312703" y="2478758"/>
            <a:ext cx="1365833" cy="1374165"/>
            <a:chOff x="693738" y="3255963"/>
            <a:chExt cx="520700" cy="523876"/>
          </a:xfrm>
          <a:solidFill>
            <a:schemeClr val="bg1"/>
          </a:solidFill>
        </p:grpSpPr>
        <p:sp>
          <p:nvSpPr>
            <p:cNvPr id="21" name="Freeform 198"/>
            <p:cNvSpPr/>
            <p:nvPr/>
          </p:nvSpPr>
          <p:spPr bwMode="auto">
            <a:xfrm>
              <a:off x="989013" y="3349625"/>
              <a:ext cx="119063" cy="14288"/>
            </a:xfrm>
            <a:custGeom>
              <a:avLst/>
              <a:gdLst>
                <a:gd name="T0" fmla="*/ 9 w 148"/>
                <a:gd name="T1" fmla="*/ 18 h 18"/>
                <a:gd name="T2" fmla="*/ 138 w 148"/>
                <a:gd name="T3" fmla="*/ 18 h 18"/>
                <a:gd name="T4" fmla="*/ 138 w 148"/>
                <a:gd name="T5" fmla="*/ 18 h 18"/>
                <a:gd name="T6" fmla="*/ 142 w 148"/>
                <a:gd name="T7" fmla="*/ 18 h 18"/>
                <a:gd name="T8" fmla="*/ 145 w 148"/>
                <a:gd name="T9" fmla="*/ 17 h 18"/>
                <a:gd name="T10" fmla="*/ 147 w 148"/>
                <a:gd name="T11" fmla="*/ 13 h 18"/>
                <a:gd name="T12" fmla="*/ 148 w 148"/>
                <a:gd name="T13" fmla="*/ 10 h 18"/>
                <a:gd name="T14" fmla="*/ 148 w 148"/>
                <a:gd name="T15" fmla="*/ 10 h 18"/>
                <a:gd name="T16" fmla="*/ 147 w 148"/>
                <a:gd name="T17" fmla="*/ 7 h 18"/>
                <a:gd name="T18" fmla="*/ 145 w 148"/>
                <a:gd name="T19" fmla="*/ 4 h 18"/>
                <a:gd name="T20" fmla="*/ 142 w 148"/>
                <a:gd name="T21" fmla="*/ 2 h 18"/>
                <a:gd name="T22" fmla="*/ 138 w 148"/>
                <a:gd name="T23" fmla="*/ 0 h 18"/>
                <a:gd name="T24" fmla="*/ 9 w 148"/>
                <a:gd name="T25" fmla="*/ 0 h 18"/>
                <a:gd name="T26" fmla="*/ 9 w 148"/>
                <a:gd name="T27" fmla="*/ 0 h 18"/>
                <a:gd name="T28" fmla="*/ 4 w 148"/>
                <a:gd name="T29" fmla="*/ 2 h 18"/>
                <a:gd name="T30" fmla="*/ 3 w 148"/>
                <a:gd name="T31" fmla="*/ 4 h 18"/>
                <a:gd name="T32" fmla="*/ 1 w 148"/>
                <a:gd name="T33" fmla="*/ 7 h 18"/>
                <a:gd name="T34" fmla="*/ 0 w 148"/>
                <a:gd name="T35" fmla="*/ 10 h 18"/>
                <a:gd name="T36" fmla="*/ 0 w 148"/>
                <a:gd name="T37" fmla="*/ 10 h 18"/>
                <a:gd name="T38" fmla="*/ 1 w 148"/>
                <a:gd name="T39" fmla="*/ 13 h 18"/>
                <a:gd name="T40" fmla="*/ 3 w 148"/>
                <a:gd name="T41" fmla="*/ 17 h 18"/>
                <a:gd name="T42" fmla="*/ 6 w 148"/>
                <a:gd name="T43" fmla="*/ 18 h 18"/>
                <a:gd name="T44" fmla="*/ 9 w 148"/>
                <a:gd name="T45" fmla="*/ 18 h 18"/>
                <a:gd name="T46" fmla="*/ 9 w 148"/>
                <a:gd name="T4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8">
                  <a:moveTo>
                    <a:pt x="9" y="18"/>
                  </a:moveTo>
                  <a:lnTo>
                    <a:pt x="138" y="18"/>
                  </a:lnTo>
                  <a:lnTo>
                    <a:pt x="138" y="18"/>
                  </a:lnTo>
                  <a:lnTo>
                    <a:pt x="142" y="18"/>
                  </a:lnTo>
                  <a:lnTo>
                    <a:pt x="145" y="17"/>
                  </a:lnTo>
                  <a:lnTo>
                    <a:pt x="147" y="13"/>
                  </a:lnTo>
                  <a:lnTo>
                    <a:pt x="148" y="10"/>
                  </a:lnTo>
                  <a:lnTo>
                    <a:pt x="148" y="10"/>
                  </a:lnTo>
                  <a:lnTo>
                    <a:pt x="147" y="7"/>
                  </a:lnTo>
                  <a:lnTo>
                    <a:pt x="145" y="4"/>
                  </a:lnTo>
                  <a:lnTo>
                    <a:pt x="142" y="2"/>
                  </a:lnTo>
                  <a:lnTo>
                    <a:pt x="138" y="0"/>
                  </a:lnTo>
                  <a:lnTo>
                    <a:pt x="9" y="0"/>
                  </a:lnTo>
                  <a:lnTo>
                    <a:pt x="9" y="0"/>
                  </a:lnTo>
                  <a:lnTo>
                    <a:pt x="4" y="2"/>
                  </a:lnTo>
                  <a:lnTo>
                    <a:pt x="3" y="4"/>
                  </a:lnTo>
                  <a:lnTo>
                    <a:pt x="1" y="7"/>
                  </a:lnTo>
                  <a:lnTo>
                    <a:pt x="0" y="10"/>
                  </a:lnTo>
                  <a:lnTo>
                    <a:pt x="0" y="10"/>
                  </a:lnTo>
                  <a:lnTo>
                    <a:pt x="1" y="13"/>
                  </a:lnTo>
                  <a:lnTo>
                    <a:pt x="3" y="17"/>
                  </a:lnTo>
                  <a:lnTo>
                    <a:pt x="6" y="18"/>
                  </a:lnTo>
                  <a:lnTo>
                    <a:pt x="9" y="18"/>
                  </a:lnTo>
                  <a:lnTo>
                    <a:pt x="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2" name="Freeform 199"/>
            <p:cNvSpPr/>
            <p:nvPr/>
          </p:nvSpPr>
          <p:spPr bwMode="auto">
            <a:xfrm>
              <a:off x="984251" y="3255963"/>
              <a:ext cx="128588" cy="84138"/>
            </a:xfrm>
            <a:custGeom>
              <a:avLst/>
              <a:gdLst>
                <a:gd name="T0" fmla="*/ 132 w 162"/>
                <a:gd name="T1" fmla="*/ 104 h 104"/>
                <a:gd name="T2" fmla="*/ 132 w 162"/>
                <a:gd name="T3" fmla="*/ 104 h 104"/>
                <a:gd name="T4" fmla="*/ 136 w 162"/>
                <a:gd name="T5" fmla="*/ 93 h 104"/>
                <a:gd name="T6" fmla="*/ 139 w 162"/>
                <a:gd name="T7" fmla="*/ 80 h 104"/>
                <a:gd name="T8" fmla="*/ 149 w 162"/>
                <a:gd name="T9" fmla="*/ 55 h 104"/>
                <a:gd name="T10" fmla="*/ 162 w 162"/>
                <a:gd name="T11" fmla="*/ 29 h 104"/>
                <a:gd name="T12" fmla="*/ 162 w 162"/>
                <a:gd name="T13" fmla="*/ 29 h 104"/>
                <a:gd name="T14" fmla="*/ 145 w 162"/>
                <a:gd name="T15" fmla="*/ 23 h 104"/>
                <a:gd name="T16" fmla="*/ 109 w 162"/>
                <a:gd name="T17" fmla="*/ 9 h 104"/>
                <a:gd name="T18" fmla="*/ 90 w 162"/>
                <a:gd name="T19" fmla="*/ 3 h 104"/>
                <a:gd name="T20" fmla="*/ 70 w 162"/>
                <a:gd name="T21" fmla="*/ 0 h 104"/>
                <a:gd name="T22" fmla="*/ 62 w 162"/>
                <a:gd name="T23" fmla="*/ 0 h 104"/>
                <a:gd name="T24" fmla="*/ 54 w 162"/>
                <a:gd name="T25" fmla="*/ 0 h 104"/>
                <a:gd name="T26" fmla="*/ 47 w 162"/>
                <a:gd name="T27" fmla="*/ 1 h 104"/>
                <a:gd name="T28" fmla="*/ 42 w 162"/>
                <a:gd name="T29" fmla="*/ 5 h 104"/>
                <a:gd name="T30" fmla="*/ 42 w 162"/>
                <a:gd name="T31" fmla="*/ 5 h 104"/>
                <a:gd name="T32" fmla="*/ 41 w 162"/>
                <a:gd name="T33" fmla="*/ 9 h 104"/>
                <a:gd name="T34" fmla="*/ 41 w 162"/>
                <a:gd name="T35" fmla="*/ 14 h 104"/>
                <a:gd name="T36" fmla="*/ 44 w 162"/>
                <a:gd name="T37" fmla="*/ 29 h 104"/>
                <a:gd name="T38" fmla="*/ 49 w 162"/>
                <a:gd name="T39" fmla="*/ 44 h 104"/>
                <a:gd name="T40" fmla="*/ 49 w 162"/>
                <a:gd name="T41" fmla="*/ 49 h 104"/>
                <a:gd name="T42" fmla="*/ 47 w 162"/>
                <a:gd name="T43" fmla="*/ 54 h 104"/>
                <a:gd name="T44" fmla="*/ 47 w 162"/>
                <a:gd name="T45" fmla="*/ 54 h 104"/>
                <a:gd name="T46" fmla="*/ 42 w 162"/>
                <a:gd name="T47" fmla="*/ 57 h 104"/>
                <a:gd name="T48" fmla="*/ 36 w 162"/>
                <a:gd name="T49" fmla="*/ 57 h 104"/>
                <a:gd name="T50" fmla="*/ 21 w 162"/>
                <a:gd name="T51" fmla="*/ 57 h 104"/>
                <a:gd name="T52" fmla="*/ 0 w 162"/>
                <a:gd name="T53" fmla="*/ 54 h 104"/>
                <a:gd name="T54" fmla="*/ 0 w 162"/>
                <a:gd name="T55" fmla="*/ 54 h 104"/>
                <a:gd name="T56" fmla="*/ 8 w 162"/>
                <a:gd name="T57" fmla="*/ 70 h 104"/>
                <a:gd name="T58" fmla="*/ 16 w 162"/>
                <a:gd name="T59" fmla="*/ 86 h 104"/>
                <a:gd name="T60" fmla="*/ 23 w 162"/>
                <a:gd name="T61" fmla="*/ 104 h 104"/>
                <a:gd name="T62" fmla="*/ 132 w 162"/>
                <a:gd name="T63" fmla="*/ 104 h 104"/>
                <a:gd name="T64" fmla="*/ 132 w 162"/>
                <a:gd name="T65"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104">
                  <a:moveTo>
                    <a:pt x="132" y="104"/>
                  </a:moveTo>
                  <a:lnTo>
                    <a:pt x="132" y="104"/>
                  </a:lnTo>
                  <a:lnTo>
                    <a:pt x="136" y="93"/>
                  </a:lnTo>
                  <a:lnTo>
                    <a:pt x="139" y="80"/>
                  </a:lnTo>
                  <a:lnTo>
                    <a:pt x="149" y="55"/>
                  </a:lnTo>
                  <a:lnTo>
                    <a:pt x="162" y="29"/>
                  </a:lnTo>
                  <a:lnTo>
                    <a:pt x="162" y="29"/>
                  </a:lnTo>
                  <a:lnTo>
                    <a:pt x="145" y="23"/>
                  </a:lnTo>
                  <a:lnTo>
                    <a:pt x="109" y="9"/>
                  </a:lnTo>
                  <a:lnTo>
                    <a:pt x="90" y="3"/>
                  </a:lnTo>
                  <a:lnTo>
                    <a:pt x="70" y="0"/>
                  </a:lnTo>
                  <a:lnTo>
                    <a:pt x="62" y="0"/>
                  </a:lnTo>
                  <a:lnTo>
                    <a:pt x="54" y="0"/>
                  </a:lnTo>
                  <a:lnTo>
                    <a:pt x="47" y="1"/>
                  </a:lnTo>
                  <a:lnTo>
                    <a:pt x="42" y="5"/>
                  </a:lnTo>
                  <a:lnTo>
                    <a:pt x="42" y="5"/>
                  </a:lnTo>
                  <a:lnTo>
                    <a:pt x="41" y="9"/>
                  </a:lnTo>
                  <a:lnTo>
                    <a:pt x="41" y="14"/>
                  </a:lnTo>
                  <a:lnTo>
                    <a:pt x="44" y="29"/>
                  </a:lnTo>
                  <a:lnTo>
                    <a:pt x="49" y="44"/>
                  </a:lnTo>
                  <a:lnTo>
                    <a:pt x="49" y="49"/>
                  </a:lnTo>
                  <a:lnTo>
                    <a:pt x="47" y="54"/>
                  </a:lnTo>
                  <a:lnTo>
                    <a:pt x="47" y="54"/>
                  </a:lnTo>
                  <a:lnTo>
                    <a:pt x="42" y="57"/>
                  </a:lnTo>
                  <a:lnTo>
                    <a:pt x="36" y="57"/>
                  </a:lnTo>
                  <a:lnTo>
                    <a:pt x="21" y="57"/>
                  </a:lnTo>
                  <a:lnTo>
                    <a:pt x="0" y="54"/>
                  </a:lnTo>
                  <a:lnTo>
                    <a:pt x="0" y="54"/>
                  </a:lnTo>
                  <a:lnTo>
                    <a:pt x="8" y="70"/>
                  </a:lnTo>
                  <a:lnTo>
                    <a:pt x="16" y="86"/>
                  </a:lnTo>
                  <a:lnTo>
                    <a:pt x="23" y="104"/>
                  </a:lnTo>
                  <a:lnTo>
                    <a:pt x="132" y="104"/>
                  </a:lnTo>
                  <a:lnTo>
                    <a:pt x="132"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3" name="Freeform 200"/>
            <p:cNvSpPr>
              <a:spLocks noEditPoints="1"/>
            </p:cNvSpPr>
            <p:nvPr/>
          </p:nvSpPr>
          <p:spPr bwMode="auto">
            <a:xfrm>
              <a:off x="1077913" y="3509963"/>
              <a:ext cx="73025" cy="131763"/>
            </a:xfrm>
            <a:custGeom>
              <a:avLst/>
              <a:gdLst>
                <a:gd name="T0" fmla="*/ 78 w 91"/>
                <a:gd name="T1" fmla="*/ 82 h 167"/>
                <a:gd name="T2" fmla="*/ 50 w 91"/>
                <a:gd name="T3" fmla="*/ 71 h 167"/>
                <a:gd name="T4" fmla="*/ 50 w 91"/>
                <a:gd name="T5" fmla="*/ 26 h 167"/>
                <a:gd name="T6" fmla="*/ 60 w 91"/>
                <a:gd name="T7" fmla="*/ 28 h 167"/>
                <a:gd name="T8" fmla="*/ 68 w 91"/>
                <a:gd name="T9" fmla="*/ 36 h 167"/>
                <a:gd name="T10" fmla="*/ 72 w 91"/>
                <a:gd name="T11" fmla="*/ 41 h 167"/>
                <a:gd name="T12" fmla="*/ 88 w 91"/>
                <a:gd name="T13" fmla="*/ 48 h 167"/>
                <a:gd name="T14" fmla="*/ 88 w 91"/>
                <a:gd name="T15" fmla="*/ 40 h 167"/>
                <a:gd name="T16" fmla="*/ 81 w 91"/>
                <a:gd name="T17" fmla="*/ 28 h 167"/>
                <a:gd name="T18" fmla="*/ 78 w 91"/>
                <a:gd name="T19" fmla="*/ 23 h 167"/>
                <a:gd name="T20" fmla="*/ 67 w 91"/>
                <a:gd name="T21" fmla="*/ 15 h 167"/>
                <a:gd name="T22" fmla="*/ 50 w 91"/>
                <a:gd name="T23" fmla="*/ 12 h 167"/>
                <a:gd name="T24" fmla="*/ 40 w 91"/>
                <a:gd name="T25" fmla="*/ 0 h 167"/>
                <a:gd name="T26" fmla="*/ 40 w 91"/>
                <a:gd name="T27" fmla="*/ 12 h 167"/>
                <a:gd name="T28" fmla="*/ 26 w 91"/>
                <a:gd name="T29" fmla="*/ 15 h 167"/>
                <a:gd name="T30" fmla="*/ 13 w 91"/>
                <a:gd name="T31" fmla="*/ 23 h 167"/>
                <a:gd name="T32" fmla="*/ 8 w 91"/>
                <a:gd name="T33" fmla="*/ 30 h 167"/>
                <a:gd name="T34" fmla="*/ 3 w 91"/>
                <a:gd name="T35" fmla="*/ 41 h 167"/>
                <a:gd name="T36" fmla="*/ 3 w 91"/>
                <a:gd name="T37" fmla="*/ 48 h 167"/>
                <a:gd name="T38" fmla="*/ 5 w 91"/>
                <a:gd name="T39" fmla="*/ 62 h 167"/>
                <a:gd name="T40" fmla="*/ 13 w 91"/>
                <a:gd name="T41" fmla="*/ 72 h 167"/>
                <a:gd name="T42" fmla="*/ 18 w 91"/>
                <a:gd name="T43" fmla="*/ 77 h 167"/>
                <a:gd name="T44" fmla="*/ 40 w 91"/>
                <a:gd name="T45" fmla="*/ 85 h 167"/>
                <a:gd name="T46" fmla="*/ 40 w 91"/>
                <a:gd name="T47" fmla="*/ 134 h 167"/>
                <a:gd name="T48" fmla="*/ 29 w 91"/>
                <a:gd name="T49" fmla="*/ 131 h 167"/>
                <a:gd name="T50" fmla="*/ 21 w 91"/>
                <a:gd name="T51" fmla="*/ 123 h 167"/>
                <a:gd name="T52" fmla="*/ 18 w 91"/>
                <a:gd name="T53" fmla="*/ 116 h 167"/>
                <a:gd name="T54" fmla="*/ 0 w 91"/>
                <a:gd name="T55" fmla="*/ 105 h 167"/>
                <a:gd name="T56" fmla="*/ 1 w 91"/>
                <a:gd name="T57" fmla="*/ 120 h 167"/>
                <a:gd name="T58" fmla="*/ 5 w 91"/>
                <a:gd name="T59" fmla="*/ 129 h 167"/>
                <a:gd name="T60" fmla="*/ 19 w 91"/>
                <a:gd name="T61" fmla="*/ 142 h 167"/>
                <a:gd name="T62" fmla="*/ 40 w 91"/>
                <a:gd name="T63" fmla="*/ 149 h 167"/>
                <a:gd name="T64" fmla="*/ 50 w 91"/>
                <a:gd name="T65" fmla="*/ 167 h 167"/>
                <a:gd name="T66" fmla="*/ 50 w 91"/>
                <a:gd name="T67" fmla="*/ 149 h 167"/>
                <a:gd name="T68" fmla="*/ 75 w 91"/>
                <a:gd name="T69" fmla="*/ 141 h 167"/>
                <a:gd name="T70" fmla="*/ 81 w 91"/>
                <a:gd name="T71" fmla="*/ 136 h 167"/>
                <a:gd name="T72" fmla="*/ 89 w 91"/>
                <a:gd name="T73" fmla="*/ 118 h 167"/>
                <a:gd name="T74" fmla="*/ 91 w 91"/>
                <a:gd name="T75" fmla="*/ 107 h 167"/>
                <a:gd name="T76" fmla="*/ 88 w 91"/>
                <a:gd name="T77" fmla="*/ 92 h 167"/>
                <a:gd name="T78" fmla="*/ 78 w 91"/>
                <a:gd name="T79" fmla="*/ 82 h 167"/>
                <a:gd name="T80" fmla="*/ 40 w 91"/>
                <a:gd name="T81" fmla="*/ 69 h 167"/>
                <a:gd name="T82" fmla="*/ 32 w 91"/>
                <a:gd name="T83" fmla="*/ 66 h 167"/>
                <a:gd name="T84" fmla="*/ 26 w 91"/>
                <a:gd name="T85" fmla="*/ 61 h 167"/>
                <a:gd name="T86" fmla="*/ 19 w 91"/>
                <a:gd name="T87" fmla="*/ 48 h 167"/>
                <a:gd name="T88" fmla="*/ 21 w 91"/>
                <a:gd name="T89" fmla="*/ 40 h 167"/>
                <a:gd name="T90" fmla="*/ 24 w 91"/>
                <a:gd name="T91" fmla="*/ 33 h 167"/>
                <a:gd name="T92" fmla="*/ 31 w 91"/>
                <a:gd name="T93" fmla="*/ 28 h 167"/>
                <a:gd name="T94" fmla="*/ 40 w 91"/>
                <a:gd name="T95" fmla="*/ 69 h 167"/>
                <a:gd name="T96" fmla="*/ 72 w 91"/>
                <a:gd name="T97" fmla="*/ 124 h 167"/>
                <a:gd name="T98" fmla="*/ 68 w 91"/>
                <a:gd name="T99" fmla="*/ 129 h 167"/>
                <a:gd name="T100" fmla="*/ 57 w 91"/>
                <a:gd name="T101" fmla="*/ 134 h 167"/>
                <a:gd name="T102" fmla="*/ 50 w 91"/>
                <a:gd name="T103" fmla="*/ 87 h 167"/>
                <a:gd name="T104" fmla="*/ 60 w 91"/>
                <a:gd name="T105" fmla="*/ 90 h 167"/>
                <a:gd name="T106" fmla="*/ 67 w 91"/>
                <a:gd name="T107" fmla="*/ 93 h 167"/>
                <a:gd name="T108" fmla="*/ 73 w 91"/>
                <a:gd name="T109" fmla="*/ 102 h 167"/>
                <a:gd name="T110" fmla="*/ 75 w 91"/>
                <a:gd name="T111" fmla="*/ 111 h 167"/>
                <a:gd name="T112" fmla="*/ 73 w 91"/>
                <a:gd name="T113" fmla="*/ 118 h 167"/>
                <a:gd name="T114" fmla="*/ 72 w 91"/>
                <a:gd name="T115" fmla="*/ 12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1" h="167">
                  <a:moveTo>
                    <a:pt x="78" y="82"/>
                  </a:moveTo>
                  <a:lnTo>
                    <a:pt x="78" y="82"/>
                  </a:lnTo>
                  <a:lnTo>
                    <a:pt x="68" y="75"/>
                  </a:lnTo>
                  <a:lnTo>
                    <a:pt x="50" y="71"/>
                  </a:lnTo>
                  <a:lnTo>
                    <a:pt x="50" y="26"/>
                  </a:lnTo>
                  <a:lnTo>
                    <a:pt x="50" y="26"/>
                  </a:lnTo>
                  <a:lnTo>
                    <a:pt x="55" y="26"/>
                  </a:lnTo>
                  <a:lnTo>
                    <a:pt x="60" y="28"/>
                  </a:lnTo>
                  <a:lnTo>
                    <a:pt x="65" y="31"/>
                  </a:lnTo>
                  <a:lnTo>
                    <a:pt x="68" y="36"/>
                  </a:lnTo>
                  <a:lnTo>
                    <a:pt x="68" y="36"/>
                  </a:lnTo>
                  <a:lnTo>
                    <a:pt x="72" y="41"/>
                  </a:lnTo>
                  <a:lnTo>
                    <a:pt x="72" y="48"/>
                  </a:lnTo>
                  <a:lnTo>
                    <a:pt x="88" y="48"/>
                  </a:lnTo>
                  <a:lnTo>
                    <a:pt x="88" y="48"/>
                  </a:lnTo>
                  <a:lnTo>
                    <a:pt x="88" y="40"/>
                  </a:lnTo>
                  <a:lnTo>
                    <a:pt x="85" y="33"/>
                  </a:lnTo>
                  <a:lnTo>
                    <a:pt x="81" y="28"/>
                  </a:lnTo>
                  <a:lnTo>
                    <a:pt x="78" y="23"/>
                  </a:lnTo>
                  <a:lnTo>
                    <a:pt x="78" y="23"/>
                  </a:lnTo>
                  <a:lnTo>
                    <a:pt x="73" y="18"/>
                  </a:lnTo>
                  <a:lnTo>
                    <a:pt x="67" y="15"/>
                  </a:lnTo>
                  <a:lnTo>
                    <a:pt x="58" y="13"/>
                  </a:lnTo>
                  <a:lnTo>
                    <a:pt x="50" y="12"/>
                  </a:lnTo>
                  <a:lnTo>
                    <a:pt x="50" y="0"/>
                  </a:lnTo>
                  <a:lnTo>
                    <a:pt x="40" y="0"/>
                  </a:lnTo>
                  <a:lnTo>
                    <a:pt x="40" y="12"/>
                  </a:lnTo>
                  <a:lnTo>
                    <a:pt x="40" y="12"/>
                  </a:lnTo>
                  <a:lnTo>
                    <a:pt x="32" y="13"/>
                  </a:lnTo>
                  <a:lnTo>
                    <a:pt x="26" y="15"/>
                  </a:lnTo>
                  <a:lnTo>
                    <a:pt x="18" y="18"/>
                  </a:lnTo>
                  <a:lnTo>
                    <a:pt x="13" y="23"/>
                  </a:lnTo>
                  <a:lnTo>
                    <a:pt x="13" y="23"/>
                  </a:lnTo>
                  <a:lnTo>
                    <a:pt x="8" y="30"/>
                  </a:lnTo>
                  <a:lnTo>
                    <a:pt x="5" y="35"/>
                  </a:lnTo>
                  <a:lnTo>
                    <a:pt x="3" y="41"/>
                  </a:lnTo>
                  <a:lnTo>
                    <a:pt x="3" y="48"/>
                  </a:lnTo>
                  <a:lnTo>
                    <a:pt x="3" y="48"/>
                  </a:lnTo>
                  <a:lnTo>
                    <a:pt x="3" y="56"/>
                  </a:lnTo>
                  <a:lnTo>
                    <a:pt x="5" y="62"/>
                  </a:lnTo>
                  <a:lnTo>
                    <a:pt x="8" y="67"/>
                  </a:lnTo>
                  <a:lnTo>
                    <a:pt x="13" y="72"/>
                  </a:lnTo>
                  <a:lnTo>
                    <a:pt x="13" y="72"/>
                  </a:lnTo>
                  <a:lnTo>
                    <a:pt x="18" y="77"/>
                  </a:lnTo>
                  <a:lnTo>
                    <a:pt x="24" y="80"/>
                  </a:lnTo>
                  <a:lnTo>
                    <a:pt x="40" y="85"/>
                  </a:lnTo>
                  <a:lnTo>
                    <a:pt x="40" y="134"/>
                  </a:lnTo>
                  <a:lnTo>
                    <a:pt x="40" y="134"/>
                  </a:lnTo>
                  <a:lnTo>
                    <a:pt x="34" y="134"/>
                  </a:lnTo>
                  <a:lnTo>
                    <a:pt x="29" y="131"/>
                  </a:lnTo>
                  <a:lnTo>
                    <a:pt x="24" y="128"/>
                  </a:lnTo>
                  <a:lnTo>
                    <a:pt x="21" y="123"/>
                  </a:lnTo>
                  <a:lnTo>
                    <a:pt x="21" y="123"/>
                  </a:lnTo>
                  <a:lnTo>
                    <a:pt x="18" y="116"/>
                  </a:lnTo>
                  <a:lnTo>
                    <a:pt x="16" y="105"/>
                  </a:lnTo>
                  <a:lnTo>
                    <a:pt x="0" y="105"/>
                  </a:lnTo>
                  <a:lnTo>
                    <a:pt x="0" y="105"/>
                  </a:lnTo>
                  <a:lnTo>
                    <a:pt x="1" y="120"/>
                  </a:lnTo>
                  <a:lnTo>
                    <a:pt x="5" y="129"/>
                  </a:lnTo>
                  <a:lnTo>
                    <a:pt x="5" y="129"/>
                  </a:lnTo>
                  <a:lnTo>
                    <a:pt x="11" y="138"/>
                  </a:lnTo>
                  <a:lnTo>
                    <a:pt x="19" y="142"/>
                  </a:lnTo>
                  <a:lnTo>
                    <a:pt x="29" y="147"/>
                  </a:lnTo>
                  <a:lnTo>
                    <a:pt x="40" y="149"/>
                  </a:lnTo>
                  <a:lnTo>
                    <a:pt x="40" y="167"/>
                  </a:lnTo>
                  <a:lnTo>
                    <a:pt x="50" y="167"/>
                  </a:lnTo>
                  <a:lnTo>
                    <a:pt x="50" y="149"/>
                  </a:lnTo>
                  <a:lnTo>
                    <a:pt x="50" y="149"/>
                  </a:lnTo>
                  <a:lnTo>
                    <a:pt x="65" y="146"/>
                  </a:lnTo>
                  <a:lnTo>
                    <a:pt x="75" y="141"/>
                  </a:lnTo>
                  <a:lnTo>
                    <a:pt x="75" y="141"/>
                  </a:lnTo>
                  <a:lnTo>
                    <a:pt x="81" y="136"/>
                  </a:lnTo>
                  <a:lnTo>
                    <a:pt x="86" y="128"/>
                  </a:lnTo>
                  <a:lnTo>
                    <a:pt x="89" y="118"/>
                  </a:lnTo>
                  <a:lnTo>
                    <a:pt x="91" y="107"/>
                  </a:lnTo>
                  <a:lnTo>
                    <a:pt x="91" y="107"/>
                  </a:lnTo>
                  <a:lnTo>
                    <a:pt x="89" y="98"/>
                  </a:lnTo>
                  <a:lnTo>
                    <a:pt x="88" y="92"/>
                  </a:lnTo>
                  <a:lnTo>
                    <a:pt x="85" y="87"/>
                  </a:lnTo>
                  <a:lnTo>
                    <a:pt x="78" y="82"/>
                  </a:lnTo>
                  <a:lnTo>
                    <a:pt x="78" y="82"/>
                  </a:lnTo>
                  <a:close/>
                  <a:moveTo>
                    <a:pt x="40" y="69"/>
                  </a:moveTo>
                  <a:lnTo>
                    <a:pt x="40" y="69"/>
                  </a:lnTo>
                  <a:lnTo>
                    <a:pt x="32" y="66"/>
                  </a:lnTo>
                  <a:lnTo>
                    <a:pt x="26" y="61"/>
                  </a:lnTo>
                  <a:lnTo>
                    <a:pt x="26" y="61"/>
                  </a:lnTo>
                  <a:lnTo>
                    <a:pt x="21" y="56"/>
                  </a:lnTo>
                  <a:lnTo>
                    <a:pt x="19" y="48"/>
                  </a:lnTo>
                  <a:lnTo>
                    <a:pt x="19" y="48"/>
                  </a:lnTo>
                  <a:lnTo>
                    <a:pt x="21" y="40"/>
                  </a:lnTo>
                  <a:lnTo>
                    <a:pt x="24" y="33"/>
                  </a:lnTo>
                  <a:lnTo>
                    <a:pt x="24" y="33"/>
                  </a:lnTo>
                  <a:lnTo>
                    <a:pt x="27" y="30"/>
                  </a:lnTo>
                  <a:lnTo>
                    <a:pt x="31" y="28"/>
                  </a:lnTo>
                  <a:lnTo>
                    <a:pt x="40" y="26"/>
                  </a:lnTo>
                  <a:lnTo>
                    <a:pt x="40" y="69"/>
                  </a:lnTo>
                  <a:lnTo>
                    <a:pt x="40" y="69"/>
                  </a:lnTo>
                  <a:close/>
                  <a:moveTo>
                    <a:pt x="72" y="124"/>
                  </a:moveTo>
                  <a:lnTo>
                    <a:pt x="72" y="124"/>
                  </a:lnTo>
                  <a:lnTo>
                    <a:pt x="68" y="129"/>
                  </a:lnTo>
                  <a:lnTo>
                    <a:pt x="63" y="133"/>
                  </a:lnTo>
                  <a:lnTo>
                    <a:pt x="57" y="134"/>
                  </a:lnTo>
                  <a:lnTo>
                    <a:pt x="50" y="136"/>
                  </a:lnTo>
                  <a:lnTo>
                    <a:pt x="50" y="87"/>
                  </a:lnTo>
                  <a:lnTo>
                    <a:pt x="50" y="87"/>
                  </a:lnTo>
                  <a:lnTo>
                    <a:pt x="60" y="90"/>
                  </a:lnTo>
                  <a:lnTo>
                    <a:pt x="67" y="93"/>
                  </a:lnTo>
                  <a:lnTo>
                    <a:pt x="67" y="93"/>
                  </a:lnTo>
                  <a:lnTo>
                    <a:pt x="70" y="97"/>
                  </a:lnTo>
                  <a:lnTo>
                    <a:pt x="73" y="102"/>
                  </a:lnTo>
                  <a:lnTo>
                    <a:pt x="75" y="107"/>
                  </a:lnTo>
                  <a:lnTo>
                    <a:pt x="75" y="111"/>
                  </a:lnTo>
                  <a:lnTo>
                    <a:pt x="75" y="111"/>
                  </a:lnTo>
                  <a:lnTo>
                    <a:pt x="73" y="118"/>
                  </a:lnTo>
                  <a:lnTo>
                    <a:pt x="72" y="124"/>
                  </a:lnTo>
                  <a:lnTo>
                    <a:pt x="72"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4" name="Freeform 201"/>
            <p:cNvSpPr>
              <a:spLocks noEditPoints="1"/>
            </p:cNvSpPr>
            <p:nvPr/>
          </p:nvSpPr>
          <p:spPr bwMode="auto">
            <a:xfrm>
              <a:off x="887413" y="3375025"/>
              <a:ext cx="327025" cy="374650"/>
            </a:xfrm>
            <a:custGeom>
              <a:avLst/>
              <a:gdLst>
                <a:gd name="T0" fmla="*/ 268 w 414"/>
                <a:gd name="T1" fmla="*/ 0 h 473"/>
                <a:gd name="T2" fmla="*/ 133 w 414"/>
                <a:gd name="T3" fmla="*/ 0 h 473"/>
                <a:gd name="T4" fmla="*/ 85 w 414"/>
                <a:gd name="T5" fmla="*/ 54 h 473"/>
                <a:gd name="T6" fmla="*/ 31 w 414"/>
                <a:gd name="T7" fmla="*/ 143 h 473"/>
                <a:gd name="T8" fmla="*/ 0 w 414"/>
                <a:gd name="T9" fmla="*/ 232 h 473"/>
                <a:gd name="T10" fmla="*/ 41 w 414"/>
                <a:gd name="T11" fmla="*/ 227 h 473"/>
                <a:gd name="T12" fmla="*/ 69 w 414"/>
                <a:gd name="T13" fmla="*/ 229 h 473"/>
                <a:gd name="T14" fmla="*/ 105 w 414"/>
                <a:gd name="T15" fmla="*/ 241 h 473"/>
                <a:gd name="T16" fmla="*/ 130 w 414"/>
                <a:gd name="T17" fmla="*/ 262 h 473"/>
                <a:gd name="T18" fmla="*/ 131 w 414"/>
                <a:gd name="T19" fmla="*/ 262 h 473"/>
                <a:gd name="T20" fmla="*/ 141 w 414"/>
                <a:gd name="T21" fmla="*/ 281 h 473"/>
                <a:gd name="T22" fmla="*/ 141 w 414"/>
                <a:gd name="T23" fmla="*/ 293 h 473"/>
                <a:gd name="T24" fmla="*/ 141 w 414"/>
                <a:gd name="T25" fmla="*/ 463 h 473"/>
                <a:gd name="T26" fmla="*/ 188 w 414"/>
                <a:gd name="T27" fmla="*/ 473 h 473"/>
                <a:gd name="T28" fmla="*/ 224 w 414"/>
                <a:gd name="T29" fmla="*/ 471 h 473"/>
                <a:gd name="T30" fmla="*/ 283 w 414"/>
                <a:gd name="T31" fmla="*/ 458 h 473"/>
                <a:gd name="T32" fmla="*/ 335 w 414"/>
                <a:gd name="T33" fmla="*/ 432 h 473"/>
                <a:gd name="T34" fmla="*/ 376 w 414"/>
                <a:gd name="T35" fmla="*/ 393 h 473"/>
                <a:gd name="T36" fmla="*/ 404 w 414"/>
                <a:gd name="T37" fmla="*/ 345 h 473"/>
                <a:gd name="T38" fmla="*/ 414 w 414"/>
                <a:gd name="T39" fmla="*/ 293 h 473"/>
                <a:gd name="T40" fmla="*/ 412 w 414"/>
                <a:gd name="T41" fmla="*/ 260 h 473"/>
                <a:gd name="T42" fmla="*/ 394 w 414"/>
                <a:gd name="T43" fmla="*/ 190 h 473"/>
                <a:gd name="T44" fmla="*/ 334 w 414"/>
                <a:gd name="T45" fmla="*/ 76 h 473"/>
                <a:gd name="T46" fmla="*/ 273 w 414"/>
                <a:gd name="T47" fmla="*/ 0 h 473"/>
                <a:gd name="T48" fmla="*/ 265 w 414"/>
                <a:gd name="T49" fmla="*/ 358 h 473"/>
                <a:gd name="T50" fmla="*/ 234 w 414"/>
                <a:gd name="T51" fmla="*/ 353 h 473"/>
                <a:gd name="T52" fmla="*/ 208 w 414"/>
                <a:gd name="T53" fmla="*/ 340 h 473"/>
                <a:gd name="T54" fmla="*/ 174 w 414"/>
                <a:gd name="T55" fmla="*/ 303 h 473"/>
                <a:gd name="T56" fmla="*/ 164 w 414"/>
                <a:gd name="T57" fmla="*/ 275 h 473"/>
                <a:gd name="T58" fmla="*/ 161 w 414"/>
                <a:gd name="T59" fmla="*/ 254 h 473"/>
                <a:gd name="T60" fmla="*/ 165 w 414"/>
                <a:gd name="T61" fmla="*/ 223 h 473"/>
                <a:gd name="T62" fmla="*/ 179 w 414"/>
                <a:gd name="T63" fmla="*/ 195 h 473"/>
                <a:gd name="T64" fmla="*/ 216 w 414"/>
                <a:gd name="T65" fmla="*/ 160 h 473"/>
                <a:gd name="T66" fmla="*/ 244 w 414"/>
                <a:gd name="T67" fmla="*/ 151 h 473"/>
                <a:gd name="T68" fmla="*/ 265 w 414"/>
                <a:gd name="T69" fmla="*/ 149 h 473"/>
                <a:gd name="T70" fmla="*/ 296 w 414"/>
                <a:gd name="T71" fmla="*/ 152 h 473"/>
                <a:gd name="T72" fmla="*/ 324 w 414"/>
                <a:gd name="T73" fmla="*/ 165 h 473"/>
                <a:gd name="T74" fmla="*/ 358 w 414"/>
                <a:gd name="T75" fmla="*/ 203 h 473"/>
                <a:gd name="T76" fmla="*/ 368 w 414"/>
                <a:gd name="T77" fmla="*/ 232 h 473"/>
                <a:gd name="T78" fmla="*/ 371 w 414"/>
                <a:gd name="T79" fmla="*/ 254 h 473"/>
                <a:gd name="T80" fmla="*/ 366 w 414"/>
                <a:gd name="T81" fmla="*/ 285 h 473"/>
                <a:gd name="T82" fmla="*/ 353 w 414"/>
                <a:gd name="T83" fmla="*/ 312 h 473"/>
                <a:gd name="T84" fmla="*/ 316 w 414"/>
                <a:gd name="T85" fmla="*/ 345 h 473"/>
                <a:gd name="T86" fmla="*/ 286 w 414"/>
                <a:gd name="T87" fmla="*/ 357 h 473"/>
                <a:gd name="T88" fmla="*/ 265 w 414"/>
                <a:gd name="T89" fmla="*/ 358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4" h="473">
                  <a:moveTo>
                    <a:pt x="273" y="0"/>
                  </a:moveTo>
                  <a:lnTo>
                    <a:pt x="273" y="0"/>
                  </a:lnTo>
                  <a:lnTo>
                    <a:pt x="268" y="0"/>
                  </a:lnTo>
                  <a:lnTo>
                    <a:pt x="139" y="0"/>
                  </a:lnTo>
                  <a:lnTo>
                    <a:pt x="139" y="0"/>
                  </a:lnTo>
                  <a:lnTo>
                    <a:pt x="133" y="0"/>
                  </a:lnTo>
                  <a:lnTo>
                    <a:pt x="133" y="0"/>
                  </a:lnTo>
                  <a:lnTo>
                    <a:pt x="107" y="25"/>
                  </a:lnTo>
                  <a:lnTo>
                    <a:pt x="85" y="54"/>
                  </a:lnTo>
                  <a:lnTo>
                    <a:pt x="64" y="82"/>
                  </a:lnTo>
                  <a:lnTo>
                    <a:pt x="46" y="113"/>
                  </a:lnTo>
                  <a:lnTo>
                    <a:pt x="31" y="143"/>
                  </a:lnTo>
                  <a:lnTo>
                    <a:pt x="18" y="174"/>
                  </a:lnTo>
                  <a:lnTo>
                    <a:pt x="9" y="203"/>
                  </a:lnTo>
                  <a:lnTo>
                    <a:pt x="0" y="232"/>
                  </a:lnTo>
                  <a:lnTo>
                    <a:pt x="0" y="232"/>
                  </a:lnTo>
                  <a:lnTo>
                    <a:pt x="20" y="227"/>
                  </a:lnTo>
                  <a:lnTo>
                    <a:pt x="41" y="227"/>
                  </a:lnTo>
                  <a:lnTo>
                    <a:pt x="41" y="227"/>
                  </a:lnTo>
                  <a:lnTo>
                    <a:pt x="56" y="227"/>
                  </a:lnTo>
                  <a:lnTo>
                    <a:pt x="69" y="229"/>
                  </a:lnTo>
                  <a:lnTo>
                    <a:pt x="82" y="232"/>
                  </a:lnTo>
                  <a:lnTo>
                    <a:pt x="94" y="236"/>
                  </a:lnTo>
                  <a:lnTo>
                    <a:pt x="105" y="241"/>
                  </a:lnTo>
                  <a:lnTo>
                    <a:pt x="115" y="247"/>
                  </a:lnTo>
                  <a:lnTo>
                    <a:pt x="123" y="254"/>
                  </a:lnTo>
                  <a:lnTo>
                    <a:pt x="130" y="262"/>
                  </a:lnTo>
                  <a:lnTo>
                    <a:pt x="131" y="260"/>
                  </a:lnTo>
                  <a:lnTo>
                    <a:pt x="131" y="262"/>
                  </a:lnTo>
                  <a:lnTo>
                    <a:pt x="131" y="262"/>
                  </a:lnTo>
                  <a:lnTo>
                    <a:pt x="134" y="268"/>
                  </a:lnTo>
                  <a:lnTo>
                    <a:pt x="138" y="275"/>
                  </a:lnTo>
                  <a:lnTo>
                    <a:pt x="141" y="281"/>
                  </a:lnTo>
                  <a:lnTo>
                    <a:pt x="141" y="288"/>
                  </a:lnTo>
                  <a:lnTo>
                    <a:pt x="141" y="288"/>
                  </a:lnTo>
                  <a:lnTo>
                    <a:pt x="141" y="293"/>
                  </a:lnTo>
                  <a:lnTo>
                    <a:pt x="141" y="293"/>
                  </a:lnTo>
                  <a:lnTo>
                    <a:pt x="141" y="463"/>
                  </a:lnTo>
                  <a:lnTo>
                    <a:pt x="141" y="463"/>
                  </a:lnTo>
                  <a:lnTo>
                    <a:pt x="156" y="468"/>
                  </a:lnTo>
                  <a:lnTo>
                    <a:pt x="172" y="471"/>
                  </a:lnTo>
                  <a:lnTo>
                    <a:pt x="188" y="473"/>
                  </a:lnTo>
                  <a:lnTo>
                    <a:pt x="203" y="473"/>
                  </a:lnTo>
                  <a:lnTo>
                    <a:pt x="203" y="473"/>
                  </a:lnTo>
                  <a:lnTo>
                    <a:pt x="224" y="471"/>
                  </a:lnTo>
                  <a:lnTo>
                    <a:pt x="244" y="469"/>
                  </a:lnTo>
                  <a:lnTo>
                    <a:pt x="264" y="464"/>
                  </a:lnTo>
                  <a:lnTo>
                    <a:pt x="283" y="458"/>
                  </a:lnTo>
                  <a:lnTo>
                    <a:pt x="301" y="451"/>
                  </a:lnTo>
                  <a:lnTo>
                    <a:pt x="319" y="442"/>
                  </a:lnTo>
                  <a:lnTo>
                    <a:pt x="335" y="432"/>
                  </a:lnTo>
                  <a:lnTo>
                    <a:pt x="350" y="420"/>
                  </a:lnTo>
                  <a:lnTo>
                    <a:pt x="363" y="407"/>
                  </a:lnTo>
                  <a:lnTo>
                    <a:pt x="376" y="393"/>
                  </a:lnTo>
                  <a:lnTo>
                    <a:pt x="388" y="378"/>
                  </a:lnTo>
                  <a:lnTo>
                    <a:pt x="397" y="363"/>
                  </a:lnTo>
                  <a:lnTo>
                    <a:pt x="404" y="345"/>
                  </a:lnTo>
                  <a:lnTo>
                    <a:pt x="411" y="329"/>
                  </a:lnTo>
                  <a:lnTo>
                    <a:pt x="414" y="311"/>
                  </a:lnTo>
                  <a:lnTo>
                    <a:pt x="414" y="293"/>
                  </a:lnTo>
                  <a:lnTo>
                    <a:pt x="414" y="293"/>
                  </a:lnTo>
                  <a:lnTo>
                    <a:pt x="414" y="277"/>
                  </a:lnTo>
                  <a:lnTo>
                    <a:pt x="412" y="260"/>
                  </a:lnTo>
                  <a:lnTo>
                    <a:pt x="409" y="244"/>
                  </a:lnTo>
                  <a:lnTo>
                    <a:pt x="406" y="227"/>
                  </a:lnTo>
                  <a:lnTo>
                    <a:pt x="394" y="190"/>
                  </a:lnTo>
                  <a:lnTo>
                    <a:pt x="378" y="152"/>
                  </a:lnTo>
                  <a:lnTo>
                    <a:pt x="358" y="115"/>
                  </a:lnTo>
                  <a:lnTo>
                    <a:pt x="334" y="76"/>
                  </a:lnTo>
                  <a:lnTo>
                    <a:pt x="304" y="38"/>
                  </a:lnTo>
                  <a:lnTo>
                    <a:pt x="290" y="18"/>
                  </a:lnTo>
                  <a:lnTo>
                    <a:pt x="273" y="0"/>
                  </a:lnTo>
                  <a:lnTo>
                    <a:pt x="273" y="0"/>
                  </a:lnTo>
                  <a:close/>
                  <a:moveTo>
                    <a:pt x="265" y="358"/>
                  </a:moveTo>
                  <a:lnTo>
                    <a:pt x="265" y="358"/>
                  </a:lnTo>
                  <a:lnTo>
                    <a:pt x="255" y="358"/>
                  </a:lnTo>
                  <a:lnTo>
                    <a:pt x="244" y="357"/>
                  </a:lnTo>
                  <a:lnTo>
                    <a:pt x="234" y="353"/>
                  </a:lnTo>
                  <a:lnTo>
                    <a:pt x="224" y="350"/>
                  </a:lnTo>
                  <a:lnTo>
                    <a:pt x="216" y="345"/>
                  </a:lnTo>
                  <a:lnTo>
                    <a:pt x="208" y="340"/>
                  </a:lnTo>
                  <a:lnTo>
                    <a:pt x="192" y="327"/>
                  </a:lnTo>
                  <a:lnTo>
                    <a:pt x="179" y="312"/>
                  </a:lnTo>
                  <a:lnTo>
                    <a:pt x="174" y="303"/>
                  </a:lnTo>
                  <a:lnTo>
                    <a:pt x="169" y="294"/>
                  </a:lnTo>
                  <a:lnTo>
                    <a:pt x="165" y="285"/>
                  </a:lnTo>
                  <a:lnTo>
                    <a:pt x="164" y="275"/>
                  </a:lnTo>
                  <a:lnTo>
                    <a:pt x="162" y="263"/>
                  </a:lnTo>
                  <a:lnTo>
                    <a:pt x="161" y="254"/>
                  </a:lnTo>
                  <a:lnTo>
                    <a:pt x="161" y="254"/>
                  </a:lnTo>
                  <a:lnTo>
                    <a:pt x="162" y="242"/>
                  </a:lnTo>
                  <a:lnTo>
                    <a:pt x="164" y="232"/>
                  </a:lnTo>
                  <a:lnTo>
                    <a:pt x="165" y="223"/>
                  </a:lnTo>
                  <a:lnTo>
                    <a:pt x="169" y="213"/>
                  </a:lnTo>
                  <a:lnTo>
                    <a:pt x="174" y="203"/>
                  </a:lnTo>
                  <a:lnTo>
                    <a:pt x="179" y="195"/>
                  </a:lnTo>
                  <a:lnTo>
                    <a:pt x="192" y="178"/>
                  </a:lnTo>
                  <a:lnTo>
                    <a:pt x="208" y="165"/>
                  </a:lnTo>
                  <a:lnTo>
                    <a:pt x="216" y="160"/>
                  </a:lnTo>
                  <a:lnTo>
                    <a:pt x="224" y="157"/>
                  </a:lnTo>
                  <a:lnTo>
                    <a:pt x="234" y="152"/>
                  </a:lnTo>
                  <a:lnTo>
                    <a:pt x="244" y="151"/>
                  </a:lnTo>
                  <a:lnTo>
                    <a:pt x="255" y="149"/>
                  </a:lnTo>
                  <a:lnTo>
                    <a:pt x="265" y="149"/>
                  </a:lnTo>
                  <a:lnTo>
                    <a:pt x="265" y="149"/>
                  </a:lnTo>
                  <a:lnTo>
                    <a:pt x="277" y="149"/>
                  </a:lnTo>
                  <a:lnTo>
                    <a:pt x="286" y="151"/>
                  </a:lnTo>
                  <a:lnTo>
                    <a:pt x="296" y="152"/>
                  </a:lnTo>
                  <a:lnTo>
                    <a:pt x="306" y="157"/>
                  </a:lnTo>
                  <a:lnTo>
                    <a:pt x="316" y="160"/>
                  </a:lnTo>
                  <a:lnTo>
                    <a:pt x="324" y="165"/>
                  </a:lnTo>
                  <a:lnTo>
                    <a:pt x="340" y="178"/>
                  </a:lnTo>
                  <a:lnTo>
                    <a:pt x="353" y="195"/>
                  </a:lnTo>
                  <a:lnTo>
                    <a:pt x="358" y="203"/>
                  </a:lnTo>
                  <a:lnTo>
                    <a:pt x="363" y="213"/>
                  </a:lnTo>
                  <a:lnTo>
                    <a:pt x="366" y="223"/>
                  </a:lnTo>
                  <a:lnTo>
                    <a:pt x="368" y="232"/>
                  </a:lnTo>
                  <a:lnTo>
                    <a:pt x="370" y="242"/>
                  </a:lnTo>
                  <a:lnTo>
                    <a:pt x="371" y="254"/>
                  </a:lnTo>
                  <a:lnTo>
                    <a:pt x="371" y="254"/>
                  </a:lnTo>
                  <a:lnTo>
                    <a:pt x="370" y="263"/>
                  </a:lnTo>
                  <a:lnTo>
                    <a:pt x="368" y="275"/>
                  </a:lnTo>
                  <a:lnTo>
                    <a:pt x="366" y="285"/>
                  </a:lnTo>
                  <a:lnTo>
                    <a:pt x="363" y="294"/>
                  </a:lnTo>
                  <a:lnTo>
                    <a:pt x="358" y="303"/>
                  </a:lnTo>
                  <a:lnTo>
                    <a:pt x="353" y="312"/>
                  </a:lnTo>
                  <a:lnTo>
                    <a:pt x="340" y="327"/>
                  </a:lnTo>
                  <a:lnTo>
                    <a:pt x="324" y="340"/>
                  </a:lnTo>
                  <a:lnTo>
                    <a:pt x="316" y="345"/>
                  </a:lnTo>
                  <a:lnTo>
                    <a:pt x="306" y="350"/>
                  </a:lnTo>
                  <a:lnTo>
                    <a:pt x="296" y="353"/>
                  </a:lnTo>
                  <a:lnTo>
                    <a:pt x="286" y="357"/>
                  </a:lnTo>
                  <a:lnTo>
                    <a:pt x="277" y="358"/>
                  </a:lnTo>
                  <a:lnTo>
                    <a:pt x="265" y="358"/>
                  </a:lnTo>
                  <a:lnTo>
                    <a:pt x="265" y="3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5" name="Freeform 202"/>
            <p:cNvSpPr/>
            <p:nvPr/>
          </p:nvSpPr>
          <p:spPr bwMode="auto">
            <a:xfrm>
              <a:off x="922338" y="3592513"/>
              <a:ext cx="31750" cy="9525"/>
            </a:xfrm>
            <a:custGeom>
              <a:avLst/>
              <a:gdLst>
                <a:gd name="T0" fmla="*/ 19 w 40"/>
                <a:gd name="T1" fmla="*/ 0 h 11"/>
                <a:gd name="T2" fmla="*/ 19 w 40"/>
                <a:gd name="T3" fmla="*/ 0 h 11"/>
                <a:gd name="T4" fmla="*/ 11 w 40"/>
                <a:gd name="T5" fmla="*/ 0 h 11"/>
                <a:gd name="T6" fmla="*/ 4 w 40"/>
                <a:gd name="T7" fmla="*/ 3 h 11"/>
                <a:gd name="T8" fmla="*/ 4 w 40"/>
                <a:gd name="T9" fmla="*/ 3 h 11"/>
                <a:gd name="T10" fmla="*/ 1 w 40"/>
                <a:gd name="T11" fmla="*/ 6 h 11"/>
                <a:gd name="T12" fmla="*/ 0 w 40"/>
                <a:gd name="T13" fmla="*/ 11 h 11"/>
                <a:gd name="T14" fmla="*/ 40 w 40"/>
                <a:gd name="T15" fmla="*/ 11 h 11"/>
                <a:gd name="T16" fmla="*/ 40 w 40"/>
                <a:gd name="T17" fmla="*/ 11 h 11"/>
                <a:gd name="T18" fmla="*/ 40 w 40"/>
                <a:gd name="T19" fmla="*/ 8 h 11"/>
                <a:gd name="T20" fmla="*/ 37 w 40"/>
                <a:gd name="T21" fmla="*/ 5 h 11"/>
                <a:gd name="T22" fmla="*/ 36 w 40"/>
                <a:gd name="T23" fmla="*/ 3 h 11"/>
                <a:gd name="T24" fmla="*/ 31 w 40"/>
                <a:gd name="T25" fmla="*/ 2 h 11"/>
                <a:gd name="T26" fmla="*/ 31 w 40"/>
                <a:gd name="T27" fmla="*/ 2 h 11"/>
                <a:gd name="T28" fmla="*/ 19 w 40"/>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11">
                  <a:moveTo>
                    <a:pt x="19" y="0"/>
                  </a:moveTo>
                  <a:lnTo>
                    <a:pt x="19" y="0"/>
                  </a:lnTo>
                  <a:lnTo>
                    <a:pt x="11" y="0"/>
                  </a:lnTo>
                  <a:lnTo>
                    <a:pt x="4" y="3"/>
                  </a:lnTo>
                  <a:lnTo>
                    <a:pt x="4" y="3"/>
                  </a:lnTo>
                  <a:lnTo>
                    <a:pt x="1" y="6"/>
                  </a:lnTo>
                  <a:lnTo>
                    <a:pt x="0" y="11"/>
                  </a:lnTo>
                  <a:lnTo>
                    <a:pt x="40" y="11"/>
                  </a:lnTo>
                  <a:lnTo>
                    <a:pt x="40" y="11"/>
                  </a:lnTo>
                  <a:lnTo>
                    <a:pt x="40" y="8"/>
                  </a:lnTo>
                  <a:lnTo>
                    <a:pt x="37" y="5"/>
                  </a:lnTo>
                  <a:lnTo>
                    <a:pt x="36" y="3"/>
                  </a:lnTo>
                  <a:lnTo>
                    <a:pt x="31" y="2"/>
                  </a:lnTo>
                  <a:lnTo>
                    <a:pt x="31" y="2"/>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6" name="Freeform 203"/>
            <p:cNvSpPr/>
            <p:nvPr/>
          </p:nvSpPr>
          <p:spPr bwMode="auto">
            <a:xfrm>
              <a:off x="922338" y="3592513"/>
              <a:ext cx="31750" cy="9525"/>
            </a:xfrm>
            <a:custGeom>
              <a:avLst/>
              <a:gdLst>
                <a:gd name="T0" fmla="*/ 19 w 40"/>
                <a:gd name="T1" fmla="*/ 0 h 11"/>
                <a:gd name="T2" fmla="*/ 19 w 40"/>
                <a:gd name="T3" fmla="*/ 0 h 11"/>
                <a:gd name="T4" fmla="*/ 11 w 40"/>
                <a:gd name="T5" fmla="*/ 0 h 11"/>
                <a:gd name="T6" fmla="*/ 4 w 40"/>
                <a:gd name="T7" fmla="*/ 3 h 11"/>
                <a:gd name="T8" fmla="*/ 4 w 40"/>
                <a:gd name="T9" fmla="*/ 3 h 11"/>
                <a:gd name="T10" fmla="*/ 1 w 40"/>
                <a:gd name="T11" fmla="*/ 6 h 11"/>
                <a:gd name="T12" fmla="*/ 0 w 40"/>
                <a:gd name="T13" fmla="*/ 11 h 11"/>
                <a:gd name="T14" fmla="*/ 40 w 40"/>
                <a:gd name="T15" fmla="*/ 11 h 11"/>
                <a:gd name="T16" fmla="*/ 40 w 40"/>
                <a:gd name="T17" fmla="*/ 11 h 11"/>
                <a:gd name="T18" fmla="*/ 40 w 40"/>
                <a:gd name="T19" fmla="*/ 8 h 11"/>
                <a:gd name="T20" fmla="*/ 37 w 40"/>
                <a:gd name="T21" fmla="*/ 5 h 11"/>
                <a:gd name="T22" fmla="*/ 36 w 40"/>
                <a:gd name="T23" fmla="*/ 3 h 11"/>
                <a:gd name="T24" fmla="*/ 31 w 40"/>
                <a:gd name="T25" fmla="*/ 2 h 11"/>
                <a:gd name="T26" fmla="*/ 31 w 40"/>
                <a:gd name="T27" fmla="*/ 2 h 11"/>
                <a:gd name="T28" fmla="*/ 19 w 40"/>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11">
                  <a:moveTo>
                    <a:pt x="19" y="0"/>
                  </a:moveTo>
                  <a:lnTo>
                    <a:pt x="19" y="0"/>
                  </a:lnTo>
                  <a:lnTo>
                    <a:pt x="11" y="0"/>
                  </a:lnTo>
                  <a:lnTo>
                    <a:pt x="4" y="3"/>
                  </a:lnTo>
                  <a:lnTo>
                    <a:pt x="4" y="3"/>
                  </a:lnTo>
                  <a:lnTo>
                    <a:pt x="1" y="6"/>
                  </a:lnTo>
                  <a:lnTo>
                    <a:pt x="0" y="11"/>
                  </a:lnTo>
                  <a:lnTo>
                    <a:pt x="40" y="11"/>
                  </a:lnTo>
                  <a:lnTo>
                    <a:pt x="40" y="11"/>
                  </a:lnTo>
                  <a:lnTo>
                    <a:pt x="40" y="8"/>
                  </a:lnTo>
                  <a:lnTo>
                    <a:pt x="37" y="5"/>
                  </a:lnTo>
                  <a:lnTo>
                    <a:pt x="36" y="3"/>
                  </a:lnTo>
                  <a:lnTo>
                    <a:pt x="31" y="2"/>
                  </a:lnTo>
                  <a:lnTo>
                    <a:pt x="31" y="2"/>
                  </a:lnTo>
                  <a:lnTo>
                    <a:pt x="19"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7" name="Freeform 204"/>
            <p:cNvSpPr/>
            <p:nvPr/>
          </p:nvSpPr>
          <p:spPr bwMode="auto">
            <a:xfrm>
              <a:off x="879476" y="3605213"/>
              <a:ext cx="30163" cy="9525"/>
            </a:xfrm>
            <a:custGeom>
              <a:avLst/>
              <a:gdLst>
                <a:gd name="T0" fmla="*/ 37 w 37"/>
                <a:gd name="T1" fmla="*/ 0 h 12"/>
                <a:gd name="T2" fmla="*/ 0 w 37"/>
                <a:gd name="T3" fmla="*/ 0 h 12"/>
                <a:gd name="T4" fmla="*/ 0 w 37"/>
                <a:gd name="T5" fmla="*/ 0 h 12"/>
                <a:gd name="T6" fmla="*/ 1 w 37"/>
                <a:gd name="T7" fmla="*/ 5 h 12"/>
                <a:gd name="T8" fmla="*/ 6 w 37"/>
                <a:gd name="T9" fmla="*/ 8 h 12"/>
                <a:gd name="T10" fmla="*/ 6 w 37"/>
                <a:gd name="T11" fmla="*/ 8 h 12"/>
                <a:gd name="T12" fmla="*/ 13 w 37"/>
                <a:gd name="T13" fmla="*/ 10 h 12"/>
                <a:gd name="T14" fmla="*/ 18 w 37"/>
                <a:gd name="T15" fmla="*/ 12 h 12"/>
                <a:gd name="T16" fmla="*/ 18 w 37"/>
                <a:gd name="T17" fmla="*/ 12 h 12"/>
                <a:gd name="T18" fmla="*/ 26 w 37"/>
                <a:gd name="T19" fmla="*/ 10 h 12"/>
                <a:gd name="T20" fmla="*/ 31 w 37"/>
                <a:gd name="T21" fmla="*/ 8 h 12"/>
                <a:gd name="T22" fmla="*/ 31 w 37"/>
                <a:gd name="T23" fmla="*/ 8 h 12"/>
                <a:gd name="T24" fmla="*/ 34 w 37"/>
                <a:gd name="T25" fmla="*/ 5 h 12"/>
                <a:gd name="T26" fmla="*/ 37 w 37"/>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2">
                  <a:moveTo>
                    <a:pt x="37" y="0"/>
                  </a:moveTo>
                  <a:lnTo>
                    <a:pt x="0" y="0"/>
                  </a:lnTo>
                  <a:lnTo>
                    <a:pt x="0" y="0"/>
                  </a:lnTo>
                  <a:lnTo>
                    <a:pt x="1" y="5"/>
                  </a:lnTo>
                  <a:lnTo>
                    <a:pt x="6" y="8"/>
                  </a:lnTo>
                  <a:lnTo>
                    <a:pt x="6" y="8"/>
                  </a:lnTo>
                  <a:lnTo>
                    <a:pt x="13" y="10"/>
                  </a:lnTo>
                  <a:lnTo>
                    <a:pt x="18" y="12"/>
                  </a:lnTo>
                  <a:lnTo>
                    <a:pt x="18" y="12"/>
                  </a:lnTo>
                  <a:lnTo>
                    <a:pt x="26" y="10"/>
                  </a:lnTo>
                  <a:lnTo>
                    <a:pt x="31" y="8"/>
                  </a:lnTo>
                  <a:lnTo>
                    <a:pt x="31" y="8"/>
                  </a:lnTo>
                  <a:lnTo>
                    <a:pt x="34" y="5"/>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8" name="Freeform 206"/>
            <p:cNvSpPr/>
            <p:nvPr/>
          </p:nvSpPr>
          <p:spPr bwMode="auto">
            <a:xfrm>
              <a:off x="879476" y="3605213"/>
              <a:ext cx="30163" cy="9525"/>
            </a:xfrm>
            <a:custGeom>
              <a:avLst/>
              <a:gdLst>
                <a:gd name="T0" fmla="*/ 37 w 37"/>
                <a:gd name="T1" fmla="*/ 0 h 12"/>
                <a:gd name="T2" fmla="*/ 0 w 37"/>
                <a:gd name="T3" fmla="*/ 0 h 12"/>
                <a:gd name="T4" fmla="*/ 0 w 37"/>
                <a:gd name="T5" fmla="*/ 0 h 12"/>
                <a:gd name="T6" fmla="*/ 1 w 37"/>
                <a:gd name="T7" fmla="*/ 5 h 12"/>
                <a:gd name="T8" fmla="*/ 6 w 37"/>
                <a:gd name="T9" fmla="*/ 8 h 12"/>
                <a:gd name="T10" fmla="*/ 6 w 37"/>
                <a:gd name="T11" fmla="*/ 8 h 12"/>
                <a:gd name="T12" fmla="*/ 13 w 37"/>
                <a:gd name="T13" fmla="*/ 10 h 12"/>
                <a:gd name="T14" fmla="*/ 18 w 37"/>
                <a:gd name="T15" fmla="*/ 12 h 12"/>
                <a:gd name="T16" fmla="*/ 18 w 37"/>
                <a:gd name="T17" fmla="*/ 12 h 12"/>
                <a:gd name="T18" fmla="*/ 26 w 37"/>
                <a:gd name="T19" fmla="*/ 10 h 12"/>
                <a:gd name="T20" fmla="*/ 31 w 37"/>
                <a:gd name="T21" fmla="*/ 8 h 12"/>
                <a:gd name="T22" fmla="*/ 31 w 37"/>
                <a:gd name="T23" fmla="*/ 8 h 12"/>
                <a:gd name="T24" fmla="*/ 34 w 37"/>
                <a:gd name="T25" fmla="*/ 5 h 12"/>
                <a:gd name="T26" fmla="*/ 37 w 37"/>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2">
                  <a:moveTo>
                    <a:pt x="37" y="0"/>
                  </a:moveTo>
                  <a:lnTo>
                    <a:pt x="0" y="0"/>
                  </a:lnTo>
                  <a:lnTo>
                    <a:pt x="0" y="0"/>
                  </a:lnTo>
                  <a:lnTo>
                    <a:pt x="1" y="5"/>
                  </a:lnTo>
                  <a:lnTo>
                    <a:pt x="6" y="8"/>
                  </a:lnTo>
                  <a:lnTo>
                    <a:pt x="6" y="8"/>
                  </a:lnTo>
                  <a:lnTo>
                    <a:pt x="13" y="10"/>
                  </a:lnTo>
                  <a:lnTo>
                    <a:pt x="18" y="12"/>
                  </a:lnTo>
                  <a:lnTo>
                    <a:pt x="18" y="12"/>
                  </a:lnTo>
                  <a:lnTo>
                    <a:pt x="26" y="10"/>
                  </a:lnTo>
                  <a:lnTo>
                    <a:pt x="31" y="8"/>
                  </a:lnTo>
                  <a:lnTo>
                    <a:pt x="31" y="8"/>
                  </a:lnTo>
                  <a:lnTo>
                    <a:pt x="34" y="5"/>
                  </a:lnTo>
                  <a:lnTo>
                    <a:pt x="3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9" name="Freeform 207"/>
            <p:cNvSpPr>
              <a:spLocks noEditPoints="1"/>
            </p:cNvSpPr>
            <p:nvPr/>
          </p:nvSpPr>
          <p:spPr bwMode="auto">
            <a:xfrm>
              <a:off x="846138" y="3560763"/>
              <a:ext cx="144463" cy="84138"/>
            </a:xfrm>
            <a:custGeom>
              <a:avLst/>
              <a:gdLst>
                <a:gd name="T0" fmla="*/ 80 w 181"/>
                <a:gd name="T1" fmla="*/ 50 h 104"/>
                <a:gd name="T2" fmla="*/ 85 w 181"/>
                <a:gd name="T3" fmla="*/ 42 h 104"/>
                <a:gd name="T4" fmla="*/ 90 w 181"/>
                <a:gd name="T5" fmla="*/ 36 h 104"/>
                <a:gd name="T6" fmla="*/ 98 w 181"/>
                <a:gd name="T7" fmla="*/ 32 h 104"/>
                <a:gd name="T8" fmla="*/ 111 w 181"/>
                <a:gd name="T9" fmla="*/ 31 h 104"/>
                <a:gd name="T10" fmla="*/ 129 w 181"/>
                <a:gd name="T11" fmla="*/ 32 h 104"/>
                <a:gd name="T12" fmla="*/ 140 w 181"/>
                <a:gd name="T13" fmla="*/ 37 h 104"/>
                <a:gd name="T14" fmla="*/ 145 w 181"/>
                <a:gd name="T15" fmla="*/ 44 h 104"/>
                <a:gd name="T16" fmla="*/ 163 w 181"/>
                <a:gd name="T17" fmla="*/ 50 h 104"/>
                <a:gd name="T18" fmla="*/ 147 w 181"/>
                <a:gd name="T19" fmla="*/ 55 h 104"/>
                <a:gd name="T20" fmla="*/ 145 w 181"/>
                <a:gd name="T21" fmla="*/ 62 h 104"/>
                <a:gd name="T22" fmla="*/ 137 w 181"/>
                <a:gd name="T23" fmla="*/ 70 h 104"/>
                <a:gd name="T24" fmla="*/ 131 w 181"/>
                <a:gd name="T25" fmla="*/ 73 h 104"/>
                <a:gd name="T26" fmla="*/ 109 w 181"/>
                <a:gd name="T27" fmla="*/ 75 h 104"/>
                <a:gd name="T28" fmla="*/ 109 w 181"/>
                <a:gd name="T29" fmla="*/ 67 h 104"/>
                <a:gd name="T30" fmla="*/ 126 w 181"/>
                <a:gd name="T31" fmla="*/ 65 h 104"/>
                <a:gd name="T32" fmla="*/ 129 w 181"/>
                <a:gd name="T33" fmla="*/ 63 h 104"/>
                <a:gd name="T34" fmla="*/ 134 w 181"/>
                <a:gd name="T35" fmla="*/ 58 h 104"/>
                <a:gd name="T36" fmla="*/ 93 w 181"/>
                <a:gd name="T37" fmla="*/ 55 h 104"/>
                <a:gd name="T38" fmla="*/ 88 w 181"/>
                <a:gd name="T39" fmla="*/ 63 h 104"/>
                <a:gd name="T40" fmla="*/ 81 w 181"/>
                <a:gd name="T41" fmla="*/ 70 h 104"/>
                <a:gd name="T42" fmla="*/ 60 w 181"/>
                <a:gd name="T43" fmla="*/ 75 h 104"/>
                <a:gd name="T44" fmla="*/ 49 w 181"/>
                <a:gd name="T45" fmla="*/ 73 h 104"/>
                <a:gd name="T46" fmla="*/ 39 w 181"/>
                <a:gd name="T47" fmla="*/ 68 h 104"/>
                <a:gd name="T48" fmla="*/ 31 w 181"/>
                <a:gd name="T49" fmla="*/ 63 h 104"/>
                <a:gd name="T50" fmla="*/ 29 w 181"/>
                <a:gd name="T51" fmla="*/ 55 h 104"/>
                <a:gd name="T52" fmla="*/ 18 w 181"/>
                <a:gd name="T53" fmla="*/ 50 h 104"/>
                <a:gd name="T54" fmla="*/ 29 w 181"/>
                <a:gd name="T55" fmla="*/ 50 h 104"/>
                <a:gd name="T56" fmla="*/ 31 w 181"/>
                <a:gd name="T57" fmla="*/ 42 h 104"/>
                <a:gd name="T58" fmla="*/ 37 w 181"/>
                <a:gd name="T59" fmla="*/ 37 h 104"/>
                <a:gd name="T60" fmla="*/ 60 w 181"/>
                <a:gd name="T61" fmla="*/ 32 h 104"/>
                <a:gd name="T62" fmla="*/ 60 w 181"/>
                <a:gd name="T63" fmla="*/ 39 h 104"/>
                <a:gd name="T64" fmla="*/ 49 w 181"/>
                <a:gd name="T65" fmla="*/ 42 h 104"/>
                <a:gd name="T66" fmla="*/ 42 w 181"/>
                <a:gd name="T67" fmla="*/ 47 h 104"/>
                <a:gd name="T68" fmla="*/ 91 w 181"/>
                <a:gd name="T69" fmla="*/ 0 h 104"/>
                <a:gd name="T70" fmla="*/ 72 w 181"/>
                <a:gd name="T71" fmla="*/ 1 h 104"/>
                <a:gd name="T72" fmla="*/ 39 w 181"/>
                <a:gd name="T73" fmla="*/ 9 h 104"/>
                <a:gd name="T74" fmla="*/ 15 w 181"/>
                <a:gd name="T75" fmla="*/ 24 h 104"/>
                <a:gd name="T76" fmla="*/ 1 w 181"/>
                <a:gd name="T77" fmla="*/ 42 h 104"/>
                <a:gd name="T78" fmla="*/ 0 w 181"/>
                <a:gd name="T79" fmla="*/ 52 h 104"/>
                <a:gd name="T80" fmla="*/ 6 w 181"/>
                <a:gd name="T81" fmla="*/ 73 h 104"/>
                <a:gd name="T82" fmla="*/ 26 w 181"/>
                <a:gd name="T83" fmla="*/ 90 h 104"/>
                <a:gd name="T84" fmla="*/ 55 w 181"/>
                <a:gd name="T85" fmla="*/ 101 h 104"/>
                <a:gd name="T86" fmla="*/ 91 w 181"/>
                <a:gd name="T87" fmla="*/ 104 h 104"/>
                <a:gd name="T88" fmla="*/ 109 w 181"/>
                <a:gd name="T89" fmla="*/ 104 h 104"/>
                <a:gd name="T90" fmla="*/ 142 w 181"/>
                <a:gd name="T91" fmla="*/ 96 h 104"/>
                <a:gd name="T92" fmla="*/ 166 w 181"/>
                <a:gd name="T93" fmla="*/ 81 h 104"/>
                <a:gd name="T94" fmla="*/ 180 w 181"/>
                <a:gd name="T95" fmla="*/ 63 h 104"/>
                <a:gd name="T96" fmla="*/ 181 w 181"/>
                <a:gd name="T97" fmla="*/ 52 h 104"/>
                <a:gd name="T98" fmla="*/ 175 w 181"/>
                <a:gd name="T99" fmla="*/ 32 h 104"/>
                <a:gd name="T100" fmla="*/ 155 w 181"/>
                <a:gd name="T101" fmla="*/ 16 h 104"/>
                <a:gd name="T102" fmla="*/ 126 w 181"/>
                <a:gd name="T103" fmla="*/ 5 h 104"/>
                <a:gd name="T104" fmla="*/ 91 w 181"/>
                <a:gd name="T10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1" h="104">
                  <a:moveTo>
                    <a:pt x="41" y="50"/>
                  </a:moveTo>
                  <a:lnTo>
                    <a:pt x="80" y="50"/>
                  </a:lnTo>
                  <a:lnTo>
                    <a:pt x="80" y="50"/>
                  </a:lnTo>
                  <a:lnTo>
                    <a:pt x="85" y="42"/>
                  </a:lnTo>
                  <a:lnTo>
                    <a:pt x="90" y="36"/>
                  </a:lnTo>
                  <a:lnTo>
                    <a:pt x="90" y="36"/>
                  </a:lnTo>
                  <a:lnTo>
                    <a:pt x="93" y="34"/>
                  </a:lnTo>
                  <a:lnTo>
                    <a:pt x="98" y="32"/>
                  </a:lnTo>
                  <a:lnTo>
                    <a:pt x="111" y="31"/>
                  </a:lnTo>
                  <a:lnTo>
                    <a:pt x="111" y="31"/>
                  </a:lnTo>
                  <a:lnTo>
                    <a:pt x="121" y="31"/>
                  </a:lnTo>
                  <a:lnTo>
                    <a:pt x="129" y="32"/>
                  </a:lnTo>
                  <a:lnTo>
                    <a:pt x="135" y="34"/>
                  </a:lnTo>
                  <a:lnTo>
                    <a:pt x="140" y="37"/>
                  </a:lnTo>
                  <a:lnTo>
                    <a:pt x="140" y="37"/>
                  </a:lnTo>
                  <a:lnTo>
                    <a:pt x="145" y="44"/>
                  </a:lnTo>
                  <a:lnTo>
                    <a:pt x="147" y="50"/>
                  </a:lnTo>
                  <a:lnTo>
                    <a:pt x="163" y="50"/>
                  </a:lnTo>
                  <a:lnTo>
                    <a:pt x="163" y="55"/>
                  </a:lnTo>
                  <a:lnTo>
                    <a:pt x="147" y="55"/>
                  </a:lnTo>
                  <a:lnTo>
                    <a:pt x="147" y="55"/>
                  </a:lnTo>
                  <a:lnTo>
                    <a:pt x="145" y="62"/>
                  </a:lnTo>
                  <a:lnTo>
                    <a:pt x="142" y="67"/>
                  </a:lnTo>
                  <a:lnTo>
                    <a:pt x="137" y="70"/>
                  </a:lnTo>
                  <a:lnTo>
                    <a:pt x="131" y="73"/>
                  </a:lnTo>
                  <a:lnTo>
                    <a:pt x="131" y="73"/>
                  </a:lnTo>
                  <a:lnTo>
                    <a:pt x="122" y="75"/>
                  </a:lnTo>
                  <a:lnTo>
                    <a:pt x="109" y="75"/>
                  </a:lnTo>
                  <a:lnTo>
                    <a:pt x="109" y="67"/>
                  </a:lnTo>
                  <a:lnTo>
                    <a:pt x="109" y="67"/>
                  </a:lnTo>
                  <a:lnTo>
                    <a:pt x="119" y="67"/>
                  </a:lnTo>
                  <a:lnTo>
                    <a:pt x="126" y="65"/>
                  </a:lnTo>
                  <a:lnTo>
                    <a:pt x="126" y="65"/>
                  </a:lnTo>
                  <a:lnTo>
                    <a:pt x="129" y="63"/>
                  </a:lnTo>
                  <a:lnTo>
                    <a:pt x="132" y="62"/>
                  </a:lnTo>
                  <a:lnTo>
                    <a:pt x="134" y="58"/>
                  </a:lnTo>
                  <a:lnTo>
                    <a:pt x="135" y="55"/>
                  </a:lnTo>
                  <a:lnTo>
                    <a:pt x="93" y="55"/>
                  </a:lnTo>
                  <a:lnTo>
                    <a:pt x="93" y="55"/>
                  </a:lnTo>
                  <a:lnTo>
                    <a:pt x="88" y="63"/>
                  </a:lnTo>
                  <a:lnTo>
                    <a:pt x="81" y="70"/>
                  </a:lnTo>
                  <a:lnTo>
                    <a:pt x="81" y="70"/>
                  </a:lnTo>
                  <a:lnTo>
                    <a:pt x="72" y="73"/>
                  </a:lnTo>
                  <a:lnTo>
                    <a:pt x="60" y="75"/>
                  </a:lnTo>
                  <a:lnTo>
                    <a:pt x="60" y="75"/>
                  </a:lnTo>
                  <a:lnTo>
                    <a:pt x="49" y="73"/>
                  </a:lnTo>
                  <a:lnTo>
                    <a:pt x="39" y="68"/>
                  </a:lnTo>
                  <a:lnTo>
                    <a:pt x="39" y="68"/>
                  </a:lnTo>
                  <a:lnTo>
                    <a:pt x="34" y="67"/>
                  </a:lnTo>
                  <a:lnTo>
                    <a:pt x="31" y="63"/>
                  </a:lnTo>
                  <a:lnTo>
                    <a:pt x="29" y="58"/>
                  </a:lnTo>
                  <a:lnTo>
                    <a:pt x="29" y="55"/>
                  </a:lnTo>
                  <a:lnTo>
                    <a:pt x="18" y="55"/>
                  </a:lnTo>
                  <a:lnTo>
                    <a:pt x="18" y="50"/>
                  </a:lnTo>
                  <a:lnTo>
                    <a:pt x="29" y="50"/>
                  </a:lnTo>
                  <a:lnTo>
                    <a:pt x="29" y="50"/>
                  </a:lnTo>
                  <a:lnTo>
                    <a:pt x="29" y="47"/>
                  </a:lnTo>
                  <a:lnTo>
                    <a:pt x="31" y="42"/>
                  </a:lnTo>
                  <a:lnTo>
                    <a:pt x="37" y="37"/>
                  </a:lnTo>
                  <a:lnTo>
                    <a:pt x="37" y="37"/>
                  </a:lnTo>
                  <a:lnTo>
                    <a:pt x="47" y="32"/>
                  </a:lnTo>
                  <a:lnTo>
                    <a:pt x="60" y="32"/>
                  </a:lnTo>
                  <a:lnTo>
                    <a:pt x="60" y="39"/>
                  </a:lnTo>
                  <a:lnTo>
                    <a:pt x="60" y="39"/>
                  </a:lnTo>
                  <a:lnTo>
                    <a:pt x="49" y="42"/>
                  </a:lnTo>
                  <a:lnTo>
                    <a:pt x="49" y="42"/>
                  </a:lnTo>
                  <a:lnTo>
                    <a:pt x="44" y="45"/>
                  </a:lnTo>
                  <a:lnTo>
                    <a:pt x="42" y="47"/>
                  </a:lnTo>
                  <a:lnTo>
                    <a:pt x="41" y="50"/>
                  </a:lnTo>
                  <a:close/>
                  <a:moveTo>
                    <a:pt x="91" y="0"/>
                  </a:moveTo>
                  <a:lnTo>
                    <a:pt x="91" y="0"/>
                  </a:lnTo>
                  <a:lnTo>
                    <a:pt x="72" y="1"/>
                  </a:lnTo>
                  <a:lnTo>
                    <a:pt x="55" y="5"/>
                  </a:lnTo>
                  <a:lnTo>
                    <a:pt x="39" y="9"/>
                  </a:lnTo>
                  <a:lnTo>
                    <a:pt x="26" y="16"/>
                  </a:lnTo>
                  <a:lnTo>
                    <a:pt x="15" y="24"/>
                  </a:lnTo>
                  <a:lnTo>
                    <a:pt x="6" y="32"/>
                  </a:lnTo>
                  <a:lnTo>
                    <a:pt x="1" y="42"/>
                  </a:lnTo>
                  <a:lnTo>
                    <a:pt x="0" y="52"/>
                  </a:lnTo>
                  <a:lnTo>
                    <a:pt x="0" y="52"/>
                  </a:lnTo>
                  <a:lnTo>
                    <a:pt x="1" y="63"/>
                  </a:lnTo>
                  <a:lnTo>
                    <a:pt x="6" y="73"/>
                  </a:lnTo>
                  <a:lnTo>
                    <a:pt x="15" y="81"/>
                  </a:lnTo>
                  <a:lnTo>
                    <a:pt x="26" y="90"/>
                  </a:lnTo>
                  <a:lnTo>
                    <a:pt x="39" y="96"/>
                  </a:lnTo>
                  <a:lnTo>
                    <a:pt x="55" y="101"/>
                  </a:lnTo>
                  <a:lnTo>
                    <a:pt x="72" y="104"/>
                  </a:lnTo>
                  <a:lnTo>
                    <a:pt x="91" y="104"/>
                  </a:lnTo>
                  <a:lnTo>
                    <a:pt x="91" y="104"/>
                  </a:lnTo>
                  <a:lnTo>
                    <a:pt x="109" y="104"/>
                  </a:lnTo>
                  <a:lnTo>
                    <a:pt x="126" y="101"/>
                  </a:lnTo>
                  <a:lnTo>
                    <a:pt x="142" y="96"/>
                  </a:lnTo>
                  <a:lnTo>
                    <a:pt x="155" y="90"/>
                  </a:lnTo>
                  <a:lnTo>
                    <a:pt x="166" y="81"/>
                  </a:lnTo>
                  <a:lnTo>
                    <a:pt x="175" y="73"/>
                  </a:lnTo>
                  <a:lnTo>
                    <a:pt x="180" y="63"/>
                  </a:lnTo>
                  <a:lnTo>
                    <a:pt x="181" y="52"/>
                  </a:lnTo>
                  <a:lnTo>
                    <a:pt x="181" y="52"/>
                  </a:lnTo>
                  <a:lnTo>
                    <a:pt x="180" y="42"/>
                  </a:lnTo>
                  <a:lnTo>
                    <a:pt x="175" y="32"/>
                  </a:lnTo>
                  <a:lnTo>
                    <a:pt x="166" y="24"/>
                  </a:lnTo>
                  <a:lnTo>
                    <a:pt x="155" y="16"/>
                  </a:lnTo>
                  <a:lnTo>
                    <a:pt x="142" y="9"/>
                  </a:lnTo>
                  <a:lnTo>
                    <a:pt x="126" y="5"/>
                  </a:lnTo>
                  <a:lnTo>
                    <a:pt x="109" y="1"/>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0" name="Freeform 208"/>
            <p:cNvSpPr/>
            <p:nvPr/>
          </p:nvSpPr>
          <p:spPr bwMode="auto">
            <a:xfrm>
              <a:off x="860426" y="3586163"/>
              <a:ext cx="115888" cy="34925"/>
            </a:xfrm>
            <a:custGeom>
              <a:avLst/>
              <a:gdLst>
                <a:gd name="T0" fmla="*/ 62 w 145"/>
                <a:gd name="T1" fmla="*/ 19 h 44"/>
                <a:gd name="T2" fmla="*/ 67 w 145"/>
                <a:gd name="T3" fmla="*/ 11 h 44"/>
                <a:gd name="T4" fmla="*/ 72 w 145"/>
                <a:gd name="T5" fmla="*/ 5 h 44"/>
                <a:gd name="T6" fmla="*/ 80 w 145"/>
                <a:gd name="T7" fmla="*/ 1 h 44"/>
                <a:gd name="T8" fmla="*/ 93 w 145"/>
                <a:gd name="T9" fmla="*/ 0 h 44"/>
                <a:gd name="T10" fmla="*/ 111 w 145"/>
                <a:gd name="T11" fmla="*/ 1 h 44"/>
                <a:gd name="T12" fmla="*/ 122 w 145"/>
                <a:gd name="T13" fmla="*/ 6 h 44"/>
                <a:gd name="T14" fmla="*/ 127 w 145"/>
                <a:gd name="T15" fmla="*/ 13 h 44"/>
                <a:gd name="T16" fmla="*/ 145 w 145"/>
                <a:gd name="T17" fmla="*/ 19 h 44"/>
                <a:gd name="T18" fmla="*/ 129 w 145"/>
                <a:gd name="T19" fmla="*/ 24 h 44"/>
                <a:gd name="T20" fmla="*/ 127 w 145"/>
                <a:gd name="T21" fmla="*/ 31 h 44"/>
                <a:gd name="T22" fmla="*/ 119 w 145"/>
                <a:gd name="T23" fmla="*/ 39 h 44"/>
                <a:gd name="T24" fmla="*/ 113 w 145"/>
                <a:gd name="T25" fmla="*/ 42 h 44"/>
                <a:gd name="T26" fmla="*/ 91 w 145"/>
                <a:gd name="T27" fmla="*/ 44 h 44"/>
                <a:gd name="T28" fmla="*/ 91 w 145"/>
                <a:gd name="T29" fmla="*/ 36 h 44"/>
                <a:gd name="T30" fmla="*/ 108 w 145"/>
                <a:gd name="T31" fmla="*/ 34 h 44"/>
                <a:gd name="T32" fmla="*/ 111 w 145"/>
                <a:gd name="T33" fmla="*/ 32 h 44"/>
                <a:gd name="T34" fmla="*/ 116 w 145"/>
                <a:gd name="T35" fmla="*/ 27 h 44"/>
                <a:gd name="T36" fmla="*/ 75 w 145"/>
                <a:gd name="T37" fmla="*/ 24 h 44"/>
                <a:gd name="T38" fmla="*/ 70 w 145"/>
                <a:gd name="T39" fmla="*/ 32 h 44"/>
                <a:gd name="T40" fmla="*/ 63 w 145"/>
                <a:gd name="T41" fmla="*/ 39 h 44"/>
                <a:gd name="T42" fmla="*/ 42 w 145"/>
                <a:gd name="T43" fmla="*/ 44 h 44"/>
                <a:gd name="T44" fmla="*/ 31 w 145"/>
                <a:gd name="T45" fmla="*/ 42 h 44"/>
                <a:gd name="T46" fmla="*/ 21 w 145"/>
                <a:gd name="T47" fmla="*/ 37 h 44"/>
                <a:gd name="T48" fmla="*/ 13 w 145"/>
                <a:gd name="T49" fmla="*/ 32 h 44"/>
                <a:gd name="T50" fmla="*/ 11 w 145"/>
                <a:gd name="T51" fmla="*/ 24 h 44"/>
                <a:gd name="T52" fmla="*/ 0 w 145"/>
                <a:gd name="T53" fmla="*/ 19 h 44"/>
                <a:gd name="T54" fmla="*/ 11 w 145"/>
                <a:gd name="T55" fmla="*/ 19 h 44"/>
                <a:gd name="T56" fmla="*/ 13 w 145"/>
                <a:gd name="T57" fmla="*/ 11 h 44"/>
                <a:gd name="T58" fmla="*/ 19 w 145"/>
                <a:gd name="T59" fmla="*/ 6 h 44"/>
                <a:gd name="T60" fmla="*/ 42 w 145"/>
                <a:gd name="T61" fmla="*/ 1 h 44"/>
                <a:gd name="T62" fmla="*/ 42 w 145"/>
                <a:gd name="T63" fmla="*/ 8 h 44"/>
                <a:gd name="T64" fmla="*/ 31 w 145"/>
                <a:gd name="T65" fmla="*/ 11 h 44"/>
                <a:gd name="T66" fmla="*/ 24 w 145"/>
                <a:gd name="T67" fmla="*/ 1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44">
                  <a:moveTo>
                    <a:pt x="23" y="19"/>
                  </a:moveTo>
                  <a:lnTo>
                    <a:pt x="62" y="19"/>
                  </a:lnTo>
                  <a:lnTo>
                    <a:pt x="62" y="19"/>
                  </a:lnTo>
                  <a:lnTo>
                    <a:pt x="67" y="11"/>
                  </a:lnTo>
                  <a:lnTo>
                    <a:pt x="72" y="5"/>
                  </a:lnTo>
                  <a:lnTo>
                    <a:pt x="72" y="5"/>
                  </a:lnTo>
                  <a:lnTo>
                    <a:pt x="75" y="3"/>
                  </a:lnTo>
                  <a:lnTo>
                    <a:pt x="80" y="1"/>
                  </a:lnTo>
                  <a:lnTo>
                    <a:pt x="93" y="0"/>
                  </a:lnTo>
                  <a:lnTo>
                    <a:pt x="93" y="0"/>
                  </a:lnTo>
                  <a:lnTo>
                    <a:pt x="103" y="0"/>
                  </a:lnTo>
                  <a:lnTo>
                    <a:pt x="111" y="1"/>
                  </a:lnTo>
                  <a:lnTo>
                    <a:pt x="117" y="3"/>
                  </a:lnTo>
                  <a:lnTo>
                    <a:pt x="122" y="6"/>
                  </a:lnTo>
                  <a:lnTo>
                    <a:pt x="122" y="6"/>
                  </a:lnTo>
                  <a:lnTo>
                    <a:pt x="127" y="13"/>
                  </a:lnTo>
                  <a:lnTo>
                    <a:pt x="129" y="19"/>
                  </a:lnTo>
                  <a:lnTo>
                    <a:pt x="145" y="19"/>
                  </a:lnTo>
                  <a:lnTo>
                    <a:pt x="145" y="24"/>
                  </a:lnTo>
                  <a:lnTo>
                    <a:pt x="129" y="24"/>
                  </a:lnTo>
                  <a:lnTo>
                    <a:pt x="129" y="24"/>
                  </a:lnTo>
                  <a:lnTo>
                    <a:pt x="127" y="31"/>
                  </a:lnTo>
                  <a:lnTo>
                    <a:pt x="124" y="36"/>
                  </a:lnTo>
                  <a:lnTo>
                    <a:pt x="119" y="39"/>
                  </a:lnTo>
                  <a:lnTo>
                    <a:pt x="113" y="42"/>
                  </a:lnTo>
                  <a:lnTo>
                    <a:pt x="113" y="42"/>
                  </a:lnTo>
                  <a:lnTo>
                    <a:pt x="104" y="44"/>
                  </a:lnTo>
                  <a:lnTo>
                    <a:pt x="91" y="44"/>
                  </a:lnTo>
                  <a:lnTo>
                    <a:pt x="91" y="36"/>
                  </a:lnTo>
                  <a:lnTo>
                    <a:pt x="91" y="36"/>
                  </a:lnTo>
                  <a:lnTo>
                    <a:pt x="101" y="36"/>
                  </a:lnTo>
                  <a:lnTo>
                    <a:pt x="108" y="34"/>
                  </a:lnTo>
                  <a:lnTo>
                    <a:pt x="108" y="34"/>
                  </a:lnTo>
                  <a:lnTo>
                    <a:pt x="111" y="32"/>
                  </a:lnTo>
                  <a:lnTo>
                    <a:pt x="114" y="31"/>
                  </a:lnTo>
                  <a:lnTo>
                    <a:pt x="116" y="27"/>
                  </a:lnTo>
                  <a:lnTo>
                    <a:pt x="117" y="24"/>
                  </a:lnTo>
                  <a:lnTo>
                    <a:pt x="75" y="24"/>
                  </a:lnTo>
                  <a:lnTo>
                    <a:pt x="75" y="24"/>
                  </a:lnTo>
                  <a:lnTo>
                    <a:pt x="70" y="32"/>
                  </a:lnTo>
                  <a:lnTo>
                    <a:pt x="63" y="39"/>
                  </a:lnTo>
                  <a:lnTo>
                    <a:pt x="63" y="39"/>
                  </a:lnTo>
                  <a:lnTo>
                    <a:pt x="54" y="42"/>
                  </a:lnTo>
                  <a:lnTo>
                    <a:pt x="42" y="44"/>
                  </a:lnTo>
                  <a:lnTo>
                    <a:pt x="42" y="44"/>
                  </a:lnTo>
                  <a:lnTo>
                    <a:pt x="31" y="42"/>
                  </a:lnTo>
                  <a:lnTo>
                    <a:pt x="21" y="37"/>
                  </a:lnTo>
                  <a:lnTo>
                    <a:pt x="21" y="37"/>
                  </a:lnTo>
                  <a:lnTo>
                    <a:pt x="16" y="36"/>
                  </a:lnTo>
                  <a:lnTo>
                    <a:pt x="13" y="32"/>
                  </a:lnTo>
                  <a:lnTo>
                    <a:pt x="11" y="27"/>
                  </a:lnTo>
                  <a:lnTo>
                    <a:pt x="11" y="24"/>
                  </a:lnTo>
                  <a:lnTo>
                    <a:pt x="0" y="24"/>
                  </a:lnTo>
                  <a:lnTo>
                    <a:pt x="0" y="19"/>
                  </a:lnTo>
                  <a:lnTo>
                    <a:pt x="11" y="19"/>
                  </a:lnTo>
                  <a:lnTo>
                    <a:pt x="11" y="19"/>
                  </a:lnTo>
                  <a:lnTo>
                    <a:pt x="11" y="16"/>
                  </a:lnTo>
                  <a:lnTo>
                    <a:pt x="13" y="11"/>
                  </a:lnTo>
                  <a:lnTo>
                    <a:pt x="19" y="6"/>
                  </a:lnTo>
                  <a:lnTo>
                    <a:pt x="19" y="6"/>
                  </a:lnTo>
                  <a:lnTo>
                    <a:pt x="29" y="1"/>
                  </a:lnTo>
                  <a:lnTo>
                    <a:pt x="42" y="1"/>
                  </a:lnTo>
                  <a:lnTo>
                    <a:pt x="42" y="8"/>
                  </a:lnTo>
                  <a:lnTo>
                    <a:pt x="42" y="8"/>
                  </a:lnTo>
                  <a:lnTo>
                    <a:pt x="31" y="11"/>
                  </a:lnTo>
                  <a:lnTo>
                    <a:pt x="31" y="11"/>
                  </a:lnTo>
                  <a:lnTo>
                    <a:pt x="26" y="14"/>
                  </a:lnTo>
                  <a:lnTo>
                    <a:pt x="24" y="16"/>
                  </a:lnTo>
                  <a:lnTo>
                    <a:pt x="23" y="19"/>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1" name="Freeform 209"/>
            <p:cNvSpPr/>
            <p:nvPr/>
          </p:nvSpPr>
          <p:spPr bwMode="auto">
            <a:xfrm>
              <a:off x="846138" y="3560763"/>
              <a:ext cx="144463" cy="84138"/>
            </a:xfrm>
            <a:custGeom>
              <a:avLst/>
              <a:gdLst>
                <a:gd name="T0" fmla="*/ 91 w 181"/>
                <a:gd name="T1" fmla="*/ 0 h 104"/>
                <a:gd name="T2" fmla="*/ 91 w 181"/>
                <a:gd name="T3" fmla="*/ 0 h 104"/>
                <a:gd name="T4" fmla="*/ 72 w 181"/>
                <a:gd name="T5" fmla="*/ 1 h 104"/>
                <a:gd name="T6" fmla="*/ 55 w 181"/>
                <a:gd name="T7" fmla="*/ 5 h 104"/>
                <a:gd name="T8" fmla="*/ 39 w 181"/>
                <a:gd name="T9" fmla="*/ 9 h 104"/>
                <a:gd name="T10" fmla="*/ 26 w 181"/>
                <a:gd name="T11" fmla="*/ 16 h 104"/>
                <a:gd name="T12" fmla="*/ 15 w 181"/>
                <a:gd name="T13" fmla="*/ 24 h 104"/>
                <a:gd name="T14" fmla="*/ 6 w 181"/>
                <a:gd name="T15" fmla="*/ 32 h 104"/>
                <a:gd name="T16" fmla="*/ 1 w 181"/>
                <a:gd name="T17" fmla="*/ 42 h 104"/>
                <a:gd name="T18" fmla="*/ 0 w 181"/>
                <a:gd name="T19" fmla="*/ 52 h 104"/>
                <a:gd name="T20" fmla="*/ 0 w 181"/>
                <a:gd name="T21" fmla="*/ 52 h 104"/>
                <a:gd name="T22" fmla="*/ 1 w 181"/>
                <a:gd name="T23" fmla="*/ 63 h 104"/>
                <a:gd name="T24" fmla="*/ 6 w 181"/>
                <a:gd name="T25" fmla="*/ 73 h 104"/>
                <a:gd name="T26" fmla="*/ 15 w 181"/>
                <a:gd name="T27" fmla="*/ 81 h 104"/>
                <a:gd name="T28" fmla="*/ 26 w 181"/>
                <a:gd name="T29" fmla="*/ 90 h 104"/>
                <a:gd name="T30" fmla="*/ 39 w 181"/>
                <a:gd name="T31" fmla="*/ 96 h 104"/>
                <a:gd name="T32" fmla="*/ 55 w 181"/>
                <a:gd name="T33" fmla="*/ 101 h 104"/>
                <a:gd name="T34" fmla="*/ 72 w 181"/>
                <a:gd name="T35" fmla="*/ 104 h 104"/>
                <a:gd name="T36" fmla="*/ 91 w 181"/>
                <a:gd name="T37" fmla="*/ 104 h 104"/>
                <a:gd name="T38" fmla="*/ 91 w 181"/>
                <a:gd name="T39" fmla="*/ 104 h 104"/>
                <a:gd name="T40" fmla="*/ 109 w 181"/>
                <a:gd name="T41" fmla="*/ 104 h 104"/>
                <a:gd name="T42" fmla="*/ 126 w 181"/>
                <a:gd name="T43" fmla="*/ 101 h 104"/>
                <a:gd name="T44" fmla="*/ 142 w 181"/>
                <a:gd name="T45" fmla="*/ 96 h 104"/>
                <a:gd name="T46" fmla="*/ 155 w 181"/>
                <a:gd name="T47" fmla="*/ 90 h 104"/>
                <a:gd name="T48" fmla="*/ 166 w 181"/>
                <a:gd name="T49" fmla="*/ 81 h 104"/>
                <a:gd name="T50" fmla="*/ 175 w 181"/>
                <a:gd name="T51" fmla="*/ 73 h 104"/>
                <a:gd name="T52" fmla="*/ 180 w 181"/>
                <a:gd name="T53" fmla="*/ 63 h 104"/>
                <a:gd name="T54" fmla="*/ 181 w 181"/>
                <a:gd name="T55" fmla="*/ 52 h 104"/>
                <a:gd name="T56" fmla="*/ 181 w 181"/>
                <a:gd name="T57" fmla="*/ 52 h 104"/>
                <a:gd name="T58" fmla="*/ 180 w 181"/>
                <a:gd name="T59" fmla="*/ 42 h 104"/>
                <a:gd name="T60" fmla="*/ 175 w 181"/>
                <a:gd name="T61" fmla="*/ 32 h 104"/>
                <a:gd name="T62" fmla="*/ 166 w 181"/>
                <a:gd name="T63" fmla="*/ 24 h 104"/>
                <a:gd name="T64" fmla="*/ 155 w 181"/>
                <a:gd name="T65" fmla="*/ 16 h 104"/>
                <a:gd name="T66" fmla="*/ 142 w 181"/>
                <a:gd name="T67" fmla="*/ 9 h 104"/>
                <a:gd name="T68" fmla="*/ 126 w 181"/>
                <a:gd name="T69" fmla="*/ 5 h 104"/>
                <a:gd name="T70" fmla="*/ 109 w 181"/>
                <a:gd name="T71" fmla="*/ 1 h 104"/>
                <a:gd name="T72" fmla="*/ 91 w 181"/>
                <a:gd name="T7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1" h="104">
                  <a:moveTo>
                    <a:pt x="91" y="0"/>
                  </a:moveTo>
                  <a:lnTo>
                    <a:pt x="91" y="0"/>
                  </a:lnTo>
                  <a:lnTo>
                    <a:pt x="72" y="1"/>
                  </a:lnTo>
                  <a:lnTo>
                    <a:pt x="55" y="5"/>
                  </a:lnTo>
                  <a:lnTo>
                    <a:pt x="39" y="9"/>
                  </a:lnTo>
                  <a:lnTo>
                    <a:pt x="26" y="16"/>
                  </a:lnTo>
                  <a:lnTo>
                    <a:pt x="15" y="24"/>
                  </a:lnTo>
                  <a:lnTo>
                    <a:pt x="6" y="32"/>
                  </a:lnTo>
                  <a:lnTo>
                    <a:pt x="1" y="42"/>
                  </a:lnTo>
                  <a:lnTo>
                    <a:pt x="0" y="52"/>
                  </a:lnTo>
                  <a:lnTo>
                    <a:pt x="0" y="52"/>
                  </a:lnTo>
                  <a:lnTo>
                    <a:pt x="1" y="63"/>
                  </a:lnTo>
                  <a:lnTo>
                    <a:pt x="6" y="73"/>
                  </a:lnTo>
                  <a:lnTo>
                    <a:pt x="15" y="81"/>
                  </a:lnTo>
                  <a:lnTo>
                    <a:pt x="26" y="90"/>
                  </a:lnTo>
                  <a:lnTo>
                    <a:pt x="39" y="96"/>
                  </a:lnTo>
                  <a:lnTo>
                    <a:pt x="55" y="101"/>
                  </a:lnTo>
                  <a:lnTo>
                    <a:pt x="72" y="104"/>
                  </a:lnTo>
                  <a:lnTo>
                    <a:pt x="91" y="104"/>
                  </a:lnTo>
                  <a:lnTo>
                    <a:pt x="91" y="104"/>
                  </a:lnTo>
                  <a:lnTo>
                    <a:pt x="109" y="104"/>
                  </a:lnTo>
                  <a:lnTo>
                    <a:pt x="126" y="101"/>
                  </a:lnTo>
                  <a:lnTo>
                    <a:pt x="142" y="96"/>
                  </a:lnTo>
                  <a:lnTo>
                    <a:pt x="155" y="90"/>
                  </a:lnTo>
                  <a:lnTo>
                    <a:pt x="166" y="81"/>
                  </a:lnTo>
                  <a:lnTo>
                    <a:pt x="175" y="73"/>
                  </a:lnTo>
                  <a:lnTo>
                    <a:pt x="180" y="63"/>
                  </a:lnTo>
                  <a:lnTo>
                    <a:pt x="181" y="52"/>
                  </a:lnTo>
                  <a:lnTo>
                    <a:pt x="181" y="52"/>
                  </a:lnTo>
                  <a:lnTo>
                    <a:pt x="180" y="42"/>
                  </a:lnTo>
                  <a:lnTo>
                    <a:pt x="175" y="32"/>
                  </a:lnTo>
                  <a:lnTo>
                    <a:pt x="166" y="24"/>
                  </a:lnTo>
                  <a:lnTo>
                    <a:pt x="155" y="16"/>
                  </a:lnTo>
                  <a:lnTo>
                    <a:pt x="142" y="9"/>
                  </a:lnTo>
                  <a:lnTo>
                    <a:pt x="126" y="5"/>
                  </a:lnTo>
                  <a:lnTo>
                    <a:pt x="109" y="1"/>
                  </a:lnTo>
                  <a:lnTo>
                    <a:pt x="9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2" name="Freeform 210"/>
            <p:cNvSpPr/>
            <p:nvPr/>
          </p:nvSpPr>
          <p:spPr bwMode="auto">
            <a:xfrm>
              <a:off x="846138" y="3614738"/>
              <a:ext cx="144463" cy="46038"/>
            </a:xfrm>
            <a:custGeom>
              <a:avLst/>
              <a:gdLst>
                <a:gd name="T0" fmla="*/ 91 w 181"/>
                <a:gd name="T1" fmla="*/ 45 h 58"/>
                <a:gd name="T2" fmla="*/ 91 w 181"/>
                <a:gd name="T3" fmla="*/ 45 h 58"/>
                <a:gd name="T4" fmla="*/ 73 w 181"/>
                <a:gd name="T5" fmla="*/ 44 h 58"/>
                <a:gd name="T6" fmla="*/ 59 w 181"/>
                <a:gd name="T7" fmla="*/ 42 h 58"/>
                <a:gd name="T8" fmla="*/ 44 w 181"/>
                <a:gd name="T9" fmla="*/ 37 h 58"/>
                <a:gd name="T10" fmla="*/ 31 w 181"/>
                <a:gd name="T11" fmla="*/ 32 h 58"/>
                <a:gd name="T12" fmla="*/ 19 w 181"/>
                <a:gd name="T13" fmla="*/ 26 h 58"/>
                <a:gd name="T14" fmla="*/ 11 w 181"/>
                <a:gd name="T15" fmla="*/ 18 h 58"/>
                <a:gd name="T16" fmla="*/ 5 w 181"/>
                <a:gd name="T17" fmla="*/ 9 h 58"/>
                <a:gd name="T18" fmla="*/ 1 w 181"/>
                <a:gd name="T19" fmla="*/ 0 h 58"/>
                <a:gd name="T20" fmla="*/ 1 w 181"/>
                <a:gd name="T21" fmla="*/ 0 h 58"/>
                <a:gd name="T22" fmla="*/ 0 w 181"/>
                <a:gd name="T23" fmla="*/ 6 h 58"/>
                <a:gd name="T24" fmla="*/ 0 w 181"/>
                <a:gd name="T25" fmla="*/ 6 h 58"/>
                <a:gd name="T26" fmla="*/ 1 w 181"/>
                <a:gd name="T27" fmla="*/ 18 h 58"/>
                <a:gd name="T28" fmla="*/ 6 w 181"/>
                <a:gd name="T29" fmla="*/ 27 h 58"/>
                <a:gd name="T30" fmla="*/ 15 w 181"/>
                <a:gd name="T31" fmla="*/ 36 h 58"/>
                <a:gd name="T32" fmla="*/ 26 w 181"/>
                <a:gd name="T33" fmla="*/ 44 h 58"/>
                <a:gd name="T34" fmla="*/ 39 w 181"/>
                <a:gd name="T35" fmla="*/ 50 h 58"/>
                <a:gd name="T36" fmla="*/ 55 w 181"/>
                <a:gd name="T37" fmla="*/ 55 h 58"/>
                <a:gd name="T38" fmla="*/ 72 w 181"/>
                <a:gd name="T39" fmla="*/ 58 h 58"/>
                <a:gd name="T40" fmla="*/ 91 w 181"/>
                <a:gd name="T41" fmla="*/ 58 h 58"/>
                <a:gd name="T42" fmla="*/ 91 w 181"/>
                <a:gd name="T43" fmla="*/ 58 h 58"/>
                <a:gd name="T44" fmla="*/ 109 w 181"/>
                <a:gd name="T45" fmla="*/ 58 h 58"/>
                <a:gd name="T46" fmla="*/ 126 w 181"/>
                <a:gd name="T47" fmla="*/ 55 h 58"/>
                <a:gd name="T48" fmla="*/ 142 w 181"/>
                <a:gd name="T49" fmla="*/ 50 h 58"/>
                <a:gd name="T50" fmla="*/ 155 w 181"/>
                <a:gd name="T51" fmla="*/ 44 h 58"/>
                <a:gd name="T52" fmla="*/ 166 w 181"/>
                <a:gd name="T53" fmla="*/ 36 h 58"/>
                <a:gd name="T54" fmla="*/ 175 w 181"/>
                <a:gd name="T55" fmla="*/ 27 h 58"/>
                <a:gd name="T56" fmla="*/ 180 w 181"/>
                <a:gd name="T57" fmla="*/ 18 h 58"/>
                <a:gd name="T58" fmla="*/ 181 w 181"/>
                <a:gd name="T59" fmla="*/ 6 h 58"/>
                <a:gd name="T60" fmla="*/ 181 w 181"/>
                <a:gd name="T61" fmla="*/ 6 h 58"/>
                <a:gd name="T62" fmla="*/ 181 w 181"/>
                <a:gd name="T63" fmla="*/ 0 h 58"/>
                <a:gd name="T64" fmla="*/ 181 w 181"/>
                <a:gd name="T65" fmla="*/ 0 h 58"/>
                <a:gd name="T66" fmla="*/ 176 w 181"/>
                <a:gd name="T67" fmla="*/ 9 h 58"/>
                <a:gd name="T68" fmla="*/ 170 w 181"/>
                <a:gd name="T69" fmla="*/ 18 h 58"/>
                <a:gd name="T70" fmla="*/ 162 w 181"/>
                <a:gd name="T71" fmla="*/ 26 h 58"/>
                <a:gd name="T72" fmla="*/ 150 w 181"/>
                <a:gd name="T73" fmla="*/ 32 h 58"/>
                <a:gd name="T74" fmla="*/ 137 w 181"/>
                <a:gd name="T75" fmla="*/ 37 h 58"/>
                <a:gd name="T76" fmla="*/ 124 w 181"/>
                <a:gd name="T77" fmla="*/ 42 h 58"/>
                <a:gd name="T78" fmla="*/ 108 w 181"/>
                <a:gd name="T79" fmla="*/ 44 h 58"/>
                <a:gd name="T80" fmla="*/ 91 w 181"/>
                <a:gd name="T81" fmla="*/ 45 h 58"/>
                <a:gd name="T82" fmla="*/ 91 w 181"/>
                <a:gd name="T83" fmla="*/ 4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58">
                  <a:moveTo>
                    <a:pt x="91" y="45"/>
                  </a:moveTo>
                  <a:lnTo>
                    <a:pt x="91" y="45"/>
                  </a:lnTo>
                  <a:lnTo>
                    <a:pt x="73" y="44"/>
                  </a:lnTo>
                  <a:lnTo>
                    <a:pt x="59" y="42"/>
                  </a:lnTo>
                  <a:lnTo>
                    <a:pt x="44" y="37"/>
                  </a:lnTo>
                  <a:lnTo>
                    <a:pt x="31" y="32"/>
                  </a:lnTo>
                  <a:lnTo>
                    <a:pt x="19" y="26"/>
                  </a:lnTo>
                  <a:lnTo>
                    <a:pt x="11" y="18"/>
                  </a:lnTo>
                  <a:lnTo>
                    <a:pt x="5" y="9"/>
                  </a:lnTo>
                  <a:lnTo>
                    <a:pt x="1" y="0"/>
                  </a:lnTo>
                  <a:lnTo>
                    <a:pt x="1" y="0"/>
                  </a:lnTo>
                  <a:lnTo>
                    <a:pt x="0" y="6"/>
                  </a:lnTo>
                  <a:lnTo>
                    <a:pt x="0" y="6"/>
                  </a:lnTo>
                  <a:lnTo>
                    <a:pt x="1" y="18"/>
                  </a:lnTo>
                  <a:lnTo>
                    <a:pt x="6" y="27"/>
                  </a:lnTo>
                  <a:lnTo>
                    <a:pt x="15" y="36"/>
                  </a:lnTo>
                  <a:lnTo>
                    <a:pt x="26" y="44"/>
                  </a:lnTo>
                  <a:lnTo>
                    <a:pt x="39" y="50"/>
                  </a:lnTo>
                  <a:lnTo>
                    <a:pt x="55" y="55"/>
                  </a:lnTo>
                  <a:lnTo>
                    <a:pt x="72" y="58"/>
                  </a:lnTo>
                  <a:lnTo>
                    <a:pt x="91" y="58"/>
                  </a:lnTo>
                  <a:lnTo>
                    <a:pt x="91" y="58"/>
                  </a:lnTo>
                  <a:lnTo>
                    <a:pt x="109" y="58"/>
                  </a:lnTo>
                  <a:lnTo>
                    <a:pt x="126" y="55"/>
                  </a:lnTo>
                  <a:lnTo>
                    <a:pt x="142" y="50"/>
                  </a:lnTo>
                  <a:lnTo>
                    <a:pt x="155" y="44"/>
                  </a:lnTo>
                  <a:lnTo>
                    <a:pt x="166" y="36"/>
                  </a:lnTo>
                  <a:lnTo>
                    <a:pt x="175" y="27"/>
                  </a:lnTo>
                  <a:lnTo>
                    <a:pt x="180" y="18"/>
                  </a:lnTo>
                  <a:lnTo>
                    <a:pt x="181" y="6"/>
                  </a:lnTo>
                  <a:lnTo>
                    <a:pt x="181" y="6"/>
                  </a:lnTo>
                  <a:lnTo>
                    <a:pt x="181" y="0"/>
                  </a:lnTo>
                  <a:lnTo>
                    <a:pt x="181" y="0"/>
                  </a:lnTo>
                  <a:lnTo>
                    <a:pt x="176" y="9"/>
                  </a:lnTo>
                  <a:lnTo>
                    <a:pt x="170" y="18"/>
                  </a:lnTo>
                  <a:lnTo>
                    <a:pt x="162" y="26"/>
                  </a:lnTo>
                  <a:lnTo>
                    <a:pt x="150" y="32"/>
                  </a:lnTo>
                  <a:lnTo>
                    <a:pt x="137" y="37"/>
                  </a:lnTo>
                  <a:lnTo>
                    <a:pt x="124" y="42"/>
                  </a:lnTo>
                  <a:lnTo>
                    <a:pt x="108" y="44"/>
                  </a:lnTo>
                  <a:lnTo>
                    <a:pt x="91" y="45"/>
                  </a:lnTo>
                  <a:lnTo>
                    <a:pt x="9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3" name="Freeform 211"/>
            <p:cNvSpPr/>
            <p:nvPr/>
          </p:nvSpPr>
          <p:spPr bwMode="auto">
            <a:xfrm>
              <a:off x="846138" y="3630613"/>
              <a:ext cx="144463" cy="47625"/>
            </a:xfrm>
            <a:custGeom>
              <a:avLst/>
              <a:gdLst>
                <a:gd name="T0" fmla="*/ 91 w 181"/>
                <a:gd name="T1" fmla="*/ 46 h 59"/>
                <a:gd name="T2" fmla="*/ 91 w 181"/>
                <a:gd name="T3" fmla="*/ 46 h 59"/>
                <a:gd name="T4" fmla="*/ 73 w 181"/>
                <a:gd name="T5" fmla="*/ 44 h 59"/>
                <a:gd name="T6" fmla="*/ 59 w 181"/>
                <a:gd name="T7" fmla="*/ 41 h 59"/>
                <a:gd name="T8" fmla="*/ 44 w 181"/>
                <a:gd name="T9" fmla="*/ 37 h 59"/>
                <a:gd name="T10" fmla="*/ 31 w 181"/>
                <a:gd name="T11" fmla="*/ 33 h 59"/>
                <a:gd name="T12" fmla="*/ 19 w 181"/>
                <a:gd name="T13" fmla="*/ 24 h 59"/>
                <a:gd name="T14" fmla="*/ 11 w 181"/>
                <a:gd name="T15" fmla="*/ 18 h 59"/>
                <a:gd name="T16" fmla="*/ 5 w 181"/>
                <a:gd name="T17" fmla="*/ 10 h 59"/>
                <a:gd name="T18" fmla="*/ 1 w 181"/>
                <a:gd name="T19" fmla="*/ 0 h 59"/>
                <a:gd name="T20" fmla="*/ 1 w 181"/>
                <a:gd name="T21" fmla="*/ 0 h 59"/>
                <a:gd name="T22" fmla="*/ 0 w 181"/>
                <a:gd name="T23" fmla="*/ 6 h 59"/>
                <a:gd name="T24" fmla="*/ 0 w 181"/>
                <a:gd name="T25" fmla="*/ 6 h 59"/>
                <a:gd name="T26" fmla="*/ 1 w 181"/>
                <a:gd name="T27" fmla="*/ 18 h 59"/>
                <a:gd name="T28" fmla="*/ 6 w 181"/>
                <a:gd name="T29" fmla="*/ 28 h 59"/>
                <a:gd name="T30" fmla="*/ 15 w 181"/>
                <a:gd name="T31" fmla="*/ 36 h 59"/>
                <a:gd name="T32" fmla="*/ 26 w 181"/>
                <a:gd name="T33" fmla="*/ 44 h 59"/>
                <a:gd name="T34" fmla="*/ 39 w 181"/>
                <a:gd name="T35" fmla="*/ 51 h 59"/>
                <a:gd name="T36" fmla="*/ 55 w 181"/>
                <a:gd name="T37" fmla="*/ 55 h 59"/>
                <a:gd name="T38" fmla="*/ 72 w 181"/>
                <a:gd name="T39" fmla="*/ 57 h 59"/>
                <a:gd name="T40" fmla="*/ 91 w 181"/>
                <a:gd name="T41" fmla="*/ 59 h 59"/>
                <a:gd name="T42" fmla="*/ 91 w 181"/>
                <a:gd name="T43" fmla="*/ 59 h 59"/>
                <a:gd name="T44" fmla="*/ 109 w 181"/>
                <a:gd name="T45" fmla="*/ 57 h 59"/>
                <a:gd name="T46" fmla="*/ 126 w 181"/>
                <a:gd name="T47" fmla="*/ 55 h 59"/>
                <a:gd name="T48" fmla="*/ 142 w 181"/>
                <a:gd name="T49" fmla="*/ 51 h 59"/>
                <a:gd name="T50" fmla="*/ 155 w 181"/>
                <a:gd name="T51" fmla="*/ 44 h 59"/>
                <a:gd name="T52" fmla="*/ 166 w 181"/>
                <a:gd name="T53" fmla="*/ 36 h 59"/>
                <a:gd name="T54" fmla="*/ 175 w 181"/>
                <a:gd name="T55" fmla="*/ 28 h 59"/>
                <a:gd name="T56" fmla="*/ 180 w 181"/>
                <a:gd name="T57" fmla="*/ 18 h 59"/>
                <a:gd name="T58" fmla="*/ 181 w 181"/>
                <a:gd name="T59" fmla="*/ 6 h 59"/>
                <a:gd name="T60" fmla="*/ 181 w 181"/>
                <a:gd name="T61" fmla="*/ 6 h 59"/>
                <a:gd name="T62" fmla="*/ 181 w 181"/>
                <a:gd name="T63" fmla="*/ 0 h 59"/>
                <a:gd name="T64" fmla="*/ 181 w 181"/>
                <a:gd name="T65" fmla="*/ 0 h 59"/>
                <a:gd name="T66" fmla="*/ 176 w 181"/>
                <a:gd name="T67" fmla="*/ 10 h 59"/>
                <a:gd name="T68" fmla="*/ 170 w 181"/>
                <a:gd name="T69" fmla="*/ 18 h 59"/>
                <a:gd name="T70" fmla="*/ 162 w 181"/>
                <a:gd name="T71" fmla="*/ 24 h 59"/>
                <a:gd name="T72" fmla="*/ 150 w 181"/>
                <a:gd name="T73" fmla="*/ 33 h 59"/>
                <a:gd name="T74" fmla="*/ 137 w 181"/>
                <a:gd name="T75" fmla="*/ 37 h 59"/>
                <a:gd name="T76" fmla="*/ 124 w 181"/>
                <a:gd name="T77" fmla="*/ 41 h 59"/>
                <a:gd name="T78" fmla="*/ 108 w 181"/>
                <a:gd name="T79" fmla="*/ 44 h 59"/>
                <a:gd name="T80" fmla="*/ 91 w 181"/>
                <a:gd name="T81" fmla="*/ 46 h 59"/>
                <a:gd name="T82" fmla="*/ 91 w 181"/>
                <a:gd name="T83" fmla="*/ 4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59">
                  <a:moveTo>
                    <a:pt x="91" y="46"/>
                  </a:moveTo>
                  <a:lnTo>
                    <a:pt x="91" y="46"/>
                  </a:lnTo>
                  <a:lnTo>
                    <a:pt x="73" y="44"/>
                  </a:lnTo>
                  <a:lnTo>
                    <a:pt x="59" y="41"/>
                  </a:lnTo>
                  <a:lnTo>
                    <a:pt x="44" y="37"/>
                  </a:lnTo>
                  <a:lnTo>
                    <a:pt x="31" y="33"/>
                  </a:lnTo>
                  <a:lnTo>
                    <a:pt x="19" y="24"/>
                  </a:lnTo>
                  <a:lnTo>
                    <a:pt x="11" y="18"/>
                  </a:lnTo>
                  <a:lnTo>
                    <a:pt x="5" y="10"/>
                  </a:lnTo>
                  <a:lnTo>
                    <a:pt x="1" y="0"/>
                  </a:lnTo>
                  <a:lnTo>
                    <a:pt x="1" y="0"/>
                  </a:lnTo>
                  <a:lnTo>
                    <a:pt x="0" y="6"/>
                  </a:lnTo>
                  <a:lnTo>
                    <a:pt x="0" y="6"/>
                  </a:lnTo>
                  <a:lnTo>
                    <a:pt x="1" y="18"/>
                  </a:lnTo>
                  <a:lnTo>
                    <a:pt x="6" y="28"/>
                  </a:lnTo>
                  <a:lnTo>
                    <a:pt x="15" y="36"/>
                  </a:lnTo>
                  <a:lnTo>
                    <a:pt x="26" y="44"/>
                  </a:lnTo>
                  <a:lnTo>
                    <a:pt x="39" y="51"/>
                  </a:lnTo>
                  <a:lnTo>
                    <a:pt x="55" y="55"/>
                  </a:lnTo>
                  <a:lnTo>
                    <a:pt x="72" y="57"/>
                  </a:lnTo>
                  <a:lnTo>
                    <a:pt x="91" y="59"/>
                  </a:lnTo>
                  <a:lnTo>
                    <a:pt x="91" y="59"/>
                  </a:lnTo>
                  <a:lnTo>
                    <a:pt x="109" y="57"/>
                  </a:lnTo>
                  <a:lnTo>
                    <a:pt x="126" y="55"/>
                  </a:lnTo>
                  <a:lnTo>
                    <a:pt x="142" y="51"/>
                  </a:lnTo>
                  <a:lnTo>
                    <a:pt x="155" y="44"/>
                  </a:lnTo>
                  <a:lnTo>
                    <a:pt x="166" y="36"/>
                  </a:lnTo>
                  <a:lnTo>
                    <a:pt x="175" y="28"/>
                  </a:lnTo>
                  <a:lnTo>
                    <a:pt x="180" y="18"/>
                  </a:lnTo>
                  <a:lnTo>
                    <a:pt x="181" y="6"/>
                  </a:lnTo>
                  <a:lnTo>
                    <a:pt x="181" y="6"/>
                  </a:lnTo>
                  <a:lnTo>
                    <a:pt x="181" y="0"/>
                  </a:lnTo>
                  <a:lnTo>
                    <a:pt x="181" y="0"/>
                  </a:lnTo>
                  <a:lnTo>
                    <a:pt x="176" y="10"/>
                  </a:lnTo>
                  <a:lnTo>
                    <a:pt x="170" y="18"/>
                  </a:lnTo>
                  <a:lnTo>
                    <a:pt x="162" y="24"/>
                  </a:lnTo>
                  <a:lnTo>
                    <a:pt x="150" y="33"/>
                  </a:lnTo>
                  <a:lnTo>
                    <a:pt x="137" y="37"/>
                  </a:lnTo>
                  <a:lnTo>
                    <a:pt x="124" y="41"/>
                  </a:lnTo>
                  <a:lnTo>
                    <a:pt x="108" y="44"/>
                  </a:lnTo>
                  <a:lnTo>
                    <a:pt x="91" y="46"/>
                  </a:lnTo>
                  <a:lnTo>
                    <a:pt x="9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4" name="Freeform 212"/>
            <p:cNvSpPr/>
            <p:nvPr/>
          </p:nvSpPr>
          <p:spPr bwMode="auto">
            <a:xfrm>
              <a:off x="846138" y="3648076"/>
              <a:ext cx="144463" cy="46038"/>
            </a:xfrm>
            <a:custGeom>
              <a:avLst/>
              <a:gdLst>
                <a:gd name="T0" fmla="*/ 91 w 181"/>
                <a:gd name="T1" fmla="*/ 44 h 59"/>
                <a:gd name="T2" fmla="*/ 91 w 181"/>
                <a:gd name="T3" fmla="*/ 44 h 59"/>
                <a:gd name="T4" fmla="*/ 73 w 181"/>
                <a:gd name="T5" fmla="*/ 44 h 59"/>
                <a:gd name="T6" fmla="*/ 59 w 181"/>
                <a:gd name="T7" fmla="*/ 41 h 59"/>
                <a:gd name="T8" fmla="*/ 44 w 181"/>
                <a:gd name="T9" fmla="*/ 38 h 59"/>
                <a:gd name="T10" fmla="*/ 31 w 181"/>
                <a:gd name="T11" fmla="*/ 31 h 59"/>
                <a:gd name="T12" fmla="*/ 19 w 181"/>
                <a:gd name="T13" fmla="*/ 25 h 59"/>
                <a:gd name="T14" fmla="*/ 11 w 181"/>
                <a:gd name="T15" fmla="*/ 18 h 59"/>
                <a:gd name="T16" fmla="*/ 5 w 181"/>
                <a:gd name="T17" fmla="*/ 8 h 59"/>
                <a:gd name="T18" fmla="*/ 1 w 181"/>
                <a:gd name="T19" fmla="*/ 0 h 59"/>
                <a:gd name="T20" fmla="*/ 1 w 181"/>
                <a:gd name="T21" fmla="*/ 0 h 59"/>
                <a:gd name="T22" fmla="*/ 0 w 181"/>
                <a:gd name="T23" fmla="*/ 7 h 59"/>
                <a:gd name="T24" fmla="*/ 0 w 181"/>
                <a:gd name="T25" fmla="*/ 7 h 59"/>
                <a:gd name="T26" fmla="*/ 1 w 181"/>
                <a:gd name="T27" fmla="*/ 16 h 59"/>
                <a:gd name="T28" fmla="*/ 6 w 181"/>
                <a:gd name="T29" fmla="*/ 26 h 59"/>
                <a:gd name="T30" fmla="*/ 15 w 181"/>
                <a:gd name="T31" fmla="*/ 36 h 59"/>
                <a:gd name="T32" fmla="*/ 26 w 181"/>
                <a:gd name="T33" fmla="*/ 44 h 59"/>
                <a:gd name="T34" fmla="*/ 39 w 181"/>
                <a:gd name="T35" fmla="*/ 49 h 59"/>
                <a:gd name="T36" fmla="*/ 55 w 181"/>
                <a:gd name="T37" fmla="*/ 54 h 59"/>
                <a:gd name="T38" fmla="*/ 72 w 181"/>
                <a:gd name="T39" fmla="*/ 57 h 59"/>
                <a:gd name="T40" fmla="*/ 91 w 181"/>
                <a:gd name="T41" fmla="*/ 59 h 59"/>
                <a:gd name="T42" fmla="*/ 91 w 181"/>
                <a:gd name="T43" fmla="*/ 59 h 59"/>
                <a:gd name="T44" fmla="*/ 109 w 181"/>
                <a:gd name="T45" fmla="*/ 57 h 59"/>
                <a:gd name="T46" fmla="*/ 126 w 181"/>
                <a:gd name="T47" fmla="*/ 54 h 59"/>
                <a:gd name="T48" fmla="*/ 142 w 181"/>
                <a:gd name="T49" fmla="*/ 49 h 59"/>
                <a:gd name="T50" fmla="*/ 155 w 181"/>
                <a:gd name="T51" fmla="*/ 44 h 59"/>
                <a:gd name="T52" fmla="*/ 166 w 181"/>
                <a:gd name="T53" fmla="*/ 36 h 59"/>
                <a:gd name="T54" fmla="*/ 175 w 181"/>
                <a:gd name="T55" fmla="*/ 26 h 59"/>
                <a:gd name="T56" fmla="*/ 180 w 181"/>
                <a:gd name="T57" fmla="*/ 16 h 59"/>
                <a:gd name="T58" fmla="*/ 181 w 181"/>
                <a:gd name="T59" fmla="*/ 7 h 59"/>
                <a:gd name="T60" fmla="*/ 181 w 181"/>
                <a:gd name="T61" fmla="*/ 7 h 59"/>
                <a:gd name="T62" fmla="*/ 181 w 181"/>
                <a:gd name="T63" fmla="*/ 0 h 59"/>
                <a:gd name="T64" fmla="*/ 181 w 181"/>
                <a:gd name="T65" fmla="*/ 0 h 59"/>
                <a:gd name="T66" fmla="*/ 176 w 181"/>
                <a:gd name="T67" fmla="*/ 8 h 59"/>
                <a:gd name="T68" fmla="*/ 170 w 181"/>
                <a:gd name="T69" fmla="*/ 18 h 59"/>
                <a:gd name="T70" fmla="*/ 162 w 181"/>
                <a:gd name="T71" fmla="*/ 25 h 59"/>
                <a:gd name="T72" fmla="*/ 150 w 181"/>
                <a:gd name="T73" fmla="*/ 31 h 59"/>
                <a:gd name="T74" fmla="*/ 137 w 181"/>
                <a:gd name="T75" fmla="*/ 38 h 59"/>
                <a:gd name="T76" fmla="*/ 124 w 181"/>
                <a:gd name="T77" fmla="*/ 41 h 59"/>
                <a:gd name="T78" fmla="*/ 108 w 181"/>
                <a:gd name="T79" fmla="*/ 44 h 59"/>
                <a:gd name="T80" fmla="*/ 91 w 181"/>
                <a:gd name="T81" fmla="*/ 44 h 59"/>
                <a:gd name="T82" fmla="*/ 91 w 181"/>
                <a:gd name="T83" fmla="*/ 4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59">
                  <a:moveTo>
                    <a:pt x="91" y="44"/>
                  </a:moveTo>
                  <a:lnTo>
                    <a:pt x="91" y="44"/>
                  </a:lnTo>
                  <a:lnTo>
                    <a:pt x="73" y="44"/>
                  </a:lnTo>
                  <a:lnTo>
                    <a:pt x="59" y="41"/>
                  </a:lnTo>
                  <a:lnTo>
                    <a:pt x="44" y="38"/>
                  </a:lnTo>
                  <a:lnTo>
                    <a:pt x="31" y="31"/>
                  </a:lnTo>
                  <a:lnTo>
                    <a:pt x="19" y="25"/>
                  </a:lnTo>
                  <a:lnTo>
                    <a:pt x="11" y="18"/>
                  </a:lnTo>
                  <a:lnTo>
                    <a:pt x="5" y="8"/>
                  </a:lnTo>
                  <a:lnTo>
                    <a:pt x="1" y="0"/>
                  </a:lnTo>
                  <a:lnTo>
                    <a:pt x="1" y="0"/>
                  </a:lnTo>
                  <a:lnTo>
                    <a:pt x="0" y="7"/>
                  </a:lnTo>
                  <a:lnTo>
                    <a:pt x="0" y="7"/>
                  </a:lnTo>
                  <a:lnTo>
                    <a:pt x="1" y="16"/>
                  </a:lnTo>
                  <a:lnTo>
                    <a:pt x="6" y="26"/>
                  </a:lnTo>
                  <a:lnTo>
                    <a:pt x="15" y="36"/>
                  </a:lnTo>
                  <a:lnTo>
                    <a:pt x="26" y="44"/>
                  </a:lnTo>
                  <a:lnTo>
                    <a:pt x="39" y="49"/>
                  </a:lnTo>
                  <a:lnTo>
                    <a:pt x="55" y="54"/>
                  </a:lnTo>
                  <a:lnTo>
                    <a:pt x="72" y="57"/>
                  </a:lnTo>
                  <a:lnTo>
                    <a:pt x="91" y="59"/>
                  </a:lnTo>
                  <a:lnTo>
                    <a:pt x="91" y="59"/>
                  </a:lnTo>
                  <a:lnTo>
                    <a:pt x="109" y="57"/>
                  </a:lnTo>
                  <a:lnTo>
                    <a:pt x="126" y="54"/>
                  </a:lnTo>
                  <a:lnTo>
                    <a:pt x="142" y="49"/>
                  </a:lnTo>
                  <a:lnTo>
                    <a:pt x="155" y="44"/>
                  </a:lnTo>
                  <a:lnTo>
                    <a:pt x="166" y="36"/>
                  </a:lnTo>
                  <a:lnTo>
                    <a:pt x="175" y="26"/>
                  </a:lnTo>
                  <a:lnTo>
                    <a:pt x="180" y="16"/>
                  </a:lnTo>
                  <a:lnTo>
                    <a:pt x="181" y="7"/>
                  </a:lnTo>
                  <a:lnTo>
                    <a:pt x="181" y="7"/>
                  </a:lnTo>
                  <a:lnTo>
                    <a:pt x="181" y="0"/>
                  </a:lnTo>
                  <a:lnTo>
                    <a:pt x="181" y="0"/>
                  </a:lnTo>
                  <a:lnTo>
                    <a:pt x="176" y="8"/>
                  </a:lnTo>
                  <a:lnTo>
                    <a:pt x="170" y="18"/>
                  </a:lnTo>
                  <a:lnTo>
                    <a:pt x="162" y="25"/>
                  </a:lnTo>
                  <a:lnTo>
                    <a:pt x="150" y="31"/>
                  </a:lnTo>
                  <a:lnTo>
                    <a:pt x="137" y="38"/>
                  </a:lnTo>
                  <a:lnTo>
                    <a:pt x="124" y="41"/>
                  </a:lnTo>
                  <a:lnTo>
                    <a:pt x="108" y="44"/>
                  </a:lnTo>
                  <a:lnTo>
                    <a:pt x="91" y="44"/>
                  </a:lnTo>
                  <a:lnTo>
                    <a:pt x="91"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5" name="Freeform 213"/>
            <p:cNvSpPr/>
            <p:nvPr/>
          </p:nvSpPr>
          <p:spPr bwMode="auto">
            <a:xfrm>
              <a:off x="846138" y="3663951"/>
              <a:ext cx="144463" cy="47625"/>
            </a:xfrm>
            <a:custGeom>
              <a:avLst/>
              <a:gdLst>
                <a:gd name="T0" fmla="*/ 91 w 181"/>
                <a:gd name="T1" fmla="*/ 45 h 60"/>
                <a:gd name="T2" fmla="*/ 91 w 181"/>
                <a:gd name="T3" fmla="*/ 45 h 60"/>
                <a:gd name="T4" fmla="*/ 73 w 181"/>
                <a:gd name="T5" fmla="*/ 45 h 60"/>
                <a:gd name="T6" fmla="*/ 59 w 181"/>
                <a:gd name="T7" fmla="*/ 42 h 60"/>
                <a:gd name="T8" fmla="*/ 44 w 181"/>
                <a:gd name="T9" fmla="*/ 39 h 60"/>
                <a:gd name="T10" fmla="*/ 31 w 181"/>
                <a:gd name="T11" fmla="*/ 32 h 60"/>
                <a:gd name="T12" fmla="*/ 19 w 181"/>
                <a:gd name="T13" fmla="*/ 26 h 60"/>
                <a:gd name="T14" fmla="*/ 11 w 181"/>
                <a:gd name="T15" fmla="*/ 18 h 60"/>
                <a:gd name="T16" fmla="*/ 5 w 181"/>
                <a:gd name="T17" fmla="*/ 10 h 60"/>
                <a:gd name="T18" fmla="*/ 1 w 181"/>
                <a:gd name="T19" fmla="*/ 0 h 60"/>
                <a:gd name="T20" fmla="*/ 1 w 181"/>
                <a:gd name="T21" fmla="*/ 0 h 60"/>
                <a:gd name="T22" fmla="*/ 0 w 181"/>
                <a:gd name="T23" fmla="*/ 8 h 60"/>
                <a:gd name="T24" fmla="*/ 0 w 181"/>
                <a:gd name="T25" fmla="*/ 8 h 60"/>
                <a:gd name="T26" fmla="*/ 1 w 181"/>
                <a:gd name="T27" fmla="*/ 18 h 60"/>
                <a:gd name="T28" fmla="*/ 6 w 181"/>
                <a:gd name="T29" fmla="*/ 28 h 60"/>
                <a:gd name="T30" fmla="*/ 15 w 181"/>
                <a:gd name="T31" fmla="*/ 37 h 60"/>
                <a:gd name="T32" fmla="*/ 26 w 181"/>
                <a:gd name="T33" fmla="*/ 44 h 60"/>
                <a:gd name="T34" fmla="*/ 39 w 181"/>
                <a:gd name="T35" fmla="*/ 50 h 60"/>
                <a:gd name="T36" fmla="*/ 55 w 181"/>
                <a:gd name="T37" fmla="*/ 55 h 60"/>
                <a:gd name="T38" fmla="*/ 72 w 181"/>
                <a:gd name="T39" fmla="*/ 59 h 60"/>
                <a:gd name="T40" fmla="*/ 91 w 181"/>
                <a:gd name="T41" fmla="*/ 60 h 60"/>
                <a:gd name="T42" fmla="*/ 91 w 181"/>
                <a:gd name="T43" fmla="*/ 60 h 60"/>
                <a:gd name="T44" fmla="*/ 109 w 181"/>
                <a:gd name="T45" fmla="*/ 59 h 60"/>
                <a:gd name="T46" fmla="*/ 126 w 181"/>
                <a:gd name="T47" fmla="*/ 55 h 60"/>
                <a:gd name="T48" fmla="*/ 142 w 181"/>
                <a:gd name="T49" fmla="*/ 50 h 60"/>
                <a:gd name="T50" fmla="*/ 155 w 181"/>
                <a:gd name="T51" fmla="*/ 44 h 60"/>
                <a:gd name="T52" fmla="*/ 166 w 181"/>
                <a:gd name="T53" fmla="*/ 37 h 60"/>
                <a:gd name="T54" fmla="*/ 175 w 181"/>
                <a:gd name="T55" fmla="*/ 28 h 60"/>
                <a:gd name="T56" fmla="*/ 180 w 181"/>
                <a:gd name="T57" fmla="*/ 18 h 60"/>
                <a:gd name="T58" fmla="*/ 181 w 181"/>
                <a:gd name="T59" fmla="*/ 8 h 60"/>
                <a:gd name="T60" fmla="*/ 181 w 181"/>
                <a:gd name="T61" fmla="*/ 8 h 60"/>
                <a:gd name="T62" fmla="*/ 181 w 181"/>
                <a:gd name="T63" fmla="*/ 0 h 60"/>
                <a:gd name="T64" fmla="*/ 181 w 181"/>
                <a:gd name="T65" fmla="*/ 0 h 60"/>
                <a:gd name="T66" fmla="*/ 176 w 181"/>
                <a:gd name="T67" fmla="*/ 10 h 60"/>
                <a:gd name="T68" fmla="*/ 170 w 181"/>
                <a:gd name="T69" fmla="*/ 18 h 60"/>
                <a:gd name="T70" fmla="*/ 162 w 181"/>
                <a:gd name="T71" fmla="*/ 26 h 60"/>
                <a:gd name="T72" fmla="*/ 150 w 181"/>
                <a:gd name="T73" fmla="*/ 32 h 60"/>
                <a:gd name="T74" fmla="*/ 137 w 181"/>
                <a:gd name="T75" fmla="*/ 39 h 60"/>
                <a:gd name="T76" fmla="*/ 124 w 181"/>
                <a:gd name="T77" fmla="*/ 42 h 60"/>
                <a:gd name="T78" fmla="*/ 108 w 181"/>
                <a:gd name="T79" fmla="*/ 45 h 60"/>
                <a:gd name="T80" fmla="*/ 91 w 181"/>
                <a:gd name="T81" fmla="*/ 45 h 60"/>
                <a:gd name="T82" fmla="*/ 91 w 181"/>
                <a:gd name="T83"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60">
                  <a:moveTo>
                    <a:pt x="91" y="45"/>
                  </a:moveTo>
                  <a:lnTo>
                    <a:pt x="91" y="45"/>
                  </a:lnTo>
                  <a:lnTo>
                    <a:pt x="73" y="45"/>
                  </a:lnTo>
                  <a:lnTo>
                    <a:pt x="59" y="42"/>
                  </a:lnTo>
                  <a:lnTo>
                    <a:pt x="44" y="39"/>
                  </a:lnTo>
                  <a:lnTo>
                    <a:pt x="31" y="32"/>
                  </a:lnTo>
                  <a:lnTo>
                    <a:pt x="19" y="26"/>
                  </a:lnTo>
                  <a:lnTo>
                    <a:pt x="11" y="18"/>
                  </a:lnTo>
                  <a:lnTo>
                    <a:pt x="5" y="10"/>
                  </a:lnTo>
                  <a:lnTo>
                    <a:pt x="1" y="0"/>
                  </a:lnTo>
                  <a:lnTo>
                    <a:pt x="1" y="0"/>
                  </a:lnTo>
                  <a:lnTo>
                    <a:pt x="0" y="8"/>
                  </a:lnTo>
                  <a:lnTo>
                    <a:pt x="0" y="8"/>
                  </a:lnTo>
                  <a:lnTo>
                    <a:pt x="1" y="18"/>
                  </a:lnTo>
                  <a:lnTo>
                    <a:pt x="6" y="28"/>
                  </a:lnTo>
                  <a:lnTo>
                    <a:pt x="15" y="37"/>
                  </a:lnTo>
                  <a:lnTo>
                    <a:pt x="26" y="44"/>
                  </a:lnTo>
                  <a:lnTo>
                    <a:pt x="39" y="50"/>
                  </a:lnTo>
                  <a:lnTo>
                    <a:pt x="55" y="55"/>
                  </a:lnTo>
                  <a:lnTo>
                    <a:pt x="72" y="59"/>
                  </a:lnTo>
                  <a:lnTo>
                    <a:pt x="91" y="60"/>
                  </a:lnTo>
                  <a:lnTo>
                    <a:pt x="91" y="60"/>
                  </a:lnTo>
                  <a:lnTo>
                    <a:pt x="109" y="59"/>
                  </a:lnTo>
                  <a:lnTo>
                    <a:pt x="126" y="55"/>
                  </a:lnTo>
                  <a:lnTo>
                    <a:pt x="142" y="50"/>
                  </a:lnTo>
                  <a:lnTo>
                    <a:pt x="155" y="44"/>
                  </a:lnTo>
                  <a:lnTo>
                    <a:pt x="166" y="37"/>
                  </a:lnTo>
                  <a:lnTo>
                    <a:pt x="175" y="28"/>
                  </a:lnTo>
                  <a:lnTo>
                    <a:pt x="180" y="18"/>
                  </a:lnTo>
                  <a:lnTo>
                    <a:pt x="181" y="8"/>
                  </a:lnTo>
                  <a:lnTo>
                    <a:pt x="181" y="8"/>
                  </a:lnTo>
                  <a:lnTo>
                    <a:pt x="181" y="0"/>
                  </a:lnTo>
                  <a:lnTo>
                    <a:pt x="181" y="0"/>
                  </a:lnTo>
                  <a:lnTo>
                    <a:pt x="176" y="10"/>
                  </a:lnTo>
                  <a:lnTo>
                    <a:pt x="170" y="18"/>
                  </a:lnTo>
                  <a:lnTo>
                    <a:pt x="162" y="26"/>
                  </a:lnTo>
                  <a:lnTo>
                    <a:pt x="150" y="32"/>
                  </a:lnTo>
                  <a:lnTo>
                    <a:pt x="137" y="39"/>
                  </a:lnTo>
                  <a:lnTo>
                    <a:pt x="124" y="42"/>
                  </a:lnTo>
                  <a:lnTo>
                    <a:pt x="108" y="45"/>
                  </a:lnTo>
                  <a:lnTo>
                    <a:pt x="91" y="45"/>
                  </a:lnTo>
                  <a:lnTo>
                    <a:pt x="9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6" name="Freeform 214"/>
            <p:cNvSpPr/>
            <p:nvPr/>
          </p:nvSpPr>
          <p:spPr bwMode="auto">
            <a:xfrm>
              <a:off x="846138" y="3683001"/>
              <a:ext cx="144463" cy="47625"/>
            </a:xfrm>
            <a:custGeom>
              <a:avLst/>
              <a:gdLst>
                <a:gd name="T0" fmla="*/ 91 w 181"/>
                <a:gd name="T1" fmla="*/ 46 h 61"/>
                <a:gd name="T2" fmla="*/ 91 w 181"/>
                <a:gd name="T3" fmla="*/ 46 h 61"/>
                <a:gd name="T4" fmla="*/ 73 w 181"/>
                <a:gd name="T5" fmla="*/ 44 h 61"/>
                <a:gd name="T6" fmla="*/ 59 w 181"/>
                <a:gd name="T7" fmla="*/ 43 h 61"/>
                <a:gd name="T8" fmla="*/ 44 w 181"/>
                <a:gd name="T9" fmla="*/ 38 h 61"/>
                <a:gd name="T10" fmla="*/ 31 w 181"/>
                <a:gd name="T11" fmla="*/ 33 h 61"/>
                <a:gd name="T12" fmla="*/ 19 w 181"/>
                <a:gd name="T13" fmla="*/ 26 h 61"/>
                <a:gd name="T14" fmla="*/ 11 w 181"/>
                <a:gd name="T15" fmla="*/ 18 h 61"/>
                <a:gd name="T16" fmla="*/ 5 w 181"/>
                <a:gd name="T17" fmla="*/ 10 h 61"/>
                <a:gd name="T18" fmla="*/ 1 w 181"/>
                <a:gd name="T19" fmla="*/ 0 h 61"/>
                <a:gd name="T20" fmla="*/ 1 w 181"/>
                <a:gd name="T21" fmla="*/ 0 h 61"/>
                <a:gd name="T22" fmla="*/ 0 w 181"/>
                <a:gd name="T23" fmla="*/ 8 h 61"/>
                <a:gd name="T24" fmla="*/ 0 w 181"/>
                <a:gd name="T25" fmla="*/ 8 h 61"/>
                <a:gd name="T26" fmla="*/ 1 w 181"/>
                <a:gd name="T27" fmla="*/ 18 h 61"/>
                <a:gd name="T28" fmla="*/ 6 w 181"/>
                <a:gd name="T29" fmla="*/ 28 h 61"/>
                <a:gd name="T30" fmla="*/ 15 w 181"/>
                <a:gd name="T31" fmla="*/ 36 h 61"/>
                <a:gd name="T32" fmla="*/ 26 w 181"/>
                <a:gd name="T33" fmla="*/ 44 h 61"/>
                <a:gd name="T34" fmla="*/ 39 w 181"/>
                <a:gd name="T35" fmla="*/ 51 h 61"/>
                <a:gd name="T36" fmla="*/ 55 w 181"/>
                <a:gd name="T37" fmla="*/ 56 h 61"/>
                <a:gd name="T38" fmla="*/ 72 w 181"/>
                <a:gd name="T39" fmla="*/ 59 h 61"/>
                <a:gd name="T40" fmla="*/ 91 w 181"/>
                <a:gd name="T41" fmla="*/ 61 h 61"/>
                <a:gd name="T42" fmla="*/ 91 w 181"/>
                <a:gd name="T43" fmla="*/ 61 h 61"/>
                <a:gd name="T44" fmla="*/ 109 w 181"/>
                <a:gd name="T45" fmla="*/ 59 h 61"/>
                <a:gd name="T46" fmla="*/ 126 w 181"/>
                <a:gd name="T47" fmla="*/ 56 h 61"/>
                <a:gd name="T48" fmla="*/ 142 w 181"/>
                <a:gd name="T49" fmla="*/ 51 h 61"/>
                <a:gd name="T50" fmla="*/ 155 w 181"/>
                <a:gd name="T51" fmla="*/ 44 h 61"/>
                <a:gd name="T52" fmla="*/ 166 w 181"/>
                <a:gd name="T53" fmla="*/ 36 h 61"/>
                <a:gd name="T54" fmla="*/ 175 w 181"/>
                <a:gd name="T55" fmla="*/ 28 h 61"/>
                <a:gd name="T56" fmla="*/ 180 w 181"/>
                <a:gd name="T57" fmla="*/ 18 h 61"/>
                <a:gd name="T58" fmla="*/ 181 w 181"/>
                <a:gd name="T59" fmla="*/ 8 h 61"/>
                <a:gd name="T60" fmla="*/ 181 w 181"/>
                <a:gd name="T61" fmla="*/ 8 h 61"/>
                <a:gd name="T62" fmla="*/ 181 w 181"/>
                <a:gd name="T63" fmla="*/ 0 h 61"/>
                <a:gd name="T64" fmla="*/ 181 w 181"/>
                <a:gd name="T65" fmla="*/ 0 h 61"/>
                <a:gd name="T66" fmla="*/ 176 w 181"/>
                <a:gd name="T67" fmla="*/ 10 h 61"/>
                <a:gd name="T68" fmla="*/ 170 w 181"/>
                <a:gd name="T69" fmla="*/ 18 h 61"/>
                <a:gd name="T70" fmla="*/ 162 w 181"/>
                <a:gd name="T71" fmla="*/ 26 h 61"/>
                <a:gd name="T72" fmla="*/ 150 w 181"/>
                <a:gd name="T73" fmla="*/ 33 h 61"/>
                <a:gd name="T74" fmla="*/ 137 w 181"/>
                <a:gd name="T75" fmla="*/ 38 h 61"/>
                <a:gd name="T76" fmla="*/ 124 w 181"/>
                <a:gd name="T77" fmla="*/ 43 h 61"/>
                <a:gd name="T78" fmla="*/ 108 w 181"/>
                <a:gd name="T79" fmla="*/ 44 h 61"/>
                <a:gd name="T80" fmla="*/ 91 w 181"/>
                <a:gd name="T81" fmla="*/ 46 h 61"/>
                <a:gd name="T82" fmla="*/ 91 w 181"/>
                <a:gd name="T8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61">
                  <a:moveTo>
                    <a:pt x="91" y="46"/>
                  </a:moveTo>
                  <a:lnTo>
                    <a:pt x="91" y="46"/>
                  </a:lnTo>
                  <a:lnTo>
                    <a:pt x="73" y="44"/>
                  </a:lnTo>
                  <a:lnTo>
                    <a:pt x="59" y="43"/>
                  </a:lnTo>
                  <a:lnTo>
                    <a:pt x="44" y="38"/>
                  </a:lnTo>
                  <a:lnTo>
                    <a:pt x="31" y="33"/>
                  </a:lnTo>
                  <a:lnTo>
                    <a:pt x="19" y="26"/>
                  </a:lnTo>
                  <a:lnTo>
                    <a:pt x="11" y="18"/>
                  </a:lnTo>
                  <a:lnTo>
                    <a:pt x="5" y="10"/>
                  </a:lnTo>
                  <a:lnTo>
                    <a:pt x="1" y="0"/>
                  </a:lnTo>
                  <a:lnTo>
                    <a:pt x="1" y="0"/>
                  </a:lnTo>
                  <a:lnTo>
                    <a:pt x="0" y="8"/>
                  </a:lnTo>
                  <a:lnTo>
                    <a:pt x="0" y="8"/>
                  </a:lnTo>
                  <a:lnTo>
                    <a:pt x="1" y="18"/>
                  </a:lnTo>
                  <a:lnTo>
                    <a:pt x="6" y="28"/>
                  </a:lnTo>
                  <a:lnTo>
                    <a:pt x="15" y="36"/>
                  </a:lnTo>
                  <a:lnTo>
                    <a:pt x="26" y="44"/>
                  </a:lnTo>
                  <a:lnTo>
                    <a:pt x="39" y="51"/>
                  </a:lnTo>
                  <a:lnTo>
                    <a:pt x="55" y="56"/>
                  </a:lnTo>
                  <a:lnTo>
                    <a:pt x="72" y="59"/>
                  </a:lnTo>
                  <a:lnTo>
                    <a:pt x="91" y="61"/>
                  </a:lnTo>
                  <a:lnTo>
                    <a:pt x="91" y="61"/>
                  </a:lnTo>
                  <a:lnTo>
                    <a:pt x="109" y="59"/>
                  </a:lnTo>
                  <a:lnTo>
                    <a:pt x="126" y="56"/>
                  </a:lnTo>
                  <a:lnTo>
                    <a:pt x="142" y="51"/>
                  </a:lnTo>
                  <a:lnTo>
                    <a:pt x="155" y="44"/>
                  </a:lnTo>
                  <a:lnTo>
                    <a:pt x="166" y="36"/>
                  </a:lnTo>
                  <a:lnTo>
                    <a:pt x="175" y="28"/>
                  </a:lnTo>
                  <a:lnTo>
                    <a:pt x="180" y="18"/>
                  </a:lnTo>
                  <a:lnTo>
                    <a:pt x="181" y="8"/>
                  </a:lnTo>
                  <a:lnTo>
                    <a:pt x="181" y="8"/>
                  </a:lnTo>
                  <a:lnTo>
                    <a:pt x="181" y="0"/>
                  </a:lnTo>
                  <a:lnTo>
                    <a:pt x="181" y="0"/>
                  </a:lnTo>
                  <a:lnTo>
                    <a:pt x="176" y="10"/>
                  </a:lnTo>
                  <a:lnTo>
                    <a:pt x="170" y="18"/>
                  </a:lnTo>
                  <a:lnTo>
                    <a:pt x="162" y="26"/>
                  </a:lnTo>
                  <a:lnTo>
                    <a:pt x="150" y="33"/>
                  </a:lnTo>
                  <a:lnTo>
                    <a:pt x="137" y="38"/>
                  </a:lnTo>
                  <a:lnTo>
                    <a:pt x="124" y="43"/>
                  </a:lnTo>
                  <a:lnTo>
                    <a:pt x="108" y="44"/>
                  </a:lnTo>
                  <a:lnTo>
                    <a:pt x="91" y="46"/>
                  </a:lnTo>
                  <a:lnTo>
                    <a:pt x="9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7" name="Freeform 215"/>
            <p:cNvSpPr/>
            <p:nvPr/>
          </p:nvSpPr>
          <p:spPr bwMode="auto">
            <a:xfrm>
              <a:off x="846138" y="3700463"/>
              <a:ext cx="144463" cy="46038"/>
            </a:xfrm>
            <a:custGeom>
              <a:avLst/>
              <a:gdLst>
                <a:gd name="T0" fmla="*/ 91 w 181"/>
                <a:gd name="T1" fmla="*/ 46 h 59"/>
                <a:gd name="T2" fmla="*/ 91 w 181"/>
                <a:gd name="T3" fmla="*/ 46 h 59"/>
                <a:gd name="T4" fmla="*/ 73 w 181"/>
                <a:gd name="T5" fmla="*/ 45 h 59"/>
                <a:gd name="T6" fmla="*/ 59 w 181"/>
                <a:gd name="T7" fmla="*/ 43 h 59"/>
                <a:gd name="T8" fmla="*/ 44 w 181"/>
                <a:gd name="T9" fmla="*/ 38 h 59"/>
                <a:gd name="T10" fmla="*/ 31 w 181"/>
                <a:gd name="T11" fmla="*/ 33 h 59"/>
                <a:gd name="T12" fmla="*/ 19 w 181"/>
                <a:gd name="T13" fmla="*/ 27 h 59"/>
                <a:gd name="T14" fmla="*/ 11 w 181"/>
                <a:gd name="T15" fmla="*/ 18 h 59"/>
                <a:gd name="T16" fmla="*/ 5 w 181"/>
                <a:gd name="T17" fmla="*/ 10 h 59"/>
                <a:gd name="T18" fmla="*/ 1 w 181"/>
                <a:gd name="T19" fmla="*/ 0 h 59"/>
                <a:gd name="T20" fmla="*/ 1 w 181"/>
                <a:gd name="T21" fmla="*/ 0 h 59"/>
                <a:gd name="T22" fmla="*/ 0 w 181"/>
                <a:gd name="T23" fmla="*/ 7 h 59"/>
                <a:gd name="T24" fmla="*/ 0 w 181"/>
                <a:gd name="T25" fmla="*/ 7 h 59"/>
                <a:gd name="T26" fmla="*/ 1 w 181"/>
                <a:gd name="T27" fmla="*/ 18 h 59"/>
                <a:gd name="T28" fmla="*/ 6 w 181"/>
                <a:gd name="T29" fmla="*/ 28 h 59"/>
                <a:gd name="T30" fmla="*/ 15 w 181"/>
                <a:gd name="T31" fmla="*/ 36 h 59"/>
                <a:gd name="T32" fmla="*/ 26 w 181"/>
                <a:gd name="T33" fmla="*/ 45 h 59"/>
                <a:gd name="T34" fmla="*/ 39 w 181"/>
                <a:gd name="T35" fmla="*/ 51 h 59"/>
                <a:gd name="T36" fmla="*/ 55 w 181"/>
                <a:gd name="T37" fmla="*/ 56 h 59"/>
                <a:gd name="T38" fmla="*/ 72 w 181"/>
                <a:gd name="T39" fmla="*/ 59 h 59"/>
                <a:gd name="T40" fmla="*/ 91 w 181"/>
                <a:gd name="T41" fmla="*/ 59 h 59"/>
                <a:gd name="T42" fmla="*/ 91 w 181"/>
                <a:gd name="T43" fmla="*/ 59 h 59"/>
                <a:gd name="T44" fmla="*/ 109 w 181"/>
                <a:gd name="T45" fmla="*/ 59 h 59"/>
                <a:gd name="T46" fmla="*/ 126 w 181"/>
                <a:gd name="T47" fmla="*/ 56 h 59"/>
                <a:gd name="T48" fmla="*/ 142 w 181"/>
                <a:gd name="T49" fmla="*/ 51 h 59"/>
                <a:gd name="T50" fmla="*/ 155 w 181"/>
                <a:gd name="T51" fmla="*/ 45 h 59"/>
                <a:gd name="T52" fmla="*/ 166 w 181"/>
                <a:gd name="T53" fmla="*/ 36 h 59"/>
                <a:gd name="T54" fmla="*/ 175 w 181"/>
                <a:gd name="T55" fmla="*/ 28 h 59"/>
                <a:gd name="T56" fmla="*/ 180 w 181"/>
                <a:gd name="T57" fmla="*/ 18 h 59"/>
                <a:gd name="T58" fmla="*/ 181 w 181"/>
                <a:gd name="T59" fmla="*/ 7 h 59"/>
                <a:gd name="T60" fmla="*/ 181 w 181"/>
                <a:gd name="T61" fmla="*/ 7 h 59"/>
                <a:gd name="T62" fmla="*/ 181 w 181"/>
                <a:gd name="T63" fmla="*/ 0 h 59"/>
                <a:gd name="T64" fmla="*/ 181 w 181"/>
                <a:gd name="T65" fmla="*/ 0 h 59"/>
                <a:gd name="T66" fmla="*/ 176 w 181"/>
                <a:gd name="T67" fmla="*/ 10 h 59"/>
                <a:gd name="T68" fmla="*/ 170 w 181"/>
                <a:gd name="T69" fmla="*/ 18 h 59"/>
                <a:gd name="T70" fmla="*/ 162 w 181"/>
                <a:gd name="T71" fmla="*/ 27 h 59"/>
                <a:gd name="T72" fmla="*/ 150 w 181"/>
                <a:gd name="T73" fmla="*/ 33 h 59"/>
                <a:gd name="T74" fmla="*/ 137 w 181"/>
                <a:gd name="T75" fmla="*/ 38 h 59"/>
                <a:gd name="T76" fmla="*/ 124 w 181"/>
                <a:gd name="T77" fmla="*/ 43 h 59"/>
                <a:gd name="T78" fmla="*/ 108 w 181"/>
                <a:gd name="T79" fmla="*/ 45 h 59"/>
                <a:gd name="T80" fmla="*/ 91 w 181"/>
                <a:gd name="T81" fmla="*/ 46 h 59"/>
                <a:gd name="T82" fmla="*/ 91 w 181"/>
                <a:gd name="T83" fmla="*/ 4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59">
                  <a:moveTo>
                    <a:pt x="91" y="46"/>
                  </a:moveTo>
                  <a:lnTo>
                    <a:pt x="91" y="46"/>
                  </a:lnTo>
                  <a:lnTo>
                    <a:pt x="73" y="45"/>
                  </a:lnTo>
                  <a:lnTo>
                    <a:pt x="59" y="43"/>
                  </a:lnTo>
                  <a:lnTo>
                    <a:pt x="44" y="38"/>
                  </a:lnTo>
                  <a:lnTo>
                    <a:pt x="31" y="33"/>
                  </a:lnTo>
                  <a:lnTo>
                    <a:pt x="19" y="27"/>
                  </a:lnTo>
                  <a:lnTo>
                    <a:pt x="11" y="18"/>
                  </a:lnTo>
                  <a:lnTo>
                    <a:pt x="5" y="10"/>
                  </a:lnTo>
                  <a:lnTo>
                    <a:pt x="1" y="0"/>
                  </a:lnTo>
                  <a:lnTo>
                    <a:pt x="1" y="0"/>
                  </a:lnTo>
                  <a:lnTo>
                    <a:pt x="0" y="7"/>
                  </a:lnTo>
                  <a:lnTo>
                    <a:pt x="0" y="7"/>
                  </a:lnTo>
                  <a:lnTo>
                    <a:pt x="1" y="18"/>
                  </a:lnTo>
                  <a:lnTo>
                    <a:pt x="6" y="28"/>
                  </a:lnTo>
                  <a:lnTo>
                    <a:pt x="15" y="36"/>
                  </a:lnTo>
                  <a:lnTo>
                    <a:pt x="26" y="45"/>
                  </a:lnTo>
                  <a:lnTo>
                    <a:pt x="39" y="51"/>
                  </a:lnTo>
                  <a:lnTo>
                    <a:pt x="55" y="56"/>
                  </a:lnTo>
                  <a:lnTo>
                    <a:pt x="72" y="59"/>
                  </a:lnTo>
                  <a:lnTo>
                    <a:pt x="91" y="59"/>
                  </a:lnTo>
                  <a:lnTo>
                    <a:pt x="91" y="59"/>
                  </a:lnTo>
                  <a:lnTo>
                    <a:pt x="109" y="59"/>
                  </a:lnTo>
                  <a:lnTo>
                    <a:pt x="126" y="56"/>
                  </a:lnTo>
                  <a:lnTo>
                    <a:pt x="142" y="51"/>
                  </a:lnTo>
                  <a:lnTo>
                    <a:pt x="155" y="45"/>
                  </a:lnTo>
                  <a:lnTo>
                    <a:pt x="166" y="36"/>
                  </a:lnTo>
                  <a:lnTo>
                    <a:pt x="175" y="28"/>
                  </a:lnTo>
                  <a:lnTo>
                    <a:pt x="180" y="18"/>
                  </a:lnTo>
                  <a:lnTo>
                    <a:pt x="181" y="7"/>
                  </a:lnTo>
                  <a:lnTo>
                    <a:pt x="181" y="7"/>
                  </a:lnTo>
                  <a:lnTo>
                    <a:pt x="181" y="0"/>
                  </a:lnTo>
                  <a:lnTo>
                    <a:pt x="181" y="0"/>
                  </a:lnTo>
                  <a:lnTo>
                    <a:pt x="176" y="10"/>
                  </a:lnTo>
                  <a:lnTo>
                    <a:pt x="170" y="18"/>
                  </a:lnTo>
                  <a:lnTo>
                    <a:pt x="162" y="27"/>
                  </a:lnTo>
                  <a:lnTo>
                    <a:pt x="150" y="33"/>
                  </a:lnTo>
                  <a:lnTo>
                    <a:pt x="137" y="38"/>
                  </a:lnTo>
                  <a:lnTo>
                    <a:pt x="124" y="43"/>
                  </a:lnTo>
                  <a:lnTo>
                    <a:pt x="108" y="45"/>
                  </a:lnTo>
                  <a:lnTo>
                    <a:pt x="91" y="46"/>
                  </a:lnTo>
                  <a:lnTo>
                    <a:pt x="9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8" name="Freeform 216"/>
            <p:cNvSpPr/>
            <p:nvPr/>
          </p:nvSpPr>
          <p:spPr bwMode="auto">
            <a:xfrm>
              <a:off x="846138" y="3716338"/>
              <a:ext cx="144463" cy="47625"/>
            </a:xfrm>
            <a:custGeom>
              <a:avLst/>
              <a:gdLst>
                <a:gd name="T0" fmla="*/ 91 w 181"/>
                <a:gd name="T1" fmla="*/ 45 h 59"/>
                <a:gd name="T2" fmla="*/ 91 w 181"/>
                <a:gd name="T3" fmla="*/ 45 h 59"/>
                <a:gd name="T4" fmla="*/ 73 w 181"/>
                <a:gd name="T5" fmla="*/ 44 h 59"/>
                <a:gd name="T6" fmla="*/ 59 w 181"/>
                <a:gd name="T7" fmla="*/ 42 h 59"/>
                <a:gd name="T8" fmla="*/ 44 w 181"/>
                <a:gd name="T9" fmla="*/ 37 h 59"/>
                <a:gd name="T10" fmla="*/ 31 w 181"/>
                <a:gd name="T11" fmla="*/ 32 h 59"/>
                <a:gd name="T12" fmla="*/ 19 w 181"/>
                <a:gd name="T13" fmla="*/ 26 h 59"/>
                <a:gd name="T14" fmla="*/ 11 w 181"/>
                <a:gd name="T15" fmla="*/ 18 h 59"/>
                <a:gd name="T16" fmla="*/ 5 w 181"/>
                <a:gd name="T17" fmla="*/ 10 h 59"/>
                <a:gd name="T18" fmla="*/ 1 w 181"/>
                <a:gd name="T19" fmla="*/ 0 h 59"/>
                <a:gd name="T20" fmla="*/ 1 w 181"/>
                <a:gd name="T21" fmla="*/ 0 h 59"/>
                <a:gd name="T22" fmla="*/ 0 w 181"/>
                <a:gd name="T23" fmla="*/ 6 h 59"/>
                <a:gd name="T24" fmla="*/ 0 w 181"/>
                <a:gd name="T25" fmla="*/ 6 h 59"/>
                <a:gd name="T26" fmla="*/ 1 w 181"/>
                <a:gd name="T27" fmla="*/ 18 h 59"/>
                <a:gd name="T28" fmla="*/ 6 w 181"/>
                <a:gd name="T29" fmla="*/ 27 h 59"/>
                <a:gd name="T30" fmla="*/ 15 w 181"/>
                <a:gd name="T31" fmla="*/ 36 h 59"/>
                <a:gd name="T32" fmla="*/ 26 w 181"/>
                <a:gd name="T33" fmla="*/ 44 h 59"/>
                <a:gd name="T34" fmla="*/ 39 w 181"/>
                <a:gd name="T35" fmla="*/ 50 h 59"/>
                <a:gd name="T36" fmla="*/ 55 w 181"/>
                <a:gd name="T37" fmla="*/ 55 h 59"/>
                <a:gd name="T38" fmla="*/ 72 w 181"/>
                <a:gd name="T39" fmla="*/ 59 h 59"/>
                <a:gd name="T40" fmla="*/ 91 w 181"/>
                <a:gd name="T41" fmla="*/ 59 h 59"/>
                <a:gd name="T42" fmla="*/ 91 w 181"/>
                <a:gd name="T43" fmla="*/ 59 h 59"/>
                <a:gd name="T44" fmla="*/ 109 w 181"/>
                <a:gd name="T45" fmla="*/ 59 h 59"/>
                <a:gd name="T46" fmla="*/ 126 w 181"/>
                <a:gd name="T47" fmla="*/ 55 h 59"/>
                <a:gd name="T48" fmla="*/ 142 w 181"/>
                <a:gd name="T49" fmla="*/ 50 h 59"/>
                <a:gd name="T50" fmla="*/ 155 w 181"/>
                <a:gd name="T51" fmla="*/ 44 h 59"/>
                <a:gd name="T52" fmla="*/ 166 w 181"/>
                <a:gd name="T53" fmla="*/ 36 h 59"/>
                <a:gd name="T54" fmla="*/ 175 w 181"/>
                <a:gd name="T55" fmla="*/ 27 h 59"/>
                <a:gd name="T56" fmla="*/ 180 w 181"/>
                <a:gd name="T57" fmla="*/ 18 h 59"/>
                <a:gd name="T58" fmla="*/ 181 w 181"/>
                <a:gd name="T59" fmla="*/ 6 h 59"/>
                <a:gd name="T60" fmla="*/ 181 w 181"/>
                <a:gd name="T61" fmla="*/ 6 h 59"/>
                <a:gd name="T62" fmla="*/ 181 w 181"/>
                <a:gd name="T63" fmla="*/ 0 h 59"/>
                <a:gd name="T64" fmla="*/ 181 w 181"/>
                <a:gd name="T65" fmla="*/ 0 h 59"/>
                <a:gd name="T66" fmla="*/ 176 w 181"/>
                <a:gd name="T67" fmla="*/ 10 h 59"/>
                <a:gd name="T68" fmla="*/ 170 w 181"/>
                <a:gd name="T69" fmla="*/ 18 h 59"/>
                <a:gd name="T70" fmla="*/ 162 w 181"/>
                <a:gd name="T71" fmla="*/ 26 h 59"/>
                <a:gd name="T72" fmla="*/ 150 w 181"/>
                <a:gd name="T73" fmla="*/ 32 h 59"/>
                <a:gd name="T74" fmla="*/ 137 w 181"/>
                <a:gd name="T75" fmla="*/ 37 h 59"/>
                <a:gd name="T76" fmla="*/ 124 w 181"/>
                <a:gd name="T77" fmla="*/ 42 h 59"/>
                <a:gd name="T78" fmla="*/ 108 w 181"/>
                <a:gd name="T79" fmla="*/ 44 h 59"/>
                <a:gd name="T80" fmla="*/ 91 w 181"/>
                <a:gd name="T81" fmla="*/ 45 h 59"/>
                <a:gd name="T82" fmla="*/ 91 w 181"/>
                <a:gd name="T83" fmla="*/ 4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59">
                  <a:moveTo>
                    <a:pt x="91" y="45"/>
                  </a:moveTo>
                  <a:lnTo>
                    <a:pt x="91" y="45"/>
                  </a:lnTo>
                  <a:lnTo>
                    <a:pt x="73" y="44"/>
                  </a:lnTo>
                  <a:lnTo>
                    <a:pt x="59" y="42"/>
                  </a:lnTo>
                  <a:lnTo>
                    <a:pt x="44" y="37"/>
                  </a:lnTo>
                  <a:lnTo>
                    <a:pt x="31" y="32"/>
                  </a:lnTo>
                  <a:lnTo>
                    <a:pt x="19" y="26"/>
                  </a:lnTo>
                  <a:lnTo>
                    <a:pt x="11" y="18"/>
                  </a:lnTo>
                  <a:lnTo>
                    <a:pt x="5" y="10"/>
                  </a:lnTo>
                  <a:lnTo>
                    <a:pt x="1" y="0"/>
                  </a:lnTo>
                  <a:lnTo>
                    <a:pt x="1" y="0"/>
                  </a:lnTo>
                  <a:lnTo>
                    <a:pt x="0" y="6"/>
                  </a:lnTo>
                  <a:lnTo>
                    <a:pt x="0" y="6"/>
                  </a:lnTo>
                  <a:lnTo>
                    <a:pt x="1" y="18"/>
                  </a:lnTo>
                  <a:lnTo>
                    <a:pt x="6" y="27"/>
                  </a:lnTo>
                  <a:lnTo>
                    <a:pt x="15" y="36"/>
                  </a:lnTo>
                  <a:lnTo>
                    <a:pt x="26" y="44"/>
                  </a:lnTo>
                  <a:lnTo>
                    <a:pt x="39" y="50"/>
                  </a:lnTo>
                  <a:lnTo>
                    <a:pt x="55" y="55"/>
                  </a:lnTo>
                  <a:lnTo>
                    <a:pt x="72" y="59"/>
                  </a:lnTo>
                  <a:lnTo>
                    <a:pt x="91" y="59"/>
                  </a:lnTo>
                  <a:lnTo>
                    <a:pt x="91" y="59"/>
                  </a:lnTo>
                  <a:lnTo>
                    <a:pt x="109" y="59"/>
                  </a:lnTo>
                  <a:lnTo>
                    <a:pt x="126" y="55"/>
                  </a:lnTo>
                  <a:lnTo>
                    <a:pt x="142" y="50"/>
                  </a:lnTo>
                  <a:lnTo>
                    <a:pt x="155" y="44"/>
                  </a:lnTo>
                  <a:lnTo>
                    <a:pt x="166" y="36"/>
                  </a:lnTo>
                  <a:lnTo>
                    <a:pt x="175" y="27"/>
                  </a:lnTo>
                  <a:lnTo>
                    <a:pt x="180" y="18"/>
                  </a:lnTo>
                  <a:lnTo>
                    <a:pt x="181" y="6"/>
                  </a:lnTo>
                  <a:lnTo>
                    <a:pt x="181" y="6"/>
                  </a:lnTo>
                  <a:lnTo>
                    <a:pt x="181" y="0"/>
                  </a:lnTo>
                  <a:lnTo>
                    <a:pt x="181" y="0"/>
                  </a:lnTo>
                  <a:lnTo>
                    <a:pt x="176" y="10"/>
                  </a:lnTo>
                  <a:lnTo>
                    <a:pt x="170" y="18"/>
                  </a:lnTo>
                  <a:lnTo>
                    <a:pt x="162" y="26"/>
                  </a:lnTo>
                  <a:lnTo>
                    <a:pt x="150" y="32"/>
                  </a:lnTo>
                  <a:lnTo>
                    <a:pt x="137" y="37"/>
                  </a:lnTo>
                  <a:lnTo>
                    <a:pt x="124" y="42"/>
                  </a:lnTo>
                  <a:lnTo>
                    <a:pt x="108" y="44"/>
                  </a:lnTo>
                  <a:lnTo>
                    <a:pt x="91" y="45"/>
                  </a:lnTo>
                  <a:lnTo>
                    <a:pt x="9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39" name="Freeform 217"/>
            <p:cNvSpPr/>
            <p:nvPr/>
          </p:nvSpPr>
          <p:spPr bwMode="auto">
            <a:xfrm>
              <a:off x="846138" y="3733801"/>
              <a:ext cx="144463" cy="46038"/>
            </a:xfrm>
            <a:custGeom>
              <a:avLst/>
              <a:gdLst>
                <a:gd name="T0" fmla="*/ 91 w 181"/>
                <a:gd name="T1" fmla="*/ 44 h 59"/>
                <a:gd name="T2" fmla="*/ 91 w 181"/>
                <a:gd name="T3" fmla="*/ 44 h 59"/>
                <a:gd name="T4" fmla="*/ 73 w 181"/>
                <a:gd name="T5" fmla="*/ 44 h 59"/>
                <a:gd name="T6" fmla="*/ 59 w 181"/>
                <a:gd name="T7" fmla="*/ 41 h 59"/>
                <a:gd name="T8" fmla="*/ 44 w 181"/>
                <a:gd name="T9" fmla="*/ 38 h 59"/>
                <a:gd name="T10" fmla="*/ 31 w 181"/>
                <a:gd name="T11" fmla="*/ 31 h 59"/>
                <a:gd name="T12" fmla="*/ 19 w 181"/>
                <a:gd name="T13" fmla="*/ 24 h 59"/>
                <a:gd name="T14" fmla="*/ 11 w 181"/>
                <a:gd name="T15" fmla="*/ 18 h 59"/>
                <a:gd name="T16" fmla="*/ 5 w 181"/>
                <a:gd name="T17" fmla="*/ 8 h 59"/>
                <a:gd name="T18" fmla="*/ 1 w 181"/>
                <a:gd name="T19" fmla="*/ 0 h 59"/>
                <a:gd name="T20" fmla="*/ 1 w 181"/>
                <a:gd name="T21" fmla="*/ 0 h 59"/>
                <a:gd name="T22" fmla="*/ 0 w 181"/>
                <a:gd name="T23" fmla="*/ 6 h 59"/>
                <a:gd name="T24" fmla="*/ 0 w 181"/>
                <a:gd name="T25" fmla="*/ 6 h 59"/>
                <a:gd name="T26" fmla="*/ 1 w 181"/>
                <a:gd name="T27" fmla="*/ 16 h 59"/>
                <a:gd name="T28" fmla="*/ 6 w 181"/>
                <a:gd name="T29" fmla="*/ 26 h 59"/>
                <a:gd name="T30" fmla="*/ 15 w 181"/>
                <a:gd name="T31" fmla="*/ 36 h 59"/>
                <a:gd name="T32" fmla="*/ 26 w 181"/>
                <a:gd name="T33" fmla="*/ 44 h 59"/>
                <a:gd name="T34" fmla="*/ 39 w 181"/>
                <a:gd name="T35" fmla="*/ 51 h 59"/>
                <a:gd name="T36" fmla="*/ 55 w 181"/>
                <a:gd name="T37" fmla="*/ 54 h 59"/>
                <a:gd name="T38" fmla="*/ 72 w 181"/>
                <a:gd name="T39" fmla="*/ 57 h 59"/>
                <a:gd name="T40" fmla="*/ 91 w 181"/>
                <a:gd name="T41" fmla="*/ 59 h 59"/>
                <a:gd name="T42" fmla="*/ 91 w 181"/>
                <a:gd name="T43" fmla="*/ 59 h 59"/>
                <a:gd name="T44" fmla="*/ 109 w 181"/>
                <a:gd name="T45" fmla="*/ 57 h 59"/>
                <a:gd name="T46" fmla="*/ 126 w 181"/>
                <a:gd name="T47" fmla="*/ 54 h 59"/>
                <a:gd name="T48" fmla="*/ 142 w 181"/>
                <a:gd name="T49" fmla="*/ 51 h 59"/>
                <a:gd name="T50" fmla="*/ 155 w 181"/>
                <a:gd name="T51" fmla="*/ 44 h 59"/>
                <a:gd name="T52" fmla="*/ 166 w 181"/>
                <a:gd name="T53" fmla="*/ 36 h 59"/>
                <a:gd name="T54" fmla="*/ 175 w 181"/>
                <a:gd name="T55" fmla="*/ 26 h 59"/>
                <a:gd name="T56" fmla="*/ 180 w 181"/>
                <a:gd name="T57" fmla="*/ 16 h 59"/>
                <a:gd name="T58" fmla="*/ 181 w 181"/>
                <a:gd name="T59" fmla="*/ 6 h 59"/>
                <a:gd name="T60" fmla="*/ 181 w 181"/>
                <a:gd name="T61" fmla="*/ 6 h 59"/>
                <a:gd name="T62" fmla="*/ 181 w 181"/>
                <a:gd name="T63" fmla="*/ 0 h 59"/>
                <a:gd name="T64" fmla="*/ 181 w 181"/>
                <a:gd name="T65" fmla="*/ 0 h 59"/>
                <a:gd name="T66" fmla="*/ 176 w 181"/>
                <a:gd name="T67" fmla="*/ 8 h 59"/>
                <a:gd name="T68" fmla="*/ 170 w 181"/>
                <a:gd name="T69" fmla="*/ 18 h 59"/>
                <a:gd name="T70" fmla="*/ 162 w 181"/>
                <a:gd name="T71" fmla="*/ 24 h 59"/>
                <a:gd name="T72" fmla="*/ 150 w 181"/>
                <a:gd name="T73" fmla="*/ 31 h 59"/>
                <a:gd name="T74" fmla="*/ 137 w 181"/>
                <a:gd name="T75" fmla="*/ 38 h 59"/>
                <a:gd name="T76" fmla="*/ 124 w 181"/>
                <a:gd name="T77" fmla="*/ 41 h 59"/>
                <a:gd name="T78" fmla="*/ 108 w 181"/>
                <a:gd name="T79" fmla="*/ 44 h 59"/>
                <a:gd name="T80" fmla="*/ 91 w 181"/>
                <a:gd name="T81" fmla="*/ 44 h 59"/>
                <a:gd name="T82" fmla="*/ 91 w 181"/>
                <a:gd name="T83" fmla="*/ 4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59">
                  <a:moveTo>
                    <a:pt x="91" y="44"/>
                  </a:moveTo>
                  <a:lnTo>
                    <a:pt x="91" y="44"/>
                  </a:lnTo>
                  <a:lnTo>
                    <a:pt x="73" y="44"/>
                  </a:lnTo>
                  <a:lnTo>
                    <a:pt x="59" y="41"/>
                  </a:lnTo>
                  <a:lnTo>
                    <a:pt x="44" y="38"/>
                  </a:lnTo>
                  <a:lnTo>
                    <a:pt x="31" y="31"/>
                  </a:lnTo>
                  <a:lnTo>
                    <a:pt x="19" y="24"/>
                  </a:lnTo>
                  <a:lnTo>
                    <a:pt x="11" y="18"/>
                  </a:lnTo>
                  <a:lnTo>
                    <a:pt x="5" y="8"/>
                  </a:lnTo>
                  <a:lnTo>
                    <a:pt x="1" y="0"/>
                  </a:lnTo>
                  <a:lnTo>
                    <a:pt x="1" y="0"/>
                  </a:lnTo>
                  <a:lnTo>
                    <a:pt x="0" y="6"/>
                  </a:lnTo>
                  <a:lnTo>
                    <a:pt x="0" y="6"/>
                  </a:lnTo>
                  <a:lnTo>
                    <a:pt x="1" y="16"/>
                  </a:lnTo>
                  <a:lnTo>
                    <a:pt x="6" y="26"/>
                  </a:lnTo>
                  <a:lnTo>
                    <a:pt x="15" y="36"/>
                  </a:lnTo>
                  <a:lnTo>
                    <a:pt x="26" y="44"/>
                  </a:lnTo>
                  <a:lnTo>
                    <a:pt x="39" y="51"/>
                  </a:lnTo>
                  <a:lnTo>
                    <a:pt x="55" y="54"/>
                  </a:lnTo>
                  <a:lnTo>
                    <a:pt x="72" y="57"/>
                  </a:lnTo>
                  <a:lnTo>
                    <a:pt x="91" y="59"/>
                  </a:lnTo>
                  <a:lnTo>
                    <a:pt x="91" y="59"/>
                  </a:lnTo>
                  <a:lnTo>
                    <a:pt x="109" y="57"/>
                  </a:lnTo>
                  <a:lnTo>
                    <a:pt x="126" y="54"/>
                  </a:lnTo>
                  <a:lnTo>
                    <a:pt x="142" y="51"/>
                  </a:lnTo>
                  <a:lnTo>
                    <a:pt x="155" y="44"/>
                  </a:lnTo>
                  <a:lnTo>
                    <a:pt x="166" y="36"/>
                  </a:lnTo>
                  <a:lnTo>
                    <a:pt x="175" y="26"/>
                  </a:lnTo>
                  <a:lnTo>
                    <a:pt x="180" y="16"/>
                  </a:lnTo>
                  <a:lnTo>
                    <a:pt x="181" y="6"/>
                  </a:lnTo>
                  <a:lnTo>
                    <a:pt x="181" y="6"/>
                  </a:lnTo>
                  <a:lnTo>
                    <a:pt x="181" y="0"/>
                  </a:lnTo>
                  <a:lnTo>
                    <a:pt x="181" y="0"/>
                  </a:lnTo>
                  <a:lnTo>
                    <a:pt x="176" y="8"/>
                  </a:lnTo>
                  <a:lnTo>
                    <a:pt x="170" y="18"/>
                  </a:lnTo>
                  <a:lnTo>
                    <a:pt x="162" y="24"/>
                  </a:lnTo>
                  <a:lnTo>
                    <a:pt x="150" y="31"/>
                  </a:lnTo>
                  <a:lnTo>
                    <a:pt x="137" y="38"/>
                  </a:lnTo>
                  <a:lnTo>
                    <a:pt x="124" y="41"/>
                  </a:lnTo>
                  <a:lnTo>
                    <a:pt x="108" y="44"/>
                  </a:lnTo>
                  <a:lnTo>
                    <a:pt x="91" y="44"/>
                  </a:lnTo>
                  <a:lnTo>
                    <a:pt x="91"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40" name="Freeform 218"/>
            <p:cNvSpPr/>
            <p:nvPr/>
          </p:nvSpPr>
          <p:spPr bwMode="auto">
            <a:xfrm>
              <a:off x="768351" y="3632201"/>
              <a:ext cx="33338" cy="9525"/>
            </a:xfrm>
            <a:custGeom>
              <a:avLst/>
              <a:gdLst>
                <a:gd name="T0" fmla="*/ 19 w 41"/>
                <a:gd name="T1" fmla="*/ 0 h 11"/>
                <a:gd name="T2" fmla="*/ 19 w 41"/>
                <a:gd name="T3" fmla="*/ 0 h 11"/>
                <a:gd name="T4" fmla="*/ 11 w 41"/>
                <a:gd name="T5" fmla="*/ 1 h 11"/>
                <a:gd name="T6" fmla="*/ 5 w 41"/>
                <a:gd name="T7" fmla="*/ 3 h 11"/>
                <a:gd name="T8" fmla="*/ 5 w 41"/>
                <a:gd name="T9" fmla="*/ 3 h 11"/>
                <a:gd name="T10" fmla="*/ 1 w 41"/>
                <a:gd name="T11" fmla="*/ 6 h 11"/>
                <a:gd name="T12" fmla="*/ 0 w 41"/>
                <a:gd name="T13" fmla="*/ 11 h 11"/>
                <a:gd name="T14" fmla="*/ 41 w 41"/>
                <a:gd name="T15" fmla="*/ 11 h 11"/>
                <a:gd name="T16" fmla="*/ 41 w 41"/>
                <a:gd name="T17" fmla="*/ 11 h 11"/>
                <a:gd name="T18" fmla="*/ 39 w 41"/>
                <a:gd name="T19" fmla="*/ 8 h 11"/>
                <a:gd name="T20" fmla="*/ 37 w 41"/>
                <a:gd name="T21" fmla="*/ 4 h 11"/>
                <a:gd name="T22" fmla="*/ 34 w 41"/>
                <a:gd name="T23" fmla="*/ 3 h 11"/>
                <a:gd name="T24" fmla="*/ 31 w 41"/>
                <a:gd name="T25" fmla="*/ 1 h 11"/>
                <a:gd name="T26" fmla="*/ 31 w 41"/>
                <a:gd name="T27" fmla="*/ 1 h 11"/>
                <a:gd name="T28" fmla="*/ 19 w 41"/>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1">
                  <a:moveTo>
                    <a:pt x="19" y="0"/>
                  </a:moveTo>
                  <a:lnTo>
                    <a:pt x="19" y="0"/>
                  </a:lnTo>
                  <a:lnTo>
                    <a:pt x="11" y="1"/>
                  </a:lnTo>
                  <a:lnTo>
                    <a:pt x="5" y="3"/>
                  </a:lnTo>
                  <a:lnTo>
                    <a:pt x="5" y="3"/>
                  </a:lnTo>
                  <a:lnTo>
                    <a:pt x="1" y="6"/>
                  </a:lnTo>
                  <a:lnTo>
                    <a:pt x="0" y="11"/>
                  </a:lnTo>
                  <a:lnTo>
                    <a:pt x="41" y="11"/>
                  </a:lnTo>
                  <a:lnTo>
                    <a:pt x="41" y="11"/>
                  </a:lnTo>
                  <a:lnTo>
                    <a:pt x="39" y="8"/>
                  </a:lnTo>
                  <a:lnTo>
                    <a:pt x="37" y="4"/>
                  </a:lnTo>
                  <a:lnTo>
                    <a:pt x="34" y="3"/>
                  </a:lnTo>
                  <a:lnTo>
                    <a:pt x="31" y="1"/>
                  </a:lnTo>
                  <a:lnTo>
                    <a:pt x="31" y="1"/>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41" name="Freeform 219"/>
            <p:cNvSpPr/>
            <p:nvPr/>
          </p:nvSpPr>
          <p:spPr bwMode="auto">
            <a:xfrm>
              <a:off x="768351" y="3632201"/>
              <a:ext cx="33338" cy="9525"/>
            </a:xfrm>
            <a:custGeom>
              <a:avLst/>
              <a:gdLst>
                <a:gd name="T0" fmla="*/ 19 w 41"/>
                <a:gd name="T1" fmla="*/ 0 h 11"/>
                <a:gd name="T2" fmla="*/ 19 w 41"/>
                <a:gd name="T3" fmla="*/ 0 h 11"/>
                <a:gd name="T4" fmla="*/ 11 w 41"/>
                <a:gd name="T5" fmla="*/ 1 h 11"/>
                <a:gd name="T6" fmla="*/ 5 w 41"/>
                <a:gd name="T7" fmla="*/ 3 h 11"/>
                <a:gd name="T8" fmla="*/ 5 w 41"/>
                <a:gd name="T9" fmla="*/ 3 h 11"/>
                <a:gd name="T10" fmla="*/ 1 w 41"/>
                <a:gd name="T11" fmla="*/ 6 h 11"/>
                <a:gd name="T12" fmla="*/ 0 w 41"/>
                <a:gd name="T13" fmla="*/ 11 h 11"/>
                <a:gd name="T14" fmla="*/ 41 w 41"/>
                <a:gd name="T15" fmla="*/ 11 h 11"/>
                <a:gd name="T16" fmla="*/ 41 w 41"/>
                <a:gd name="T17" fmla="*/ 11 h 11"/>
                <a:gd name="T18" fmla="*/ 39 w 41"/>
                <a:gd name="T19" fmla="*/ 8 h 11"/>
                <a:gd name="T20" fmla="*/ 37 w 41"/>
                <a:gd name="T21" fmla="*/ 4 h 11"/>
                <a:gd name="T22" fmla="*/ 34 w 41"/>
                <a:gd name="T23" fmla="*/ 3 h 11"/>
                <a:gd name="T24" fmla="*/ 31 w 41"/>
                <a:gd name="T25" fmla="*/ 1 h 11"/>
                <a:gd name="T26" fmla="*/ 31 w 41"/>
                <a:gd name="T27" fmla="*/ 1 h 11"/>
                <a:gd name="T28" fmla="*/ 19 w 41"/>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1">
                  <a:moveTo>
                    <a:pt x="19" y="0"/>
                  </a:moveTo>
                  <a:lnTo>
                    <a:pt x="19" y="0"/>
                  </a:lnTo>
                  <a:lnTo>
                    <a:pt x="11" y="1"/>
                  </a:lnTo>
                  <a:lnTo>
                    <a:pt x="5" y="3"/>
                  </a:lnTo>
                  <a:lnTo>
                    <a:pt x="5" y="3"/>
                  </a:lnTo>
                  <a:lnTo>
                    <a:pt x="1" y="6"/>
                  </a:lnTo>
                  <a:lnTo>
                    <a:pt x="0" y="11"/>
                  </a:lnTo>
                  <a:lnTo>
                    <a:pt x="41" y="11"/>
                  </a:lnTo>
                  <a:lnTo>
                    <a:pt x="41" y="11"/>
                  </a:lnTo>
                  <a:lnTo>
                    <a:pt x="39" y="8"/>
                  </a:lnTo>
                  <a:lnTo>
                    <a:pt x="37" y="4"/>
                  </a:lnTo>
                  <a:lnTo>
                    <a:pt x="34" y="3"/>
                  </a:lnTo>
                  <a:lnTo>
                    <a:pt x="31" y="1"/>
                  </a:lnTo>
                  <a:lnTo>
                    <a:pt x="31" y="1"/>
                  </a:lnTo>
                  <a:lnTo>
                    <a:pt x="19"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42" name="Freeform 220"/>
            <p:cNvSpPr/>
            <p:nvPr/>
          </p:nvSpPr>
          <p:spPr bwMode="auto">
            <a:xfrm>
              <a:off x="725488" y="3644901"/>
              <a:ext cx="30163" cy="9525"/>
            </a:xfrm>
            <a:custGeom>
              <a:avLst/>
              <a:gdLst>
                <a:gd name="T0" fmla="*/ 37 w 37"/>
                <a:gd name="T1" fmla="*/ 0 h 11"/>
                <a:gd name="T2" fmla="*/ 0 w 37"/>
                <a:gd name="T3" fmla="*/ 0 h 11"/>
                <a:gd name="T4" fmla="*/ 0 w 37"/>
                <a:gd name="T5" fmla="*/ 0 h 11"/>
                <a:gd name="T6" fmla="*/ 1 w 37"/>
                <a:gd name="T7" fmla="*/ 5 h 11"/>
                <a:gd name="T8" fmla="*/ 6 w 37"/>
                <a:gd name="T9" fmla="*/ 8 h 11"/>
                <a:gd name="T10" fmla="*/ 6 w 37"/>
                <a:gd name="T11" fmla="*/ 8 h 11"/>
                <a:gd name="T12" fmla="*/ 11 w 37"/>
                <a:gd name="T13" fmla="*/ 10 h 11"/>
                <a:gd name="T14" fmla="*/ 18 w 37"/>
                <a:gd name="T15" fmla="*/ 11 h 11"/>
                <a:gd name="T16" fmla="*/ 18 w 37"/>
                <a:gd name="T17" fmla="*/ 11 h 11"/>
                <a:gd name="T18" fmla="*/ 26 w 37"/>
                <a:gd name="T19" fmla="*/ 10 h 11"/>
                <a:gd name="T20" fmla="*/ 31 w 37"/>
                <a:gd name="T21" fmla="*/ 8 h 11"/>
                <a:gd name="T22" fmla="*/ 31 w 37"/>
                <a:gd name="T23" fmla="*/ 8 h 11"/>
                <a:gd name="T24" fmla="*/ 34 w 37"/>
                <a:gd name="T25" fmla="*/ 5 h 11"/>
                <a:gd name="T26" fmla="*/ 37 w 37"/>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1">
                  <a:moveTo>
                    <a:pt x="37" y="0"/>
                  </a:moveTo>
                  <a:lnTo>
                    <a:pt x="0" y="0"/>
                  </a:lnTo>
                  <a:lnTo>
                    <a:pt x="0" y="0"/>
                  </a:lnTo>
                  <a:lnTo>
                    <a:pt x="1" y="5"/>
                  </a:lnTo>
                  <a:lnTo>
                    <a:pt x="6" y="8"/>
                  </a:lnTo>
                  <a:lnTo>
                    <a:pt x="6" y="8"/>
                  </a:lnTo>
                  <a:lnTo>
                    <a:pt x="11" y="10"/>
                  </a:lnTo>
                  <a:lnTo>
                    <a:pt x="18" y="11"/>
                  </a:lnTo>
                  <a:lnTo>
                    <a:pt x="18" y="11"/>
                  </a:lnTo>
                  <a:lnTo>
                    <a:pt x="26" y="10"/>
                  </a:lnTo>
                  <a:lnTo>
                    <a:pt x="31" y="8"/>
                  </a:lnTo>
                  <a:lnTo>
                    <a:pt x="31" y="8"/>
                  </a:lnTo>
                  <a:lnTo>
                    <a:pt x="34" y="5"/>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43" name="Freeform 221"/>
            <p:cNvSpPr/>
            <p:nvPr/>
          </p:nvSpPr>
          <p:spPr bwMode="auto">
            <a:xfrm>
              <a:off x="725488" y="3644901"/>
              <a:ext cx="30163" cy="9525"/>
            </a:xfrm>
            <a:custGeom>
              <a:avLst/>
              <a:gdLst>
                <a:gd name="T0" fmla="*/ 37 w 37"/>
                <a:gd name="T1" fmla="*/ 0 h 11"/>
                <a:gd name="T2" fmla="*/ 0 w 37"/>
                <a:gd name="T3" fmla="*/ 0 h 11"/>
                <a:gd name="T4" fmla="*/ 0 w 37"/>
                <a:gd name="T5" fmla="*/ 0 h 11"/>
                <a:gd name="T6" fmla="*/ 1 w 37"/>
                <a:gd name="T7" fmla="*/ 5 h 11"/>
                <a:gd name="T8" fmla="*/ 6 w 37"/>
                <a:gd name="T9" fmla="*/ 8 h 11"/>
                <a:gd name="T10" fmla="*/ 6 w 37"/>
                <a:gd name="T11" fmla="*/ 8 h 11"/>
                <a:gd name="T12" fmla="*/ 11 w 37"/>
                <a:gd name="T13" fmla="*/ 10 h 11"/>
                <a:gd name="T14" fmla="*/ 18 w 37"/>
                <a:gd name="T15" fmla="*/ 11 h 11"/>
                <a:gd name="T16" fmla="*/ 18 w 37"/>
                <a:gd name="T17" fmla="*/ 11 h 11"/>
                <a:gd name="T18" fmla="*/ 26 w 37"/>
                <a:gd name="T19" fmla="*/ 10 h 11"/>
                <a:gd name="T20" fmla="*/ 31 w 37"/>
                <a:gd name="T21" fmla="*/ 8 h 11"/>
                <a:gd name="T22" fmla="*/ 31 w 37"/>
                <a:gd name="T23" fmla="*/ 8 h 11"/>
                <a:gd name="T24" fmla="*/ 34 w 37"/>
                <a:gd name="T25" fmla="*/ 5 h 11"/>
                <a:gd name="T26" fmla="*/ 37 w 37"/>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11">
                  <a:moveTo>
                    <a:pt x="37" y="0"/>
                  </a:moveTo>
                  <a:lnTo>
                    <a:pt x="0" y="0"/>
                  </a:lnTo>
                  <a:lnTo>
                    <a:pt x="0" y="0"/>
                  </a:lnTo>
                  <a:lnTo>
                    <a:pt x="1" y="5"/>
                  </a:lnTo>
                  <a:lnTo>
                    <a:pt x="6" y="8"/>
                  </a:lnTo>
                  <a:lnTo>
                    <a:pt x="6" y="8"/>
                  </a:lnTo>
                  <a:lnTo>
                    <a:pt x="11" y="10"/>
                  </a:lnTo>
                  <a:lnTo>
                    <a:pt x="18" y="11"/>
                  </a:lnTo>
                  <a:lnTo>
                    <a:pt x="18" y="11"/>
                  </a:lnTo>
                  <a:lnTo>
                    <a:pt x="26" y="10"/>
                  </a:lnTo>
                  <a:lnTo>
                    <a:pt x="31" y="8"/>
                  </a:lnTo>
                  <a:lnTo>
                    <a:pt x="31" y="8"/>
                  </a:lnTo>
                  <a:lnTo>
                    <a:pt x="34" y="5"/>
                  </a:lnTo>
                  <a:lnTo>
                    <a:pt x="3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44" name="Freeform 222"/>
            <p:cNvSpPr>
              <a:spLocks noEditPoints="1"/>
            </p:cNvSpPr>
            <p:nvPr/>
          </p:nvSpPr>
          <p:spPr bwMode="auto">
            <a:xfrm>
              <a:off x="693738" y="3602038"/>
              <a:ext cx="144463" cy="84138"/>
            </a:xfrm>
            <a:custGeom>
              <a:avLst/>
              <a:gdLst>
                <a:gd name="T0" fmla="*/ 78 w 181"/>
                <a:gd name="T1" fmla="*/ 49 h 105"/>
                <a:gd name="T2" fmla="*/ 85 w 181"/>
                <a:gd name="T3" fmla="*/ 41 h 105"/>
                <a:gd name="T4" fmla="*/ 88 w 181"/>
                <a:gd name="T5" fmla="*/ 36 h 105"/>
                <a:gd name="T6" fmla="*/ 98 w 181"/>
                <a:gd name="T7" fmla="*/ 31 h 105"/>
                <a:gd name="T8" fmla="*/ 111 w 181"/>
                <a:gd name="T9" fmla="*/ 29 h 105"/>
                <a:gd name="T10" fmla="*/ 129 w 181"/>
                <a:gd name="T11" fmla="*/ 31 h 105"/>
                <a:gd name="T12" fmla="*/ 141 w 181"/>
                <a:gd name="T13" fmla="*/ 38 h 105"/>
                <a:gd name="T14" fmla="*/ 145 w 181"/>
                <a:gd name="T15" fmla="*/ 42 h 105"/>
                <a:gd name="T16" fmla="*/ 163 w 181"/>
                <a:gd name="T17" fmla="*/ 49 h 105"/>
                <a:gd name="T18" fmla="*/ 147 w 181"/>
                <a:gd name="T19" fmla="*/ 54 h 105"/>
                <a:gd name="T20" fmla="*/ 145 w 181"/>
                <a:gd name="T21" fmla="*/ 60 h 105"/>
                <a:gd name="T22" fmla="*/ 137 w 181"/>
                <a:gd name="T23" fmla="*/ 69 h 105"/>
                <a:gd name="T24" fmla="*/ 131 w 181"/>
                <a:gd name="T25" fmla="*/ 72 h 105"/>
                <a:gd name="T26" fmla="*/ 109 w 181"/>
                <a:gd name="T27" fmla="*/ 75 h 105"/>
                <a:gd name="T28" fmla="*/ 109 w 181"/>
                <a:gd name="T29" fmla="*/ 67 h 105"/>
                <a:gd name="T30" fmla="*/ 126 w 181"/>
                <a:gd name="T31" fmla="*/ 65 h 105"/>
                <a:gd name="T32" fmla="*/ 132 w 181"/>
                <a:gd name="T33" fmla="*/ 60 h 105"/>
                <a:gd name="T34" fmla="*/ 136 w 181"/>
                <a:gd name="T35" fmla="*/ 54 h 105"/>
                <a:gd name="T36" fmla="*/ 91 w 181"/>
                <a:gd name="T37" fmla="*/ 54 h 105"/>
                <a:gd name="T38" fmla="*/ 82 w 181"/>
                <a:gd name="T39" fmla="*/ 69 h 105"/>
                <a:gd name="T40" fmla="*/ 72 w 181"/>
                <a:gd name="T41" fmla="*/ 72 h 105"/>
                <a:gd name="T42" fmla="*/ 60 w 181"/>
                <a:gd name="T43" fmla="*/ 73 h 105"/>
                <a:gd name="T44" fmla="*/ 39 w 181"/>
                <a:gd name="T45" fmla="*/ 69 h 105"/>
                <a:gd name="T46" fmla="*/ 34 w 181"/>
                <a:gd name="T47" fmla="*/ 65 h 105"/>
                <a:gd name="T48" fmla="*/ 29 w 181"/>
                <a:gd name="T49" fmla="*/ 59 h 105"/>
                <a:gd name="T50" fmla="*/ 18 w 181"/>
                <a:gd name="T51" fmla="*/ 54 h 105"/>
                <a:gd name="T52" fmla="*/ 29 w 181"/>
                <a:gd name="T53" fmla="*/ 49 h 105"/>
                <a:gd name="T54" fmla="*/ 29 w 181"/>
                <a:gd name="T55" fmla="*/ 46 h 105"/>
                <a:gd name="T56" fmla="*/ 38 w 181"/>
                <a:gd name="T57" fmla="*/ 36 h 105"/>
                <a:gd name="T58" fmla="*/ 47 w 181"/>
                <a:gd name="T59" fmla="*/ 33 h 105"/>
                <a:gd name="T60" fmla="*/ 59 w 181"/>
                <a:gd name="T61" fmla="*/ 39 h 105"/>
                <a:gd name="T62" fmla="*/ 49 w 181"/>
                <a:gd name="T63" fmla="*/ 41 h 105"/>
                <a:gd name="T64" fmla="*/ 42 w 181"/>
                <a:gd name="T65" fmla="*/ 44 h 105"/>
                <a:gd name="T66" fmla="*/ 41 w 181"/>
                <a:gd name="T67" fmla="*/ 49 h 105"/>
                <a:gd name="T68" fmla="*/ 90 w 181"/>
                <a:gd name="T69" fmla="*/ 0 h 105"/>
                <a:gd name="T70" fmla="*/ 56 w 181"/>
                <a:gd name="T71" fmla="*/ 3 h 105"/>
                <a:gd name="T72" fmla="*/ 26 w 181"/>
                <a:gd name="T73" fmla="*/ 15 h 105"/>
                <a:gd name="T74" fmla="*/ 7 w 181"/>
                <a:gd name="T75" fmla="*/ 31 h 105"/>
                <a:gd name="T76" fmla="*/ 0 w 181"/>
                <a:gd name="T77" fmla="*/ 52 h 105"/>
                <a:gd name="T78" fmla="*/ 2 w 181"/>
                <a:gd name="T79" fmla="*/ 62 h 105"/>
                <a:gd name="T80" fmla="*/ 15 w 181"/>
                <a:gd name="T81" fmla="*/ 82 h 105"/>
                <a:gd name="T82" fmla="*/ 39 w 181"/>
                <a:gd name="T83" fmla="*/ 95 h 105"/>
                <a:gd name="T84" fmla="*/ 72 w 181"/>
                <a:gd name="T85" fmla="*/ 103 h 105"/>
                <a:gd name="T86" fmla="*/ 90 w 181"/>
                <a:gd name="T87" fmla="*/ 105 h 105"/>
                <a:gd name="T88" fmla="*/ 126 w 181"/>
                <a:gd name="T89" fmla="*/ 100 h 105"/>
                <a:gd name="T90" fmla="*/ 155 w 181"/>
                <a:gd name="T91" fmla="*/ 88 h 105"/>
                <a:gd name="T92" fmla="*/ 175 w 181"/>
                <a:gd name="T93" fmla="*/ 72 h 105"/>
                <a:gd name="T94" fmla="*/ 181 w 181"/>
                <a:gd name="T95" fmla="*/ 52 h 105"/>
                <a:gd name="T96" fmla="*/ 180 w 181"/>
                <a:gd name="T97" fmla="*/ 41 h 105"/>
                <a:gd name="T98" fmla="*/ 165 w 181"/>
                <a:gd name="T99" fmla="*/ 23 h 105"/>
                <a:gd name="T100" fmla="*/ 141 w 181"/>
                <a:gd name="T101" fmla="*/ 8 h 105"/>
                <a:gd name="T102" fmla="*/ 109 w 181"/>
                <a:gd name="T103"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1" h="105">
                  <a:moveTo>
                    <a:pt x="41" y="49"/>
                  </a:moveTo>
                  <a:lnTo>
                    <a:pt x="78" y="49"/>
                  </a:lnTo>
                  <a:lnTo>
                    <a:pt x="78" y="49"/>
                  </a:lnTo>
                  <a:lnTo>
                    <a:pt x="85" y="41"/>
                  </a:lnTo>
                  <a:lnTo>
                    <a:pt x="88" y="36"/>
                  </a:lnTo>
                  <a:lnTo>
                    <a:pt x="88" y="36"/>
                  </a:lnTo>
                  <a:lnTo>
                    <a:pt x="93" y="33"/>
                  </a:lnTo>
                  <a:lnTo>
                    <a:pt x="98" y="31"/>
                  </a:lnTo>
                  <a:lnTo>
                    <a:pt x="111" y="29"/>
                  </a:lnTo>
                  <a:lnTo>
                    <a:pt x="111" y="29"/>
                  </a:lnTo>
                  <a:lnTo>
                    <a:pt x="121" y="29"/>
                  </a:lnTo>
                  <a:lnTo>
                    <a:pt x="129" y="31"/>
                  </a:lnTo>
                  <a:lnTo>
                    <a:pt x="136" y="34"/>
                  </a:lnTo>
                  <a:lnTo>
                    <a:pt x="141" y="38"/>
                  </a:lnTo>
                  <a:lnTo>
                    <a:pt x="141" y="38"/>
                  </a:lnTo>
                  <a:lnTo>
                    <a:pt x="145" y="42"/>
                  </a:lnTo>
                  <a:lnTo>
                    <a:pt x="147" y="49"/>
                  </a:lnTo>
                  <a:lnTo>
                    <a:pt x="163" y="49"/>
                  </a:lnTo>
                  <a:lnTo>
                    <a:pt x="163" y="54"/>
                  </a:lnTo>
                  <a:lnTo>
                    <a:pt x="147" y="54"/>
                  </a:lnTo>
                  <a:lnTo>
                    <a:pt x="147" y="54"/>
                  </a:lnTo>
                  <a:lnTo>
                    <a:pt x="145" y="60"/>
                  </a:lnTo>
                  <a:lnTo>
                    <a:pt x="142" y="65"/>
                  </a:lnTo>
                  <a:lnTo>
                    <a:pt x="137" y="69"/>
                  </a:lnTo>
                  <a:lnTo>
                    <a:pt x="131" y="72"/>
                  </a:lnTo>
                  <a:lnTo>
                    <a:pt x="131" y="72"/>
                  </a:lnTo>
                  <a:lnTo>
                    <a:pt x="121" y="73"/>
                  </a:lnTo>
                  <a:lnTo>
                    <a:pt x="109" y="75"/>
                  </a:lnTo>
                  <a:lnTo>
                    <a:pt x="109" y="67"/>
                  </a:lnTo>
                  <a:lnTo>
                    <a:pt x="109" y="67"/>
                  </a:lnTo>
                  <a:lnTo>
                    <a:pt x="126" y="65"/>
                  </a:lnTo>
                  <a:lnTo>
                    <a:pt x="126" y="65"/>
                  </a:lnTo>
                  <a:lnTo>
                    <a:pt x="129" y="62"/>
                  </a:lnTo>
                  <a:lnTo>
                    <a:pt x="132" y="60"/>
                  </a:lnTo>
                  <a:lnTo>
                    <a:pt x="134" y="57"/>
                  </a:lnTo>
                  <a:lnTo>
                    <a:pt x="136" y="54"/>
                  </a:lnTo>
                  <a:lnTo>
                    <a:pt x="91" y="54"/>
                  </a:lnTo>
                  <a:lnTo>
                    <a:pt x="91" y="54"/>
                  </a:lnTo>
                  <a:lnTo>
                    <a:pt x="88" y="62"/>
                  </a:lnTo>
                  <a:lnTo>
                    <a:pt x="82" y="69"/>
                  </a:lnTo>
                  <a:lnTo>
                    <a:pt x="82" y="69"/>
                  </a:lnTo>
                  <a:lnTo>
                    <a:pt x="72" y="72"/>
                  </a:lnTo>
                  <a:lnTo>
                    <a:pt x="60" y="73"/>
                  </a:lnTo>
                  <a:lnTo>
                    <a:pt x="60" y="73"/>
                  </a:lnTo>
                  <a:lnTo>
                    <a:pt x="49" y="72"/>
                  </a:lnTo>
                  <a:lnTo>
                    <a:pt x="39" y="69"/>
                  </a:lnTo>
                  <a:lnTo>
                    <a:pt x="39" y="69"/>
                  </a:lnTo>
                  <a:lnTo>
                    <a:pt x="34" y="65"/>
                  </a:lnTo>
                  <a:lnTo>
                    <a:pt x="31" y="62"/>
                  </a:lnTo>
                  <a:lnTo>
                    <a:pt x="29" y="59"/>
                  </a:lnTo>
                  <a:lnTo>
                    <a:pt x="29" y="54"/>
                  </a:lnTo>
                  <a:lnTo>
                    <a:pt x="18" y="54"/>
                  </a:lnTo>
                  <a:lnTo>
                    <a:pt x="18" y="49"/>
                  </a:lnTo>
                  <a:lnTo>
                    <a:pt x="29" y="49"/>
                  </a:lnTo>
                  <a:lnTo>
                    <a:pt x="29" y="49"/>
                  </a:lnTo>
                  <a:lnTo>
                    <a:pt x="29" y="46"/>
                  </a:lnTo>
                  <a:lnTo>
                    <a:pt x="31" y="42"/>
                  </a:lnTo>
                  <a:lnTo>
                    <a:pt x="38" y="36"/>
                  </a:lnTo>
                  <a:lnTo>
                    <a:pt x="38" y="36"/>
                  </a:lnTo>
                  <a:lnTo>
                    <a:pt x="47" y="33"/>
                  </a:lnTo>
                  <a:lnTo>
                    <a:pt x="59" y="31"/>
                  </a:lnTo>
                  <a:lnTo>
                    <a:pt x="59" y="39"/>
                  </a:lnTo>
                  <a:lnTo>
                    <a:pt x="59" y="39"/>
                  </a:lnTo>
                  <a:lnTo>
                    <a:pt x="49" y="41"/>
                  </a:lnTo>
                  <a:lnTo>
                    <a:pt x="49" y="41"/>
                  </a:lnTo>
                  <a:lnTo>
                    <a:pt x="42" y="44"/>
                  </a:lnTo>
                  <a:lnTo>
                    <a:pt x="41" y="47"/>
                  </a:lnTo>
                  <a:lnTo>
                    <a:pt x="41" y="49"/>
                  </a:lnTo>
                  <a:close/>
                  <a:moveTo>
                    <a:pt x="90" y="0"/>
                  </a:moveTo>
                  <a:lnTo>
                    <a:pt x="90" y="0"/>
                  </a:lnTo>
                  <a:lnTo>
                    <a:pt x="72" y="0"/>
                  </a:lnTo>
                  <a:lnTo>
                    <a:pt x="56" y="3"/>
                  </a:lnTo>
                  <a:lnTo>
                    <a:pt x="39" y="8"/>
                  </a:lnTo>
                  <a:lnTo>
                    <a:pt x="26" y="15"/>
                  </a:lnTo>
                  <a:lnTo>
                    <a:pt x="15" y="23"/>
                  </a:lnTo>
                  <a:lnTo>
                    <a:pt x="7" y="31"/>
                  </a:lnTo>
                  <a:lnTo>
                    <a:pt x="2" y="41"/>
                  </a:lnTo>
                  <a:lnTo>
                    <a:pt x="0" y="52"/>
                  </a:lnTo>
                  <a:lnTo>
                    <a:pt x="0" y="52"/>
                  </a:lnTo>
                  <a:lnTo>
                    <a:pt x="2" y="62"/>
                  </a:lnTo>
                  <a:lnTo>
                    <a:pt x="7" y="72"/>
                  </a:lnTo>
                  <a:lnTo>
                    <a:pt x="15" y="82"/>
                  </a:lnTo>
                  <a:lnTo>
                    <a:pt x="26" y="88"/>
                  </a:lnTo>
                  <a:lnTo>
                    <a:pt x="39" y="95"/>
                  </a:lnTo>
                  <a:lnTo>
                    <a:pt x="56" y="100"/>
                  </a:lnTo>
                  <a:lnTo>
                    <a:pt x="72" y="103"/>
                  </a:lnTo>
                  <a:lnTo>
                    <a:pt x="90" y="105"/>
                  </a:lnTo>
                  <a:lnTo>
                    <a:pt x="90" y="105"/>
                  </a:lnTo>
                  <a:lnTo>
                    <a:pt x="109" y="103"/>
                  </a:lnTo>
                  <a:lnTo>
                    <a:pt x="126" y="100"/>
                  </a:lnTo>
                  <a:lnTo>
                    <a:pt x="141" y="95"/>
                  </a:lnTo>
                  <a:lnTo>
                    <a:pt x="155" y="88"/>
                  </a:lnTo>
                  <a:lnTo>
                    <a:pt x="165" y="82"/>
                  </a:lnTo>
                  <a:lnTo>
                    <a:pt x="175" y="72"/>
                  </a:lnTo>
                  <a:lnTo>
                    <a:pt x="180" y="62"/>
                  </a:lnTo>
                  <a:lnTo>
                    <a:pt x="181" y="52"/>
                  </a:lnTo>
                  <a:lnTo>
                    <a:pt x="181" y="52"/>
                  </a:lnTo>
                  <a:lnTo>
                    <a:pt x="180" y="41"/>
                  </a:lnTo>
                  <a:lnTo>
                    <a:pt x="175" y="31"/>
                  </a:lnTo>
                  <a:lnTo>
                    <a:pt x="165" y="23"/>
                  </a:lnTo>
                  <a:lnTo>
                    <a:pt x="155" y="15"/>
                  </a:lnTo>
                  <a:lnTo>
                    <a:pt x="141" y="8"/>
                  </a:lnTo>
                  <a:lnTo>
                    <a:pt x="126" y="3"/>
                  </a:lnTo>
                  <a:lnTo>
                    <a:pt x="109" y="0"/>
                  </a:ln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45" name="Freeform 223"/>
            <p:cNvSpPr/>
            <p:nvPr/>
          </p:nvSpPr>
          <p:spPr bwMode="auto">
            <a:xfrm>
              <a:off x="708026" y="3625851"/>
              <a:ext cx="115888" cy="36513"/>
            </a:xfrm>
            <a:custGeom>
              <a:avLst/>
              <a:gdLst>
                <a:gd name="T0" fmla="*/ 60 w 145"/>
                <a:gd name="T1" fmla="*/ 20 h 46"/>
                <a:gd name="T2" fmla="*/ 67 w 145"/>
                <a:gd name="T3" fmla="*/ 12 h 46"/>
                <a:gd name="T4" fmla="*/ 70 w 145"/>
                <a:gd name="T5" fmla="*/ 7 h 46"/>
                <a:gd name="T6" fmla="*/ 80 w 145"/>
                <a:gd name="T7" fmla="*/ 2 h 46"/>
                <a:gd name="T8" fmla="*/ 93 w 145"/>
                <a:gd name="T9" fmla="*/ 0 h 46"/>
                <a:gd name="T10" fmla="*/ 111 w 145"/>
                <a:gd name="T11" fmla="*/ 2 h 46"/>
                <a:gd name="T12" fmla="*/ 123 w 145"/>
                <a:gd name="T13" fmla="*/ 9 h 46"/>
                <a:gd name="T14" fmla="*/ 127 w 145"/>
                <a:gd name="T15" fmla="*/ 13 h 46"/>
                <a:gd name="T16" fmla="*/ 145 w 145"/>
                <a:gd name="T17" fmla="*/ 20 h 46"/>
                <a:gd name="T18" fmla="*/ 129 w 145"/>
                <a:gd name="T19" fmla="*/ 25 h 46"/>
                <a:gd name="T20" fmla="*/ 127 w 145"/>
                <a:gd name="T21" fmla="*/ 31 h 46"/>
                <a:gd name="T22" fmla="*/ 119 w 145"/>
                <a:gd name="T23" fmla="*/ 40 h 46"/>
                <a:gd name="T24" fmla="*/ 113 w 145"/>
                <a:gd name="T25" fmla="*/ 43 h 46"/>
                <a:gd name="T26" fmla="*/ 91 w 145"/>
                <a:gd name="T27" fmla="*/ 46 h 46"/>
                <a:gd name="T28" fmla="*/ 91 w 145"/>
                <a:gd name="T29" fmla="*/ 38 h 46"/>
                <a:gd name="T30" fmla="*/ 108 w 145"/>
                <a:gd name="T31" fmla="*/ 36 h 46"/>
                <a:gd name="T32" fmla="*/ 114 w 145"/>
                <a:gd name="T33" fmla="*/ 31 h 46"/>
                <a:gd name="T34" fmla="*/ 118 w 145"/>
                <a:gd name="T35" fmla="*/ 25 h 46"/>
                <a:gd name="T36" fmla="*/ 73 w 145"/>
                <a:gd name="T37" fmla="*/ 25 h 46"/>
                <a:gd name="T38" fmla="*/ 64 w 145"/>
                <a:gd name="T39" fmla="*/ 40 h 46"/>
                <a:gd name="T40" fmla="*/ 54 w 145"/>
                <a:gd name="T41" fmla="*/ 43 h 46"/>
                <a:gd name="T42" fmla="*/ 42 w 145"/>
                <a:gd name="T43" fmla="*/ 44 h 46"/>
                <a:gd name="T44" fmla="*/ 21 w 145"/>
                <a:gd name="T45" fmla="*/ 40 h 46"/>
                <a:gd name="T46" fmla="*/ 16 w 145"/>
                <a:gd name="T47" fmla="*/ 36 h 46"/>
                <a:gd name="T48" fmla="*/ 11 w 145"/>
                <a:gd name="T49" fmla="*/ 30 h 46"/>
                <a:gd name="T50" fmla="*/ 0 w 145"/>
                <a:gd name="T51" fmla="*/ 25 h 46"/>
                <a:gd name="T52" fmla="*/ 11 w 145"/>
                <a:gd name="T53" fmla="*/ 20 h 46"/>
                <a:gd name="T54" fmla="*/ 11 w 145"/>
                <a:gd name="T55" fmla="*/ 17 h 46"/>
                <a:gd name="T56" fmla="*/ 20 w 145"/>
                <a:gd name="T57" fmla="*/ 7 h 46"/>
                <a:gd name="T58" fmla="*/ 29 w 145"/>
                <a:gd name="T59" fmla="*/ 4 h 46"/>
                <a:gd name="T60" fmla="*/ 41 w 145"/>
                <a:gd name="T61" fmla="*/ 10 h 46"/>
                <a:gd name="T62" fmla="*/ 31 w 145"/>
                <a:gd name="T63" fmla="*/ 12 h 46"/>
                <a:gd name="T64" fmla="*/ 24 w 145"/>
                <a:gd name="T65" fmla="*/ 15 h 46"/>
                <a:gd name="T66" fmla="*/ 23 w 145"/>
                <a:gd name="T67" fmla="*/ 2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46">
                  <a:moveTo>
                    <a:pt x="23" y="20"/>
                  </a:moveTo>
                  <a:lnTo>
                    <a:pt x="60" y="20"/>
                  </a:lnTo>
                  <a:lnTo>
                    <a:pt x="60" y="20"/>
                  </a:lnTo>
                  <a:lnTo>
                    <a:pt x="67" y="12"/>
                  </a:lnTo>
                  <a:lnTo>
                    <a:pt x="70" y="7"/>
                  </a:lnTo>
                  <a:lnTo>
                    <a:pt x="70" y="7"/>
                  </a:lnTo>
                  <a:lnTo>
                    <a:pt x="75" y="4"/>
                  </a:lnTo>
                  <a:lnTo>
                    <a:pt x="80" y="2"/>
                  </a:lnTo>
                  <a:lnTo>
                    <a:pt x="93" y="0"/>
                  </a:lnTo>
                  <a:lnTo>
                    <a:pt x="93" y="0"/>
                  </a:lnTo>
                  <a:lnTo>
                    <a:pt x="103" y="0"/>
                  </a:lnTo>
                  <a:lnTo>
                    <a:pt x="111" y="2"/>
                  </a:lnTo>
                  <a:lnTo>
                    <a:pt x="118" y="5"/>
                  </a:lnTo>
                  <a:lnTo>
                    <a:pt x="123" y="9"/>
                  </a:lnTo>
                  <a:lnTo>
                    <a:pt x="123" y="9"/>
                  </a:lnTo>
                  <a:lnTo>
                    <a:pt x="127" y="13"/>
                  </a:lnTo>
                  <a:lnTo>
                    <a:pt x="129" y="20"/>
                  </a:lnTo>
                  <a:lnTo>
                    <a:pt x="145" y="20"/>
                  </a:lnTo>
                  <a:lnTo>
                    <a:pt x="145" y="25"/>
                  </a:lnTo>
                  <a:lnTo>
                    <a:pt x="129" y="25"/>
                  </a:lnTo>
                  <a:lnTo>
                    <a:pt x="129" y="25"/>
                  </a:lnTo>
                  <a:lnTo>
                    <a:pt x="127" y="31"/>
                  </a:lnTo>
                  <a:lnTo>
                    <a:pt x="124" y="36"/>
                  </a:lnTo>
                  <a:lnTo>
                    <a:pt x="119" y="40"/>
                  </a:lnTo>
                  <a:lnTo>
                    <a:pt x="113" y="43"/>
                  </a:lnTo>
                  <a:lnTo>
                    <a:pt x="113" y="43"/>
                  </a:lnTo>
                  <a:lnTo>
                    <a:pt x="103" y="44"/>
                  </a:lnTo>
                  <a:lnTo>
                    <a:pt x="91" y="46"/>
                  </a:lnTo>
                  <a:lnTo>
                    <a:pt x="91" y="38"/>
                  </a:lnTo>
                  <a:lnTo>
                    <a:pt x="91" y="38"/>
                  </a:lnTo>
                  <a:lnTo>
                    <a:pt x="108" y="36"/>
                  </a:lnTo>
                  <a:lnTo>
                    <a:pt x="108" y="36"/>
                  </a:lnTo>
                  <a:lnTo>
                    <a:pt x="111" y="33"/>
                  </a:lnTo>
                  <a:lnTo>
                    <a:pt x="114" y="31"/>
                  </a:lnTo>
                  <a:lnTo>
                    <a:pt x="116" y="28"/>
                  </a:lnTo>
                  <a:lnTo>
                    <a:pt x="118" y="25"/>
                  </a:lnTo>
                  <a:lnTo>
                    <a:pt x="73" y="25"/>
                  </a:lnTo>
                  <a:lnTo>
                    <a:pt x="73" y="25"/>
                  </a:lnTo>
                  <a:lnTo>
                    <a:pt x="70" y="33"/>
                  </a:lnTo>
                  <a:lnTo>
                    <a:pt x="64" y="40"/>
                  </a:lnTo>
                  <a:lnTo>
                    <a:pt x="64" y="40"/>
                  </a:lnTo>
                  <a:lnTo>
                    <a:pt x="54" y="43"/>
                  </a:lnTo>
                  <a:lnTo>
                    <a:pt x="42" y="44"/>
                  </a:lnTo>
                  <a:lnTo>
                    <a:pt x="42" y="44"/>
                  </a:lnTo>
                  <a:lnTo>
                    <a:pt x="31" y="43"/>
                  </a:lnTo>
                  <a:lnTo>
                    <a:pt x="21" y="40"/>
                  </a:lnTo>
                  <a:lnTo>
                    <a:pt x="21" y="40"/>
                  </a:lnTo>
                  <a:lnTo>
                    <a:pt x="16" y="36"/>
                  </a:lnTo>
                  <a:lnTo>
                    <a:pt x="13" y="33"/>
                  </a:lnTo>
                  <a:lnTo>
                    <a:pt x="11" y="30"/>
                  </a:lnTo>
                  <a:lnTo>
                    <a:pt x="11" y="25"/>
                  </a:lnTo>
                  <a:lnTo>
                    <a:pt x="0" y="25"/>
                  </a:lnTo>
                  <a:lnTo>
                    <a:pt x="0" y="20"/>
                  </a:lnTo>
                  <a:lnTo>
                    <a:pt x="11" y="20"/>
                  </a:lnTo>
                  <a:lnTo>
                    <a:pt x="11" y="20"/>
                  </a:lnTo>
                  <a:lnTo>
                    <a:pt x="11" y="17"/>
                  </a:lnTo>
                  <a:lnTo>
                    <a:pt x="13" y="13"/>
                  </a:lnTo>
                  <a:lnTo>
                    <a:pt x="20" y="7"/>
                  </a:lnTo>
                  <a:lnTo>
                    <a:pt x="20" y="7"/>
                  </a:lnTo>
                  <a:lnTo>
                    <a:pt x="29" y="4"/>
                  </a:lnTo>
                  <a:lnTo>
                    <a:pt x="41" y="2"/>
                  </a:lnTo>
                  <a:lnTo>
                    <a:pt x="41" y="10"/>
                  </a:lnTo>
                  <a:lnTo>
                    <a:pt x="41" y="10"/>
                  </a:lnTo>
                  <a:lnTo>
                    <a:pt x="31" y="12"/>
                  </a:lnTo>
                  <a:lnTo>
                    <a:pt x="31" y="12"/>
                  </a:lnTo>
                  <a:lnTo>
                    <a:pt x="24" y="15"/>
                  </a:lnTo>
                  <a:lnTo>
                    <a:pt x="23" y="18"/>
                  </a:lnTo>
                  <a:lnTo>
                    <a:pt x="23"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46" name="Freeform 224"/>
            <p:cNvSpPr/>
            <p:nvPr/>
          </p:nvSpPr>
          <p:spPr bwMode="auto">
            <a:xfrm>
              <a:off x="693738" y="3602038"/>
              <a:ext cx="144463" cy="84138"/>
            </a:xfrm>
            <a:custGeom>
              <a:avLst/>
              <a:gdLst>
                <a:gd name="T0" fmla="*/ 90 w 181"/>
                <a:gd name="T1" fmla="*/ 0 h 105"/>
                <a:gd name="T2" fmla="*/ 90 w 181"/>
                <a:gd name="T3" fmla="*/ 0 h 105"/>
                <a:gd name="T4" fmla="*/ 72 w 181"/>
                <a:gd name="T5" fmla="*/ 0 h 105"/>
                <a:gd name="T6" fmla="*/ 56 w 181"/>
                <a:gd name="T7" fmla="*/ 3 h 105"/>
                <a:gd name="T8" fmla="*/ 39 w 181"/>
                <a:gd name="T9" fmla="*/ 8 h 105"/>
                <a:gd name="T10" fmla="*/ 26 w 181"/>
                <a:gd name="T11" fmla="*/ 15 h 105"/>
                <a:gd name="T12" fmla="*/ 15 w 181"/>
                <a:gd name="T13" fmla="*/ 23 h 105"/>
                <a:gd name="T14" fmla="*/ 7 w 181"/>
                <a:gd name="T15" fmla="*/ 31 h 105"/>
                <a:gd name="T16" fmla="*/ 2 w 181"/>
                <a:gd name="T17" fmla="*/ 41 h 105"/>
                <a:gd name="T18" fmla="*/ 0 w 181"/>
                <a:gd name="T19" fmla="*/ 52 h 105"/>
                <a:gd name="T20" fmla="*/ 0 w 181"/>
                <a:gd name="T21" fmla="*/ 52 h 105"/>
                <a:gd name="T22" fmla="*/ 2 w 181"/>
                <a:gd name="T23" fmla="*/ 62 h 105"/>
                <a:gd name="T24" fmla="*/ 7 w 181"/>
                <a:gd name="T25" fmla="*/ 72 h 105"/>
                <a:gd name="T26" fmla="*/ 15 w 181"/>
                <a:gd name="T27" fmla="*/ 82 h 105"/>
                <a:gd name="T28" fmla="*/ 26 w 181"/>
                <a:gd name="T29" fmla="*/ 88 h 105"/>
                <a:gd name="T30" fmla="*/ 39 w 181"/>
                <a:gd name="T31" fmla="*/ 95 h 105"/>
                <a:gd name="T32" fmla="*/ 56 w 181"/>
                <a:gd name="T33" fmla="*/ 100 h 105"/>
                <a:gd name="T34" fmla="*/ 72 w 181"/>
                <a:gd name="T35" fmla="*/ 103 h 105"/>
                <a:gd name="T36" fmla="*/ 90 w 181"/>
                <a:gd name="T37" fmla="*/ 105 h 105"/>
                <a:gd name="T38" fmla="*/ 90 w 181"/>
                <a:gd name="T39" fmla="*/ 105 h 105"/>
                <a:gd name="T40" fmla="*/ 109 w 181"/>
                <a:gd name="T41" fmla="*/ 103 h 105"/>
                <a:gd name="T42" fmla="*/ 126 w 181"/>
                <a:gd name="T43" fmla="*/ 100 h 105"/>
                <a:gd name="T44" fmla="*/ 141 w 181"/>
                <a:gd name="T45" fmla="*/ 95 h 105"/>
                <a:gd name="T46" fmla="*/ 155 w 181"/>
                <a:gd name="T47" fmla="*/ 88 h 105"/>
                <a:gd name="T48" fmla="*/ 165 w 181"/>
                <a:gd name="T49" fmla="*/ 82 h 105"/>
                <a:gd name="T50" fmla="*/ 175 w 181"/>
                <a:gd name="T51" fmla="*/ 72 h 105"/>
                <a:gd name="T52" fmla="*/ 180 w 181"/>
                <a:gd name="T53" fmla="*/ 62 h 105"/>
                <a:gd name="T54" fmla="*/ 181 w 181"/>
                <a:gd name="T55" fmla="*/ 52 h 105"/>
                <a:gd name="T56" fmla="*/ 181 w 181"/>
                <a:gd name="T57" fmla="*/ 52 h 105"/>
                <a:gd name="T58" fmla="*/ 180 w 181"/>
                <a:gd name="T59" fmla="*/ 41 h 105"/>
                <a:gd name="T60" fmla="*/ 175 w 181"/>
                <a:gd name="T61" fmla="*/ 31 h 105"/>
                <a:gd name="T62" fmla="*/ 165 w 181"/>
                <a:gd name="T63" fmla="*/ 23 h 105"/>
                <a:gd name="T64" fmla="*/ 155 w 181"/>
                <a:gd name="T65" fmla="*/ 15 h 105"/>
                <a:gd name="T66" fmla="*/ 141 w 181"/>
                <a:gd name="T67" fmla="*/ 8 h 105"/>
                <a:gd name="T68" fmla="*/ 126 w 181"/>
                <a:gd name="T69" fmla="*/ 3 h 105"/>
                <a:gd name="T70" fmla="*/ 109 w 181"/>
                <a:gd name="T71" fmla="*/ 0 h 105"/>
                <a:gd name="T72" fmla="*/ 90 w 181"/>
                <a:gd name="T73"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1" h="105">
                  <a:moveTo>
                    <a:pt x="90" y="0"/>
                  </a:moveTo>
                  <a:lnTo>
                    <a:pt x="90" y="0"/>
                  </a:lnTo>
                  <a:lnTo>
                    <a:pt x="72" y="0"/>
                  </a:lnTo>
                  <a:lnTo>
                    <a:pt x="56" y="3"/>
                  </a:lnTo>
                  <a:lnTo>
                    <a:pt x="39" y="8"/>
                  </a:lnTo>
                  <a:lnTo>
                    <a:pt x="26" y="15"/>
                  </a:lnTo>
                  <a:lnTo>
                    <a:pt x="15" y="23"/>
                  </a:lnTo>
                  <a:lnTo>
                    <a:pt x="7" y="31"/>
                  </a:lnTo>
                  <a:lnTo>
                    <a:pt x="2" y="41"/>
                  </a:lnTo>
                  <a:lnTo>
                    <a:pt x="0" y="52"/>
                  </a:lnTo>
                  <a:lnTo>
                    <a:pt x="0" y="52"/>
                  </a:lnTo>
                  <a:lnTo>
                    <a:pt x="2" y="62"/>
                  </a:lnTo>
                  <a:lnTo>
                    <a:pt x="7" y="72"/>
                  </a:lnTo>
                  <a:lnTo>
                    <a:pt x="15" y="82"/>
                  </a:lnTo>
                  <a:lnTo>
                    <a:pt x="26" y="88"/>
                  </a:lnTo>
                  <a:lnTo>
                    <a:pt x="39" y="95"/>
                  </a:lnTo>
                  <a:lnTo>
                    <a:pt x="56" y="100"/>
                  </a:lnTo>
                  <a:lnTo>
                    <a:pt x="72" y="103"/>
                  </a:lnTo>
                  <a:lnTo>
                    <a:pt x="90" y="105"/>
                  </a:lnTo>
                  <a:lnTo>
                    <a:pt x="90" y="105"/>
                  </a:lnTo>
                  <a:lnTo>
                    <a:pt x="109" y="103"/>
                  </a:lnTo>
                  <a:lnTo>
                    <a:pt x="126" y="100"/>
                  </a:lnTo>
                  <a:lnTo>
                    <a:pt x="141" y="95"/>
                  </a:lnTo>
                  <a:lnTo>
                    <a:pt x="155" y="88"/>
                  </a:lnTo>
                  <a:lnTo>
                    <a:pt x="165" y="82"/>
                  </a:lnTo>
                  <a:lnTo>
                    <a:pt x="175" y="72"/>
                  </a:lnTo>
                  <a:lnTo>
                    <a:pt x="180" y="62"/>
                  </a:lnTo>
                  <a:lnTo>
                    <a:pt x="181" y="52"/>
                  </a:lnTo>
                  <a:lnTo>
                    <a:pt x="181" y="52"/>
                  </a:lnTo>
                  <a:lnTo>
                    <a:pt x="180" y="41"/>
                  </a:lnTo>
                  <a:lnTo>
                    <a:pt x="175" y="31"/>
                  </a:lnTo>
                  <a:lnTo>
                    <a:pt x="165" y="23"/>
                  </a:lnTo>
                  <a:lnTo>
                    <a:pt x="155" y="15"/>
                  </a:lnTo>
                  <a:lnTo>
                    <a:pt x="141" y="8"/>
                  </a:lnTo>
                  <a:lnTo>
                    <a:pt x="126" y="3"/>
                  </a:lnTo>
                  <a:lnTo>
                    <a:pt x="109" y="0"/>
                  </a:lnTo>
                  <a:lnTo>
                    <a:pt x="9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47" name="Freeform 225"/>
            <p:cNvSpPr/>
            <p:nvPr/>
          </p:nvSpPr>
          <p:spPr bwMode="auto">
            <a:xfrm>
              <a:off x="693738" y="3654426"/>
              <a:ext cx="144463" cy="47625"/>
            </a:xfrm>
            <a:custGeom>
              <a:avLst/>
              <a:gdLst>
                <a:gd name="T0" fmla="*/ 90 w 181"/>
                <a:gd name="T1" fmla="*/ 46 h 61"/>
                <a:gd name="T2" fmla="*/ 90 w 181"/>
                <a:gd name="T3" fmla="*/ 46 h 61"/>
                <a:gd name="T4" fmla="*/ 74 w 181"/>
                <a:gd name="T5" fmla="*/ 44 h 61"/>
                <a:gd name="T6" fmla="*/ 57 w 181"/>
                <a:gd name="T7" fmla="*/ 43 h 61"/>
                <a:gd name="T8" fmla="*/ 42 w 181"/>
                <a:gd name="T9" fmla="*/ 38 h 61"/>
                <a:gd name="T10" fmla="*/ 31 w 181"/>
                <a:gd name="T11" fmla="*/ 33 h 61"/>
                <a:gd name="T12" fmla="*/ 20 w 181"/>
                <a:gd name="T13" fmla="*/ 26 h 61"/>
                <a:gd name="T14" fmla="*/ 10 w 181"/>
                <a:gd name="T15" fmla="*/ 18 h 61"/>
                <a:gd name="T16" fmla="*/ 5 w 181"/>
                <a:gd name="T17" fmla="*/ 10 h 61"/>
                <a:gd name="T18" fmla="*/ 0 w 181"/>
                <a:gd name="T19" fmla="*/ 0 h 61"/>
                <a:gd name="T20" fmla="*/ 0 w 181"/>
                <a:gd name="T21" fmla="*/ 0 h 61"/>
                <a:gd name="T22" fmla="*/ 0 w 181"/>
                <a:gd name="T23" fmla="*/ 8 h 61"/>
                <a:gd name="T24" fmla="*/ 0 w 181"/>
                <a:gd name="T25" fmla="*/ 8 h 61"/>
                <a:gd name="T26" fmla="*/ 2 w 181"/>
                <a:gd name="T27" fmla="*/ 18 h 61"/>
                <a:gd name="T28" fmla="*/ 7 w 181"/>
                <a:gd name="T29" fmla="*/ 28 h 61"/>
                <a:gd name="T30" fmla="*/ 15 w 181"/>
                <a:gd name="T31" fmla="*/ 36 h 61"/>
                <a:gd name="T32" fmla="*/ 26 w 181"/>
                <a:gd name="T33" fmla="*/ 44 h 61"/>
                <a:gd name="T34" fmla="*/ 39 w 181"/>
                <a:gd name="T35" fmla="*/ 51 h 61"/>
                <a:gd name="T36" fmla="*/ 56 w 181"/>
                <a:gd name="T37" fmla="*/ 56 h 61"/>
                <a:gd name="T38" fmla="*/ 72 w 181"/>
                <a:gd name="T39" fmla="*/ 59 h 61"/>
                <a:gd name="T40" fmla="*/ 90 w 181"/>
                <a:gd name="T41" fmla="*/ 61 h 61"/>
                <a:gd name="T42" fmla="*/ 90 w 181"/>
                <a:gd name="T43" fmla="*/ 61 h 61"/>
                <a:gd name="T44" fmla="*/ 109 w 181"/>
                <a:gd name="T45" fmla="*/ 59 h 61"/>
                <a:gd name="T46" fmla="*/ 126 w 181"/>
                <a:gd name="T47" fmla="*/ 56 h 61"/>
                <a:gd name="T48" fmla="*/ 141 w 181"/>
                <a:gd name="T49" fmla="*/ 51 h 61"/>
                <a:gd name="T50" fmla="*/ 155 w 181"/>
                <a:gd name="T51" fmla="*/ 44 h 61"/>
                <a:gd name="T52" fmla="*/ 165 w 181"/>
                <a:gd name="T53" fmla="*/ 36 h 61"/>
                <a:gd name="T54" fmla="*/ 175 w 181"/>
                <a:gd name="T55" fmla="*/ 28 h 61"/>
                <a:gd name="T56" fmla="*/ 180 w 181"/>
                <a:gd name="T57" fmla="*/ 18 h 61"/>
                <a:gd name="T58" fmla="*/ 181 w 181"/>
                <a:gd name="T59" fmla="*/ 8 h 61"/>
                <a:gd name="T60" fmla="*/ 181 w 181"/>
                <a:gd name="T61" fmla="*/ 8 h 61"/>
                <a:gd name="T62" fmla="*/ 180 w 181"/>
                <a:gd name="T63" fmla="*/ 0 h 61"/>
                <a:gd name="T64" fmla="*/ 180 w 181"/>
                <a:gd name="T65" fmla="*/ 0 h 61"/>
                <a:gd name="T66" fmla="*/ 176 w 181"/>
                <a:gd name="T67" fmla="*/ 10 h 61"/>
                <a:gd name="T68" fmla="*/ 170 w 181"/>
                <a:gd name="T69" fmla="*/ 18 h 61"/>
                <a:gd name="T70" fmla="*/ 162 w 181"/>
                <a:gd name="T71" fmla="*/ 26 h 61"/>
                <a:gd name="T72" fmla="*/ 150 w 181"/>
                <a:gd name="T73" fmla="*/ 33 h 61"/>
                <a:gd name="T74" fmla="*/ 137 w 181"/>
                <a:gd name="T75" fmla="*/ 38 h 61"/>
                <a:gd name="T76" fmla="*/ 123 w 181"/>
                <a:gd name="T77" fmla="*/ 43 h 61"/>
                <a:gd name="T78" fmla="*/ 108 w 181"/>
                <a:gd name="T79" fmla="*/ 44 h 61"/>
                <a:gd name="T80" fmla="*/ 90 w 181"/>
                <a:gd name="T81" fmla="*/ 46 h 61"/>
                <a:gd name="T82" fmla="*/ 90 w 181"/>
                <a:gd name="T8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61">
                  <a:moveTo>
                    <a:pt x="90" y="46"/>
                  </a:moveTo>
                  <a:lnTo>
                    <a:pt x="90" y="46"/>
                  </a:lnTo>
                  <a:lnTo>
                    <a:pt x="74" y="44"/>
                  </a:lnTo>
                  <a:lnTo>
                    <a:pt x="57" y="43"/>
                  </a:lnTo>
                  <a:lnTo>
                    <a:pt x="42" y="38"/>
                  </a:lnTo>
                  <a:lnTo>
                    <a:pt x="31" y="33"/>
                  </a:lnTo>
                  <a:lnTo>
                    <a:pt x="20" y="26"/>
                  </a:lnTo>
                  <a:lnTo>
                    <a:pt x="10" y="18"/>
                  </a:lnTo>
                  <a:lnTo>
                    <a:pt x="5" y="10"/>
                  </a:lnTo>
                  <a:lnTo>
                    <a:pt x="0" y="0"/>
                  </a:lnTo>
                  <a:lnTo>
                    <a:pt x="0" y="0"/>
                  </a:lnTo>
                  <a:lnTo>
                    <a:pt x="0" y="8"/>
                  </a:lnTo>
                  <a:lnTo>
                    <a:pt x="0" y="8"/>
                  </a:lnTo>
                  <a:lnTo>
                    <a:pt x="2" y="18"/>
                  </a:lnTo>
                  <a:lnTo>
                    <a:pt x="7" y="28"/>
                  </a:lnTo>
                  <a:lnTo>
                    <a:pt x="15" y="36"/>
                  </a:lnTo>
                  <a:lnTo>
                    <a:pt x="26" y="44"/>
                  </a:lnTo>
                  <a:lnTo>
                    <a:pt x="39" y="51"/>
                  </a:lnTo>
                  <a:lnTo>
                    <a:pt x="56" y="56"/>
                  </a:lnTo>
                  <a:lnTo>
                    <a:pt x="72" y="59"/>
                  </a:lnTo>
                  <a:lnTo>
                    <a:pt x="90" y="61"/>
                  </a:lnTo>
                  <a:lnTo>
                    <a:pt x="90" y="61"/>
                  </a:lnTo>
                  <a:lnTo>
                    <a:pt x="109" y="59"/>
                  </a:lnTo>
                  <a:lnTo>
                    <a:pt x="126" y="56"/>
                  </a:lnTo>
                  <a:lnTo>
                    <a:pt x="141" y="51"/>
                  </a:lnTo>
                  <a:lnTo>
                    <a:pt x="155" y="44"/>
                  </a:lnTo>
                  <a:lnTo>
                    <a:pt x="165" y="36"/>
                  </a:lnTo>
                  <a:lnTo>
                    <a:pt x="175" y="28"/>
                  </a:lnTo>
                  <a:lnTo>
                    <a:pt x="180" y="18"/>
                  </a:lnTo>
                  <a:lnTo>
                    <a:pt x="181" y="8"/>
                  </a:lnTo>
                  <a:lnTo>
                    <a:pt x="181" y="8"/>
                  </a:lnTo>
                  <a:lnTo>
                    <a:pt x="180" y="0"/>
                  </a:lnTo>
                  <a:lnTo>
                    <a:pt x="180" y="0"/>
                  </a:lnTo>
                  <a:lnTo>
                    <a:pt x="176" y="10"/>
                  </a:lnTo>
                  <a:lnTo>
                    <a:pt x="170" y="18"/>
                  </a:lnTo>
                  <a:lnTo>
                    <a:pt x="162" y="26"/>
                  </a:lnTo>
                  <a:lnTo>
                    <a:pt x="150" y="33"/>
                  </a:lnTo>
                  <a:lnTo>
                    <a:pt x="137" y="38"/>
                  </a:lnTo>
                  <a:lnTo>
                    <a:pt x="123" y="43"/>
                  </a:lnTo>
                  <a:lnTo>
                    <a:pt x="108" y="44"/>
                  </a:lnTo>
                  <a:lnTo>
                    <a:pt x="90" y="46"/>
                  </a:lnTo>
                  <a:lnTo>
                    <a:pt x="9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48" name="Freeform 226"/>
            <p:cNvSpPr/>
            <p:nvPr/>
          </p:nvSpPr>
          <p:spPr bwMode="auto">
            <a:xfrm>
              <a:off x="693738" y="3671888"/>
              <a:ext cx="144463" cy="46038"/>
            </a:xfrm>
            <a:custGeom>
              <a:avLst/>
              <a:gdLst>
                <a:gd name="T0" fmla="*/ 90 w 181"/>
                <a:gd name="T1" fmla="*/ 45 h 58"/>
                <a:gd name="T2" fmla="*/ 90 w 181"/>
                <a:gd name="T3" fmla="*/ 45 h 58"/>
                <a:gd name="T4" fmla="*/ 74 w 181"/>
                <a:gd name="T5" fmla="*/ 44 h 58"/>
                <a:gd name="T6" fmla="*/ 57 w 181"/>
                <a:gd name="T7" fmla="*/ 42 h 58"/>
                <a:gd name="T8" fmla="*/ 42 w 181"/>
                <a:gd name="T9" fmla="*/ 37 h 58"/>
                <a:gd name="T10" fmla="*/ 31 w 181"/>
                <a:gd name="T11" fmla="*/ 32 h 58"/>
                <a:gd name="T12" fmla="*/ 20 w 181"/>
                <a:gd name="T13" fmla="*/ 26 h 58"/>
                <a:gd name="T14" fmla="*/ 10 w 181"/>
                <a:gd name="T15" fmla="*/ 18 h 58"/>
                <a:gd name="T16" fmla="*/ 5 w 181"/>
                <a:gd name="T17" fmla="*/ 9 h 58"/>
                <a:gd name="T18" fmla="*/ 0 w 181"/>
                <a:gd name="T19" fmla="*/ 0 h 58"/>
                <a:gd name="T20" fmla="*/ 0 w 181"/>
                <a:gd name="T21" fmla="*/ 0 h 58"/>
                <a:gd name="T22" fmla="*/ 0 w 181"/>
                <a:gd name="T23" fmla="*/ 6 h 58"/>
                <a:gd name="T24" fmla="*/ 0 w 181"/>
                <a:gd name="T25" fmla="*/ 6 h 58"/>
                <a:gd name="T26" fmla="*/ 2 w 181"/>
                <a:gd name="T27" fmla="*/ 18 h 58"/>
                <a:gd name="T28" fmla="*/ 7 w 181"/>
                <a:gd name="T29" fmla="*/ 27 h 58"/>
                <a:gd name="T30" fmla="*/ 15 w 181"/>
                <a:gd name="T31" fmla="*/ 35 h 58"/>
                <a:gd name="T32" fmla="*/ 26 w 181"/>
                <a:gd name="T33" fmla="*/ 44 h 58"/>
                <a:gd name="T34" fmla="*/ 39 w 181"/>
                <a:gd name="T35" fmla="*/ 50 h 58"/>
                <a:gd name="T36" fmla="*/ 56 w 181"/>
                <a:gd name="T37" fmla="*/ 55 h 58"/>
                <a:gd name="T38" fmla="*/ 72 w 181"/>
                <a:gd name="T39" fmla="*/ 58 h 58"/>
                <a:gd name="T40" fmla="*/ 90 w 181"/>
                <a:gd name="T41" fmla="*/ 58 h 58"/>
                <a:gd name="T42" fmla="*/ 90 w 181"/>
                <a:gd name="T43" fmla="*/ 58 h 58"/>
                <a:gd name="T44" fmla="*/ 109 w 181"/>
                <a:gd name="T45" fmla="*/ 58 h 58"/>
                <a:gd name="T46" fmla="*/ 126 w 181"/>
                <a:gd name="T47" fmla="*/ 55 h 58"/>
                <a:gd name="T48" fmla="*/ 141 w 181"/>
                <a:gd name="T49" fmla="*/ 50 h 58"/>
                <a:gd name="T50" fmla="*/ 155 w 181"/>
                <a:gd name="T51" fmla="*/ 44 h 58"/>
                <a:gd name="T52" fmla="*/ 165 w 181"/>
                <a:gd name="T53" fmla="*/ 35 h 58"/>
                <a:gd name="T54" fmla="*/ 175 w 181"/>
                <a:gd name="T55" fmla="*/ 27 h 58"/>
                <a:gd name="T56" fmla="*/ 180 w 181"/>
                <a:gd name="T57" fmla="*/ 18 h 58"/>
                <a:gd name="T58" fmla="*/ 181 w 181"/>
                <a:gd name="T59" fmla="*/ 6 h 58"/>
                <a:gd name="T60" fmla="*/ 181 w 181"/>
                <a:gd name="T61" fmla="*/ 6 h 58"/>
                <a:gd name="T62" fmla="*/ 180 w 181"/>
                <a:gd name="T63" fmla="*/ 0 h 58"/>
                <a:gd name="T64" fmla="*/ 180 w 181"/>
                <a:gd name="T65" fmla="*/ 0 h 58"/>
                <a:gd name="T66" fmla="*/ 176 w 181"/>
                <a:gd name="T67" fmla="*/ 9 h 58"/>
                <a:gd name="T68" fmla="*/ 170 w 181"/>
                <a:gd name="T69" fmla="*/ 18 h 58"/>
                <a:gd name="T70" fmla="*/ 162 w 181"/>
                <a:gd name="T71" fmla="*/ 26 h 58"/>
                <a:gd name="T72" fmla="*/ 150 w 181"/>
                <a:gd name="T73" fmla="*/ 32 h 58"/>
                <a:gd name="T74" fmla="*/ 137 w 181"/>
                <a:gd name="T75" fmla="*/ 37 h 58"/>
                <a:gd name="T76" fmla="*/ 123 w 181"/>
                <a:gd name="T77" fmla="*/ 42 h 58"/>
                <a:gd name="T78" fmla="*/ 108 w 181"/>
                <a:gd name="T79" fmla="*/ 44 h 58"/>
                <a:gd name="T80" fmla="*/ 90 w 181"/>
                <a:gd name="T81" fmla="*/ 45 h 58"/>
                <a:gd name="T82" fmla="*/ 90 w 181"/>
                <a:gd name="T83" fmla="*/ 4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58">
                  <a:moveTo>
                    <a:pt x="90" y="45"/>
                  </a:moveTo>
                  <a:lnTo>
                    <a:pt x="90" y="45"/>
                  </a:lnTo>
                  <a:lnTo>
                    <a:pt x="74" y="44"/>
                  </a:lnTo>
                  <a:lnTo>
                    <a:pt x="57" y="42"/>
                  </a:lnTo>
                  <a:lnTo>
                    <a:pt x="42" y="37"/>
                  </a:lnTo>
                  <a:lnTo>
                    <a:pt x="31" y="32"/>
                  </a:lnTo>
                  <a:lnTo>
                    <a:pt x="20" y="26"/>
                  </a:lnTo>
                  <a:lnTo>
                    <a:pt x="10" y="18"/>
                  </a:lnTo>
                  <a:lnTo>
                    <a:pt x="5" y="9"/>
                  </a:lnTo>
                  <a:lnTo>
                    <a:pt x="0" y="0"/>
                  </a:lnTo>
                  <a:lnTo>
                    <a:pt x="0" y="0"/>
                  </a:lnTo>
                  <a:lnTo>
                    <a:pt x="0" y="6"/>
                  </a:lnTo>
                  <a:lnTo>
                    <a:pt x="0" y="6"/>
                  </a:lnTo>
                  <a:lnTo>
                    <a:pt x="2" y="18"/>
                  </a:lnTo>
                  <a:lnTo>
                    <a:pt x="7" y="27"/>
                  </a:lnTo>
                  <a:lnTo>
                    <a:pt x="15" y="35"/>
                  </a:lnTo>
                  <a:lnTo>
                    <a:pt x="26" y="44"/>
                  </a:lnTo>
                  <a:lnTo>
                    <a:pt x="39" y="50"/>
                  </a:lnTo>
                  <a:lnTo>
                    <a:pt x="56" y="55"/>
                  </a:lnTo>
                  <a:lnTo>
                    <a:pt x="72" y="58"/>
                  </a:lnTo>
                  <a:lnTo>
                    <a:pt x="90" y="58"/>
                  </a:lnTo>
                  <a:lnTo>
                    <a:pt x="90" y="58"/>
                  </a:lnTo>
                  <a:lnTo>
                    <a:pt x="109" y="58"/>
                  </a:lnTo>
                  <a:lnTo>
                    <a:pt x="126" y="55"/>
                  </a:lnTo>
                  <a:lnTo>
                    <a:pt x="141" y="50"/>
                  </a:lnTo>
                  <a:lnTo>
                    <a:pt x="155" y="44"/>
                  </a:lnTo>
                  <a:lnTo>
                    <a:pt x="165" y="35"/>
                  </a:lnTo>
                  <a:lnTo>
                    <a:pt x="175" y="27"/>
                  </a:lnTo>
                  <a:lnTo>
                    <a:pt x="180" y="18"/>
                  </a:lnTo>
                  <a:lnTo>
                    <a:pt x="181" y="6"/>
                  </a:lnTo>
                  <a:lnTo>
                    <a:pt x="181" y="6"/>
                  </a:lnTo>
                  <a:lnTo>
                    <a:pt x="180" y="0"/>
                  </a:lnTo>
                  <a:lnTo>
                    <a:pt x="180" y="0"/>
                  </a:lnTo>
                  <a:lnTo>
                    <a:pt x="176" y="9"/>
                  </a:lnTo>
                  <a:lnTo>
                    <a:pt x="170" y="18"/>
                  </a:lnTo>
                  <a:lnTo>
                    <a:pt x="162" y="26"/>
                  </a:lnTo>
                  <a:lnTo>
                    <a:pt x="150" y="32"/>
                  </a:lnTo>
                  <a:lnTo>
                    <a:pt x="137" y="37"/>
                  </a:lnTo>
                  <a:lnTo>
                    <a:pt x="123" y="42"/>
                  </a:lnTo>
                  <a:lnTo>
                    <a:pt x="108" y="44"/>
                  </a:lnTo>
                  <a:lnTo>
                    <a:pt x="90" y="45"/>
                  </a:lnTo>
                  <a:lnTo>
                    <a:pt x="9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grpSp>
      <p:cxnSp>
        <p:nvCxnSpPr>
          <p:cNvPr id="49" name="直接连接符 48"/>
          <p:cNvCxnSpPr/>
          <p:nvPr/>
        </p:nvCxnSpPr>
        <p:spPr>
          <a:xfrm>
            <a:off x="4901119" y="4523428"/>
            <a:ext cx="24562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5054074" y="4523607"/>
            <a:ext cx="2303154" cy="584775"/>
          </a:xfrm>
          <a:prstGeom prst="rect">
            <a:avLst/>
          </a:prstGeom>
          <a:noFill/>
        </p:spPr>
        <p:txBody>
          <a:bodyPr wrap="square" rtlCol="0">
            <a:spAutoFit/>
          </a:bodyPr>
          <a:lstStyle/>
          <a:p>
            <a:pPr algn="dist"/>
            <a:r>
              <a:rPr lang="en-US" altLang="zh-CN" sz="3200" dirty="0">
                <a:solidFill>
                  <a:schemeClr val="bg1"/>
                </a:solidFill>
                <a:cs typeface="+mn-ea"/>
                <a:sym typeface="+mn-lt"/>
              </a:rPr>
              <a:t>ABOUT US</a:t>
            </a:r>
            <a:endParaRPr lang="zh-CN" altLang="en-US" sz="3200" dirty="0">
              <a:solidFill>
                <a:schemeClr val="bg1"/>
              </a:solidFill>
              <a:cs typeface="+mn-ea"/>
              <a:sym typeface="+mn-lt"/>
            </a:endParaRPr>
          </a:p>
        </p:txBody>
      </p:sp>
      <p:cxnSp>
        <p:nvCxnSpPr>
          <p:cNvPr id="51" name="直接连接符 50"/>
          <p:cNvCxnSpPr/>
          <p:nvPr/>
        </p:nvCxnSpPr>
        <p:spPr>
          <a:xfrm>
            <a:off x="4901119" y="5191316"/>
            <a:ext cx="24562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Content Placeholder 2"/>
          <p:cNvSpPr txBox="1"/>
          <p:nvPr/>
        </p:nvSpPr>
        <p:spPr>
          <a:xfrm>
            <a:off x="8145431" y="2348825"/>
            <a:ext cx="3244312" cy="300133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This is a sample letter that has been placed to demonstrate the typing format on the letterhead design. When positioned properly. This is a sample letter that has been placed to demonstrate the typing format on the letterhead design. When positioned properly. </a:t>
            </a:r>
            <a:endParaRPr kumimoji="0" lang="en-US" altLang="zh-CN" sz="1600" b="0" i="0" u="none" strike="noStrike" kern="1200" cap="none" spc="0" normalizeH="0" baseline="0" noProof="0" dirty="0">
              <a:ln>
                <a:noFill/>
              </a:ln>
              <a:solidFill>
                <a:schemeClr val="bg1"/>
              </a:solidFill>
              <a:effectLst/>
              <a:uLnTx/>
              <a:uFillTx/>
              <a:cs typeface="+mn-ea"/>
              <a:sym typeface="+mn-lt"/>
            </a:endParaRPr>
          </a:p>
        </p:txBody>
      </p:sp>
      <p:sp>
        <p:nvSpPr>
          <p:cNvPr id="55" name="Content Placeholder 2"/>
          <p:cNvSpPr txBox="1"/>
          <p:nvPr/>
        </p:nvSpPr>
        <p:spPr>
          <a:xfrm>
            <a:off x="811990" y="2348825"/>
            <a:ext cx="3244312" cy="300133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This is a sample letter that has been placed to demonstrate the typing format on the letterhead design. When positioned properly. This is a sample letter that has been placed to demonstrate the typing format on the letterhead design. When positioned properly. </a:t>
            </a:r>
            <a:endParaRPr kumimoji="0" lang="en-US" altLang="zh-CN" sz="1600" b="0" i="0"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ppt_x"/>
                                          </p:val>
                                        </p:tav>
                                        <p:tav tm="100000">
                                          <p:val>
                                            <p:strVal val="#ppt_x"/>
                                          </p:val>
                                        </p:tav>
                                      </p:tavLst>
                                    </p:anim>
                                    <p:anim calcmode="lin" valueType="num">
                                      <p:cBhvr additive="base">
                                        <p:cTn id="22"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31951" t="-2426" r="-1988" b="-8135"/>
          <a:stretch>
            <a:fillRect/>
          </a:stretch>
        </p:blipFill>
        <p:spPr>
          <a:xfrm rot="664848">
            <a:off x="-370726" y="3027835"/>
            <a:ext cx="11870909" cy="3255929"/>
          </a:xfrm>
          <a:prstGeom prst="rect">
            <a:avLst/>
          </a:prstGeom>
        </p:spPr>
      </p:pic>
      <p:sp>
        <p:nvSpPr>
          <p:cNvPr id="3" name="文本框 2"/>
          <p:cNvSpPr txBox="1"/>
          <p:nvPr/>
        </p:nvSpPr>
        <p:spPr>
          <a:xfrm>
            <a:off x="5955174" y="2399652"/>
            <a:ext cx="4363026" cy="923330"/>
          </a:xfrm>
          <a:prstGeom prst="rect">
            <a:avLst/>
          </a:prstGeom>
          <a:noFill/>
        </p:spPr>
        <p:txBody>
          <a:bodyPr wrap="square" rtlCol="0">
            <a:spAutoFit/>
          </a:bodyPr>
          <a:lstStyle/>
          <a:p>
            <a:pPr algn="dist"/>
            <a:r>
              <a:rPr lang="zh-CN" altLang="en-US" sz="5400" dirty="0">
                <a:ln w="28575">
                  <a:noFill/>
                </a:ln>
                <a:solidFill>
                  <a:schemeClr val="bg1"/>
                </a:solidFill>
                <a:effectLst>
                  <a:outerShdw blurRad="38100" dist="38100" dir="2700000" algn="tl">
                    <a:srgbClr val="000000">
                      <a:alpha val="43137"/>
                    </a:srgbClr>
                  </a:outerShdw>
                </a:effectLst>
                <a:cs typeface="+mn-ea"/>
                <a:sym typeface="+mn-lt"/>
              </a:rPr>
              <a:t>请输入标题</a:t>
            </a:r>
            <a:endParaRPr lang="zh-CN" altLang="en-US" sz="54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5" name="文本框 4"/>
          <p:cNvSpPr txBox="1"/>
          <p:nvPr/>
        </p:nvSpPr>
        <p:spPr>
          <a:xfrm>
            <a:off x="96926" y="2967335"/>
            <a:ext cx="4667528" cy="3770263"/>
          </a:xfrm>
          <a:prstGeom prst="rect">
            <a:avLst/>
          </a:prstGeom>
          <a:noFill/>
        </p:spPr>
        <p:txBody>
          <a:bodyPr wrap="square" rtlCol="0">
            <a:spAutoFit/>
          </a:bodyPr>
          <a:lstStyle/>
          <a:p>
            <a:pPr algn="dist"/>
            <a:r>
              <a:rPr lang="en-US" altLang="zh-CN" sz="23900" b="1" dirty="0">
                <a:ln w="28575">
                  <a:solidFill>
                    <a:srgbClr val="3C4B5E"/>
                  </a:solidFill>
                </a:ln>
                <a:noFill/>
                <a:cs typeface="+mn-ea"/>
                <a:sym typeface="+mn-lt"/>
              </a:rPr>
              <a:t>3</a:t>
            </a:r>
            <a:endParaRPr lang="zh-CN" altLang="en-US" sz="23900" b="1" dirty="0">
              <a:ln w="28575">
                <a:solidFill>
                  <a:srgbClr val="3C4B5E"/>
                </a:solidFill>
              </a:ln>
              <a:noFill/>
              <a:cs typeface="+mn-ea"/>
              <a:sym typeface="+mn-lt"/>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72154"/>
          <a:stretch>
            <a:fillRect/>
          </a:stretch>
        </p:blipFill>
        <p:spPr>
          <a:xfrm rot="15042523">
            <a:off x="8893877" y="-144689"/>
            <a:ext cx="3567797" cy="3064071"/>
          </a:xfrm>
          <a:prstGeom prst="rect">
            <a:avLst/>
          </a:prstGeom>
        </p:spPr>
      </p:pic>
      <p:sp>
        <p:nvSpPr>
          <p:cNvPr id="7" name="矩形 6"/>
          <p:cNvSpPr/>
          <p:nvPr/>
        </p:nvSpPr>
        <p:spPr>
          <a:xfrm>
            <a:off x="6047939" y="3301245"/>
            <a:ext cx="4667528" cy="646331"/>
          </a:xfrm>
          <a:prstGeom prst="rect">
            <a:avLst/>
          </a:prstGeom>
        </p:spPr>
        <p:txBody>
          <a:bodyPr wrap="square">
            <a:spAutoFit/>
          </a:bodyPr>
          <a:lstStyle/>
          <a:p>
            <a:r>
              <a:rPr lang="en-US" altLang="zh-CN" sz="1400" dirty="0">
                <a:solidFill>
                  <a:schemeClr val="bg1"/>
                </a:solidFill>
                <a:cs typeface="+mn-ea"/>
                <a:sym typeface="+mn-lt"/>
              </a:rPr>
              <a:t>P  l   e  a  s  e         </a:t>
            </a:r>
            <a:r>
              <a:rPr lang="en-US" altLang="zh-CN" sz="1400" dirty="0" err="1">
                <a:solidFill>
                  <a:schemeClr val="bg1"/>
                </a:solidFill>
                <a:cs typeface="+mn-ea"/>
                <a:sym typeface="+mn-lt"/>
              </a:rPr>
              <a:t>e</a:t>
            </a:r>
            <a:r>
              <a:rPr lang="en-US" altLang="zh-CN" sz="1400" dirty="0">
                <a:solidFill>
                  <a:schemeClr val="bg1"/>
                </a:solidFill>
                <a:cs typeface="+mn-ea"/>
                <a:sym typeface="+mn-lt"/>
              </a:rPr>
              <a:t>   n  t  e  r       t  e  x  t     h  e  r  e</a:t>
            </a:r>
            <a:endParaRPr lang="zh-CN" altLang="en-US" sz="1400" dirty="0">
              <a:solidFill>
                <a:schemeClr val="bg1"/>
              </a:solidFill>
              <a:cs typeface="+mn-ea"/>
              <a:sym typeface="+mn-lt"/>
            </a:endParaRPr>
          </a:p>
        </p:txBody>
      </p:sp>
      <p:sp>
        <p:nvSpPr>
          <p:cNvPr id="8" name="文本框 7"/>
          <p:cNvSpPr txBox="1"/>
          <p:nvPr/>
        </p:nvSpPr>
        <p:spPr>
          <a:xfrm>
            <a:off x="6047938" y="1564513"/>
            <a:ext cx="2197207" cy="769441"/>
          </a:xfrm>
          <a:prstGeom prst="rect">
            <a:avLst/>
          </a:prstGeom>
          <a:noFill/>
        </p:spPr>
        <p:txBody>
          <a:bodyPr wrap="square" rtlCol="0">
            <a:spAutoFit/>
          </a:bodyPr>
          <a:lstStyle/>
          <a:p>
            <a:r>
              <a:rPr lang="en-US" altLang="zh-CN" sz="4400" dirty="0">
                <a:ln w="28575">
                  <a:noFill/>
                </a:ln>
                <a:solidFill>
                  <a:schemeClr val="bg1"/>
                </a:solidFill>
                <a:effectLst>
                  <a:outerShdw blurRad="38100" dist="38100" dir="2700000" algn="tl">
                    <a:srgbClr val="000000">
                      <a:alpha val="43137"/>
                    </a:srgbClr>
                  </a:outerShdw>
                </a:effectLst>
                <a:cs typeface="+mn-ea"/>
                <a:sym typeface="+mn-lt"/>
              </a:rPr>
              <a:t>Part  03</a:t>
            </a:r>
            <a:endParaRPr lang="zh-CN" altLang="en-US" sz="4400" dirty="0">
              <a:ln w="28575">
                <a:noFill/>
              </a:ln>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192037" y="-164158"/>
            <a:ext cx="3185307" cy="4906639"/>
            <a:chOff x="7455508" y="-40171"/>
            <a:chExt cx="3185307" cy="4484905"/>
          </a:xfrm>
        </p:grpSpPr>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l="-794" r="-4882"/>
            <a:stretch>
              <a:fillRect/>
            </a:stretch>
          </p:blipFill>
          <p:spPr>
            <a:xfrm rot="4821585">
              <a:off x="6932662" y="1393165"/>
              <a:ext cx="3574415" cy="2528724"/>
            </a:xfrm>
            <a:prstGeom prst="rect">
              <a:avLst/>
            </a:prstGeom>
          </p:spPr>
        </p:pic>
        <p:pic>
          <p:nvPicPr>
            <p:cNvPr id="16" name="图片 15"/>
            <p:cNvPicPr>
              <a:picLocks noChangeAspect="1"/>
            </p:cNvPicPr>
            <p:nvPr/>
          </p:nvPicPr>
          <p:blipFill rotWithShape="1">
            <a:blip r:embed="rId1">
              <a:extLst>
                <a:ext uri="{28A0092B-C50C-407E-A947-70E740481C1C}">
                  <a14:useLocalDpi xmlns:a14="http://schemas.microsoft.com/office/drawing/2010/main" val="0"/>
                </a:ext>
              </a:extLst>
            </a:blip>
            <a:srcRect l="-794" r="-4882"/>
            <a:stretch>
              <a:fillRect/>
            </a:stretch>
          </p:blipFill>
          <p:spPr>
            <a:xfrm rot="4821585">
              <a:off x="7501267" y="631776"/>
              <a:ext cx="3811496" cy="2467601"/>
            </a:xfrm>
            <a:prstGeom prst="rect">
              <a:avLst/>
            </a:prstGeom>
          </p:spPr>
        </p:pic>
      </p:grpSp>
      <p:sp>
        <p:nvSpPr>
          <p:cNvPr id="17" name="Google Shape;86;p19"/>
          <p:cNvSpPr txBox="1"/>
          <p:nvPr/>
        </p:nvSpPr>
        <p:spPr>
          <a:xfrm>
            <a:off x="7261685" y="4926603"/>
            <a:ext cx="3108020" cy="786698"/>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4000" b="1" i="0" u="none" strike="noStrike" cap="none" dirty="0">
                <a:solidFill>
                  <a:schemeClr val="bg1"/>
                </a:solidFill>
                <a:cs typeface="+mn-ea"/>
                <a:sym typeface="+mn-lt"/>
              </a:rPr>
              <a:t>BUSINESS</a:t>
            </a:r>
            <a:endParaRPr sz="4000" b="1" i="0" u="none" strike="noStrike" cap="none" dirty="0">
              <a:solidFill>
                <a:schemeClr val="bg1"/>
              </a:solidFill>
              <a:cs typeface="+mn-ea"/>
              <a:sym typeface="+mn-lt"/>
            </a:endParaRPr>
          </a:p>
        </p:txBody>
      </p:sp>
      <p:sp>
        <p:nvSpPr>
          <p:cNvPr id="18" name="TextBox 7"/>
          <p:cNvSpPr txBox="1"/>
          <p:nvPr/>
        </p:nvSpPr>
        <p:spPr>
          <a:xfrm>
            <a:off x="1350503" y="1821172"/>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19" name="Google Shape;86;p19"/>
          <p:cNvSpPr txBox="1"/>
          <p:nvPr/>
        </p:nvSpPr>
        <p:spPr>
          <a:xfrm>
            <a:off x="1350503" y="1507052"/>
            <a:ext cx="3183654"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a:t>
            </a:r>
            <a:endParaRPr sz="2400" b="0" i="0" u="none" strike="noStrike" cap="none" dirty="0">
              <a:solidFill>
                <a:schemeClr val="bg1"/>
              </a:solidFill>
              <a:cs typeface="+mn-ea"/>
              <a:sym typeface="+mn-lt"/>
            </a:endParaRPr>
          </a:p>
        </p:txBody>
      </p:sp>
      <p:sp>
        <p:nvSpPr>
          <p:cNvPr id="20" name="文本框 19"/>
          <p:cNvSpPr txBox="1"/>
          <p:nvPr/>
        </p:nvSpPr>
        <p:spPr>
          <a:xfrm>
            <a:off x="1350503" y="3042583"/>
            <a:ext cx="4352874" cy="2262671"/>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 Life isn't about waiting for the storm to pass. it's about learning to dance Life isn't it's about learning to dance in the rain. in the rain. Life isn't about waiting for the storm to pass. it's about learning to dance Life isn't it's about learning to dance in the rain. in the rain.</a:t>
            </a:r>
            <a:endParaRPr lang="zh-CN" altLang="en-US" sz="1600" dirty="0">
              <a:solidFill>
                <a:schemeClr val="bg1"/>
              </a:solidFill>
              <a:cs typeface="+mn-ea"/>
              <a:sym typeface="+mn-lt"/>
            </a:endParaRPr>
          </a:p>
        </p:txBody>
      </p:sp>
      <p:cxnSp>
        <p:nvCxnSpPr>
          <p:cNvPr id="21" name="直接连接符 20"/>
          <p:cNvCxnSpPr/>
          <p:nvPr/>
        </p:nvCxnSpPr>
        <p:spPr>
          <a:xfrm>
            <a:off x="1459518" y="2606450"/>
            <a:ext cx="15762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904503" y="3864983"/>
            <a:ext cx="10154432" cy="2126307"/>
          </a:xfrm>
          <a:prstGeom prst="rect">
            <a:avLst/>
          </a:prstGeom>
          <a:solidFill>
            <a:srgbClr val="3C4B5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sp>
        <p:nvSpPr>
          <p:cNvPr id="3" name="TextBox 5"/>
          <p:cNvSpPr txBox="1"/>
          <p:nvPr/>
        </p:nvSpPr>
        <p:spPr>
          <a:xfrm>
            <a:off x="1144583" y="2029923"/>
            <a:ext cx="2268667" cy="923330"/>
          </a:xfrm>
          <a:prstGeom prst="rect">
            <a:avLst/>
          </a:prstGeom>
          <a:noFill/>
        </p:spPr>
        <p:txBody>
          <a:bodyPr wrap="square" rtlCol="0">
            <a:spAutoFit/>
          </a:bodyPr>
          <a:lstStyle/>
          <a:p>
            <a:r>
              <a:rPr lang="en-US" sz="5400" b="1">
                <a:solidFill>
                  <a:schemeClr val="bg1"/>
                </a:solidFill>
                <a:cs typeface="+mn-ea"/>
                <a:sym typeface="+mn-lt"/>
              </a:rPr>
              <a:t>4</a:t>
            </a:r>
            <a:r>
              <a:rPr lang="en-US" altLang="zh-CN" sz="5400" b="1">
                <a:solidFill>
                  <a:schemeClr val="bg1"/>
                </a:solidFill>
                <a:cs typeface="+mn-ea"/>
                <a:sym typeface="+mn-lt"/>
              </a:rPr>
              <a:t>8</a:t>
            </a:r>
            <a:r>
              <a:rPr lang="en-US" sz="3600" b="1">
                <a:solidFill>
                  <a:schemeClr val="bg1"/>
                </a:solidFill>
                <a:cs typeface="+mn-ea"/>
                <a:sym typeface="+mn-lt"/>
              </a:rPr>
              <a:t>.</a:t>
            </a:r>
            <a:endParaRPr lang="en-US" sz="5400" b="1">
              <a:solidFill>
                <a:schemeClr val="bg1"/>
              </a:solidFill>
              <a:cs typeface="+mn-ea"/>
              <a:sym typeface="+mn-lt"/>
            </a:endParaRPr>
          </a:p>
        </p:txBody>
      </p:sp>
      <p:sp>
        <p:nvSpPr>
          <p:cNvPr id="5" name="Rectangle 6"/>
          <p:cNvSpPr/>
          <p:nvPr/>
        </p:nvSpPr>
        <p:spPr>
          <a:xfrm>
            <a:off x="1144583" y="2972898"/>
            <a:ext cx="2122795" cy="369332"/>
          </a:xfrm>
          <a:prstGeom prst="rect">
            <a:avLst/>
          </a:prstGeom>
        </p:spPr>
        <p:txBody>
          <a:bodyPr wrap="square">
            <a:spAutoFit/>
          </a:bodyPr>
          <a:lstStyle/>
          <a:p>
            <a:r>
              <a:rPr lang="en-US" b="1">
                <a:solidFill>
                  <a:schemeClr val="bg1"/>
                </a:solidFill>
                <a:cs typeface="+mn-ea"/>
                <a:sym typeface="+mn-lt"/>
              </a:rPr>
              <a:t>Short Text Here</a:t>
            </a:r>
            <a:endParaRPr lang="en-US" b="1">
              <a:solidFill>
                <a:schemeClr val="bg1"/>
              </a:solidFill>
              <a:cs typeface="+mn-ea"/>
              <a:sym typeface="+mn-lt"/>
            </a:endParaRPr>
          </a:p>
        </p:txBody>
      </p:sp>
      <p:sp>
        <p:nvSpPr>
          <p:cNvPr id="6" name="TextBox 5"/>
          <p:cNvSpPr txBox="1"/>
          <p:nvPr/>
        </p:nvSpPr>
        <p:spPr>
          <a:xfrm>
            <a:off x="3858924" y="2029923"/>
            <a:ext cx="2268667" cy="923330"/>
          </a:xfrm>
          <a:prstGeom prst="rect">
            <a:avLst/>
          </a:prstGeom>
          <a:noFill/>
        </p:spPr>
        <p:txBody>
          <a:bodyPr wrap="square" rtlCol="0">
            <a:spAutoFit/>
          </a:bodyPr>
          <a:lstStyle/>
          <a:p>
            <a:r>
              <a:rPr lang="en-US" sz="5400" b="1" dirty="0">
                <a:solidFill>
                  <a:schemeClr val="bg1"/>
                </a:solidFill>
                <a:cs typeface="+mn-ea"/>
                <a:sym typeface="+mn-lt"/>
              </a:rPr>
              <a:t>52</a:t>
            </a:r>
            <a:r>
              <a:rPr lang="en-US" sz="3600" b="1" dirty="0">
                <a:solidFill>
                  <a:schemeClr val="bg1"/>
                </a:solidFill>
                <a:cs typeface="+mn-ea"/>
                <a:sym typeface="+mn-lt"/>
              </a:rPr>
              <a:t>.</a:t>
            </a:r>
            <a:endParaRPr lang="en-US" sz="5400" b="1" dirty="0">
              <a:solidFill>
                <a:schemeClr val="bg1"/>
              </a:solidFill>
              <a:cs typeface="+mn-ea"/>
              <a:sym typeface="+mn-lt"/>
            </a:endParaRPr>
          </a:p>
        </p:txBody>
      </p:sp>
      <p:sp>
        <p:nvSpPr>
          <p:cNvPr id="7" name="Rectangle 6"/>
          <p:cNvSpPr/>
          <p:nvPr/>
        </p:nvSpPr>
        <p:spPr>
          <a:xfrm>
            <a:off x="3858924" y="2972898"/>
            <a:ext cx="2122795" cy="369332"/>
          </a:xfrm>
          <a:prstGeom prst="rect">
            <a:avLst/>
          </a:prstGeom>
        </p:spPr>
        <p:txBody>
          <a:bodyPr wrap="square">
            <a:spAutoFit/>
          </a:bodyPr>
          <a:lstStyle/>
          <a:p>
            <a:r>
              <a:rPr lang="en-US" b="1">
                <a:solidFill>
                  <a:schemeClr val="bg1"/>
                </a:solidFill>
                <a:cs typeface="+mn-ea"/>
                <a:sym typeface="+mn-lt"/>
              </a:rPr>
              <a:t>Short Text Here</a:t>
            </a:r>
            <a:endParaRPr lang="en-US" b="1">
              <a:solidFill>
                <a:schemeClr val="bg1"/>
              </a:solidFill>
              <a:cs typeface="+mn-ea"/>
              <a:sym typeface="+mn-lt"/>
            </a:endParaRPr>
          </a:p>
        </p:txBody>
      </p:sp>
      <p:sp>
        <p:nvSpPr>
          <p:cNvPr id="8" name="TextBox 5"/>
          <p:cNvSpPr txBox="1"/>
          <p:nvPr/>
        </p:nvSpPr>
        <p:spPr>
          <a:xfrm>
            <a:off x="6573265" y="2029923"/>
            <a:ext cx="2268667" cy="923330"/>
          </a:xfrm>
          <a:prstGeom prst="rect">
            <a:avLst/>
          </a:prstGeom>
          <a:noFill/>
        </p:spPr>
        <p:txBody>
          <a:bodyPr wrap="square" rtlCol="0">
            <a:spAutoFit/>
          </a:bodyPr>
          <a:lstStyle/>
          <a:p>
            <a:r>
              <a:rPr lang="en-US" sz="5400" b="1" dirty="0">
                <a:solidFill>
                  <a:schemeClr val="bg1"/>
                </a:solidFill>
                <a:cs typeface="+mn-ea"/>
                <a:sym typeface="+mn-lt"/>
              </a:rPr>
              <a:t>65</a:t>
            </a:r>
            <a:r>
              <a:rPr lang="en-US" sz="3600" b="1" dirty="0">
                <a:solidFill>
                  <a:schemeClr val="bg1"/>
                </a:solidFill>
                <a:cs typeface="+mn-ea"/>
                <a:sym typeface="+mn-lt"/>
              </a:rPr>
              <a:t>.</a:t>
            </a:r>
            <a:endParaRPr lang="en-US" sz="5400" b="1" dirty="0">
              <a:solidFill>
                <a:schemeClr val="bg1"/>
              </a:solidFill>
              <a:cs typeface="+mn-ea"/>
              <a:sym typeface="+mn-lt"/>
            </a:endParaRPr>
          </a:p>
        </p:txBody>
      </p:sp>
      <p:sp>
        <p:nvSpPr>
          <p:cNvPr id="9" name="Rectangle 6"/>
          <p:cNvSpPr/>
          <p:nvPr/>
        </p:nvSpPr>
        <p:spPr>
          <a:xfrm>
            <a:off x="6573265" y="2972898"/>
            <a:ext cx="2122795" cy="369332"/>
          </a:xfrm>
          <a:prstGeom prst="rect">
            <a:avLst/>
          </a:prstGeom>
        </p:spPr>
        <p:txBody>
          <a:bodyPr wrap="square">
            <a:spAutoFit/>
          </a:bodyPr>
          <a:lstStyle/>
          <a:p>
            <a:r>
              <a:rPr lang="en-US" b="1">
                <a:solidFill>
                  <a:schemeClr val="bg1"/>
                </a:solidFill>
                <a:cs typeface="+mn-ea"/>
                <a:sym typeface="+mn-lt"/>
              </a:rPr>
              <a:t>Short Text Here</a:t>
            </a:r>
            <a:endParaRPr lang="en-US" b="1">
              <a:solidFill>
                <a:schemeClr val="bg1"/>
              </a:solidFill>
              <a:cs typeface="+mn-ea"/>
              <a:sym typeface="+mn-lt"/>
            </a:endParaRPr>
          </a:p>
        </p:txBody>
      </p:sp>
      <p:sp>
        <p:nvSpPr>
          <p:cNvPr id="10" name="TextBox 5"/>
          <p:cNvSpPr txBox="1"/>
          <p:nvPr/>
        </p:nvSpPr>
        <p:spPr>
          <a:xfrm>
            <a:off x="9287606" y="2029923"/>
            <a:ext cx="2268667" cy="923330"/>
          </a:xfrm>
          <a:prstGeom prst="rect">
            <a:avLst/>
          </a:prstGeom>
          <a:noFill/>
        </p:spPr>
        <p:txBody>
          <a:bodyPr wrap="square" rtlCol="0">
            <a:spAutoFit/>
          </a:bodyPr>
          <a:lstStyle/>
          <a:p>
            <a:r>
              <a:rPr lang="en-US" sz="5400" b="1" dirty="0">
                <a:solidFill>
                  <a:schemeClr val="bg1"/>
                </a:solidFill>
                <a:cs typeface="+mn-ea"/>
                <a:sym typeface="+mn-lt"/>
              </a:rPr>
              <a:t>87</a:t>
            </a:r>
            <a:r>
              <a:rPr lang="en-US" sz="3600" b="1" dirty="0">
                <a:solidFill>
                  <a:schemeClr val="bg1"/>
                </a:solidFill>
                <a:cs typeface="+mn-ea"/>
                <a:sym typeface="+mn-lt"/>
              </a:rPr>
              <a:t>.</a:t>
            </a:r>
            <a:endParaRPr lang="en-US" sz="5400" b="1" dirty="0">
              <a:solidFill>
                <a:schemeClr val="bg1"/>
              </a:solidFill>
              <a:cs typeface="+mn-ea"/>
              <a:sym typeface="+mn-lt"/>
            </a:endParaRPr>
          </a:p>
        </p:txBody>
      </p:sp>
      <p:sp>
        <p:nvSpPr>
          <p:cNvPr id="11" name="Rectangle 6"/>
          <p:cNvSpPr/>
          <p:nvPr/>
        </p:nvSpPr>
        <p:spPr>
          <a:xfrm>
            <a:off x="9287606" y="2972898"/>
            <a:ext cx="2122795" cy="369332"/>
          </a:xfrm>
          <a:prstGeom prst="rect">
            <a:avLst/>
          </a:prstGeom>
        </p:spPr>
        <p:txBody>
          <a:bodyPr wrap="square">
            <a:spAutoFit/>
          </a:bodyPr>
          <a:lstStyle/>
          <a:p>
            <a:r>
              <a:rPr lang="en-US" b="1">
                <a:solidFill>
                  <a:schemeClr val="bg1"/>
                </a:solidFill>
                <a:cs typeface="+mn-ea"/>
                <a:sym typeface="+mn-lt"/>
              </a:rPr>
              <a:t>Short Text Here</a:t>
            </a:r>
            <a:endParaRPr lang="en-US" b="1">
              <a:solidFill>
                <a:schemeClr val="bg1"/>
              </a:solidFill>
              <a:cs typeface="+mn-ea"/>
              <a:sym typeface="+mn-lt"/>
            </a:endParaRPr>
          </a:p>
        </p:txBody>
      </p:sp>
      <p:sp>
        <p:nvSpPr>
          <p:cNvPr id="13" name="文本框 12"/>
          <p:cNvSpPr txBox="1"/>
          <p:nvPr/>
        </p:nvSpPr>
        <p:spPr>
          <a:xfrm>
            <a:off x="2500820" y="4228496"/>
            <a:ext cx="7253542" cy="152618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600" dirty="0">
                <a:solidFill>
                  <a:schemeClr val="bg1"/>
                </a:solidFill>
                <a:cs typeface="+mn-ea"/>
                <a:sym typeface="+mn-lt"/>
              </a:rPr>
              <a:t>Please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altLang="zh-CN" sz="1600" dirty="0">
                <a:solidFill>
                  <a:schemeClr val="bg1"/>
                </a:solidFill>
                <a:cs typeface="+mn-ea"/>
                <a:sym typeface="+mn-lt"/>
              </a:rPr>
              <a:t>Please enter text Please enter text Please enter text Please enter text Please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Please enter text Please enter text Please enter text</a:t>
            </a:r>
            <a:endParaRPr lang="en-US" altLang="zh-CN" sz="1600" dirty="0">
              <a:solidFill>
                <a:schemeClr val="bg1"/>
              </a:solidFill>
              <a:cs typeface="+mn-ea"/>
              <a:sym typeface="+mn-lt"/>
            </a:endParaRPr>
          </a:p>
        </p:txBody>
      </p:sp>
      <p:sp>
        <p:nvSpPr>
          <p:cNvPr id="14" name="文本框 13"/>
          <p:cNvSpPr txBox="1"/>
          <p:nvPr/>
        </p:nvSpPr>
        <p:spPr>
          <a:xfrm>
            <a:off x="1327882" y="3753366"/>
            <a:ext cx="1957511" cy="2215991"/>
          </a:xfrm>
          <a:prstGeom prst="rect">
            <a:avLst/>
          </a:prstGeom>
          <a:noFill/>
        </p:spPr>
        <p:txBody>
          <a:bodyPr wrap="square" rtlCol="0">
            <a:spAutoFit/>
          </a:bodyPr>
          <a:lstStyle/>
          <a:p>
            <a:r>
              <a:rPr lang="en-US" altLang="zh-CN" sz="13800" dirty="0">
                <a:solidFill>
                  <a:schemeClr val="bg1"/>
                </a:solidFill>
                <a:cs typeface="+mn-ea"/>
                <a:sym typeface="+mn-lt"/>
              </a:rPr>
              <a:t>‘</a:t>
            </a:r>
            <a:endParaRPr lang="zh-CN" altLang="en-US" sz="13800" dirty="0">
              <a:solidFill>
                <a:schemeClr val="bg1"/>
              </a:solidFill>
              <a:cs typeface="+mn-ea"/>
              <a:sym typeface="+mn-lt"/>
            </a:endParaRPr>
          </a:p>
        </p:txBody>
      </p:sp>
      <p:sp>
        <p:nvSpPr>
          <p:cNvPr id="15" name="文本框 14"/>
          <p:cNvSpPr txBox="1"/>
          <p:nvPr/>
        </p:nvSpPr>
        <p:spPr>
          <a:xfrm>
            <a:off x="9734409" y="4751249"/>
            <a:ext cx="1957511" cy="2215991"/>
          </a:xfrm>
          <a:prstGeom prst="rect">
            <a:avLst/>
          </a:prstGeom>
          <a:noFill/>
        </p:spPr>
        <p:txBody>
          <a:bodyPr wrap="square" rtlCol="0">
            <a:spAutoFit/>
          </a:bodyPr>
          <a:lstStyle/>
          <a:p>
            <a:r>
              <a:rPr lang="en-US" altLang="zh-CN" sz="13800" dirty="0">
                <a:solidFill>
                  <a:schemeClr val="bg1"/>
                </a:solidFill>
                <a:cs typeface="+mn-ea"/>
                <a:sym typeface="+mn-lt"/>
              </a:rPr>
              <a:t>’</a:t>
            </a:r>
            <a:endParaRPr lang="zh-CN" altLang="en-US" sz="13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ppt_y</p:attrName>
                                        </p:attrNameLst>
                                      </p:cBhvr>
                                      <p:tavLst>
                                        <p:tav tm="0">
                                          <p:val>
                                            <p:strVal val="#ppt_y+#ppt_h*1.125000"/>
                                          </p:val>
                                        </p:tav>
                                        <p:tav tm="100000">
                                          <p:val>
                                            <p:strVal val="#ppt_y"/>
                                          </p:val>
                                        </p:tav>
                                      </p:tavLst>
                                    </p:anim>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bldLvl="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sp>
        <p:nvSpPr>
          <p:cNvPr id="3" name="矩形 2"/>
          <p:cNvSpPr/>
          <p:nvPr/>
        </p:nvSpPr>
        <p:spPr>
          <a:xfrm>
            <a:off x="1018784" y="1609602"/>
            <a:ext cx="10154432" cy="4302679"/>
          </a:xfrm>
          <a:prstGeom prst="rect">
            <a:avLst/>
          </a:prstGeom>
          <a:solidFill>
            <a:srgbClr val="3C4B5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5" name="KSO_Shape"/>
          <p:cNvSpPr/>
          <p:nvPr/>
        </p:nvSpPr>
        <p:spPr bwMode="auto">
          <a:xfrm>
            <a:off x="8621366" y="2597572"/>
            <a:ext cx="952344" cy="68348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bg1"/>
              </a:solidFill>
              <a:cs typeface="+mn-ea"/>
              <a:sym typeface="+mn-lt"/>
            </a:endParaRPr>
          </a:p>
        </p:txBody>
      </p:sp>
      <p:sp>
        <p:nvSpPr>
          <p:cNvPr id="6" name="KSO_Shape"/>
          <p:cNvSpPr/>
          <p:nvPr/>
        </p:nvSpPr>
        <p:spPr bwMode="auto">
          <a:xfrm>
            <a:off x="5627646" y="2536530"/>
            <a:ext cx="952342" cy="881590"/>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bg1"/>
              </a:solidFill>
              <a:cs typeface="+mn-ea"/>
              <a:sym typeface="+mn-lt"/>
            </a:endParaRPr>
          </a:p>
        </p:txBody>
      </p:sp>
      <p:sp>
        <p:nvSpPr>
          <p:cNvPr id="7" name="KSO_Shape"/>
          <p:cNvSpPr/>
          <p:nvPr/>
        </p:nvSpPr>
        <p:spPr bwMode="auto">
          <a:xfrm>
            <a:off x="2666313" y="2546161"/>
            <a:ext cx="952340" cy="660132"/>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bg1"/>
              </a:solidFill>
              <a:cs typeface="+mn-ea"/>
              <a:sym typeface="+mn-lt"/>
            </a:endParaRPr>
          </a:p>
        </p:txBody>
      </p:sp>
      <p:sp>
        <p:nvSpPr>
          <p:cNvPr id="8" name="文本框 7"/>
          <p:cNvSpPr txBox="1"/>
          <p:nvPr/>
        </p:nvSpPr>
        <p:spPr>
          <a:xfrm>
            <a:off x="1847317" y="4270434"/>
            <a:ext cx="2529840" cy="144469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sz="1200" dirty="0">
              <a:solidFill>
                <a:schemeClr val="bg1"/>
              </a:solidFill>
              <a:cs typeface="+mn-ea"/>
              <a:sym typeface="+mn-lt"/>
            </a:endParaRPr>
          </a:p>
        </p:txBody>
      </p:sp>
      <p:sp>
        <p:nvSpPr>
          <p:cNvPr id="9" name="文本框 8"/>
          <p:cNvSpPr txBox="1"/>
          <p:nvPr/>
        </p:nvSpPr>
        <p:spPr>
          <a:xfrm>
            <a:off x="1814932" y="3691314"/>
            <a:ext cx="2529840"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bg1"/>
                </a:solidFill>
                <a:cs typeface="+mn-ea"/>
                <a:sym typeface="+mn-lt"/>
              </a:rPr>
              <a:t>输入标题</a:t>
            </a:r>
            <a:endParaRPr lang="zh-CN" altLang="en-US" sz="2400">
              <a:solidFill>
                <a:schemeClr val="bg1"/>
              </a:solidFill>
              <a:cs typeface="+mn-ea"/>
              <a:sym typeface="+mn-lt"/>
            </a:endParaRPr>
          </a:p>
        </p:txBody>
      </p:sp>
      <p:sp>
        <p:nvSpPr>
          <p:cNvPr id="10" name="文本框 9"/>
          <p:cNvSpPr txBox="1"/>
          <p:nvPr/>
        </p:nvSpPr>
        <p:spPr>
          <a:xfrm>
            <a:off x="4863465" y="4291574"/>
            <a:ext cx="2529840" cy="144469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sz="1200" dirty="0">
              <a:solidFill>
                <a:schemeClr val="bg1"/>
              </a:solidFill>
              <a:cs typeface="+mn-ea"/>
              <a:sym typeface="+mn-lt"/>
            </a:endParaRPr>
          </a:p>
        </p:txBody>
      </p:sp>
      <p:sp>
        <p:nvSpPr>
          <p:cNvPr id="11" name="文本框 10"/>
          <p:cNvSpPr txBox="1"/>
          <p:nvPr/>
        </p:nvSpPr>
        <p:spPr>
          <a:xfrm>
            <a:off x="4831080" y="3712454"/>
            <a:ext cx="2529840"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bg1"/>
                </a:solidFill>
                <a:cs typeface="+mn-ea"/>
                <a:sym typeface="+mn-lt"/>
              </a:rPr>
              <a:t>输入标题</a:t>
            </a:r>
            <a:endParaRPr lang="zh-CN" altLang="en-US" sz="2400">
              <a:solidFill>
                <a:schemeClr val="bg1"/>
              </a:solidFill>
              <a:cs typeface="+mn-ea"/>
              <a:sym typeface="+mn-lt"/>
            </a:endParaRPr>
          </a:p>
        </p:txBody>
      </p:sp>
      <p:sp>
        <p:nvSpPr>
          <p:cNvPr id="12" name="文本框 11"/>
          <p:cNvSpPr txBox="1"/>
          <p:nvPr/>
        </p:nvSpPr>
        <p:spPr>
          <a:xfrm>
            <a:off x="7911998" y="4253561"/>
            <a:ext cx="2529840" cy="144469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sz="1200" dirty="0">
              <a:solidFill>
                <a:schemeClr val="bg1"/>
              </a:solidFill>
              <a:cs typeface="+mn-ea"/>
              <a:sym typeface="+mn-lt"/>
            </a:endParaRPr>
          </a:p>
        </p:txBody>
      </p:sp>
      <p:sp>
        <p:nvSpPr>
          <p:cNvPr id="13" name="文本框 12"/>
          <p:cNvSpPr txBox="1"/>
          <p:nvPr/>
        </p:nvSpPr>
        <p:spPr>
          <a:xfrm>
            <a:off x="7879613" y="3674441"/>
            <a:ext cx="2529840"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bg1"/>
                </a:solidFill>
                <a:cs typeface="+mn-ea"/>
                <a:sym typeface="+mn-lt"/>
              </a:rPr>
              <a:t>输入标题</a:t>
            </a:r>
            <a:endParaRPr lang="zh-CN" altLang="en-US" sz="240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par>
                                <p:cTn id="12" presetID="9"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par>
                          <p:cTn id="18" fill="hold">
                            <p:stCondLst>
                              <p:cond delay="1000"/>
                            </p:stCondLst>
                            <p:childTnLst>
                              <p:par>
                                <p:cTn id="19" presetID="1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p:tgtEl>
                                          <p:spTgt spid="9"/>
                                        </p:tgtEl>
                                        <p:attrNameLst>
                                          <p:attrName>ppt_y</p:attrName>
                                        </p:attrNameLst>
                                      </p:cBhvr>
                                      <p:tavLst>
                                        <p:tav tm="0">
                                          <p:val>
                                            <p:strVal val="#ppt_y+#ppt_h*1.125000"/>
                                          </p:val>
                                        </p:tav>
                                        <p:tav tm="100000">
                                          <p:val>
                                            <p:strVal val="#ppt_y"/>
                                          </p:val>
                                        </p:tav>
                                      </p:tavLst>
                                    </p:anim>
                                    <p:animEffect transition="in" filter="wipe(up)">
                                      <p:cBhvr>
                                        <p:cTn id="22" dur="500"/>
                                        <p:tgtEl>
                                          <p:spTgt spid="9"/>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par>
                          <p:cTn id="28" fill="hold">
                            <p:stCondLst>
                              <p:cond delay="2000"/>
                            </p:stCondLst>
                            <p:childTnLst>
                              <p:par>
                                <p:cTn id="29" presetID="1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ppt_y</p:attrName>
                                        </p:attrNameLst>
                                      </p:cBhvr>
                                      <p:tavLst>
                                        <p:tav tm="0">
                                          <p:val>
                                            <p:strVal val="#ppt_y+#ppt_h*1.125000"/>
                                          </p:val>
                                        </p:tav>
                                        <p:tav tm="100000">
                                          <p:val>
                                            <p:strVal val="#ppt_y"/>
                                          </p:val>
                                        </p:tav>
                                      </p:tavLst>
                                    </p:anim>
                                    <p:animEffect transition="in" filter="wipe(up)">
                                      <p:cBhvr>
                                        <p:cTn id="32" dur="500"/>
                                        <p:tgtEl>
                                          <p:spTgt spid="11"/>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p:tgtEl>
                                          <p:spTgt spid="10"/>
                                        </p:tgtEl>
                                        <p:attrNameLst>
                                          <p:attrName>ppt_y</p:attrName>
                                        </p:attrNameLst>
                                      </p:cBhvr>
                                      <p:tavLst>
                                        <p:tav tm="0">
                                          <p:val>
                                            <p:strVal val="#ppt_y+#ppt_h*1.125000"/>
                                          </p:val>
                                        </p:tav>
                                        <p:tav tm="100000">
                                          <p:val>
                                            <p:strVal val="#ppt_y"/>
                                          </p:val>
                                        </p:tav>
                                      </p:tavLst>
                                    </p:anim>
                                    <p:animEffect transition="in" filter="wipe(up)">
                                      <p:cBhvr>
                                        <p:cTn id="37" dur="500"/>
                                        <p:tgtEl>
                                          <p:spTgt spid="10"/>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ppt_y</p:attrName>
                                        </p:attrNameLst>
                                      </p:cBhvr>
                                      <p:tavLst>
                                        <p:tav tm="0">
                                          <p:val>
                                            <p:strVal val="#ppt_y+#ppt_h*1.125000"/>
                                          </p:val>
                                        </p:tav>
                                        <p:tav tm="100000">
                                          <p:val>
                                            <p:strVal val="#ppt_y"/>
                                          </p:val>
                                        </p:tav>
                                      </p:tavLst>
                                    </p:anim>
                                    <p:animEffect transition="in" filter="wipe(up)">
                                      <p:cBhvr>
                                        <p:cTn id="42" dur="500"/>
                                        <p:tgtEl>
                                          <p:spTgt spid="13"/>
                                        </p:tgtEl>
                                      </p:cBhvr>
                                    </p:animEffect>
                                  </p:childTnLst>
                                </p:cTn>
                              </p:par>
                            </p:childTnLst>
                          </p:cTn>
                        </p:par>
                        <p:par>
                          <p:cTn id="43" fill="hold">
                            <p:stCondLst>
                              <p:cond delay="3500"/>
                            </p:stCondLst>
                            <p:childTnLst>
                              <p:par>
                                <p:cTn id="44" presetID="1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p:tgtEl>
                                          <p:spTgt spid="12"/>
                                        </p:tgtEl>
                                        <p:attrNameLst>
                                          <p:attrName>ppt_y</p:attrName>
                                        </p:attrNameLst>
                                      </p:cBhvr>
                                      <p:tavLst>
                                        <p:tav tm="0">
                                          <p:val>
                                            <p:strVal val="#ppt_y+#ppt_h*1.125000"/>
                                          </p:val>
                                        </p:tav>
                                        <p:tav tm="100000">
                                          <p:val>
                                            <p:strVal val="#ppt_y"/>
                                          </p:val>
                                        </p:tav>
                                      </p:tavLst>
                                    </p:anim>
                                    <p:animEffect transition="in" filter="wipe(up)">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bldLvl="0"/>
      <p:bldP spid="9" grpId="0" bldLvl="0"/>
      <p:bldP spid="10" grpId="0" bldLvl="0"/>
      <p:bldP spid="11" grpId="0" bldLvl="0"/>
      <p:bldP spid="12" grpId="0" bldLvl="0"/>
      <p:bldP spid="13"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9876710" y="1264725"/>
            <a:ext cx="1867650" cy="2646878"/>
          </a:xfrm>
          <a:prstGeom prst="rect">
            <a:avLst/>
          </a:prstGeom>
          <a:noFill/>
        </p:spPr>
        <p:txBody>
          <a:bodyPr wrap="square" rtlCol="0">
            <a:spAutoFit/>
          </a:bodyPr>
          <a:lstStyle/>
          <a:p>
            <a:pPr algn="dist"/>
            <a:r>
              <a:rPr lang="en-US" altLang="zh-CN" sz="16600" b="1" dirty="0">
                <a:ln w="28575">
                  <a:solidFill>
                    <a:srgbClr val="3C4B5E"/>
                  </a:solidFill>
                </a:ln>
                <a:noFill/>
                <a:cs typeface="+mn-ea"/>
                <a:sym typeface="+mn-lt"/>
              </a:rPr>
              <a:t>S</a:t>
            </a:r>
            <a:endParaRPr lang="zh-CN" altLang="en-US" sz="16600" b="1" dirty="0">
              <a:ln w="28575">
                <a:solidFill>
                  <a:srgbClr val="3C4B5E"/>
                </a:solidFill>
              </a:ln>
              <a:noFill/>
              <a:cs typeface="+mn-ea"/>
              <a:sym typeface="+mn-lt"/>
            </a:endParaRPr>
          </a:p>
        </p:txBody>
      </p:sp>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sp>
        <p:nvSpPr>
          <p:cNvPr id="3" name="文本框 2"/>
          <p:cNvSpPr txBox="1"/>
          <p:nvPr/>
        </p:nvSpPr>
        <p:spPr>
          <a:xfrm>
            <a:off x="1173435" y="2588164"/>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5" name="文本框 4"/>
          <p:cNvSpPr txBox="1"/>
          <p:nvPr/>
        </p:nvSpPr>
        <p:spPr>
          <a:xfrm>
            <a:off x="1150273" y="2000054"/>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6" name="文本框 5"/>
          <p:cNvSpPr txBox="1"/>
          <p:nvPr/>
        </p:nvSpPr>
        <p:spPr>
          <a:xfrm>
            <a:off x="4272801" y="2588164"/>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7" name="文本框 6"/>
          <p:cNvSpPr txBox="1"/>
          <p:nvPr/>
        </p:nvSpPr>
        <p:spPr>
          <a:xfrm>
            <a:off x="4249639" y="2000054"/>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8" name="文本框 7"/>
          <p:cNvSpPr txBox="1"/>
          <p:nvPr/>
        </p:nvSpPr>
        <p:spPr>
          <a:xfrm>
            <a:off x="1173435" y="4658603"/>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9" name="文本框 8"/>
          <p:cNvSpPr txBox="1"/>
          <p:nvPr/>
        </p:nvSpPr>
        <p:spPr>
          <a:xfrm>
            <a:off x="1150273" y="4070493"/>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10" name="文本框 9"/>
          <p:cNvSpPr txBox="1"/>
          <p:nvPr/>
        </p:nvSpPr>
        <p:spPr>
          <a:xfrm>
            <a:off x="4272801" y="4658603"/>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11" name="文本框 10"/>
          <p:cNvSpPr txBox="1"/>
          <p:nvPr/>
        </p:nvSpPr>
        <p:spPr>
          <a:xfrm>
            <a:off x="4249639" y="4070493"/>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051594" y="3017833"/>
            <a:ext cx="5140406" cy="1493102"/>
          </a:xfrm>
          <a:prstGeom prst="rect">
            <a:avLst/>
          </a:prstGeom>
        </p:spPr>
      </p:pic>
      <p:sp>
        <p:nvSpPr>
          <p:cNvPr id="13" name="文本框 12"/>
          <p:cNvSpPr txBox="1"/>
          <p:nvPr/>
        </p:nvSpPr>
        <p:spPr>
          <a:xfrm>
            <a:off x="8306471" y="3041109"/>
            <a:ext cx="1867650" cy="2646878"/>
          </a:xfrm>
          <a:prstGeom prst="rect">
            <a:avLst/>
          </a:prstGeom>
          <a:noFill/>
        </p:spPr>
        <p:txBody>
          <a:bodyPr wrap="square" rtlCol="0">
            <a:spAutoFit/>
          </a:bodyPr>
          <a:lstStyle/>
          <a:p>
            <a:pPr algn="dist"/>
            <a:r>
              <a:rPr lang="en-US" altLang="zh-CN" sz="16600" b="1" dirty="0">
                <a:ln w="28575">
                  <a:solidFill>
                    <a:srgbClr val="3C4B5E"/>
                  </a:solidFill>
                </a:ln>
                <a:noFill/>
                <a:cs typeface="+mn-ea"/>
                <a:sym typeface="+mn-lt"/>
              </a:rPr>
              <a:t>B</a:t>
            </a:r>
            <a:endParaRPr lang="zh-CN" altLang="en-US" sz="16600" b="1" dirty="0">
              <a:ln w="28575">
                <a:solidFill>
                  <a:srgbClr val="3C4B5E"/>
                </a:solidFill>
              </a:ln>
              <a:no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ppt_y</p:attrName>
                                        </p:attrNameLst>
                                      </p:cBhvr>
                                      <p:tavLst>
                                        <p:tav tm="0">
                                          <p:val>
                                            <p:strVal val="#ppt_y+#ppt_h*1.125000"/>
                                          </p:val>
                                        </p:tav>
                                        <p:tav tm="100000">
                                          <p:val>
                                            <p:strVal val="#ppt_y"/>
                                          </p:val>
                                        </p:tav>
                                      </p:tavLst>
                                    </p:anim>
                                    <p:animEffect transition="in" filter="wipe(up)">
                                      <p:cBhvr>
                                        <p:cTn id="17" dur="500"/>
                                        <p:tgtEl>
                                          <p:spTgt spid="5"/>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ppt_y</p:attrName>
                                        </p:attrNameLst>
                                      </p:cBhvr>
                                      <p:tavLst>
                                        <p:tav tm="0">
                                          <p:val>
                                            <p:strVal val="#ppt_y+#ppt_h*1.125000"/>
                                          </p:val>
                                        </p:tav>
                                        <p:tav tm="100000">
                                          <p:val>
                                            <p:strVal val="#ppt_y"/>
                                          </p:val>
                                        </p:tav>
                                      </p:tavLst>
                                    </p:anim>
                                    <p:animEffect transition="in" filter="wipe(up)">
                                      <p:cBhvr>
                                        <p:cTn id="27" dur="500"/>
                                        <p:tgtEl>
                                          <p:spTgt spid="7"/>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up)">
                                      <p:cBhvr>
                                        <p:cTn id="37" dur="500"/>
                                        <p:tgtEl>
                                          <p:spTgt spid="9"/>
                                        </p:tgtEl>
                                      </p:cBhvr>
                                    </p:animEffect>
                                  </p:childTnLst>
                                </p:cTn>
                              </p:par>
                            </p:childTnLst>
                          </p:cTn>
                        </p:par>
                        <p:par>
                          <p:cTn id="38" fill="hold">
                            <p:stCondLst>
                              <p:cond delay="3500"/>
                            </p:stCondLst>
                            <p:childTnLst>
                              <p:par>
                                <p:cTn id="39" presetID="1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p:tgtEl>
                                          <p:spTgt spid="11"/>
                                        </p:tgtEl>
                                        <p:attrNameLst>
                                          <p:attrName>ppt_y</p:attrName>
                                        </p:attrNameLst>
                                      </p:cBhvr>
                                      <p:tavLst>
                                        <p:tav tm="0">
                                          <p:val>
                                            <p:strVal val="#ppt_y+#ppt_h*1.125000"/>
                                          </p:val>
                                        </p:tav>
                                        <p:tav tm="100000">
                                          <p:val>
                                            <p:strVal val="#ppt_y"/>
                                          </p:val>
                                        </p:tav>
                                      </p:tavLst>
                                    </p:anim>
                                    <p:animEffect transition="in" filter="wipe(up)">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3" grpId="0" bldLvl="0"/>
      <p:bldP spid="5" grpId="0" bldLvl="0"/>
      <p:bldP spid="6" grpId="0" bldLvl="0"/>
      <p:bldP spid="7" grpId="0" bldLvl="0"/>
      <p:bldP spid="8" grpId="0" bldLvl="0"/>
      <p:bldP spid="9" grpId="0" bldLvl="0"/>
      <p:bldP spid="10" grpId="0" bldLvl="0"/>
      <p:bldP spid="11" grpId="0" bldLvl="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grpSp>
        <p:nvGrpSpPr>
          <p:cNvPr id="29" name="组合 28"/>
          <p:cNvGrpSpPr/>
          <p:nvPr/>
        </p:nvGrpSpPr>
        <p:grpSpPr>
          <a:xfrm rot="20289283">
            <a:off x="660403" y="2372441"/>
            <a:ext cx="4751262" cy="3095684"/>
            <a:chOff x="7609030" y="2034051"/>
            <a:chExt cx="6234120" cy="3944275"/>
          </a:xfrm>
        </p:grpSpPr>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6237" r="32924"/>
            <a:stretch>
              <a:fillRect/>
            </a:stretch>
          </p:blipFill>
          <p:spPr>
            <a:xfrm rot="5383132">
              <a:off x="7831291" y="2442182"/>
              <a:ext cx="3313883" cy="3758406"/>
            </a:xfrm>
            <a:prstGeom prst="rect">
              <a:avLst/>
            </a:prstGeom>
          </p:spPr>
        </p:pic>
        <p:pic>
          <p:nvPicPr>
            <p:cNvPr id="31" name="图片 30"/>
            <p:cNvPicPr>
              <a:picLocks noChangeAspect="1"/>
            </p:cNvPicPr>
            <p:nvPr/>
          </p:nvPicPr>
          <p:blipFill rotWithShape="1">
            <a:blip r:embed="rId1">
              <a:extLst>
                <a:ext uri="{28A0092B-C50C-407E-A947-70E740481C1C}">
                  <a14:useLocalDpi xmlns:a14="http://schemas.microsoft.com/office/drawing/2010/main" val="0"/>
                </a:ext>
              </a:extLst>
            </a:blip>
            <a:srcRect l="10938" r="-4883"/>
            <a:stretch>
              <a:fillRect/>
            </a:stretch>
          </p:blipFill>
          <p:spPr>
            <a:xfrm rot="381848">
              <a:off x="8578232" y="2034051"/>
              <a:ext cx="5264918" cy="1376291"/>
            </a:xfrm>
            <a:prstGeom prst="rect">
              <a:avLst/>
            </a:prstGeom>
          </p:spPr>
        </p:pic>
      </p:grpSp>
      <p:sp>
        <p:nvSpPr>
          <p:cNvPr id="32" name="Google Shape;86;p19"/>
          <p:cNvSpPr txBox="1"/>
          <p:nvPr/>
        </p:nvSpPr>
        <p:spPr>
          <a:xfrm>
            <a:off x="1201338" y="3397845"/>
            <a:ext cx="3108020" cy="786698"/>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4000" b="1" i="0" u="none" strike="noStrike" cap="none" dirty="0">
                <a:solidFill>
                  <a:schemeClr val="bg1"/>
                </a:solidFill>
                <a:cs typeface="+mn-ea"/>
                <a:sym typeface="+mn-lt"/>
              </a:rPr>
              <a:t>BUSINESS</a:t>
            </a:r>
            <a:endParaRPr sz="4000" b="1" i="0" u="none" strike="noStrike" cap="none" dirty="0">
              <a:solidFill>
                <a:schemeClr val="bg1"/>
              </a:solidFill>
              <a:cs typeface="+mn-ea"/>
              <a:sym typeface="+mn-lt"/>
            </a:endParaRPr>
          </a:p>
        </p:txBody>
      </p:sp>
      <p:sp>
        <p:nvSpPr>
          <p:cNvPr id="33" name="文本框 32"/>
          <p:cNvSpPr txBox="1"/>
          <p:nvPr/>
        </p:nvSpPr>
        <p:spPr>
          <a:xfrm>
            <a:off x="5296886" y="2619160"/>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34" name="文本框 33"/>
          <p:cNvSpPr txBox="1"/>
          <p:nvPr/>
        </p:nvSpPr>
        <p:spPr>
          <a:xfrm>
            <a:off x="5273724" y="2031050"/>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35" name="文本框 34"/>
          <p:cNvSpPr txBox="1"/>
          <p:nvPr/>
        </p:nvSpPr>
        <p:spPr>
          <a:xfrm>
            <a:off x="8396252" y="2619160"/>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36" name="文本框 35"/>
          <p:cNvSpPr txBox="1"/>
          <p:nvPr/>
        </p:nvSpPr>
        <p:spPr>
          <a:xfrm>
            <a:off x="8373090" y="2031050"/>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37" name="文本框 36"/>
          <p:cNvSpPr txBox="1"/>
          <p:nvPr/>
        </p:nvSpPr>
        <p:spPr>
          <a:xfrm>
            <a:off x="5296886" y="4689599"/>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38" name="文本框 37"/>
          <p:cNvSpPr txBox="1"/>
          <p:nvPr/>
        </p:nvSpPr>
        <p:spPr>
          <a:xfrm>
            <a:off x="5273724" y="4101489"/>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39" name="文本框 38"/>
          <p:cNvSpPr txBox="1"/>
          <p:nvPr/>
        </p:nvSpPr>
        <p:spPr>
          <a:xfrm>
            <a:off x="8396252" y="4689599"/>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40" name="文本框 39"/>
          <p:cNvSpPr txBox="1"/>
          <p:nvPr/>
        </p:nvSpPr>
        <p:spPr>
          <a:xfrm>
            <a:off x="8373090" y="4101489"/>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childTnLst>
                          </p:cTn>
                        </p:par>
                        <p:par>
                          <p:cTn id="19" fill="hold">
                            <p:stCondLst>
                              <p:cond delay="500"/>
                            </p:stCondLst>
                            <p:childTnLst>
                              <p:par>
                                <p:cTn id="20" presetID="12" presetClass="entr" presetSubtype="4"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p:tgtEl>
                                          <p:spTgt spid="33"/>
                                        </p:tgtEl>
                                        <p:attrNameLst>
                                          <p:attrName>ppt_y</p:attrName>
                                        </p:attrNameLst>
                                      </p:cBhvr>
                                      <p:tavLst>
                                        <p:tav tm="0">
                                          <p:val>
                                            <p:strVal val="#ppt_y+#ppt_h*1.125000"/>
                                          </p:val>
                                        </p:tav>
                                        <p:tav tm="100000">
                                          <p:val>
                                            <p:strVal val="#ppt_y"/>
                                          </p:val>
                                        </p:tav>
                                      </p:tavLst>
                                    </p:anim>
                                    <p:animEffect transition="in" filter="wipe(up)">
                                      <p:cBhvr>
                                        <p:cTn id="23" dur="500"/>
                                        <p:tgtEl>
                                          <p:spTgt spid="33"/>
                                        </p:tgtEl>
                                      </p:cBhvr>
                                    </p:animEffect>
                                  </p:childTnLst>
                                </p:cTn>
                              </p:par>
                            </p:childTnLst>
                          </p:cTn>
                        </p:par>
                        <p:par>
                          <p:cTn id="24" fill="hold">
                            <p:stCondLst>
                              <p:cond delay="1000"/>
                            </p:stCondLst>
                            <p:childTnLst>
                              <p:par>
                                <p:cTn id="25" presetID="12" presetClass="entr" presetSubtype="4"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ppt_y</p:attrName>
                                        </p:attrNameLst>
                                      </p:cBhvr>
                                      <p:tavLst>
                                        <p:tav tm="0">
                                          <p:val>
                                            <p:strVal val="#ppt_y+#ppt_h*1.125000"/>
                                          </p:val>
                                        </p:tav>
                                        <p:tav tm="100000">
                                          <p:val>
                                            <p:strVal val="#ppt_y"/>
                                          </p:val>
                                        </p:tav>
                                      </p:tavLst>
                                    </p:anim>
                                    <p:animEffect transition="in" filter="wipe(up)">
                                      <p:cBhvr>
                                        <p:cTn id="28" dur="500"/>
                                        <p:tgtEl>
                                          <p:spTgt spid="34"/>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p:tgtEl>
                                          <p:spTgt spid="35"/>
                                        </p:tgtEl>
                                        <p:attrNameLst>
                                          <p:attrName>ppt_y</p:attrName>
                                        </p:attrNameLst>
                                      </p:cBhvr>
                                      <p:tavLst>
                                        <p:tav tm="0">
                                          <p:val>
                                            <p:strVal val="#ppt_y+#ppt_h*1.125000"/>
                                          </p:val>
                                        </p:tav>
                                        <p:tav tm="100000">
                                          <p:val>
                                            <p:strVal val="#ppt_y"/>
                                          </p:val>
                                        </p:tav>
                                      </p:tavLst>
                                    </p:anim>
                                    <p:animEffect transition="in" filter="wipe(up)">
                                      <p:cBhvr>
                                        <p:cTn id="33" dur="500"/>
                                        <p:tgtEl>
                                          <p:spTgt spid="35"/>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ppt_y</p:attrName>
                                        </p:attrNameLst>
                                      </p:cBhvr>
                                      <p:tavLst>
                                        <p:tav tm="0">
                                          <p:val>
                                            <p:strVal val="#ppt_y+#ppt_h*1.125000"/>
                                          </p:val>
                                        </p:tav>
                                        <p:tav tm="100000">
                                          <p:val>
                                            <p:strVal val="#ppt_y"/>
                                          </p:val>
                                        </p:tav>
                                      </p:tavLst>
                                    </p:anim>
                                    <p:animEffect transition="in" filter="wipe(up)">
                                      <p:cBhvr>
                                        <p:cTn id="38" dur="500"/>
                                        <p:tgtEl>
                                          <p:spTgt spid="36"/>
                                        </p:tgtEl>
                                      </p:cBhvr>
                                    </p:animEffect>
                                  </p:childTnLst>
                                </p:cTn>
                              </p:par>
                            </p:childTnLst>
                          </p:cTn>
                        </p:par>
                        <p:par>
                          <p:cTn id="39" fill="hold">
                            <p:stCondLst>
                              <p:cond delay="2500"/>
                            </p:stCondLst>
                            <p:childTnLst>
                              <p:par>
                                <p:cTn id="40" presetID="1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p:tgtEl>
                                          <p:spTgt spid="37"/>
                                        </p:tgtEl>
                                        <p:attrNameLst>
                                          <p:attrName>ppt_y</p:attrName>
                                        </p:attrNameLst>
                                      </p:cBhvr>
                                      <p:tavLst>
                                        <p:tav tm="0">
                                          <p:val>
                                            <p:strVal val="#ppt_y+#ppt_h*1.125000"/>
                                          </p:val>
                                        </p:tav>
                                        <p:tav tm="100000">
                                          <p:val>
                                            <p:strVal val="#ppt_y"/>
                                          </p:val>
                                        </p:tav>
                                      </p:tavLst>
                                    </p:anim>
                                    <p:animEffect transition="in" filter="wipe(up)">
                                      <p:cBhvr>
                                        <p:cTn id="43" dur="500"/>
                                        <p:tgtEl>
                                          <p:spTgt spid="37"/>
                                        </p:tgtEl>
                                      </p:cBhvr>
                                    </p:animEffect>
                                  </p:childTnLst>
                                </p:cTn>
                              </p:par>
                            </p:childTnLst>
                          </p:cTn>
                        </p:par>
                        <p:par>
                          <p:cTn id="44" fill="hold">
                            <p:stCondLst>
                              <p:cond delay="3000"/>
                            </p:stCondLst>
                            <p:childTnLst>
                              <p:par>
                                <p:cTn id="45" presetID="12" presetClass="entr" presetSubtype="4"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p:tgtEl>
                                          <p:spTgt spid="38"/>
                                        </p:tgtEl>
                                        <p:attrNameLst>
                                          <p:attrName>ppt_y</p:attrName>
                                        </p:attrNameLst>
                                      </p:cBhvr>
                                      <p:tavLst>
                                        <p:tav tm="0">
                                          <p:val>
                                            <p:strVal val="#ppt_y+#ppt_h*1.125000"/>
                                          </p:val>
                                        </p:tav>
                                        <p:tav tm="100000">
                                          <p:val>
                                            <p:strVal val="#ppt_y"/>
                                          </p:val>
                                        </p:tav>
                                      </p:tavLst>
                                    </p:anim>
                                    <p:animEffect transition="in" filter="wipe(up)">
                                      <p:cBhvr>
                                        <p:cTn id="48" dur="500"/>
                                        <p:tgtEl>
                                          <p:spTgt spid="38"/>
                                        </p:tgtEl>
                                      </p:cBhvr>
                                    </p:animEffect>
                                  </p:childTnLst>
                                </p:cTn>
                              </p:par>
                            </p:childTnLst>
                          </p:cTn>
                        </p:par>
                        <p:par>
                          <p:cTn id="49" fill="hold">
                            <p:stCondLst>
                              <p:cond delay="3500"/>
                            </p:stCondLst>
                            <p:childTnLst>
                              <p:par>
                                <p:cTn id="50" presetID="12" presetClass="entr" presetSubtype="4"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p:tgtEl>
                                          <p:spTgt spid="39"/>
                                        </p:tgtEl>
                                        <p:attrNameLst>
                                          <p:attrName>ppt_y</p:attrName>
                                        </p:attrNameLst>
                                      </p:cBhvr>
                                      <p:tavLst>
                                        <p:tav tm="0">
                                          <p:val>
                                            <p:strVal val="#ppt_y+#ppt_h*1.125000"/>
                                          </p:val>
                                        </p:tav>
                                        <p:tav tm="100000">
                                          <p:val>
                                            <p:strVal val="#ppt_y"/>
                                          </p:val>
                                        </p:tav>
                                      </p:tavLst>
                                    </p:anim>
                                    <p:animEffect transition="in" filter="wipe(up)">
                                      <p:cBhvr>
                                        <p:cTn id="53" dur="500"/>
                                        <p:tgtEl>
                                          <p:spTgt spid="39"/>
                                        </p:tgtEl>
                                      </p:cBhvr>
                                    </p:animEffect>
                                  </p:childTnLst>
                                </p:cTn>
                              </p:par>
                            </p:childTnLst>
                          </p:cTn>
                        </p:par>
                        <p:par>
                          <p:cTn id="54" fill="hold">
                            <p:stCondLst>
                              <p:cond delay="4000"/>
                            </p:stCondLst>
                            <p:childTnLst>
                              <p:par>
                                <p:cTn id="55" presetID="12" presetClass="entr" presetSubtype="4"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ppt_y</p:attrName>
                                        </p:attrNameLst>
                                      </p:cBhvr>
                                      <p:tavLst>
                                        <p:tav tm="0">
                                          <p:val>
                                            <p:strVal val="#ppt_y+#ppt_h*1.125000"/>
                                          </p:val>
                                        </p:tav>
                                        <p:tav tm="100000">
                                          <p:val>
                                            <p:strVal val="#ppt_y"/>
                                          </p:val>
                                        </p:tav>
                                      </p:tavLst>
                                    </p:anim>
                                    <p:animEffect transition="in" filter="wipe(up)">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2" grpId="0"/>
      <p:bldP spid="33" grpId="0" bldLvl="0"/>
      <p:bldP spid="34" grpId="0" bldLvl="0"/>
      <p:bldP spid="35" grpId="0" bldLvl="0"/>
      <p:bldP spid="36" grpId="0" bldLvl="0"/>
      <p:bldP spid="37" grpId="0" bldLvl="0"/>
      <p:bldP spid="38" grpId="0" bldLvl="0"/>
      <p:bldP spid="39" grpId="0" bldLvl="0"/>
      <p:bldP spid="40"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29088" y="482302"/>
            <a:ext cx="2427911" cy="1015663"/>
          </a:xfrm>
          <a:prstGeom prst="rect">
            <a:avLst/>
          </a:prstGeom>
          <a:noFill/>
        </p:spPr>
        <p:txBody>
          <a:bodyPr wrap="square" rtlCol="0">
            <a:spAutoFit/>
          </a:bodyPr>
          <a:lstStyle/>
          <a:p>
            <a:r>
              <a:rPr lang="zh-CN" altLang="en-US" sz="6000" dirty="0">
                <a:ln w="28575">
                  <a:noFill/>
                </a:ln>
                <a:solidFill>
                  <a:schemeClr val="bg1"/>
                </a:solidFill>
                <a:effectLst>
                  <a:outerShdw blurRad="38100" dist="38100" dir="2700000" algn="tl">
                    <a:srgbClr val="000000">
                      <a:alpha val="43137"/>
                    </a:srgbClr>
                  </a:outerShdw>
                </a:effectLst>
                <a:cs typeface="+mn-ea"/>
                <a:sym typeface="+mn-lt"/>
              </a:rPr>
              <a:t>目录</a:t>
            </a:r>
            <a:endParaRPr lang="zh-CN" altLang="en-US" sz="60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5" name="文本框 4"/>
          <p:cNvSpPr txBox="1"/>
          <p:nvPr/>
        </p:nvSpPr>
        <p:spPr>
          <a:xfrm>
            <a:off x="7566286" y="401607"/>
            <a:ext cx="4431983" cy="5938376"/>
          </a:xfrm>
          <a:prstGeom prst="rect">
            <a:avLst/>
          </a:prstGeom>
          <a:noFill/>
        </p:spPr>
        <p:txBody>
          <a:bodyPr vert="eaVert" wrap="square" rtlCol="0">
            <a:spAutoFit/>
          </a:bodyPr>
          <a:lstStyle/>
          <a:p>
            <a:pPr algn="dist"/>
            <a:r>
              <a:rPr lang="en-US" altLang="zh-CN" sz="13800" b="1" dirty="0">
                <a:ln w="28575">
                  <a:solidFill>
                    <a:srgbClr val="3C4B5E"/>
                  </a:solidFill>
                </a:ln>
                <a:noFill/>
                <a:cs typeface="+mn-ea"/>
                <a:sym typeface="+mn-lt"/>
              </a:rPr>
              <a:t>content</a:t>
            </a:r>
            <a:endParaRPr lang="zh-CN" altLang="en-US" sz="13800" b="1" dirty="0">
              <a:ln w="28575">
                <a:solidFill>
                  <a:srgbClr val="3C4B5E"/>
                </a:solidFill>
              </a:ln>
              <a:noFill/>
              <a:cs typeface="+mn-ea"/>
              <a:sym typeface="+mn-lt"/>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352" t="-3272" r="27364" b="-461"/>
          <a:stretch>
            <a:fillRect/>
          </a:stretch>
        </p:blipFill>
        <p:spPr>
          <a:xfrm rot="10980791" flipH="1">
            <a:off x="802" y="950548"/>
            <a:ext cx="2988610" cy="613336"/>
          </a:xfrm>
          <a:prstGeom prst="rect">
            <a:avLst/>
          </a:prstGeom>
        </p:spPr>
      </p:pic>
      <p:sp>
        <p:nvSpPr>
          <p:cNvPr id="7" name="文本框 6"/>
          <p:cNvSpPr txBox="1"/>
          <p:nvPr/>
        </p:nvSpPr>
        <p:spPr>
          <a:xfrm>
            <a:off x="1579610" y="1497965"/>
            <a:ext cx="2692358" cy="2646878"/>
          </a:xfrm>
          <a:prstGeom prst="rect">
            <a:avLst/>
          </a:prstGeom>
          <a:noFill/>
        </p:spPr>
        <p:txBody>
          <a:bodyPr wrap="square" rtlCol="0">
            <a:spAutoFit/>
          </a:bodyPr>
          <a:lstStyle/>
          <a:p>
            <a:pPr algn="ctr"/>
            <a:r>
              <a:rPr lang="en-US" altLang="zh-CN" sz="16600" b="1" dirty="0">
                <a:ln w="28575">
                  <a:solidFill>
                    <a:srgbClr val="3C4B5E"/>
                  </a:solidFill>
                </a:ln>
                <a:solidFill>
                  <a:srgbClr val="3C4B5E"/>
                </a:solidFill>
                <a:cs typeface="+mn-ea"/>
                <a:sym typeface="+mn-lt"/>
              </a:rPr>
              <a:t>01</a:t>
            </a:r>
            <a:endParaRPr lang="zh-CN" altLang="en-US" sz="16600" b="1" dirty="0">
              <a:ln w="28575">
                <a:solidFill>
                  <a:srgbClr val="3C4B5E"/>
                </a:solidFill>
              </a:ln>
              <a:solidFill>
                <a:srgbClr val="3C4B5E"/>
              </a:solidFill>
              <a:cs typeface="+mn-ea"/>
              <a:sym typeface="+mn-lt"/>
            </a:endParaRPr>
          </a:p>
        </p:txBody>
      </p:sp>
      <p:sp>
        <p:nvSpPr>
          <p:cNvPr id="8" name="文本框 7"/>
          <p:cNvSpPr txBox="1"/>
          <p:nvPr/>
        </p:nvSpPr>
        <p:spPr>
          <a:xfrm>
            <a:off x="1271742" y="2540131"/>
            <a:ext cx="3308095" cy="707886"/>
          </a:xfrm>
          <a:prstGeom prst="rect">
            <a:avLst/>
          </a:prstGeom>
          <a:noFill/>
        </p:spPr>
        <p:txBody>
          <a:bodyPr wrap="square" rtlCol="0">
            <a:spAutoFit/>
          </a:bodyPr>
          <a:lstStyle/>
          <a:p>
            <a:pPr algn="ctr"/>
            <a:r>
              <a:rPr lang="zh-CN" altLang="en-US" sz="4000" dirty="0">
                <a:ln w="28575">
                  <a:noFill/>
                </a:ln>
                <a:solidFill>
                  <a:schemeClr val="bg1"/>
                </a:solidFill>
                <a:effectLst>
                  <a:outerShdw blurRad="38100" dist="38100" dir="2700000" algn="tl">
                    <a:srgbClr val="000000">
                      <a:alpha val="43137"/>
                    </a:srgbClr>
                  </a:outerShdw>
                </a:effectLst>
                <a:cs typeface="+mn-ea"/>
                <a:sym typeface="+mn-lt"/>
              </a:rPr>
              <a:t>请输入标题</a:t>
            </a:r>
            <a:endParaRPr lang="zh-CN" altLang="en-US" sz="40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9" name="文本框 8"/>
          <p:cNvSpPr txBox="1"/>
          <p:nvPr/>
        </p:nvSpPr>
        <p:spPr>
          <a:xfrm>
            <a:off x="5634776" y="1497965"/>
            <a:ext cx="2692358" cy="2646878"/>
          </a:xfrm>
          <a:prstGeom prst="rect">
            <a:avLst/>
          </a:prstGeom>
          <a:noFill/>
        </p:spPr>
        <p:txBody>
          <a:bodyPr wrap="square" rtlCol="0">
            <a:spAutoFit/>
          </a:bodyPr>
          <a:lstStyle/>
          <a:p>
            <a:pPr algn="ctr"/>
            <a:r>
              <a:rPr lang="en-US" altLang="zh-CN" sz="16600" b="1" dirty="0">
                <a:ln w="28575">
                  <a:solidFill>
                    <a:srgbClr val="3C4B5E"/>
                  </a:solidFill>
                </a:ln>
                <a:solidFill>
                  <a:srgbClr val="3C4B5E"/>
                </a:solidFill>
                <a:cs typeface="+mn-ea"/>
                <a:sym typeface="+mn-lt"/>
              </a:rPr>
              <a:t>02</a:t>
            </a:r>
            <a:endParaRPr lang="zh-CN" altLang="en-US" sz="16600" b="1" dirty="0">
              <a:ln w="28575">
                <a:solidFill>
                  <a:srgbClr val="3C4B5E"/>
                </a:solidFill>
              </a:ln>
              <a:solidFill>
                <a:srgbClr val="3C4B5E"/>
              </a:solidFill>
              <a:cs typeface="+mn-ea"/>
              <a:sym typeface="+mn-lt"/>
            </a:endParaRPr>
          </a:p>
        </p:txBody>
      </p:sp>
      <p:sp>
        <p:nvSpPr>
          <p:cNvPr id="10" name="文本框 9"/>
          <p:cNvSpPr txBox="1"/>
          <p:nvPr/>
        </p:nvSpPr>
        <p:spPr>
          <a:xfrm>
            <a:off x="5326908" y="2540131"/>
            <a:ext cx="3308095" cy="707886"/>
          </a:xfrm>
          <a:prstGeom prst="rect">
            <a:avLst/>
          </a:prstGeom>
          <a:noFill/>
        </p:spPr>
        <p:txBody>
          <a:bodyPr wrap="square" rtlCol="0">
            <a:spAutoFit/>
          </a:bodyPr>
          <a:lstStyle/>
          <a:p>
            <a:pPr algn="ctr"/>
            <a:r>
              <a:rPr lang="zh-CN" altLang="en-US" sz="4000" dirty="0">
                <a:ln w="28575">
                  <a:noFill/>
                </a:ln>
                <a:solidFill>
                  <a:schemeClr val="bg1"/>
                </a:solidFill>
                <a:effectLst>
                  <a:outerShdw blurRad="38100" dist="38100" dir="2700000" algn="tl">
                    <a:srgbClr val="000000">
                      <a:alpha val="43137"/>
                    </a:srgbClr>
                  </a:outerShdw>
                </a:effectLst>
                <a:cs typeface="+mn-ea"/>
                <a:sym typeface="+mn-lt"/>
              </a:rPr>
              <a:t>请输入标题</a:t>
            </a:r>
            <a:endParaRPr lang="zh-CN" altLang="en-US" sz="40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11" name="文本框 10"/>
          <p:cNvSpPr txBox="1"/>
          <p:nvPr/>
        </p:nvSpPr>
        <p:spPr>
          <a:xfrm>
            <a:off x="1579610" y="3714386"/>
            <a:ext cx="2692358" cy="2646878"/>
          </a:xfrm>
          <a:prstGeom prst="rect">
            <a:avLst/>
          </a:prstGeom>
          <a:noFill/>
        </p:spPr>
        <p:txBody>
          <a:bodyPr wrap="square" rtlCol="0">
            <a:spAutoFit/>
          </a:bodyPr>
          <a:lstStyle/>
          <a:p>
            <a:pPr algn="ctr"/>
            <a:r>
              <a:rPr lang="en-US" altLang="zh-CN" sz="16600" b="1" dirty="0">
                <a:ln w="28575">
                  <a:solidFill>
                    <a:srgbClr val="3C4B5E"/>
                  </a:solidFill>
                </a:ln>
                <a:solidFill>
                  <a:srgbClr val="3C4B5E"/>
                </a:solidFill>
                <a:cs typeface="+mn-ea"/>
                <a:sym typeface="+mn-lt"/>
              </a:rPr>
              <a:t>03</a:t>
            </a:r>
            <a:endParaRPr lang="zh-CN" altLang="en-US" sz="16600" b="1" dirty="0">
              <a:ln w="28575">
                <a:solidFill>
                  <a:srgbClr val="3C4B5E"/>
                </a:solidFill>
              </a:ln>
              <a:solidFill>
                <a:srgbClr val="3C4B5E"/>
              </a:solidFill>
              <a:cs typeface="+mn-ea"/>
              <a:sym typeface="+mn-lt"/>
            </a:endParaRPr>
          </a:p>
        </p:txBody>
      </p:sp>
      <p:sp>
        <p:nvSpPr>
          <p:cNvPr id="12" name="文本框 11"/>
          <p:cNvSpPr txBox="1"/>
          <p:nvPr/>
        </p:nvSpPr>
        <p:spPr>
          <a:xfrm>
            <a:off x="1271742" y="4756552"/>
            <a:ext cx="3308095" cy="707886"/>
          </a:xfrm>
          <a:prstGeom prst="rect">
            <a:avLst/>
          </a:prstGeom>
          <a:noFill/>
        </p:spPr>
        <p:txBody>
          <a:bodyPr wrap="square" rtlCol="0">
            <a:spAutoFit/>
          </a:bodyPr>
          <a:lstStyle/>
          <a:p>
            <a:pPr algn="ctr"/>
            <a:r>
              <a:rPr lang="zh-CN" altLang="en-US" sz="4000" dirty="0">
                <a:ln w="28575">
                  <a:noFill/>
                </a:ln>
                <a:solidFill>
                  <a:schemeClr val="bg1"/>
                </a:solidFill>
                <a:effectLst>
                  <a:outerShdw blurRad="38100" dist="38100" dir="2700000" algn="tl">
                    <a:srgbClr val="000000">
                      <a:alpha val="43137"/>
                    </a:srgbClr>
                  </a:outerShdw>
                </a:effectLst>
                <a:cs typeface="+mn-ea"/>
                <a:sym typeface="+mn-lt"/>
              </a:rPr>
              <a:t>请输入标题</a:t>
            </a:r>
            <a:endParaRPr lang="zh-CN" altLang="en-US" sz="40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13" name="文本框 12"/>
          <p:cNvSpPr txBox="1"/>
          <p:nvPr/>
        </p:nvSpPr>
        <p:spPr>
          <a:xfrm>
            <a:off x="5634776" y="3714386"/>
            <a:ext cx="2692358" cy="2646878"/>
          </a:xfrm>
          <a:prstGeom prst="rect">
            <a:avLst/>
          </a:prstGeom>
          <a:noFill/>
        </p:spPr>
        <p:txBody>
          <a:bodyPr wrap="square" rtlCol="0">
            <a:spAutoFit/>
          </a:bodyPr>
          <a:lstStyle/>
          <a:p>
            <a:pPr algn="ctr"/>
            <a:r>
              <a:rPr lang="en-US" altLang="zh-CN" sz="16600" b="1" dirty="0">
                <a:ln w="28575">
                  <a:solidFill>
                    <a:srgbClr val="3C4B5E"/>
                  </a:solidFill>
                </a:ln>
                <a:solidFill>
                  <a:srgbClr val="3C4B5E"/>
                </a:solidFill>
                <a:cs typeface="+mn-ea"/>
                <a:sym typeface="+mn-lt"/>
              </a:rPr>
              <a:t>04</a:t>
            </a:r>
            <a:endParaRPr lang="zh-CN" altLang="en-US" sz="16600" b="1" dirty="0">
              <a:ln w="28575">
                <a:solidFill>
                  <a:srgbClr val="3C4B5E"/>
                </a:solidFill>
              </a:ln>
              <a:solidFill>
                <a:srgbClr val="3C4B5E"/>
              </a:solidFill>
              <a:cs typeface="+mn-ea"/>
              <a:sym typeface="+mn-lt"/>
            </a:endParaRPr>
          </a:p>
        </p:txBody>
      </p:sp>
      <p:sp>
        <p:nvSpPr>
          <p:cNvPr id="14" name="文本框 13"/>
          <p:cNvSpPr txBox="1"/>
          <p:nvPr/>
        </p:nvSpPr>
        <p:spPr>
          <a:xfrm>
            <a:off x="5326908" y="4756552"/>
            <a:ext cx="3308095" cy="707886"/>
          </a:xfrm>
          <a:prstGeom prst="rect">
            <a:avLst/>
          </a:prstGeom>
          <a:noFill/>
        </p:spPr>
        <p:txBody>
          <a:bodyPr wrap="square" rtlCol="0">
            <a:spAutoFit/>
          </a:bodyPr>
          <a:lstStyle/>
          <a:p>
            <a:pPr algn="ctr"/>
            <a:r>
              <a:rPr lang="zh-CN" altLang="en-US" sz="4000" dirty="0">
                <a:ln w="28575">
                  <a:noFill/>
                </a:ln>
                <a:solidFill>
                  <a:schemeClr val="bg1"/>
                </a:solidFill>
                <a:effectLst>
                  <a:outerShdw blurRad="38100" dist="38100" dir="2700000" algn="tl">
                    <a:srgbClr val="000000">
                      <a:alpha val="43137"/>
                    </a:srgbClr>
                  </a:outerShdw>
                </a:effectLst>
                <a:cs typeface="+mn-ea"/>
                <a:sym typeface="+mn-lt"/>
              </a:rPr>
              <a:t>请输入标题</a:t>
            </a:r>
            <a:endParaRPr lang="zh-CN" altLang="en-US" sz="4000" dirty="0">
              <a:ln w="28575">
                <a:noFill/>
              </a:ln>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P spid="9" grpId="0"/>
      <p:bldP spid="10"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31951" t="-2426" r="-1988" b="-8135"/>
          <a:stretch>
            <a:fillRect/>
          </a:stretch>
        </p:blipFill>
        <p:spPr>
          <a:xfrm rot="664848">
            <a:off x="-370726" y="3027835"/>
            <a:ext cx="11870909" cy="3255929"/>
          </a:xfrm>
          <a:prstGeom prst="rect">
            <a:avLst/>
          </a:prstGeom>
        </p:spPr>
      </p:pic>
      <p:sp>
        <p:nvSpPr>
          <p:cNvPr id="3" name="文本框 2"/>
          <p:cNvSpPr txBox="1"/>
          <p:nvPr/>
        </p:nvSpPr>
        <p:spPr>
          <a:xfrm>
            <a:off x="5955174" y="2399652"/>
            <a:ext cx="4363026" cy="923330"/>
          </a:xfrm>
          <a:prstGeom prst="rect">
            <a:avLst/>
          </a:prstGeom>
          <a:noFill/>
        </p:spPr>
        <p:txBody>
          <a:bodyPr wrap="square" rtlCol="0">
            <a:spAutoFit/>
          </a:bodyPr>
          <a:lstStyle/>
          <a:p>
            <a:pPr algn="dist"/>
            <a:r>
              <a:rPr lang="zh-CN" altLang="en-US" sz="5400" dirty="0">
                <a:ln w="28575">
                  <a:noFill/>
                </a:ln>
                <a:solidFill>
                  <a:schemeClr val="bg1"/>
                </a:solidFill>
                <a:effectLst>
                  <a:outerShdw blurRad="38100" dist="38100" dir="2700000" algn="tl">
                    <a:srgbClr val="000000">
                      <a:alpha val="43137"/>
                    </a:srgbClr>
                  </a:outerShdw>
                </a:effectLst>
                <a:cs typeface="+mn-ea"/>
                <a:sym typeface="+mn-lt"/>
              </a:rPr>
              <a:t>请输入标题</a:t>
            </a:r>
            <a:endParaRPr lang="zh-CN" altLang="en-US" sz="54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5" name="文本框 4"/>
          <p:cNvSpPr txBox="1"/>
          <p:nvPr/>
        </p:nvSpPr>
        <p:spPr>
          <a:xfrm>
            <a:off x="96926" y="2967335"/>
            <a:ext cx="4667528" cy="3770263"/>
          </a:xfrm>
          <a:prstGeom prst="rect">
            <a:avLst/>
          </a:prstGeom>
          <a:noFill/>
        </p:spPr>
        <p:txBody>
          <a:bodyPr wrap="square" rtlCol="0">
            <a:spAutoFit/>
          </a:bodyPr>
          <a:lstStyle/>
          <a:p>
            <a:pPr algn="dist"/>
            <a:r>
              <a:rPr lang="en-US" altLang="zh-CN" sz="23900" b="1" dirty="0">
                <a:ln w="28575">
                  <a:solidFill>
                    <a:srgbClr val="3C4B5E"/>
                  </a:solidFill>
                </a:ln>
                <a:noFill/>
                <a:cs typeface="+mn-ea"/>
                <a:sym typeface="+mn-lt"/>
              </a:rPr>
              <a:t>4</a:t>
            </a:r>
            <a:endParaRPr lang="zh-CN" altLang="en-US" sz="23900" b="1" dirty="0">
              <a:ln w="28575">
                <a:solidFill>
                  <a:srgbClr val="3C4B5E"/>
                </a:solidFill>
              </a:ln>
              <a:noFill/>
              <a:cs typeface="+mn-ea"/>
              <a:sym typeface="+mn-lt"/>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72154"/>
          <a:stretch>
            <a:fillRect/>
          </a:stretch>
        </p:blipFill>
        <p:spPr>
          <a:xfrm rot="15042523">
            <a:off x="8893877" y="-144689"/>
            <a:ext cx="3567797" cy="3064071"/>
          </a:xfrm>
          <a:prstGeom prst="rect">
            <a:avLst/>
          </a:prstGeom>
        </p:spPr>
      </p:pic>
      <p:sp>
        <p:nvSpPr>
          <p:cNvPr id="7" name="矩形 6"/>
          <p:cNvSpPr/>
          <p:nvPr/>
        </p:nvSpPr>
        <p:spPr>
          <a:xfrm>
            <a:off x="6047939" y="3301245"/>
            <a:ext cx="4667528" cy="646331"/>
          </a:xfrm>
          <a:prstGeom prst="rect">
            <a:avLst/>
          </a:prstGeom>
        </p:spPr>
        <p:txBody>
          <a:bodyPr wrap="square">
            <a:spAutoFit/>
          </a:bodyPr>
          <a:lstStyle/>
          <a:p>
            <a:r>
              <a:rPr lang="en-US" altLang="zh-CN" sz="1400" dirty="0">
                <a:solidFill>
                  <a:schemeClr val="bg1"/>
                </a:solidFill>
                <a:cs typeface="+mn-ea"/>
                <a:sym typeface="+mn-lt"/>
              </a:rPr>
              <a:t>P  l   e  a  s  e         </a:t>
            </a:r>
            <a:r>
              <a:rPr lang="en-US" altLang="zh-CN" sz="1400" dirty="0" err="1">
                <a:solidFill>
                  <a:schemeClr val="bg1"/>
                </a:solidFill>
                <a:cs typeface="+mn-ea"/>
                <a:sym typeface="+mn-lt"/>
              </a:rPr>
              <a:t>e</a:t>
            </a:r>
            <a:r>
              <a:rPr lang="en-US" altLang="zh-CN" sz="1400" dirty="0">
                <a:solidFill>
                  <a:schemeClr val="bg1"/>
                </a:solidFill>
                <a:cs typeface="+mn-ea"/>
                <a:sym typeface="+mn-lt"/>
              </a:rPr>
              <a:t>   n  t  e  r       t  e  x  t     h  e  r  e</a:t>
            </a:r>
            <a:endParaRPr lang="zh-CN" altLang="en-US" sz="1400" dirty="0">
              <a:solidFill>
                <a:schemeClr val="bg1"/>
              </a:solidFill>
              <a:cs typeface="+mn-ea"/>
              <a:sym typeface="+mn-lt"/>
            </a:endParaRPr>
          </a:p>
        </p:txBody>
      </p:sp>
      <p:sp>
        <p:nvSpPr>
          <p:cNvPr id="8" name="文本框 7"/>
          <p:cNvSpPr txBox="1"/>
          <p:nvPr/>
        </p:nvSpPr>
        <p:spPr>
          <a:xfrm>
            <a:off x="6047938" y="1564513"/>
            <a:ext cx="2197207" cy="769441"/>
          </a:xfrm>
          <a:prstGeom prst="rect">
            <a:avLst/>
          </a:prstGeom>
          <a:noFill/>
        </p:spPr>
        <p:txBody>
          <a:bodyPr wrap="square" rtlCol="0">
            <a:spAutoFit/>
          </a:bodyPr>
          <a:lstStyle/>
          <a:p>
            <a:r>
              <a:rPr lang="en-US" altLang="zh-CN" sz="4400" dirty="0">
                <a:ln w="28575">
                  <a:noFill/>
                </a:ln>
                <a:solidFill>
                  <a:schemeClr val="bg1"/>
                </a:solidFill>
                <a:effectLst>
                  <a:outerShdw blurRad="38100" dist="38100" dir="2700000" algn="tl">
                    <a:srgbClr val="000000">
                      <a:alpha val="43137"/>
                    </a:srgbClr>
                  </a:outerShdw>
                </a:effectLst>
                <a:cs typeface="+mn-ea"/>
                <a:sym typeface="+mn-lt"/>
              </a:rPr>
              <a:t>Part  04</a:t>
            </a:r>
            <a:endParaRPr lang="zh-CN" altLang="en-US" sz="4400" dirty="0">
              <a:ln w="28575">
                <a:noFill/>
              </a:ln>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sp>
        <p:nvSpPr>
          <p:cNvPr id="3" name="文本框 2"/>
          <p:cNvSpPr txBox="1"/>
          <p:nvPr/>
        </p:nvSpPr>
        <p:spPr>
          <a:xfrm>
            <a:off x="1071114" y="2712921"/>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5" name="文本框 4"/>
          <p:cNvSpPr txBox="1"/>
          <p:nvPr/>
        </p:nvSpPr>
        <p:spPr>
          <a:xfrm>
            <a:off x="1047952" y="2124811"/>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6" name="文本框 5"/>
          <p:cNvSpPr txBox="1"/>
          <p:nvPr/>
        </p:nvSpPr>
        <p:spPr>
          <a:xfrm>
            <a:off x="8225771" y="2665653"/>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7" name="文本框 6"/>
          <p:cNvSpPr txBox="1"/>
          <p:nvPr/>
        </p:nvSpPr>
        <p:spPr>
          <a:xfrm>
            <a:off x="8202609" y="2077543"/>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8" name="文本框 7"/>
          <p:cNvSpPr txBox="1"/>
          <p:nvPr/>
        </p:nvSpPr>
        <p:spPr>
          <a:xfrm>
            <a:off x="1071114" y="4783360"/>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9" name="文本框 8"/>
          <p:cNvSpPr txBox="1"/>
          <p:nvPr/>
        </p:nvSpPr>
        <p:spPr>
          <a:xfrm>
            <a:off x="1047952" y="4195250"/>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
        <p:nvSpPr>
          <p:cNvPr id="10" name="文本框 9"/>
          <p:cNvSpPr txBox="1"/>
          <p:nvPr/>
        </p:nvSpPr>
        <p:spPr>
          <a:xfrm>
            <a:off x="8225771" y="4736092"/>
            <a:ext cx="2778793"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a:t>
            </a:r>
            <a:endParaRPr lang="en-US" sz="1200" dirty="0">
              <a:solidFill>
                <a:schemeClr val="bg1"/>
              </a:solidFill>
              <a:cs typeface="+mn-ea"/>
              <a:sym typeface="+mn-lt"/>
            </a:endParaRPr>
          </a:p>
        </p:txBody>
      </p:sp>
      <p:sp>
        <p:nvSpPr>
          <p:cNvPr id="11" name="文本框 10"/>
          <p:cNvSpPr txBox="1"/>
          <p:nvPr/>
        </p:nvSpPr>
        <p:spPr>
          <a:xfrm>
            <a:off x="8202609" y="4147982"/>
            <a:ext cx="2825116"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794" r="-4882"/>
          <a:stretch>
            <a:fillRect/>
          </a:stretch>
        </p:blipFill>
        <p:spPr>
          <a:xfrm rot="4821585">
            <a:off x="4775745" y="2498021"/>
            <a:ext cx="2611409" cy="30835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ppt_y</p:attrName>
                                        </p:attrNameLst>
                                      </p:cBhvr>
                                      <p:tavLst>
                                        <p:tav tm="0">
                                          <p:val>
                                            <p:strVal val="#ppt_y+#ppt_h*1.125000"/>
                                          </p:val>
                                        </p:tav>
                                        <p:tav tm="100000">
                                          <p:val>
                                            <p:strVal val="#ppt_y"/>
                                          </p:val>
                                        </p:tav>
                                      </p:tavLst>
                                    </p:anim>
                                    <p:animEffect transition="in" filter="wipe(up)">
                                      <p:cBhvr>
                                        <p:cTn id="17" dur="500"/>
                                        <p:tgtEl>
                                          <p:spTgt spid="5"/>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ppt_y</p:attrName>
                                        </p:attrNameLst>
                                      </p:cBhvr>
                                      <p:tavLst>
                                        <p:tav tm="0">
                                          <p:val>
                                            <p:strVal val="#ppt_y+#ppt_h*1.125000"/>
                                          </p:val>
                                        </p:tav>
                                        <p:tav tm="100000">
                                          <p:val>
                                            <p:strVal val="#ppt_y"/>
                                          </p:val>
                                        </p:tav>
                                      </p:tavLst>
                                    </p:anim>
                                    <p:animEffect transition="in" filter="wipe(up)">
                                      <p:cBhvr>
                                        <p:cTn id="27" dur="500"/>
                                        <p:tgtEl>
                                          <p:spTgt spid="7"/>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up)">
                                      <p:cBhvr>
                                        <p:cTn id="37" dur="500"/>
                                        <p:tgtEl>
                                          <p:spTgt spid="9"/>
                                        </p:tgtEl>
                                      </p:cBhvr>
                                    </p:animEffect>
                                  </p:childTnLst>
                                </p:cTn>
                              </p:par>
                            </p:childTnLst>
                          </p:cTn>
                        </p:par>
                        <p:par>
                          <p:cTn id="38" fill="hold">
                            <p:stCondLst>
                              <p:cond delay="3500"/>
                            </p:stCondLst>
                            <p:childTnLst>
                              <p:par>
                                <p:cTn id="39" presetID="1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p:tgtEl>
                                          <p:spTgt spid="11"/>
                                        </p:tgtEl>
                                        <p:attrNameLst>
                                          <p:attrName>ppt_y</p:attrName>
                                        </p:attrNameLst>
                                      </p:cBhvr>
                                      <p:tavLst>
                                        <p:tav tm="0">
                                          <p:val>
                                            <p:strVal val="#ppt_y+#ppt_h*1.125000"/>
                                          </p:val>
                                        </p:tav>
                                        <p:tav tm="100000">
                                          <p:val>
                                            <p:strVal val="#ppt_y"/>
                                          </p:val>
                                        </p:tav>
                                      </p:tavLst>
                                    </p:anim>
                                    <p:animEffect transition="in" filter="wipe(up)">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ldLvl="0"/>
      <p:bldP spid="5" grpId="0" bldLvl="0"/>
      <p:bldP spid="6" grpId="0" bldLvl="0"/>
      <p:bldP spid="7" grpId="0" bldLvl="0"/>
      <p:bldP spid="8" grpId="0" bldLvl="0"/>
      <p:bldP spid="9" grpId="0" bldLvl="0"/>
      <p:bldP spid="10" grpId="0" bldLvl="0"/>
      <p:bldP spid="11"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380286" y="3146056"/>
            <a:ext cx="3814442" cy="2572948"/>
          </a:xfrm>
          <a:prstGeom prst="rect">
            <a:avLst/>
          </a:prstGeom>
          <a:solidFill>
            <a:srgbClr val="3C4B5E"/>
          </a:solidFill>
          <a:ln>
            <a:noFill/>
          </a:ln>
          <a:effectLst>
            <a:outerShdw blurRad="635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8" name="矩形 17"/>
          <p:cNvSpPr/>
          <p:nvPr/>
        </p:nvSpPr>
        <p:spPr>
          <a:xfrm>
            <a:off x="6225747" y="3146056"/>
            <a:ext cx="4723274" cy="2572948"/>
          </a:xfrm>
          <a:prstGeom prst="rect">
            <a:avLst/>
          </a:prstGeom>
          <a:solidFill>
            <a:srgbClr val="3C4B5E"/>
          </a:solidFill>
          <a:ln>
            <a:noFill/>
          </a:ln>
          <a:effectLst>
            <a:outerShdw blurRad="635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9" name="Google Shape;86;p19"/>
          <p:cNvSpPr txBox="1"/>
          <p:nvPr/>
        </p:nvSpPr>
        <p:spPr>
          <a:xfrm>
            <a:off x="1324494" y="1559196"/>
            <a:ext cx="4771505"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b="1" i="0" u="none" strike="noStrike" cap="none" dirty="0">
                <a:solidFill>
                  <a:schemeClr val="bg1"/>
                </a:solidFill>
                <a:cs typeface="+mn-ea"/>
                <a:sym typeface="+mn-lt"/>
              </a:rPr>
              <a:t>YOUR TITLE HERE</a:t>
            </a:r>
            <a:endParaRPr sz="4000" b="1" i="0" u="none" strike="noStrike" cap="none" dirty="0">
              <a:solidFill>
                <a:schemeClr val="bg1"/>
              </a:solidFill>
              <a:cs typeface="+mn-ea"/>
              <a:sym typeface="+mn-lt"/>
            </a:endParaRPr>
          </a:p>
        </p:txBody>
      </p:sp>
      <p:sp>
        <p:nvSpPr>
          <p:cNvPr id="20" name="Google Shape;86;p19"/>
          <p:cNvSpPr txBox="1"/>
          <p:nvPr/>
        </p:nvSpPr>
        <p:spPr>
          <a:xfrm>
            <a:off x="1324494" y="918135"/>
            <a:ext cx="4771505"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b="1" i="0" u="none" strike="noStrike" cap="none" dirty="0">
                <a:solidFill>
                  <a:schemeClr val="bg1"/>
                </a:solidFill>
                <a:cs typeface="+mn-ea"/>
                <a:sym typeface="+mn-lt"/>
              </a:rPr>
              <a:t>BUSINESS</a:t>
            </a:r>
            <a:endParaRPr sz="4000" b="1" i="0" u="none" strike="noStrike" cap="none" dirty="0">
              <a:solidFill>
                <a:schemeClr val="bg1"/>
              </a:solidFill>
              <a:cs typeface="+mn-ea"/>
              <a:sym typeface="+mn-lt"/>
            </a:endParaRPr>
          </a:p>
        </p:txBody>
      </p:sp>
      <p:sp>
        <p:nvSpPr>
          <p:cNvPr id="21" name="Google Shape;86;p19"/>
          <p:cNvSpPr txBox="1"/>
          <p:nvPr/>
        </p:nvSpPr>
        <p:spPr>
          <a:xfrm>
            <a:off x="2093987" y="5081816"/>
            <a:ext cx="2182592" cy="434269"/>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400" b="1" i="0" u="none" strike="noStrike" cap="none" dirty="0">
                <a:solidFill>
                  <a:schemeClr val="bg1"/>
                </a:solidFill>
                <a:cs typeface="+mn-ea"/>
                <a:sym typeface="+mn-lt"/>
              </a:rPr>
              <a:t>YOUR TITLE</a:t>
            </a:r>
            <a:endParaRPr sz="2400" b="1" i="0" u="none" strike="noStrike" cap="none" dirty="0">
              <a:solidFill>
                <a:schemeClr val="bg1"/>
              </a:solidFill>
              <a:cs typeface="+mn-ea"/>
              <a:sym typeface="+mn-lt"/>
            </a:endParaRPr>
          </a:p>
        </p:txBody>
      </p:sp>
      <p:sp>
        <p:nvSpPr>
          <p:cNvPr id="22" name="Google Shape;86;p19"/>
          <p:cNvSpPr txBox="1"/>
          <p:nvPr/>
        </p:nvSpPr>
        <p:spPr>
          <a:xfrm>
            <a:off x="7496088" y="5080983"/>
            <a:ext cx="2182592" cy="434269"/>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400" b="1" i="0" u="none" strike="noStrike" cap="none" dirty="0">
                <a:solidFill>
                  <a:schemeClr val="bg1"/>
                </a:solidFill>
                <a:cs typeface="+mn-ea"/>
                <a:sym typeface="+mn-lt"/>
              </a:rPr>
              <a:t>YOUR TITLE</a:t>
            </a:r>
            <a:endParaRPr sz="2400" b="1" i="0" u="none" strike="noStrike" cap="none" dirty="0">
              <a:solidFill>
                <a:schemeClr val="bg1"/>
              </a:solidFill>
              <a:cs typeface="+mn-ea"/>
              <a:sym typeface="+mn-lt"/>
            </a:endParaRPr>
          </a:p>
        </p:txBody>
      </p:sp>
      <p:pic>
        <p:nvPicPr>
          <p:cNvPr id="23" name="图片 22"/>
          <p:cNvPicPr>
            <a:picLocks noChangeAspect="1"/>
          </p:cNvPicPr>
          <p:nvPr/>
        </p:nvPicPr>
        <p:blipFill rotWithShape="1">
          <a:blip r:embed="rId1">
            <a:extLst>
              <a:ext uri="{28A0092B-C50C-407E-A947-70E740481C1C}">
                <a14:useLocalDpi xmlns:a14="http://schemas.microsoft.com/office/drawing/2010/main" val="0"/>
              </a:ext>
            </a:extLst>
          </a:blip>
          <a:srcRect l="62916"/>
          <a:stretch>
            <a:fillRect/>
          </a:stretch>
        </p:blipFill>
        <p:spPr>
          <a:xfrm rot="19453450">
            <a:off x="2420278" y="3479656"/>
            <a:ext cx="1530010" cy="1204450"/>
          </a:xfrm>
          <a:prstGeom prst="rect">
            <a:avLst/>
          </a:prstGeom>
        </p:spPr>
      </p:pic>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62916"/>
          <a:stretch>
            <a:fillRect/>
          </a:stretch>
        </p:blipFill>
        <p:spPr>
          <a:xfrm rot="19453450">
            <a:off x="7822379" y="3472311"/>
            <a:ext cx="1530010" cy="1204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sp>
        <p:nvSpPr>
          <p:cNvPr id="3" name="矩形 2"/>
          <p:cNvSpPr/>
          <p:nvPr/>
        </p:nvSpPr>
        <p:spPr>
          <a:xfrm>
            <a:off x="1025236" y="1649583"/>
            <a:ext cx="3059084" cy="2493818"/>
          </a:xfrm>
          <a:prstGeom prst="rect">
            <a:avLst/>
          </a:prstGeom>
          <a:solidFill>
            <a:srgbClr val="3C4B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 name="矩形 4"/>
          <p:cNvSpPr/>
          <p:nvPr/>
        </p:nvSpPr>
        <p:spPr>
          <a:xfrm>
            <a:off x="4566458" y="1649583"/>
            <a:ext cx="3059084" cy="2493818"/>
          </a:xfrm>
          <a:prstGeom prst="rect">
            <a:avLst/>
          </a:prstGeom>
          <a:solidFill>
            <a:srgbClr val="3C4B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 name="矩形 5"/>
          <p:cNvSpPr/>
          <p:nvPr/>
        </p:nvSpPr>
        <p:spPr>
          <a:xfrm>
            <a:off x="8107680" y="1649583"/>
            <a:ext cx="3059084" cy="2493818"/>
          </a:xfrm>
          <a:prstGeom prst="rect">
            <a:avLst/>
          </a:prstGeom>
          <a:solidFill>
            <a:srgbClr val="3C4B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矩形 6"/>
          <p:cNvSpPr/>
          <p:nvPr/>
        </p:nvSpPr>
        <p:spPr>
          <a:xfrm>
            <a:off x="1025236" y="4143400"/>
            <a:ext cx="3059084" cy="1446415"/>
          </a:xfrm>
          <a:prstGeom prst="rect">
            <a:avLst/>
          </a:prstGeom>
          <a:solidFill>
            <a:srgbClr val="222A35"/>
          </a:solidFill>
          <a:ln>
            <a:solidFill>
              <a:srgbClr val="2D38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 name="矩形 7"/>
          <p:cNvSpPr/>
          <p:nvPr/>
        </p:nvSpPr>
        <p:spPr>
          <a:xfrm>
            <a:off x="4566458" y="4143400"/>
            <a:ext cx="3059084" cy="1446415"/>
          </a:xfrm>
          <a:prstGeom prst="rect">
            <a:avLst/>
          </a:prstGeom>
          <a:solidFill>
            <a:srgbClr val="222A35"/>
          </a:solidFill>
          <a:ln>
            <a:solidFill>
              <a:srgbClr val="2D38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矩形 8"/>
          <p:cNvSpPr/>
          <p:nvPr/>
        </p:nvSpPr>
        <p:spPr>
          <a:xfrm>
            <a:off x="8107680" y="4143399"/>
            <a:ext cx="3059084" cy="1446415"/>
          </a:xfrm>
          <a:prstGeom prst="rect">
            <a:avLst/>
          </a:prstGeom>
          <a:solidFill>
            <a:srgbClr val="222A35"/>
          </a:solidFill>
          <a:ln>
            <a:solidFill>
              <a:srgbClr val="2D38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 name="椭圆 9"/>
          <p:cNvSpPr/>
          <p:nvPr/>
        </p:nvSpPr>
        <p:spPr>
          <a:xfrm>
            <a:off x="2205643" y="5257304"/>
            <a:ext cx="698270" cy="698270"/>
          </a:xfrm>
          <a:prstGeom prst="ellipse">
            <a:avLst/>
          </a:prstGeom>
          <a:solidFill>
            <a:srgbClr val="3C4B5E"/>
          </a:solidFill>
          <a:ln>
            <a:solidFill>
              <a:srgbClr val="222A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1</a:t>
            </a:r>
            <a:endParaRPr lang="zh-CN" altLang="en-US" sz="2400" dirty="0">
              <a:solidFill>
                <a:schemeClr val="bg1"/>
              </a:solidFill>
              <a:cs typeface="+mn-ea"/>
              <a:sym typeface="+mn-lt"/>
            </a:endParaRPr>
          </a:p>
        </p:txBody>
      </p:sp>
      <p:sp>
        <p:nvSpPr>
          <p:cNvPr id="11" name="椭圆 10"/>
          <p:cNvSpPr/>
          <p:nvPr/>
        </p:nvSpPr>
        <p:spPr>
          <a:xfrm>
            <a:off x="5746865" y="5257304"/>
            <a:ext cx="698270" cy="698270"/>
          </a:xfrm>
          <a:prstGeom prst="ellipse">
            <a:avLst/>
          </a:prstGeom>
          <a:solidFill>
            <a:srgbClr val="3C4B5E"/>
          </a:solidFill>
          <a:ln>
            <a:solidFill>
              <a:srgbClr val="222A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2</a:t>
            </a:r>
            <a:endParaRPr lang="zh-CN" altLang="en-US" sz="2400" dirty="0">
              <a:solidFill>
                <a:schemeClr val="bg1"/>
              </a:solidFill>
              <a:cs typeface="+mn-ea"/>
              <a:sym typeface="+mn-lt"/>
            </a:endParaRPr>
          </a:p>
        </p:txBody>
      </p:sp>
      <p:sp>
        <p:nvSpPr>
          <p:cNvPr id="12" name="椭圆 11"/>
          <p:cNvSpPr/>
          <p:nvPr/>
        </p:nvSpPr>
        <p:spPr>
          <a:xfrm>
            <a:off x="9288087" y="5273928"/>
            <a:ext cx="698270" cy="698270"/>
          </a:xfrm>
          <a:prstGeom prst="ellipse">
            <a:avLst/>
          </a:prstGeom>
          <a:solidFill>
            <a:srgbClr val="3C4B5E"/>
          </a:solidFill>
          <a:ln>
            <a:solidFill>
              <a:srgbClr val="222A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3</a:t>
            </a:r>
            <a:endParaRPr lang="zh-CN" altLang="en-US" sz="2400" dirty="0">
              <a:solidFill>
                <a:schemeClr val="bg1"/>
              </a:solidFill>
              <a:cs typeface="+mn-ea"/>
              <a:sym typeface="+mn-lt"/>
            </a:endParaRPr>
          </a:p>
        </p:txBody>
      </p:sp>
      <p:sp>
        <p:nvSpPr>
          <p:cNvPr id="13" name="文本框 12"/>
          <p:cNvSpPr txBox="1"/>
          <p:nvPr/>
        </p:nvSpPr>
        <p:spPr>
          <a:xfrm>
            <a:off x="1225692" y="2057790"/>
            <a:ext cx="2658171" cy="15240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altLang="zh-CN" sz="1600" dirty="0">
                <a:solidFill>
                  <a:schemeClr val="bg1"/>
                </a:solidFill>
                <a:cs typeface="+mn-ea"/>
                <a:sym typeface="+mn-lt"/>
              </a:rPr>
              <a:t>Please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here. Please enter text here . Please enter text here.</a:t>
            </a:r>
            <a:endParaRPr lang="en-US" altLang="zh-CN" sz="1600" dirty="0">
              <a:solidFill>
                <a:schemeClr val="bg1"/>
              </a:solidFill>
              <a:cs typeface="+mn-ea"/>
              <a:sym typeface="+mn-lt"/>
            </a:endParaRPr>
          </a:p>
        </p:txBody>
      </p:sp>
      <p:sp>
        <p:nvSpPr>
          <p:cNvPr id="14" name="文本框 13"/>
          <p:cNvSpPr txBox="1"/>
          <p:nvPr/>
        </p:nvSpPr>
        <p:spPr>
          <a:xfrm>
            <a:off x="4766914" y="2057790"/>
            <a:ext cx="2658171" cy="15240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altLang="zh-CN" sz="1600" dirty="0">
                <a:solidFill>
                  <a:schemeClr val="bg1"/>
                </a:solidFill>
                <a:cs typeface="+mn-ea"/>
                <a:sym typeface="+mn-lt"/>
              </a:rPr>
              <a:t>Please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here. Please enter text here . Please enter text here.</a:t>
            </a:r>
            <a:endParaRPr lang="en-US" altLang="zh-CN" sz="1600" dirty="0">
              <a:solidFill>
                <a:schemeClr val="bg1"/>
              </a:solidFill>
              <a:cs typeface="+mn-ea"/>
              <a:sym typeface="+mn-lt"/>
            </a:endParaRPr>
          </a:p>
        </p:txBody>
      </p:sp>
      <p:sp>
        <p:nvSpPr>
          <p:cNvPr id="15" name="文本框 14"/>
          <p:cNvSpPr txBox="1"/>
          <p:nvPr/>
        </p:nvSpPr>
        <p:spPr>
          <a:xfrm>
            <a:off x="8277600" y="2057790"/>
            <a:ext cx="2658171" cy="15240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altLang="zh-CN" sz="1600" dirty="0">
                <a:solidFill>
                  <a:schemeClr val="bg1"/>
                </a:solidFill>
                <a:cs typeface="+mn-ea"/>
                <a:sym typeface="+mn-lt"/>
              </a:rPr>
              <a:t>Please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here. Please enter text here . Please enter text here.</a:t>
            </a:r>
            <a:endParaRPr lang="en-US" altLang="zh-CN" sz="1600" dirty="0">
              <a:solidFill>
                <a:schemeClr val="bg1"/>
              </a:solidFill>
              <a:cs typeface="+mn-ea"/>
              <a:sym typeface="+mn-lt"/>
            </a:endParaRPr>
          </a:p>
        </p:txBody>
      </p:sp>
      <p:sp>
        <p:nvSpPr>
          <p:cNvPr id="16" name="Rectangle 7"/>
          <p:cNvSpPr/>
          <p:nvPr/>
        </p:nvSpPr>
        <p:spPr>
          <a:xfrm>
            <a:off x="1493379" y="4399708"/>
            <a:ext cx="2122795" cy="830997"/>
          </a:xfrm>
          <a:prstGeom prst="rect">
            <a:avLst/>
          </a:prstGeom>
        </p:spPr>
        <p:txBody>
          <a:bodyPr wrap="square">
            <a:spAutoFit/>
          </a:bodyPr>
          <a:lstStyle/>
          <a:p>
            <a:pPr algn="ctr"/>
            <a:r>
              <a:rPr lang="en-US" sz="2400" b="1" dirty="0">
                <a:solidFill>
                  <a:schemeClr val="bg1"/>
                </a:solidFill>
                <a:cs typeface="+mn-ea"/>
                <a:sym typeface="+mn-lt"/>
              </a:rPr>
              <a:t>Short Text Here</a:t>
            </a:r>
            <a:endParaRPr lang="en-US" sz="2400" b="1" dirty="0">
              <a:solidFill>
                <a:schemeClr val="bg1"/>
              </a:solidFill>
              <a:cs typeface="+mn-ea"/>
              <a:sym typeface="+mn-lt"/>
            </a:endParaRPr>
          </a:p>
        </p:txBody>
      </p:sp>
      <p:sp>
        <p:nvSpPr>
          <p:cNvPr id="17" name="Rectangle 7"/>
          <p:cNvSpPr/>
          <p:nvPr/>
        </p:nvSpPr>
        <p:spPr>
          <a:xfrm>
            <a:off x="5093210" y="4399708"/>
            <a:ext cx="2122795" cy="830997"/>
          </a:xfrm>
          <a:prstGeom prst="rect">
            <a:avLst/>
          </a:prstGeom>
        </p:spPr>
        <p:txBody>
          <a:bodyPr wrap="square">
            <a:spAutoFit/>
          </a:bodyPr>
          <a:lstStyle/>
          <a:p>
            <a:pPr algn="ctr"/>
            <a:r>
              <a:rPr lang="en-US" sz="2400" b="1" dirty="0">
                <a:solidFill>
                  <a:schemeClr val="bg1"/>
                </a:solidFill>
                <a:cs typeface="+mn-ea"/>
                <a:sym typeface="+mn-lt"/>
              </a:rPr>
              <a:t>Short Text Here</a:t>
            </a:r>
            <a:endParaRPr lang="en-US" sz="2400" b="1" dirty="0">
              <a:solidFill>
                <a:schemeClr val="bg1"/>
              </a:solidFill>
              <a:cs typeface="+mn-ea"/>
              <a:sym typeface="+mn-lt"/>
            </a:endParaRPr>
          </a:p>
        </p:txBody>
      </p:sp>
      <p:sp>
        <p:nvSpPr>
          <p:cNvPr id="18" name="Rectangle 7"/>
          <p:cNvSpPr/>
          <p:nvPr/>
        </p:nvSpPr>
        <p:spPr>
          <a:xfrm>
            <a:off x="8545287" y="4402967"/>
            <a:ext cx="2122795" cy="830997"/>
          </a:xfrm>
          <a:prstGeom prst="rect">
            <a:avLst/>
          </a:prstGeom>
        </p:spPr>
        <p:txBody>
          <a:bodyPr wrap="square">
            <a:spAutoFit/>
          </a:bodyPr>
          <a:lstStyle/>
          <a:p>
            <a:pPr algn="ctr"/>
            <a:r>
              <a:rPr lang="en-US" sz="2400" b="1" dirty="0">
                <a:solidFill>
                  <a:schemeClr val="bg1"/>
                </a:solidFill>
                <a:cs typeface="+mn-ea"/>
                <a:sym typeface="+mn-lt"/>
              </a:rPr>
              <a:t>Short Text Here</a:t>
            </a:r>
            <a:endParaRPr lang="en-US" sz="24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2" presetClass="entr" presetSubtype="4"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p:tgtEl>
                                          <p:spTgt spid="13"/>
                                        </p:tgtEl>
                                        <p:attrNameLst>
                                          <p:attrName>ppt_y</p:attrName>
                                        </p:attrNameLst>
                                      </p:cBhvr>
                                      <p:tavLst>
                                        <p:tav tm="0">
                                          <p:val>
                                            <p:strVal val="#ppt_y+#ppt_h*1.125000"/>
                                          </p:val>
                                        </p:tav>
                                        <p:tav tm="100000">
                                          <p:val>
                                            <p:strVal val="#ppt_y"/>
                                          </p:val>
                                        </p:tav>
                                      </p:tavLst>
                                    </p:anim>
                                    <p:animEffect transition="in" filter="wipe(up)">
                                      <p:cBhvr>
                                        <p:cTn id="54" dur="500"/>
                                        <p:tgtEl>
                                          <p:spTgt spid="13"/>
                                        </p:tgtEl>
                                      </p:cBhvr>
                                    </p:animEffect>
                                  </p:childTnLst>
                                </p:cTn>
                              </p:par>
                            </p:childTnLst>
                          </p:cTn>
                        </p:par>
                        <p:par>
                          <p:cTn id="55" fill="hold">
                            <p:stCondLst>
                              <p:cond delay="1500"/>
                            </p:stCondLst>
                            <p:childTnLst>
                              <p:par>
                                <p:cTn id="56" presetID="12" presetClass="entr" presetSubtype="4"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p:tgtEl>
                                          <p:spTgt spid="14"/>
                                        </p:tgtEl>
                                        <p:attrNameLst>
                                          <p:attrName>ppt_y</p:attrName>
                                        </p:attrNameLst>
                                      </p:cBhvr>
                                      <p:tavLst>
                                        <p:tav tm="0">
                                          <p:val>
                                            <p:strVal val="#ppt_y+#ppt_h*1.125000"/>
                                          </p:val>
                                        </p:tav>
                                        <p:tav tm="100000">
                                          <p:val>
                                            <p:strVal val="#ppt_y"/>
                                          </p:val>
                                        </p:tav>
                                      </p:tavLst>
                                    </p:anim>
                                    <p:animEffect transition="in" filter="wipe(up)">
                                      <p:cBhvr>
                                        <p:cTn id="59" dur="500"/>
                                        <p:tgtEl>
                                          <p:spTgt spid="14"/>
                                        </p:tgtEl>
                                      </p:cBhvr>
                                    </p:animEffect>
                                  </p:childTnLst>
                                </p:cTn>
                              </p:par>
                            </p:childTnLst>
                          </p:cTn>
                        </p:par>
                        <p:par>
                          <p:cTn id="60" fill="hold">
                            <p:stCondLst>
                              <p:cond delay="2000"/>
                            </p:stCondLst>
                            <p:childTnLst>
                              <p:par>
                                <p:cTn id="61" presetID="12" presetClass="entr" presetSubtype="4"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p:tgtEl>
                                          <p:spTgt spid="15"/>
                                        </p:tgtEl>
                                        <p:attrNameLst>
                                          <p:attrName>ppt_y</p:attrName>
                                        </p:attrNameLst>
                                      </p:cBhvr>
                                      <p:tavLst>
                                        <p:tav tm="0">
                                          <p:val>
                                            <p:strVal val="#ppt_y+#ppt_h*1.125000"/>
                                          </p:val>
                                        </p:tav>
                                        <p:tav tm="100000">
                                          <p:val>
                                            <p:strVal val="#ppt_y"/>
                                          </p:val>
                                        </p:tav>
                                      </p:tavLst>
                                    </p:anim>
                                    <p:animEffect transition="in" filter="wipe(up)">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ppt_x"/>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ppt_x"/>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P spid="12" grpId="0" animBg="1"/>
      <p:bldP spid="13" grpId="0" bldLvl="0"/>
      <p:bldP spid="14" grpId="0" bldLvl="0"/>
      <p:bldP spid="15"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sp>
        <p:nvSpPr>
          <p:cNvPr id="3" name="TextBox 50"/>
          <p:cNvSpPr txBox="1"/>
          <p:nvPr/>
        </p:nvSpPr>
        <p:spPr>
          <a:xfrm>
            <a:off x="6581819" y="2035975"/>
            <a:ext cx="2236981" cy="461665"/>
          </a:xfrm>
          <a:prstGeom prst="rect">
            <a:avLst/>
          </a:prstGeom>
          <a:noFill/>
        </p:spPr>
        <p:txBody>
          <a:bodyPr wrap="square" rtlCol="0">
            <a:spAutoFit/>
          </a:bodyPr>
          <a:lstStyle/>
          <a:p>
            <a:r>
              <a:rPr lang="zh-CN" altLang="en-US" sz="2400" dirty="0">
                <a:solidFill>
                  <a:schemeClr val="bg1"/>
                </a:solidFill>
                <a:cs typeface="+mn-ea"/>
                <a:sym typeface="+mn-lt"/>
              </a:rPr>
              <a:t>输入标题</a:t>
            </a:r>
            <a:endParaRPr lang="id-ID" sz="2400" dirty="0">
              <a:solidFill>
                <a:schemeClr val="bg1"/>
              </a:solidFill>
              <a:cs typeface="+mn-ea"/>
              <a:sym typeface="+mn-lt"/>
            </a:endParaRPr>
          </a:p>
        </p:txBody>
      </p:sp>
      <p:sp>
        <p:nvSpPr>
          <p:cNvPr id="5" name="Rectangle 51"/>
          <p:cNvSpPr/>
          <p:nvPr/>
        </p:nvSpPr>
        <p:spPr>
          <a:xfrm>
            <a:off x="6581820" y="2394762"/>
            <a:ext cx="4322256" cy="738664"/>
          </a:xfrm>
          <a:prstGeom prst="rect">
            <a:avLst/>
          </a:prstGeom>
        </p:spPr>
        <p:txBody>
          <a:bodyPr wrap="square">
            <a:spAutoFit/>
          </a:bodyPr>
          <a:lstStyle/>
          <a:p>
            <a:pPr algn="just"/>
            <a:r>
              <a:rPr lang="en-US" sz="1400" dirty="0">
                <a:solidFill>
                  <a:schemeClr val="bg1"/>
                </a:solidFill>
                <a:cs typeface="+mn-ea"/>
                <a:sym typeface="+mn-lt"/>
              </a:rPr>
              <a:t>Contrary to It has roots in a piece of classical Latin literature from 45 BC. Contrary to popular belief It has roots in a piece of literature from 45 BC. </a:t>
            </a:r>
            <a:endParaRPr lang="en-US" sz="1400" dirty="0">
              <a:solidFill>
                <a:schemeClr val="bg1"/>
              </a:solidFill>
              <a:cs typeface="+mn-ea"/>
              <a:sym typeface="+mn-lt"/>
            </a:endParaRPr>
          </a:p>
        </p:txBody>
      </p:sp>
      <p:sp>
        <p:nvSpPr>
          <p:cNvPr id="6" name="TextBox 52"/>
          <p:cNvSpPr txBox="1"/>
          <p:nvPr/>
        </p:nvSpPr>
        <p:spPr>
          <a:xfrm>
            <a:off x="7578139" y="3291959"/>
            <a:ext cx="776175" cy="338554"/>
          </a:xfrm>
          <a:prstGeom prst="rect">
            <a:avLst/>
          </a:prstGeom>
          <a:noFill/>
        </p:spPr>
        <p:txBody>
          <a:bodyPr wrap="none" rtlCol="0">
            <a:spAutoFit/>
          </a:bodyPr>
          <a:lstStyle/>
          <a:p>
            <a:r>
              <a:rPr lang="zh-CN" altLang="en-US" sz="1600" dirty="0">
                <a:solidFill>
                  <a:schemeClr val="bg1"/>
                </a:solidFill>
                <a:cs typeface="+mn-ea"/>
                <a:sym typeface="+mn-lt"/>
              </a:rPr>
              <a:t>标题</a:t>
            </a:r>
            <a:r>
              <a:rPr lang="id-ID" sz="1600" dirty="0">
                <a:solidFill>
                  <a:schemeClr val="bg1"/>
                </a:solidFill>
                <a:cs typeface="+mn-ea"/>
                <a:sym typeface="+mn-lt"/>
              </a:rPr>
              <a:t> 1</a:t>
            </a:r>
            <a:endParaRPr lang="id-ID" sz="1600" dirty="0">
              <a:solidFill>
                <a:schemeClr val="bg1"/>
              </a:solidFill>
              <a:cs typeface="+mn-ea"/>
              <a:sym typeface="+mn-lt"/>
            </a:endParaRPr>
          </a:p>
        </p:txBody>
      </p:sp>
      <p:sp>
        <p:nvSpPr>
          <p:cNvPr id="7" name="Rectangle 53"/>
          <p:cNvSpPr/>
          <p:nvPr/>
        </p:nvSpPr>
        <p:spPr>
          <a:xfrm>
            <a:off x="7578139" y="3581495"/>
            <a:ext cx="2756000" cy="738664"/>
          </a:xfrm>
          <a:prstGeom prst="rect">
            <a:avLst/>
          </a:prstGeom>
          <a:noFill/>
        </p:spPr>
        <p:txBody>
          <a:bodyPr wrap="square">
            <a:spAutoFit/>
          </a:bodyPr>
          <a:lstStyle/>
          <a:p>
            <a:r>
              <a:rPr lang="id-ID" sz="1400" dirty="0">
                <a:solidFill>
                  <a:schemeClr val="bg1"/>
                </a:solidFill>
                <a:cs typeface="+mn-ea"/>
                <a:sym typeface="+mn-lt"/>
              </a:rPr>
              <a:t>Suitable for all categories business and personal presentation</a:t>
            </a:r>
            <a:endParaRPr lang="id-ID" sz="1400" dirty="0">
              <a:solidFill>
                <a:schemeClr val="bg1"/>
              </a:solidFill>
              <a:cs typeface="+mn-ea"/>
              <a:sym typeface="+mn-lt"/>
            </a:endParaRPr>
          </a:p>
        </p:txBody>
      </p:sp>
      <p:sp>
        <p:nvSpPr>
          <p:cNvPr id="8" name="TextBox 54"/>
          <p:cNvSpPr txBox="1"/>
          <p:nvPr/>
        </p:nvSpPr>
        <p:spPr>
          <a:xfrm>
            <a:off x="7578139" y="4248693"/>
            <a:ext cx="715260" cy="338554"/>
          </a:xfrm>
          <a:prstGeom prst="rect">
            <a:avLst/>
          </a:prstGeom>
          <a:noFill/>
        </p:spPr>
        <p:txBody>
          <a:bodyPr wrap="none" rtlCol="0">
            <a:spAutoFit/>
          </a:bodyPr>
          <a:lstStyle/>
          <a:p>
            <a:r>
              <a:rPr lang="zh-CN" altLang="en-US" sz="1600" dirty="0">
                <a:solidFill>
                  <a:schemeClr val="bg1"/>
                </a:solidFill>
                <a:cs typeface="+mn-ea"/>
                <a:sym typeface="+mn-lt"/>
              </a:rPr>
              <a:t>标题</a:t>
            </a:r>
            <a:r>
              <a:rPr lang="id-ID" sz="1600" dirty="0">
                <a:solidFill>
                  <a:schemeClr val="bg1"/>
                </a:solidFill>
                <a:cs typeface="+mn-ea"/>
                <a:sym typeface="+mn-lt"/>
              </a:rPr>
              <a:t>2</a:t>
            </a:r>
            <a:endParaRPr lang="id-ID" sz="1600" dirty="0">
              <a:solidFill>
                <a:schemeClr val="bg1"/>
              </a:solidFill>
              <a:cs typeface="+mn-ea"/>
              <a:sym typeface="+mn-lt"/>
            </a:endParaRPr>
          </a:p>
        </p:txBody>
      </p:sp>
      <p:sp>
        <p:nvSpPr>
          <p:cNvPr id="9" name="Rectangle 55"/>
          <p:cNvSpPr/>
          <p:nvPr/>
        </p:nvSpPr>
        <p:spPr>
          <a:xfrm>
            <a:off x="7578139" y="4538229"/>
            <a:ext cx="2756000" cy="738664"/>
          </a:xfrm>
          <a:prstGeom prst="rect">
            <a:avLst/>
          </a:prstGeom>
          <a:noFill/>
        </p:spPr>
        <p:txBody>
          <a:bodyPr wrap="square">
            <a:spAutoFit/>
          </a:bodyPr>
          <a:lstStyle/>
          <a:p>
            <a:r>
              <a:rPr lang="id-ID" sz="1400" dirty="0">
                <a:solidFill>
                  <a:schemeClr val="bg1"/>
                </a:solidFill>
                <a:cs typeface="+mn-ea"/>
                <a:sym typeface="+mn-lt"/>
              </a:rPr>
              <a:t>Suitable for all categories business and personal presentation</a:t>
            </a:r>
            <a:endParaRPr lang="id-ID" sz="1400" dirty="0">
              <a:solidFill>
                <a:schemeClr val="bg1"/>
              </a:solidFill>
              <a:cs typeface="+mn-ea"/>
              <a:sym typeface="+mn-lt"/>
            </a:endParaRPr>
          </a:p>
        </p:txBody>
      </p:sp>
      <p:sp>
        <p:nvSpPr>
          <p:cNvPr id="10" name="TextBox 56"/>
          <p:cNvSpPr txBox="1"/>
          <p:nvPr/>
        </p:nvSpPr>
        <p:spPr>
          <a:xfrm>
            <a:off x="7578139" y="5146160"/>
            <a:ext cx="715260" cy="338554"/>
          </a:xfrm>
          <a:prstGeom prst="rect">
            <a:avLst/>
          </a:prstGeom>
          <a:noFill/>
        </p:spPr>
        <p:txBody>
          <a:bodyPr wrap="none" rtlCol="0">
            <a:spAutoFit/>
          </a:bodyPr>
          <a:lstStyle/>
          <a:p>
            <a:r>
              <a:rPr lang="zh-CN" altLang="en-US" sz="1600" dirty="0">
                <a:solidFill>
                  <a:schemeClr val="bg1"/>
                </a:solidFill>
                <a:cs typeface="+mn-ea"/>
                <a:sym typeface="+mn-lt"/>
              </a:rPr>
              <a:t>标题</a:t>
            </a:r>
            <a:r>
              <a:rPr lang="id-ID" sz="1600" dirty="0">
                <a:solidFill>
                  <a:schemeClr val="bg1"/>
                </a:solidFill>
                <a:cs typeface="+mn-ea"/>
                <a:sym typeface="+mn-lt"/>
              </a:rPr>
              <a:t>3</a:t>
            </a:r>
            <a:endParaRPr lang="id-ID" sz="1600" dirty="0">
              <a:solidFill>
                <a:schemeClr val="bg1"/>
              </a:solidFill>
              <a:cs typeface="+mn-ea"/>
              <a:sym typeface="+mn-lt"/>
            </a:endParaRPr>
          </a:p>
        </p:txBody>
      </p:sp>
      <p:sp>
        <p:nvSpPr>
          <p:cNvPr id="11" name="Rectangle 57"/>
          <p:cNvSpPr/>
          <p:nvPr/>
        </p:nvSpPr>
        <p:spPr>
          <a:xfrm>
            <a:off x="7578139" y="5435696"/>
            <a:ext cx="2756000" cy="738664"/>
          </a:xfrm>
          <a:prstGeom prst="rect">
            <a:avLst/>
          </a:prstGeom>
          <a:noFill/>
        </p:spPr>
        <p:txBody>
          <a:bodyPr wrap="square">
            <a:spAutoFit/>
          </a:bodyPr>
          <a:lstStyle/>
          <a:p>
            <a:r>
              <a:rPr lang="id-ID" sz="1400" dirty="0">
                <a:solidFill>
                  <a:schemeClr val="bg1"/>
                </a:solidFill>
                <a:cs typeface="+mn-ea"/>
                <a:sym typeface="+mn-lt"/>
              </a:rPr>
              <a:t>Suitable for all categories business and personal presentation</a:t>
            </a:r>
            <a:endParaRPr lang="id-ID" sz="1400" dirty="0">
              <a:solidFill>
                <a:schemeClr val="bg1"/>
              </a:solidFill>
              <a:cs typeface="+mn-ea"/>
              <a:sym typeface="+mn-lt"/>
            </a:endParaRPr>
          </a:p>
        </p:txBody>
      </p:sp>
      <p:sp>
        <p:nvSpPr>
          <p:cNvPr id="12" name="KSO_Shape"/>
          <p:cNvSpPr/>
          <p:nvPr/>
        </p:nvSpPr>
        <p:spPr bwMode="auto">
          <a:xfrm>
            <a:off x="6808672" y="5435696"/>
            <a:ext cx="569940" cy="409036"/>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bg1"/>
              </a:solidFill>
              <a:cs typeface="+mn-ea"/>
              <a:sym typeface="+mn-lt"/>
            </a:endParaRPr>
          </a:p>
        </p:txBody>
      </p:sp>
      <p:sp>
        <p:nvSpPr>
          <p:cNvPr id="13" name="KSO_Shape"/>
          <p:cNvSpPr/>
          <p:nvPr/>
        </p:nvSpPr>
        <p:spPr bwMode="auto">
          <a:xfrm>
            <a:off x="6808672" y="4386714"/>
            <a:ext cx="569940" cy="527597"/>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bg1"/>
              </a:solidFill>
              <a:cs typeface="+mn-ea"/>
              <a:sym typeface="+mn-lt"/>
            </a:endParaRPr>
          </a:p>
        </p:txBody>
      </p:sp>
      <p:sp>
        <p:nvSpPr>
          <p:cNvPr id="14" name="KSO_Shape"/>
          <p:cNvSpPr/>
          <p:nvPr/>
        </p:nvSpPr>
        <p:spPr bwMode="auto">
          <a:xfrm>
            <a:off x="6790742" y="3461236"/>
            <a:ext cx="569941" cy="395063"/>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bg1"/>
              </a:solidFill>
              <a:cs typeface="+mn-ea"/>
              <a:sym typeface="+mn-lt"/>
            </a:endParaRPr>
          </a:p>
        </p:txBody>
      </p:sp>
      <p:sp>
        <p:nvSpPr>
          <p:cNvPr id="15" name="矩形 14"/>
          <p:cNvSpPr/>
          <p:nvPr/>
        </p:nvSpPr>
        <p:spPr>
          <a:xfrm>
            <a:off x="1153785" y="2150159"/>
            <a:ext cx="4549384" cy="3808757"/>
          </a:xfrm>
          <a:prstGeom prst="rect">
            <a:avLst/>
          </a:prstGeom>
          <a:solidFill>
            <a:srgbClr val="3C4B5E"/>
          </a:solidFill>
          <a:ln>
            <a:noFill/>
          </a:ln>
          <a:effectLst>
            <a:outerShdw blurRad="635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6" name="Shape"/>
          <p:cNvSpPr/>
          <p:nvPr/>
        </p:nvSpPr>
        <p:spPr>
          <a:xfrm>
            <a:off x="2842892" y="2756297"/>
            <a:ext cx="1171170" cy="851760"/>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chemeClr val="bg1"/>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schemeClr val="bg1"/>
              </a:solidFill>
              <a:effectLst>
                <a:outerShdw blurRad="38100" dist="12700" dir="5400000" rotWithShape="0">
                  <a:srgbClr val="000000">
                    <a:alpha val="50000"/>
                  </a:srgbClr>
                </a:outerShdw>
              </a:effectLst>
              <a:cs typeface="+mn-ea"/>
              <a:sym typeface="+mn-lt"/>
            </a:endParaRPr>
          </a:p>
        </p:txBody>
      </p:sp>
      <p:sp>
        <p:nvSpPr>
          <p:cNvPr id="18" name="TextBox 34"/>
          <p:cNvSpPr txBox="1"/>
          <p:nvPr/>
        </p:nvSpPr>
        <p:spPr>
          <a:xfrm>
            <a:off x="1557928" y="3942737"/>
            <a:ext cx="3741098" cy="1345048"/>
          </a:xfrm>
          <a:prstGeom prst="rect">
            <a:avLst/>
          </a:prstGeom>
          <a:noFill/>
        </p:spPr>
        <p:txBody>
          <a:bodyPr wrap="square" rtlCol="0">
            <a:spAutoFit/>
          </a:bodyPr>
          <a:lstStyle/>
          <a:p>
            <a:pPr algn="ctr">
              <a:lnSpc>
                <a:spcPct val="150000"/>
              </a:lnSpc>
              <a:defRPr/>
            </a:pPr>
            <a:r>
              <a:rPr kumimoji="0" lang="en-US" sz="1400" b="0" i="0" u="none" strike="noStrike" kern="1200" cap="none" spc="0" normalizeH="0" baseline="0" noProof="0" dirty="0">
                <a:ln>
                  <a:noFill/>
                </a:ln>
                <a:solidFill>
                  <a:schemeClr val="bg1"/>
                </a:solidFill>
                <a:effectLst/>
                <a:uLnTx/>
                <a:uFillTx/>
                <a:cs typeface="+mn-ea"/>
                <a:sym typeface="+mn-lt"/>
              </a:rPr>
              <a:t>lorem ipsum dolor sit </a:t>
            </a:r>
            <a:r>
              <a:rPr kumimoji="0" lang="en-US" sz="1400" b="0" i="0" u="none" strike="noStrike" kern="1200" cap="none" spc="0" normalizeH="0" baseline="0" noProof="0" dirty="0" err="1">
                <a:ln>
                  <a:noFill/>
                </a:ln>
                <a:solidFill>
                  <a:schemeClr val="bg1"/>
                </a:solidFill>
                <a:effectLst/>
                <a:uLnTx/>
                <a:uFillTx/>
                <a:cs typeface="+mn-ea"/>
                <a:sym typeface="+mn-lt"/>
              </a:rPr>
              <a:t>amet</a:t>
            </a:r>
            <a:r>
              <a:rPr kumimoji="0" lang="en-US" sz="1400" b="0" i="0" u="none" strike="noStrike" kern="1200" cap="none" spc="0" normalizeH="0" baseline="0" noProof="0" dirty="0">
                <a:ln>
                  <a:noFill/>
                </a:ln>
                <a:solidFill>
                  <a:schemeClr val="bg1"/>
                </a:solidFill>
                <a:effectLst/>
                <a:uLnTx/>
                <a:uFillTx/>
                <a:cs typeface="+mn-ea"/>
                <a:sym typeface="+mn-lt"/>
              </a:rPr>
              <a:t>, </a:t>
            </a:r>
            <a:r>
              <a:rPr kumimoji="0" lang="en-US" sz="1400" b="0" i="0" u="none" strike="noStrike" kern="1200" cap="none" spc="0" normalizeH="0" baseline="0" noProof="0" dirty="0" err="1">
                <a:ln>
                  <a:noFill/>
                </a:ln>
                <a:solidFill>
                  <a:schemeClr val="bg1"/>
                </a:solidFill>
                <a:effectLst/>
                <a:uLnTx/>
                <a:uFillTx/>
                <a:cs typeface="+mn-ea"/>
                <a:sym typeface="+mn-lt"/>
              </a:rPr>
              <a:t>ea</a:t>
            </a:r>
            <a:r>
              <a:rPr kumimoji="0" lang="en-US" sz="1400" b="0" i="0" u="none" strike="noStrike" kern="1200" cap="none" spc="0" normalizeH="0" baseline="0" noProof="0" dirty="0">
                <a:ln>
                  <a:noFill/>
                </a:ln>
                <a:solidFill>
                  <a:schemeClr val="bg1"/>
                </a:solidFill>
                <a:effectLst/>
                <a:uLnTx/>
                <a:uFillTx/>
                <a:cs typeface="+mn-ea"/>
                <a:sym typeface="+mn-lt"/>
              </a:rPr>
              <a:t> </a:t>
            </a:r>
            <a:r>
              <a:rPr kumimoji="0" lang="en-US" sz="1400" b="0" i="0" u="none" strike="noStrike" kern="1200" cap="none" spc="0" normalizeH="0" baseline="0" noProof="0" dirty="0" err="1">
                <a:ln>
                  <a:noFill/>
                </a:ln>
                <a:solidFill>
                  <a:schemeClr val="bg1"/>
                </a:solidFill>
                <a:effectLst/>
                <a:uLnTx/>
                <a:uFillTx/>
                <a:cs typeface="+mn-ea"/>
                <a:sym typeface="+mn-lt"/>
              </a:rPr>
              <a:t>commodoconsequat</a:t>
            </a:r>
            <a:r>
              <a:rPr kumimoji="0" lang="en-US" sz="1400" b="0" i="0" u="none" strike="noStrike" kern="1200" cap="none" spc="0" normalizeH="0" baseline="0" noProof="0" dirty="0">
                <a:ln>
                  <a:noFill/>
                </a:ln>
                <a:solidFill>
                  <a:schemeClr val="bg1"/>
                </a:solidFill>
                <a:effectLst/>
                <a:uLnTx/>
                <a:uFillTx/>
                <a:cs typeface="+mn-ea"/>
                <a:sym typeface="+mn-lt"/>
              </a:rPr>
              <a:t>.</a:t>
            </a:r>
            <a:r>
              <a:rPr lang="en-US" altLang="zh-CN" sz="1400" dirty="0">
                <a:solidFill>
                  <a:schemeClr val="bg1"/>
                </a:solidFill>
                <a:cs typeface="+mn-ea"/>
                <a:sym typeface="+mn-lt"/>
              </a:rPr>
              <a:t> lorem ipsum dolor sit </a:t>
            </a:r>
            <a:r>
              <a:rPr lang="en-US" altLang="zh-CN" sz="1400" dirty="0" err="1">
                <a:solidFill>
                  <a:schemeClr val="bg1"/>
                </a:solidFill>
                <a:cs typeface="+mn-ea"/>
                <a:sym typeface="+mn-lt"/>
              </a:rPr>
              <a:t>amet</a:t>
            </a:r>
            <a:r>
              <a:rPr lang="en-US" altLang="zh-CN" sz="1400" dirty="0">
                <a:solidFill>
                  <a:schemeClr val="bg1"/>
                </a:solidFill>
                <a:cs typeface="+mn-ea"/>
                <a:sym typeface="+mn-lt"/>
              </a:rPr>
              <a:t>, </a:t>
            </a:r>
            <a:r>
              <a:rPr lang="en-US" altLang="zh-CN" sz="1400" dirty="0" err="1">
                <a:solidFill>
                  <a:schemeClr val="bg1"/>
                </a:solidFill>
                <a:cs typeface="+mn-ea"/>
                <a:sym typeface="+mn-lt"/>
              </a:rPr>
              <a:t>ea</a:t>
            </a:r>
            <a:r>
              <a:rPr lang="en-US" altLang="zh-CN" sz="1400" dirty="0">
                <a:solidFill>
                  <a:schemeClr val="bg1"/>
                </a:solidFill>
                <a:cs typeface="+mn-ea"/>
                <a:sym typeface="+mn-lt"/>
              </a:rPr>
              <a:t> </a:t>
            </a:r>
            <a:r>
              <a:rPr lang="en-US" altLang="zh-CN" sz="1400" dirty="0" err="1">
                <a:solidFill>
                  <a:schemeClr val="bg1"/>
                </a:solidFill>
                <a:cs typeface="+mn-ea"/>
                <a:sym typeface="+mn-lt"/>
              </a:rPr>
              <a:t>commodoconsequat</a:t>
            </a:r>
            <a:r>
              <a:rPr lang="en-US" altLang="zh-CN" sz="1400" dirty="0">
                <a:solidFill>
                  <a:schemeClr val="bg1"/>
                </a:solidFill>
                <a:cs typeface="+mn-ea"/>
                <a:sym typeface="+mn-lt"/>
              </a:rPr>
              <a:t>. lorem ipsum dolor sit </a:t>
            </a:r>
            <a:r>
              <a:rPr lang="en-US" altLang="zh-CN" sz="1400" dirty="0" err="1">
                <a:solidFill>
                  <a:schemeClr val="bg1"/>
                </a:solidFill>
                <a:cs typeface="+mn-ea"/>
                <a:sym typeface="+mn-lt"/>
              </a:rPr>
              <a:t>amet</a:t>
            </a:r>
            <a:r>
              <a:rPr lang="en-US" altLang="zh-CN" sz="1400" dirty="0">
                <a:solidFill>
                  <a:schemeClr val="bg1"/>
                </a:solidFill>
                <a:cs typeface="+mn-ea"/>
                <a:sym typeface="+mn-lt"/>
              </a:rPr>
              <a:t>, </a:t>
            </a:r>
            <a:r>
              <a:rPr lang="en-US" altLang="zh-CN" sz="1400" dirty="0" err="1">
                <a:solidFill>
                  <a:schemeClr val="bg1"/>
                </a:solidFill>
                <a:cs typeface="+mn-ea"/>
                <a:sym typeface="+mn-lt"/>
              </a:rPr>
              <a:t>ea</a:t>
            </a:r>
            <a:r>
              <a:rPr lang="en-US" altLang="zh-CN" sz="1400" dirty="0">
                <a:solidFill>
                  <a:schemeClr val="bg1"/>
                </a:solidFill>
                <a:cs typeface="+mn-ea"/>
                <a:sym typeface="+mn-lt"/>
              </a:rPr>
              <a:t> </a:t>
            </a:r>
            <a:r>
              <a:rPr lang="en-US" altLang="zh-CN" sz="1400" dirty="0" err="1">
                <a:solidFill>
                  <a:schemeClr val="bg1"/>
                </a:solidFill>
                <a:cs typeface="+mn-ea"/>
                <a:sym typeface="+mn-lt"/>
              </a:rPr>
              <a:t>commodoconsequat</a:t>
            </a:r>
            <a:r>
              <a:rPr lang="en-US" altLang="zh-CN" sz="1400" dirty="0">
                <a:solidFill>
                  <a:schemeClr val="bg1"/>
                </a:solidFill>
                <a:cs typeface="+mn-ea"/>
                <a:sym typeface="+mn-lt"/>
              </a:rPr>
              <a:t>.</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500"/>
                            </p:stCondLst>
                            <p:childTnLst>
                              <p:par>
                                <p:cTn id="37" presetID="9"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dissolve">
                                      <p:cBhvr>
                                        <p:cTn id="39" dur="500"/>
                                        <p:tgtEl>
                                          <p:spTgt spid="14"/>
                                        </p:tgtEl>
                                      </p:cBhvr>
                                    </p:animEffect>
                                  </p:childTnLst>
                                </p:cTn>
                              </p:par>
                              <p:par>
                                <p:cTn id="40" presetID="9"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dissolve">
                                      <p:cBhvr>
                                        <p:cTn id="42" dur="500"/>
                                        <p:tgtEl>
                                          <p:spTgt spid="13"/>
                                        </p:tgtEl>
                                      </p:cBhvr>
                                    </p:animEffect>
                                  </p:childTnLst>
                                </p:cTn>
                              </p:par>
                              <p:par>
                                <p:cTn id="43" presetID="9"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dissolv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randombar(horizontal)">
                                      <p:cBhvr>
                                        <p:cTn id="50" dur="500"/>
                                        <p:tgtEl>
                                          <p:spTgt spid="15"/>
                                        </p:tgtEl>
                                      </p:cBhvr>
                                    </p:animEffect>
                                  </p:childTnLst>
                                </p:cTn>
                              </p:par>
                            </p:childTnLst>
                          </p:cTn>
                        </p:par>
                        <p:par>
                          <p:cTn id="51" fill="hold">
                            <p:stCondLst>
                              <p:cond delay="500"/>
                            </p:stCondLst>
                            <p:childTnLst>
                              <p:par>
                                <p:cTn id="52" presetID="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8" grpId="0"/>
      <p:bldP spid="9" grpId="0"/>
      <p:bldP spid="10" grpId="0"/>
      <p:bldP spid="11" grpId="0"/>
      <p:bldP spid="15"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104841" y="3312732"/>
            <a:ext cx="2589167" cy="3154710"/>
          </a:xfrm>
          <a:prstGeom prst="rect">
            <a:avLst/>
          </a:prstGeom>
          <a:noFill/>
        </p:spPr>
        <p:txBody>
          <a:bodyPr wrap="square" rtlCol="0">
            <a:spAutoFit/>
          </a:bodyPr>
          <a:lstStyle/>
          <a:p>
            <a:pPr algn="dist"/>
            <a:r>
              <a:rPr lang="en-US" altLang="zh-CN" sz="19900" dirty="0">
                <a:ln w="28575">
                  <a:solidFill>
                    <a:srgbClr val="3C4B5E"/>
                  </a:solidFill>
                </a:ln>
                <a:noFill/>
                <a:cs typeface="+mn-ea"/>
                <a:sym typeface="+mn-lt"/>
              </a:rPr>
              <a:t>P</a:t>
            </a:r>
            <a:endParaRPr lang="zh-CN" altLang="en-US" sz="19900" dirty="0">
              <a:ln w="28575">
                <a:solidFill>
                  <a:srgbClr val="3C4B5E"/>
                </a:solidFill>
              </a:ln>
              <a:noFill/>
              <a:cs typeface="+mn-ea"/>
              <a:sym typeface="+mn-lt"/>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62916"/>
          <a:stretch>
            <a:fillRect/>
          </a:stretch>
        </p:blipFill>
        <p:spPr>
          <a:xfrm rot="19620721">
            <a:off x="-1042934" y="1022524"/>
            <a:ext cx="6409266" cy="4133241"/>
          </a:xfrm>
          <a:prstGeom prst="rect">
            <a:avLst/>
          </a:prstGeom>
        </p:spPr>
      </p:pic>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282" r="34826"/>
          <a:stretch>
            <a:fillRect/>
          </a:stretch>
        </p:blipFill>
        <p:spPr>
          <a:xfrm>
            <a:off x="0" y="1376288"/>
            <a:ext cx="12192000" cy="2321069"/>
          </a:xfrm>
          <a:prstGeom prst="rect">
            <a:avLst/>
          </a:prstGeom>
        </p:spPr>
      </p:pic>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477" r="27128"/>
          <a:stretch>
            <a:fillRect/>
          </a:stretch>
        </p:blipFill>
        <p:spPr>
          <a:xfrm rot="1126891" flipH="1">
            <a:off x="-79047" y="2191327"/>
            <a:ext cx="6059080" cy="1858450"/>
          </a:xfrm>
          <a:prstGeom prst="rect">
            <a:avLst/>
          </a:prstGeom>
        </p:spPr>
      </p:pic>
      <p:sp>
        <p:nvSpPr>
          <p:cNvPr id="13" name="文本框 12"/>
          <p:cNvSpPr txBox="1"/>
          <p:nvPr/>
        </p:nvSpPr>
        <p:spPr>
          <a:xfrm>
            <a:off x="5388786" y="3217694"/>
            <a:ext cx="5990554" cy="1246495"/>
          </a:xfrm>
          <a:prstGeom prst="rect">
            <a:avLst/>
          </a:prstGeom>
          <a:noFill/>
        </p:spPr>
        <p:txBody>
          <a:bodyPr wrap="square" rtlCol="0">
            <a:spAutoFit/>
          </a:bodyPr>
          <a:lstStyle/>
          <a:p>
            <a:pPr algn="dist"/>
            <a:r>
              <a:rPr lang="zh-CN" altLang="en-US" sz="7500" dirty="0">
                <a:ln w="28575">
                  <a:noFill/>
                </a:ln>
                <a:solidFill>
                  <a:schemeClr val="bg1"/>
                </a:solidFill>
                <a:effectLst>
                  <a:outerShdw blurRad="38100" dist="38100" dir="2700000" algn="tl">
                    <a:srgbClr val="000000">
                      <a:alpha val="43137"/>
                    </a:srgbClr>
                  </a:outerShdw>
                </a:effectLst>
                <a:cs typeface="+mn-ea"/>
                <a:sym typeface="+mn-lt"/>
              </a:rPr>
              <a:t>感谢您的观看</a:t>
            </a:r>
            <a:endParaRPr lang="zh-CN" altLang="en-US" sz="75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20" name="文本框 19"/>
          <p:cNvSpPr txBox="1"/>
          <p:nvPr/>
        </p:nvSpPr>
        <p:spPr>
          <a:xfrm>
            <a:off x="8554486" y="2507375"/>
            <a:ext cx="2824854" cy="830997"/>
          </a:xfrm>
          <a:prstGeom prst="rect">
            <a:avLst/>
          </a:prstGeom>
          <a:noFill/>
        </p:spPr>
        <p:txBody>
          <a:bodyPr wrap="square" rtlCol="0">
            <a:spAutoFit/>
          </a:bodyPr>
          <a:lstStyle/>
          <a:p>
            <a:pPr algn="dist"/>
            <a:r>
              <a:rPr lang="en-US" altLang="zh-CN" sz="4800" dirty="0">
                <a:solidFill>
                  <a:schemeClr val="bg1"/>
                </a:solidFill>
                <a:cs typeface="+mn-ea"/>
                <a:sym typeface="+mn-lt"/>
              </a:rPr>
              <a:t>THANKS</a:t>
            </a:r>
            <a:endParaRPr lang="zh-CN" altLang="en-US" sz="4800" dirty="0">
              <a:solidFill>
                <a:schemeClr val="bg1"/>
              </a:solidFill>
              <a:cs typeface="+mn-ea"/>
              <a:sym typeface="+mn-lt"/>
            </a:endParaRPr>
          </a:p>
        </p:txBody>
      </p:sp>
      <p:sp>
        <p:nvSpPr>
          <p:cNvPr id="21" name="文本框 20"/>
          <p:cNvSpPr txBox="1"/>
          <p:nvPr/>
        </p:nvSpPr>
        <p:spPr>
          <a:xfrm>
            <a:off x="145556" y="2536822"/>
            <a:ext cx="2589167" cy="2646878"/>
          </a:xfrm>
          <a:prstGeom prst="rect">
            <a:avLst/>
          </a:prstGeom>
          <a:noFill/>
        </p:spPr>
        <p:txBody>
          <a:bodyPr wrap="square" rtlCol="0">
            <a:spAutoFit/>
          </a:bodyPr>
          <a:lstStyle/>
          <a:p>
            <a:pPr algn="dist"/>
            <a:r>
              <a:rPr lang="en-US" altLang="zh-CN" sz="16600" dirty="0">
                <a:ln w="28575">
                  <a:solidFill>
                    <a:srgbClr val="3C4B5E"/>
                  </a:solidFill>
                </a:ln>
                <a:noFill/>
                <a:cs typeface="+mn-ea"/>
                <a:sym typeface="+mn-lt"/>
              </a:rPr>
              <a:t>B</a:t>
            </a:r>
            <a:endParaRPr lang="zh-CN" altLang="en-US" sz="16600" dirty="0">
              <a:ln w="28575">
                <a:solidFill>
                  <a:srgbClr val="3C4B5E"/>
                </a:solidFill>
              </a:ln>
              <a:noFill/>
              <a:cs typeface="+mn-ea"/>
              <a:sym typeface="+mn-lt"/>
            </a:endParaRPr>
          </a:p>
        </p:txBody>
      </p:sp>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352" t="-3272" r="27364" b="-461"/>
          <a:stretch>
            <a:fillRect/>
          </a:stretch>
        </p:blipFill>
        <p:spPr>
          <a:xfrm rot="10995988">
            <a:off x="-96418" y="4181285"/>
            <a:ext cx="12298295" cy="26290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31951" t="-2426" r="-1988" b="-8135"/>
          <a:stretch>
            <a:fillRect/>
          </a:stretch>
        </p:blipFill>
        <p:spPr>
          <a:xfrm rot="664848">
            <a:off x="-370726" y="3027835"/>
            <a:ext cx="11870909" cy="3255929"/>
          </a:xfrm>
          <a:prstGeom prst="rect">
            <a:avLst/>
          </a:prstGeom>
        </p:spPr>
      </p:pic>
      <p:sp>
        <p:nvSpPr>
          <p:cNvPr id="3" name="文本框 2"/>
          <p:cNvSpPr txBox="1"/>
          <p:nvPr/>
        </p:nvSpPr>
        <p:spPr>
          <a:xfrm>
            <a:off x="5955174" y="2399652"/>
            <a:ext cx="4363026" cy="923330"/>
          </a:xfrm>
          <a:prstGeom prst="rect">
            <a:avLst/>
          </a:prstGeom>
          <a:noFill/>
        </p:spPr>
        <p:txBody>
          <a:bodyPr wrap="square" rtlCol="0">
            <a:spAutoFit/>
          </a:bodyPr>
          <a:lstStyle/>
          <a:p>
            <a:pPr algn="dist"/>
            <a:r>
              <a:rPr lang="zh-CN" altLang="en-US" sz="5400" dirty="0">
                <a:ln w="28575">
                  <a:noFill/>
                </a:ln>
                <a:solidFill>
                  <a:schemeClr val="bg1"/>
                </a:solidFill>
                <a:effectLst>
                  <a:outerShdw blurRad="38100" dist="38100" dir="2700000" algn="tl">
                    <a:srgbClr val="000000">
                      <a:alpha val="43137"/>
                    </a:srgbClr>
                  </a:outerShdw>
                </a:effectLst>
                <a:cs typeface="+mn-ea"/>
                <a:sym typeface="+mn-lt"/>
              </a:rPr>
              <a:t>请输入标题</a:t>
            </a:r>
            <a:endParaRPr lang="zh-CN" altLang="en-US" sz="54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5" name="文本框 4"/>
          <p:cNvSpPr txBox="1"/>
          <p:nvPr/>
        </p:nvSpPr>
        <p:spPr>
          <a:xfrm>
            <a:off x="96926" y="2967335"/>
            <a:ext cx="4667528" cy="3770263"/>
          </a:xfrm>
          <a:prstGeom prst="rect">
            <a:avLst/>
          </a:prstGeom>
          <a:noFill/>
        </p:spPr>
        <p:txBody>
          <a:bodyPr wrap="square" rtlCol="0">
            <a:spAutoFit/>
          </a:bodyPr>
          <a:lstStyle/>
          <a:p>
            <a:pPr algn="dist"/>
            <a:r>
              <a:rPr lang="en-US" altLang="zh-CN" sz="23900" b="1" dirty="0">
                <a:ln w="28575">
                  <a:solidFill>
                    <a:srgbClr val="3C4B5E"/>
                  </a:solidFill>
                </a:ln>
                <a:noFill/>
                <a:cs typeface="+mn-ea"/>
                <a:sym typeface="+mn-lt"/>
              </a:rPr>
              <a:t>1</a:t>
            </a:r>
            <a:endParaRPr lang="zh-CN" altLang="en-US" sz="23900" b="1" dirty="0">
              <a:ln w="28575">
                <a:solidFill>
                  <a:srgbClr val="3C4B5E"/>
                </a:solidFill>
              </a:ln>
              <a:noFill/>
              <a:cs typeface="+mn-ea"/>
              <a:sym typeface="+mn-lt"/>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72154"/>
          <a:stretch>
            <a:fillRect/>
          </a:stretch>
        </p:blipFill>
        <p:spPr>
          <a:xfrm rot="15042523">
            <a:off x="8893877" y="-144689"/>
            <a:ext cx="3567797" cy="3064071"/>
          </a:xfrm>
          <a:prstGeom prst="rect">
            <a:avLst/>
          </a:prstGeom>
        </p:spPr>
      </p:pic>
      <p:sp>
        <p:nvSpPr>
          <p:cNvPr id="7" name="矩形 6"/>
          <p:cNvSpPr/>
          <p:nvPr/>
        </p:nvSpPr>
        <p:spPr>
          <a:xfrm>
            <a:off x="6047939" y="3301245"/>
            <a:ext cx="4667528" cy="307777"/>
          </a:xfrm>
          <a:prstGeom prst="rect">
            <a:avLst/>
          </a:prstGeom>
        </p:spPr>
        <p:txBody>
          <a:bodyPr wrap="square">
            <a:spAutoFit/>
          </a:bodyPr>
          <a:lstStyle/>
          <a:p>
            <a:r>
              <a:rPr lang="en-US" altLang="zh-CN" sz="1400" dirty="0">
                <a:solidFill>
                  <a:schemeClr val="bg1"/>
                </a:solidFill>
                <a:cs typeface="+mn-ea"/>
                <a:sym typeface="+mn-lt"/>
              </a:rPr>
              <a:t>P  l   e  a  s  e         </a:t>
            </a:r>
            <a:r>
              <a:rPr lang="en-US" altLang="zh-CN" sz="1400" dirty="0" err="1">
                <a:solidFill>
                  <a:schemeClr val="bg1"/>
                </a:solidFill>
                <a:cs typeface="+mn-ea"/>
                <a:sym typeface="+mn-lt"/>
              </a:rPr>
              <a:t>e</a:t>
            </a:r>
            <a:r>
              <a:rPr lang="en-US" altLang="zh-CN" sz="1400" dirty="0">
                <a:solidFill>
                  <a:schemeClr val="bg1"/>
                </a:solidFill>
                <a:cs typeface="+mn-ea"/>
                <a:sym typeface="+mn-lt"/>
              </a:rPr>
              <a:t>   n  t  e  r       t  e  x  t     h  e  r  e</a:t>
            </a:r>
            <a:endParaRPr lang="zh-CN" altLang="en-US" sz="1400" dirty="0">
              <a:solidFill>
                <a:schemeClr val="bg1"/>
              </a:solidFill>
              <a:cs typeface="+mn-ea"/>
              <a:sym typeface="+mn-lt"/>
            </a:endParaRPr>
          </a:p>
        </p:txBody>
      </p:sp>
      <p:sp>
        <p:nvSpPr>
          <p:cNvPr id="8" name="文本框 7"/>
          <p:cNvSpPr txBox="1"/>
          <p:nvPr/>
        </p:nvSpPr>
        <p:spPr>
          <a:xfrm>
            <a:off x="6047938" y="1564513"/>
            <a:ext cx="2197207" cy="769441"/>
          </a:xfrm>
          <a:prstGeom prst="rect">
            <a:avLst/>
          </a:prstGeom>
          <a:noFill/>
        </p:spPr>
        <p:txBody>
          <a:bodyPr wrap="square" rtlCol="0">
            <a:spAutoFit/>
          </a:bodyPr>
          <a:lstStyle/>
          <a:p>
            <a:r>
              <a:rPr lang="en-US" altLang="zh-CN" sz="4400" dirty="0">
                <a:ln w="28575">
                  <a:noFill/>
                </a:ln>
                <a:solidFill>
                  <a:schemeClr val="bg1"/>
                </a:solidFill>
                <a:effectLst>
                  <a:outerShdw blurRad="38100" dist="38100" dir="2700000" algn="tl">
                    <a:srgbClr val="000000">
                      <a:alpha val="43137"/>
                    </a:srgbClr>
                  </a:outerShdw>
                </a:effectLst>
                <a:cs typeface="+mn-ea"/>
                <a:sym typeface="+mn-lt"/>
              </a:rPr>
              <a:t>Part  01</a:t>
            </a:r>
            <a:endParaRPr lang="zh-CN" altLang="en-US" sz="4400" dirty="0">
              <a:ln w="28575">
                <a:noFill/>
              </a:ln>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894" y="4664765"/>
            <a:ext cx="12218894" cy="2193235"/>
          </a:xfrm>
          <a:prstGeom prst="rect">
            <a:avLst/>
          </a:prstGeom>
          <a:solidFill>
            <a:srgbClr val="3C4B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文本框 6"/>
          <p:cNvSpPr txBox="1"/>
          <p:nvPr/>
        </p:nvSpPr>
        <p:spPr>
          <a:xfrm>
            <a:off x="2947249" y="5278198"/>
            <a:ext cx="6297502" cy="785343"/>
          </a:xfrm>
          <a:prstGeom prst="rect">
            <a:avLst/>
          </a:prstGeom>
          <a:noFill/>
        </p:spPr>
        <p:txBody>
          <a:bodyPr wrap="square" rtlCol="0">
            <a:spAutoFit/>
          </a:bodyPr>
          <a:lstStyle/>
          <a:p>
            <a:pPr algn="ctr">
              <a:lnSpc>
                <a:spcPct val="150000"/>
              </a:lnSpc>
            </a:pPr>
            <a:r>
              <a:rPr lang="en-US" altLang="zh-CN" sz="1600" dirty="0">
                <a:solidFill>
                  <a:schemeClr val="bg1"/>
                </a:solidFill>
                <a:cs typeface="+mn-ea"/>
                <a:sym typeface="+mn-lt"/>
              </a:rPr>
              <a:t> Life isn't about waiting for the storm to pass. it's about learning to dance Life isn't it's about learning to dance in the rain. in the rain.</a:t>
            </a:r>
            <a:endParaRPr lang="zh-CN" altLang="en-US" sz="1600" dirty="0">
              <a:solidFill>
                <a:schemeClr val="bg1"/>
              </a:solidFill>
              <a:cs typeface="+mn-ea"/>
              <a:sym typeface="+mn-lt"/>
            </a:endParaRPr>
          </a:p>
        </p:txBody>
      </p:sp>
      <p:sp>
        <p:nvSpPr>
          <p:cNvPr id="10" name="Google Shape;86;p19"/>
          <p:cNvSpPr txBox="1"/>
          <p:nvPr/>
        </p:nvSpPr>
        <p:spPr>
          <a:xfrm>
            <a:off x="2338904" y="2641442"/>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11" name="文本框 10"/>
          <p:cNvSpPr txBox="1"/>
          <p:nvPr/>
        </p:nvSpPr>
        <p:spPr>
          <a:xfrm>
            <a:off x="2338904" y="3153118"/>
            <a:ext cx="2824768" cy="102784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
        <p:nvSpPr>
          <p:cNvPr id="14" name="Google Shape;86;p19"/>
          <p:cNvSpPr txBox="1"/>
          <p:nvPr/>
        </p:nvSpPr>
        <p:spPr>
          <a:xfrm>
            <a:off x="8239373" y="2589182"/>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15" name="文本框 14"/>
          <p:cNvSpPr txBox="1"/>
          <p:nvPr/>
        </p:nvSpPr>
        <p:spPr>
          <a:xfrm>
            <a:off x="8239373" y="3100858"/>
            <a:ext cx="2824768" cy="102784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
        <p:nvSpPr>
          <p:cNvPr id="16" name="文本框 15"/>
          <p:cNvSpPr txBox="1"/>
          <p:nvPr/>
        </p:nvSpPr>
        <p:spPr>
          <a:xfrm>
            <a:off x="-736797" y="1512544"/>
            <a:ext cx="4667528" cy="3770263"/>
          </a:xfrm>
          <a:prstGeom prst="rect">
            <a:avLst/>
          </a:prstGeom>
          <a:noFill/>
        </p:spPr>
        <p:txBody>
          <a:bodyPr wrap="square" rtlCol="0">
            <a:spAutoFit/>
          </a:bodyPr>
          <a:lstStyle/>
          <a:p>
            <a:pPr algn="dist"/>
            <a:r>
              <a:rPr lang="en-US" altLang="zh-CN" sz="23900" b="1" dirty="0">
                <a:ln w="28575">
                  <a:solidFill>
                    <a:srgbClr val="3C4B5E"/>
                  </a:solidFill>
                </a:ln>
                <a:noFill/>
                <a:cs typeface="+mn-ea"/>
                <a:sym typeface="+mn-lt"/>
              </a:rPr>
              <a:t>1</a:t>
            </a:r>
            <a:endParaRPr lang="zh-CN" altLang="en-US" sz="23900" b="1" dirty="0">
              <a:ln w="28575">
                <a:solidFill>
                  <a:srgbClr val="3C4B5E"/>
                </a:solidFill>
              </a:ln>
              <a:noFill/>
              <a:cs typeface="+mn-ea"/>
              <a:sym typeface="+mn-lt"/>
            </a:endParaRPr>
          </a:p>
        </p:txBody>
      </p:sp>
      <p:sp>
        <p:nvSpPr>
          <p:cNvPr id="17" name="文本框 16"/>
          <p:cNvSpPr txBox="1"/>
          <p:nvPr/>
        </p:nvSpPr>
        <p:spPr>
          <a:xfrm>
            <a:off x="4764159" y="1487637"/>
            <a:ext cx="4667528" cy="3770263"/>
          </a:xfrm>
          <a:prstGeom prst="rect">
            <a:avLst/>
          </a:prstGeom>
          <a:noFill/>
        </p:spPr>
        <p:txBody>
          <a:bodyPr wrap="square" rtlCol="0">
            <a:spAutoFit/>
          </a:bodyPr>
          <a:lstStyle/>
          <a:p>
            <a:pPr algn="dist"/>
            <a:r>
              <a:rPr lang="en-US" altLang="zh-CN" sz="23900" b="1" dirty="0">
                <a:ln w="28575">
                  <a:solidFill>
                    <a:srgbClr val="3C4B5E"/>
                  </a:solidFill>
                </a:ln>
                <a:noFill/>
                <a:cs typeface="+mn-ea"/>
                <a:sym typeface="+mn-lt"/>
              </a:rPr>
              <a:t>2</a:t>
            </a:r>
            <a:endParaRPr lang="zh-CN" altLang="en-US" sz="23900" b="1" dirty="0">
              <a:ln w="28575">
                <a:solidFill>
                  <a:srgbClr val="3C4B5E"/>
                </a:solidFill>
              </a:ln>
              <a:noFill/>
              <a:cs typeface="+mn-ea"/>
              <a:sym typeface="+mn-lt"/>
            </a:endParaRPr>
          </a:p>
        </p:txBody>
      </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45536" y="700039"/>
            <a:ext cx="4574762" cy="826301"/>
          </a:xfrm>
          <a:prstGeom prst="rect">
            <a:avLst/>
          </a:prstGeom>
        </p:spPr>
      </p:pic>
      <p:sp>
        <p:nvSpPr>
          <p:cNvPr id="3" name="文本框 2"/>
          <p:cNvSpPr txBox="1"/>
          <p:nvPr/>
        </p:nvSpPr>
        <p:spPr>
          <a:xfrm>
            <a:off x="1052770" y="525604"/>
            <a:ext cx="4667528" cy="923330"/>
          </a:xfrm>
          <a:prstGeom prst="rect">
            <a:avLst/>
          </a:prstGeom>
          <a:noFill/>
        </p:spPr>
        <p:txBody>
          <a:bodyPr wrap="square" rtlCol="0">
            <a:spAutoFit/>
          </a:bodyPr>
          <a:lstStyle/>
          <a:p>
            <a:pPr algn="dist"/>
            <a:r>
              <a:rPr lang="en-US" altLang="zh-CN" sz="5400" dirty="0">
                <a:solidFill>
                  <a:schemeClr val="bg1"/>
                </a:solidFill>
                <a:cs typeface="+mn-ea"/>
                <a:sym typeface="+mn-lt"/>
              </a:rPr>
              <a:t>BUSINESS</a:t>
            </a:r>
            <a:endParaRPr lang="zh-CN" altLang="en-US" sz="3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up)">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up)">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0" grpId="0"/>
      <p:bldP spid="11" grpId="0" bldLvl="0"/>
      <p:bldP spid="14" grpId="0"/>
      <p:bldP spid="15" grpId="0" bldLvl="0"/>
      <p:bldP spid="16" grpId="0"/>
      <p:bldP spid="17"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86;p19"/>
          <p:cNvSpPr txBox="1"/>
          <p:nvPr/>
        </p:nvSpPr>
        <p:spPr>
          <a:xfrm>
            <a:off x="1393007" y="2126400"/>
            <a:ext cx="4447735"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i="0" u="none" strike="noStrike" cap="none" dirty="0">
                <a:solidFill>
                  <a:schemeClr val="bg1"/>
                </a:solidFill>
                <a:cs typeface="+mn-ea"/>
                <a:sym typeface="+mn-lt"/>
              </a:rPr>
              <a:t>YOUR TITLE HERE</a:t>
            </a:r>
            <a:endParaRPr sz="3200" b="1" i="0" u="none" strike="noStrike" cap="none" dirty="0">
              <a:solidFill>
                <a:schemeClr val="bg1"/>
              </a:solidFill>
              <a:cs typeface="+mn-ea"/>
              <a:sym typeface="+mn-lt"/>
            </a:endParaRPr>
          </a:p>
        </p:txBody>
      </p:sp>
      <p:sp>
        <p:nvSpPr>
          <p:cNvPr id="15" name="文本框 14"/>
          <p:cNvSpPr txBox="1"/>
          <p:nvPr/>
        </p:nvSpPr>
        <p:spPr>
          <a:xfrm>
            <a:off x="1393007" y="2989680"/>
            <a:ext cx="4447735" cy="15240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altLang="zh-CN" sz="1600" dirty="0">
                <a:solidFill>
                  <a:schemeClr val="bg1"/>
                </a:solidFill>
                <a:cs typeface="+mn-ea"/>
                <a:sym typeface="+mn-lt"/>
              </a:rPr>
              <a:t>Please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Please enter text here. Please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a:t>
            </a:r>
            <a:r>
              <a:rPr lang="en-US" altLang="zh-CN" sz="1600" dirty="0" err="1">
                <a:solidFill>
                  <a:schemeClr val="bg1"/>
                </a:solidFill>
                <a:cs typeface="+mn-ea"/>
                <a:sym typeface="+mn-lt"/>
              </a:rPr>
              <a:t>here.Please</a:t>
            </a:r>
            <a:r>
              <a:rPr lang="en-US" altLang="zh-CN" sz="1600" dirty="0">
                <a:solidFill>
                  <a:schemeClr val="bg1"/>
                </a:solidFill>
                <a:cs typeface="+mn-ea"/>
                <a:sym typeface="+mn-lt"/>
              </a:rPr>
              <a:t> enter text Please enter text here.</a:t>
            </a:r>
            <a:endParaRPr lang="en-US" altLang="zh-CN" sz="1600" dirty="0">
              <a:solidFill>
                <a:schemeClr val="bg1"/>
              </a:solidFill>
              <a:cs typeface="+mn-ea"/>
              <a:sym typeface="+mn-lt"/>
            </a:endParaRPr>
          </a:p>
        </p:txBody>
      </p:sp>
      <p:grpSp>
        <p:nvGrpSpPr>
          <p:cNvPr id="2" name="组合 1"/>
          <p:cNvGrpSpPr/>
          <p:nvPr/>
        </p:nvGrpSpPr>
        <p:grpSpPr>
          <a:xfrm rot="13110299">
            <a:off x="5532835" y="2191944"/>
            <a:ext cx="6147748" cy="2823707"/>
            <a:chOff x="6503197" y="1341865"/>
            <a:chExt cx="3924923" cy="2003338"/>
          </a:xfrm>
        </p:grpSpPr>
        <p:pic>
          <p:nvPicPr>
            <p:cNvPr id="16" name="图片 15"/>
            <p:cNvPicPr>
              <a:picLocks noChangeAspect="1"/>
            </p:cNvPicPr>
            <p:nvPr/>
          </p:nvPicPr>
          <p:blipFill rotWithShape="1">
            <a:blip r:embed="rId1">
              <a:extLst>
                <a:ext uri="{28A0092B-C50C-407E-A947-70E740481C1C}">
                  <a14:useLocalDpi xmlns:a14="http://schemas.microsoft.com/office/drawing/2010/main" val="0"/>
                </a:ext>
              </a:extLst>
            </a:blip>
            <a:srcRect l="6237" r="16924"/>
            <a:stretch>
              <a:fillRect/>
            </a:stretch>
          </p:blipFill>
          <p:spPr>
            <a:xfrm>
              <a:off x="6503197" y="1341865"/>
              <a:ext cx="2722266" cy="1569069"/>
            </a:xfrm>
            <a:prstGeom prst="rect">
              <a:avLst/>
            </a:prstGeom>
          </p:spPr>
        </p:pic>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6237" r="-4882"/>
            <a:stretch>
              <a:fillRect/>
            </a:stretch>
          </p:blipFill>
          <p:spPr>
            <a:xfrm>
              <a:off x="7475618" y="1776134"/>
              <a:ext cx="2952502" cy="156906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6237" r="36476"/>
          <a:stretch>
            <a:fillRect/>
          </a:stretch>
        </p:blipFill>
        <p:spPr>
          <a:xfrm>
            <a:off x="0" y="2809236"/>
            <a:ext cx="12192001" cy="1684812"/>
          </a:xfrm>
          <a:prstGeom prst="rect">
            <a:avLst/>
          </a:prstGeom>
        </p:spPr>
      </p:pic>
      <p:cxnSp>
        <p:nvCxnSpPr>
          <p:cNvPr id="7" name="直接连接符 6"/>
          <p:cNvCxnSpPr/>
          <p:nvPr/>
        </p:nvCxnSpPr>
        <p:spPr>
          <a:xfrm flipV="1">
            <a:off x="2247254" y="2557220"/>
            <a:ext cx="0" cy="1088757"/>
          </a:xfrm>
          <a:prstGeom prst="line">
            <a:avLst/>
          </a:prstGeom>
          <a:ln>
            <a:solidFill>
              <a:srgbClr val="3C4B5E"/>
            </a:solidFill>
          </a:ln>
        </p:spPr>
        <p:style>
          <a:lnRef idx="1">
            <a:schemeClr val="accent1"/>
          </a:lnRef>
          <a:fillRef idx="0">
            <a:schemeClr val="accent1"/>
          </a:fillRef>
          <a:effectRef idx="0">
            <a:schemeClr val="accent1"/>
          </a:effectRef>
          <a:fontRef idx="minor">
            <a:schemeClr val="tx1"/>
          </a:fontRef>
        </p:style>
      </p:cxnSp>
      <p:sp>
        <p:nvSpPr>
          <p:cNvPr id="9" name="Google Shape;86;p19"/>
          <p:cNvSpPr txBox="1"/>
          <p:nvPr/>
        </p:nvSpPr>
        <p:spPr>
          <a:xfrm>
            <a:off x="655427" y="1057904"/>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a:t>
            </a:r>
            <a:endParaRPr sz="2400" b="0" i="0" u="none" strike="noStrike" cap="none" dirty="0">
              <a:solidFill>
                <a:schemeClr val="bg1"/>
              </a:solidFill>
              <a:cs typeface="+mn-ea"/>
              <a:sym typeface="+mn-lt"/>
            </a:endParaRPr>
          </a:p>
        </p:txBody>
      </p:sp>
      <p:sp>
        <p:nvSpPr>
          <p:cNvPr id="10" name="文本框 9"/>
          <p:cNvSpPr txBox="1"/>
          <p:nvPr/>
        </p:nvSpPr>
        <p:spPr>
          <a:xfrm>
            <a:off x="834870" y="1479520"/>
            <a:ext cx="2824768" cy="102784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cxnSp>
        <p:nvCxnSpPr>
          <p:cNvPr id="11" name="直接连接符 10"/>
          <p:cNvCxnSpPr/>
          <p:nvPr/>
        </p:nvCxnSpPr>
        <p:spPr>
          <a:xfrm flipV="1">
            <a:off x="7098223" y="2122952"/>
            <a:ext cx="0" cy="686284"/>
          </a:xfrm>
          <a:prstGeom prst="line">
            <a:avLst/>
          </a:prstGeom>
          <a:ln>
            <a:solidFill>
              <a:srgbClr val="3C4B5E"/>
            </a:solidFill>
          </a:ln>
        </p:spPr>
        <p:style>
          <a:lnRef idx="1">
            <a:schemeClr val="accent1"/>
          </a:lnRef>
          <a:fillRef idx="0">
            <a:schemeClr val="accent1"/>
          </a:fillRef>
          <a:effectRef idx="0">
            <a:schemeClr val="accent1"/>
          </a:effectRef>
          <a:fontRef idx="minor">
            <a:schemeClr val="tx1"/>
          </a:fontRef>
        </p:style>
      </p:cxnSp>
      <p:sp>
        <p:nvSpPr>
          <p:cNvPr id="12" name="Google Shape;86;p19"/>
          <p:cNvSpPr txBox="1"/>
          <p:nvPr/>
        </p:nvSpPr>
        <p:spPr>
          <a:xfrm>
            <a:off x="5506396" y="623635"/>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a:t>
            </a:r>
            <a:endParaRPr sz="2400" b="0" i="0" u="none" strike="noStrike" cap="none" dirty="0">
              <a:solidFill>
                <a:schemeClr val="bg1"/>
              </a:solidFill>
              <a:cs typeface="+mn-ea"/>
              <a:sym typeface="+mn-lt"/>
            </a:endParaRPr>
          </a:p>
        </p:txBody>
      </p:sp>
      <p:sp>
        <p:nvSpPr>
          <p:cNvPr id="13" name="文本框 12"/>
          <p:cNvSpPr txBox="1"/>
          <p:nvPr/>
        </p:nvSpPr>
        <p:spPr>
          <a:xfrm>
            <a:off x="5685839" y="1045251"/>
            <a:ext cx="2824768" cy="102784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cxnSp>
        <p:nvCxnSpPr>
          <p:cNvPr id="14" name="直接连接符 13"/>
          <p:cNvCxnSpPr/>
          <p:nvPr/>
        </p:nvCxnSpPr>
        <p:spPr>
          <a:xfrm flipV="1">
            <a:off x="4764393" y="4308529"/>
            <a:ext cx="0" cy="487391"/>
          </a:xfrm>
          <a:prstGeom prst="line">
            <a:avLst/>
          </a:prstGeom>
          <a:ln>
            <a:solidFill>
              <a:srgbClr val="3C4B5E"/>
            </a:solidFill>
          </a:ln>
        </p:spPr>
        <p:style>
          <a:lnRef idx="1">
            <a:schemeClr val="accent1"/>
          </a:lnRef>
          <a:fillRef idx="0">
            <a:schemeClr val="accent1"/>
          </a:fillRef>
          <a:effectRef idx="0">
            <a:schemeClr val="accent1"/>
          </a:effectRef>
          <a:fontRef idx="minor">
            <a:schemeClr val="tx1"/>
          </a:fontRef>
        </p:style>
      </p:cxnSp>
      <p:sp>
        <p:nvSpPr>
          <p:cNvPr id="15" name="Google Shape;86;p19"/>
          <p:cNvSpPr txBox="1"/>
          <p:nvPr/>
        </p:nvSpPr>
        <p:spPr>
          <a:xfrm>
            <a:off x="3141570" y="4795919"/>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a:t>
            </a:r>
            <a:endParaRPr sz="2400" b="0" i="0" u="none" strike="noStrike" cap="none" dirty="0">
              <a:solidFill>
                <a:schemeClr val="bg1"/>
              </a:solidFill>
              <a:cs typeface="+mn-ea"/>
              <a:sym typeface="+mn-lt"/>
            </a:endParaRPr>
          </a:p>
        </p:txBody>
      </p:sp>
      <p:sp>
        <p:nvSpPr>
          <p:cNvPr id="16" name="文本框 15"/>
          <p:cNvSpPr txBox="1"/>
          <p:nvPr/>
        </p:nvSpPr>
        <p:spPr>
          <a:xfrm>
            <a:off x="3321013" y="5217535"/>
            <a:ext cx="2824768" cy="102784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cxnSp>
        <p:nvCxnSpPr>
          <p:cNvPr id="17" name="直接连接符 16"/>
          <p:cNvCxnSpPr/>
          <p:nvPr/>
        </p:nvCxnSpPr>
        <p:spPr>
          <a:xfrm flipV="1">
            <a:off x="9570870" y="3657307"/>
            <a:ext cx="0" cy="1088757"/>
          </a:xfrm>
          <a:prstGeom prst="line">
            <a:avLst/>
          </a:prstGeom>
          <a:ln>
            <a:solidFill>
              <a:srgbClr val="3C4B5E"/>
            </a:solidFill>
          </a:ln>
        </p:spPr>
        <p:style>
          <a:lnRef idx="1">
            <a:schemeClr val="accent1"/>
          </a:lnRef>
          <a:fillRef idx="0">
            <a:schemeClr val="accent1"/>
          </a:fillRef>
          <a:effectRef idx="0">
            <a:schemeClr val="accent1"/>
          </a:effectRef>
          <a:fontRef idx="minor">
            <a:schemeClr val="tx1"/>
          </a:fontRef>
        </p:style>
      </p:cxnSp>
      <p:sp>
        <p:nvSpPr>
          <p:cNvPr id="18" name="Google Shape;86;p19"/>
          <p:cNvSpPr txBox="1"/>
          <p:nvPr/>
        </p:nvSpPr>
        <p:spPr>
          <a:xfrm>
            <a:off x="7948047" y="4746064"/>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0" i="0" u="none" strike="noStrike" cap="none" dirty="0">
                <a:solidFill>
                  <a:schemeClr val="bg1"/>
                </a:solidFill>
                <a:cs typeface="+mn-ea"/>
                <a:sym typeface="+mn-lt"/>
              </a:rPr>
              <a:t>YOUR TITLE</a:t>
            </a:r>
            <a:endParaRPr sz="2400" b="0" i="0" u="none" strike="noStrike" cap="none" dirty="0">
              <a:solidFill>
                <a:schemeClr val="bg1"/>
              </a:solidFill>
              <a:cs typeface="+mn-ea"/>
              <a:sym typeface="+mn-lt"/>
            </a:endParaRPr>
          </a:p>
        </p:txBody>
      </p:sp>
      <p:sp>
        <p:nvSpPr>
          <p:cNvPr id="19" name="文本框 18"/>
          <p:cNvSpPr txBox="1"/>
          <p:nvPr/>
        </p:nvSpPr>
        <p:spPr>
          <a:xfrm>
            <a:off x="8127490" y="5167680"/>
            <a:ext cx="2824768" cy="102784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altLang="zh-CN" sz="1400" dirty="0">
                <a:solidFill>
                  <a:schemeClr val="bg1"/>
                </a:solidFill>
                <a:cs typeface="+mn-ea"/>
                <a:sym typeface="+mn-lt"/>
              </a:rPr>
              <a:t>Please enter text here.</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p:tgtEl>
                                          <p:spTgt spid="13"/>
                                        </p:tgtEl>
                                        <p:attrNameLst>
                                          <p:attrName>ppt_y</p:attrName>
                                        </p:attrNameLst>
                                      </p:cBhvr>
                                      <p:tavLst>
                                        <p:tav tm="0">
                                          <p:val>
                                            <p:strVal val="#ppt_y+#ppt_h*1.125000"/>
                                          </p:val>
                                        </p:tav>
                                        <p:tav tm="100000">
                                          <p:val>
                                            <p:strVal val="#ppt_y"/>
                                          </p:val>
                                        </p:tav>
                                      </p:tavLst>
                                    </p:anim>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500"/>
                            </p:stCondLst>
                            <p:childTnLst>
                              <p:par>
                                <p:cTn id="29" presetID="12" presetClass="entr" presetSubtype="4"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ppt_y</p:attrName>
                                        </p:attrNameLst>
                                      </p:cBhvr>
                                      <p:tavLst>
                                        <p:tav tm="0">
                                          <p:val>
                                            <p:strVal val="#ppt_y+#ppt_h*1.125000"/>
                                          </p:val>
                                        </p:tav>
                                        <p:tav tm="100000">
                                          <p:val>
                                            <p:strVal val="#ppt_y"/>
                                          </p:val>
                                        </p:tav>
                                      </p:tavLst>
                                    </p:anim>
                                    <p:animEffect transition="in" filter="wipe(up)">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500"/>
                            </p:stCondLst>
                            <p:childTnLst>
                              <p:par>
                                <p:cTn id="39" presetID="12" presetClass="entr" presetSubtype="4"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p:bldP spid="12" grpId="0"/>
      <p:bldP spid="13" grpId="0" bldLvl="0"/>
      <p:bldP spid="15" grpId="0"/>
      <p:bldP spid="16" grpId="0" bldLvl="0"/>
      <p:bldP spid="18" grpId="0"/>
      <p:bldP spid="19"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a:extLst>
              <a:ext uri="{28A0092B-C50C-407E-A947-70E740481C1C}">
                <a14:useLocalDpi xmlns:a14="http://schemas.microsoft.com/office/drawing/2010/main" val="0"/>
              </a:ext>
            </a:extLst>
          </a:blip>
          <a:srcRect l="62916"/>
          <a:stretch>
            <a:fillRect/>
          </a:stretch>
        </p:blipFill>
        <p:spPr>
          <a:xfrm rot="20068653">
            <a:off x="-596261" y="2216513"/>
            <a:ext cx="6830282" cy="2424972"/>
          </a:xfrm>
          <a:prstGeom prst="rect">
            <a:avLst/>
          </a:prstGeom>
        </p:spPr>
      </p:pic>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477" r="27128"/>
          <a:stretch>
            <a:fillRect/>
          </a:stretch>
        </p:blipFill>
        <p:spPr>
          <a:xfrm rot="1126891" flipH="1">
            <a:off x="-110458" y="2082883"/>
            <a:ext cx="6234610" cy="1786681"/>
          </a:xfrm>
          <a:prstGeom prst="rect">
            <a:avLst/>
          </a:prstGeom>
        </p:spPr>
      </p:pic>
      <p:sp>
        <p:nvSpPr>
          <p:cNvPr id="18" name="文本框 17"/>
          <p:cNvSpPr txBox="1"/>
          <p:nvPr/>
        </p:nvSpPr>
        <p:spPr>
          <a:xfrm>
            <a:off x="464012" y="2789759"/>
            <a:ext cx="4709736" cy="923330"/>
          </a:xfrm>
          <a:prstGeom prst="rect">
            <a:avLst/>
          </a:prstGeom>
          <a:noFill/>
        </p:spPr>
        <p:txBody>
          <a:bodyPr wrap="square" rtlCol="0">
            <a:spAutoFit/>
          </a:bodyPr>
          <a:lstStyle/>
          <a:p>
            <a:pPr algn="dist"/>
            <a:r>
              <a:rPr lang="en-US" altLang="zh-CN" sz="5400" dirty="0">
                <a:solidFill>
                  <a:schemeClr val="bg1"/>
                </a:solidFill>
                <a:cs typeface="+mn-ea"/>
                <a:sym typeface="+mn-lt"/>
              </a:rPr>
              <a:t>BUSINESS</a:t>
            </a:r>
            <a:endParaRPr lang="zh-CN" altLang="en-US" sz="3600" dirty="0">
              <a:solidFill>
                <a:schemeClr val="bg1"/>
              </a:solidFill>
              <a:cs typeface="+mn-ea"/>
              <a:sym typeface="+mn-lt"/>
            </a:endParaRPr>
          </a:p>
        </p:txBody>
      </p:sp>
      <p:sp>
        <p:nvSpPr>
          <p:cNvPr id="21" name="矩形 20"/>
          <p:cNvSpPr/>
          <p:nvPr/>
        </p:nvSpPr>
        <p:spPr>
          <a:xfrm>
            <a:off x="5869851" y="728870"/>
            <a:ext cx="5672791" cy="5400260"/>
          </a:xfrm>
          <a:prstGeom prst="rect">
            <a:avLst/>
          </a:prstGeom>
          <a:solidFill>
            <a:srgbClr val="3C4B5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9" name="TextBox 7"/>
          <p:cNvSpPr txBox="1"/>
          <p:nvPr/>
        </p:nvSpPr>
        <p:spPr>
          <a:xfrm>
            <a:off x="6663593" y="1732634"/>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20" name="Google Shape;86;p19"/>
          <p:cNvSpPr txBox="1"/>
          <p:nvPr/>
        </p:nvSpPr>
        <p:spPr>
          <a:xfrm>
            <a:off x="6663593" y="1418514"/>
            <a:ext cx="3183654"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a:t>
            </a:r>
            <a:endParaRPr sz="2400" b="0" i="0" u="none" strike="noStrike" cap="none" dirty="0">
              <a:solidFill>
                <a:schemeClr val="bg1"/>
              </a:solidFill>
              <a:cs typeface="+mn-ea"/>
              <a:sym typeface="+mn-lt"/>
            </a:endParaRPr>
          </a:p>
        </p:txBody>
      </p:sp>
      <p:sp>
        <p:nvSpPr>
          <p:cNvPr id="22" name="Google Shape;86;p19"/>
          <p:cNvSpPr txBox="1"/>
          <p:nvPr/>
        </p:nvSpPr>
        <p:spPr>
          <a:xfrm>
            <a:off x="464012" y="3617963"/>
            <a:ext cx="2176724" cy="434269"/>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1600" b="0" i="0" u="none" strike="noStrike" cap="none" dirty="0">
                <a:solidFill>
                  <a:schemeClr val="bg1"/>
                </a:solidFill>
                <a:cs typeface="+mn-ea"/>
                <a:sym typeface="+mn-lt"/>
              </a:rPr>
              <a:t>YOUR TITLE</a:t>
            </a:r>
            <a:endParaRPr sz="1600" b="0" i="0" u="none" strike="noStrike" cap="none" dirty="0">
              <a:solidFill>
                <a:schemeClr val="bg1"/>
              </a:solidFill>
              <a:cs typeface="+mn-ea"/>
              <a:sym typeface="+mn-lt"/>
            </a:endParaRPr>
          </a:p>
        </p:txBody>
      </p:sp>
      <p:sp>
        <p:nvSpPr>
          <p:cNvPr id="23" name="文本框 22"/>
          <p:cNvSpPr txBox="1"/>
          <p:nvPr/>
        </p:nvSpPr>
        <p:spPr>
          <a:xfrm>
            <a:off x="6663593" y="2954045"/>
            <a:ext cx="4151704" cy="2634183"/>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 Life isn't about waiting for the storm to pass. it's about learning to dance Life isn't it's about learning to dance in the rain. in the rain. Life isn't about waiting for the storm to pass. it's about learning to dance Life isn't it's about learning to dance in the rain. in the rain.</a:t>
            </a:r>
            <a:endParaRPr lang="zh-CN" altLang="en-US" sz="1600" dirty="0">
              <a:solidFill>
                <a:schemeClr val="bg1"/>
              </a:solidFill>
              <a:cs typeface="+mn-ea"/>
              <a:sym typeface="+mn-lt"/>
            </a:endParaRPr>
          </a:p>
        </p:txBody>
      </p:sp>
      <p:cxnSp>
        <p:nvCxnSpPr>
          <p:cNvPr id="24" name="直接连接符 23"/>
          <p:cNvCxnSpPr/>
          <p:nvPr/>
        </p:nvCxnSpPr>
        <p:spPr>
          <a:xfrm>
            <a:off x="6772608" y="2517912"/>
            <a:ext cx="15762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3"/>
          <p:cNvSpPr txBox="1"/>
          <p:nvPr/>
        </p:nvSpPr>
        <p:spPr>
          <a:xfrm>
            <a:off x="840536" y="6534243"/>
            <a:ext cx="1800200" cy="118430"/>
          </a:xfrm>
          <a:prstGeom prst="rect">
            <a:avLst/>
          </a:prstGeom>
          <a:noFill/>
        </p:spPr>
        <p:txBody>
          <a:bodyPr wrap="square" rtlCol="0">
            <a:spAutoFit/>
          </a:bodyPr>
          <a:lstStyle/>
          <a:p>
            <a:pPr>
              <a:lnSpc>
                <a:spcPct val="200000"/>
              </a:lnSpc>
            </a:pPr>
            <a:r>
              <a:rPr lang="en-US" altLang="zh-CN" sz="100" dirty="0">
                <a:solidFill>
                  <a:srgbClr val="2D3847"/>
                </a:solidFill>
                <a:latin typeface="微软雅黑" panose="020B0503020204020204" pitchFamily="34" charset="-122"/>
              </a:rPr>
              <a:t>PPT</a:t>
            </a:r>
            <a:r>
              <a:rPr lang="zh-CN" altLang="en-US" sz="100" dirty="0">
                <a:solidFill>
                  <a:srgbClr val="2D3847"/>
                </a:solidFill>
                <a:latin typeface="微软雅黑" panose="020B0503020204020204" pitchFamily="34" charset="-122"/>
              </a:rPr>
              <a:t>模板 </a:t>
            </a:r>
            <a:r>
              <a:rPr lang="en-US" altLang="zh-CN" sz="100" dirty="0">
                <a:solidFill>
                  <a:srgbClr val="2D3847"/>
                </a:solidFill>
                <a:latin typeface="微软雅黑" panose="020B0503020204020204" pitchFamily="34" charset="-122"/>
              </a:rPr>
              <a:t>http://www.1ppt.com/moban/</a:t>
            </a:r>
            <a:r>
              <a:rPr lang="zh-CN" altLang="en-US" sz="100" dirty="0">
                <a:solidFill>
                  <a:srgbClr val="2D3847"/>
                </a:solidFill>
                <a:latin typeface="微软雅黑" panose="020B0503020204020204" pitchFamily="34" charset="-122"/>
              </a:rPr>
              <a:t> </a:t>
            </a:r>
            <a:endParaRPr lang="en-US" altLang="zh-CN" sz="100" dirty="0">
              <a:solidFill>
                <a:srgbClr val="2D3847"/>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31951" t="-2426" r="-1988" b="-8135"/>
          <a:stretch>
            <a:fillRect/>
          </a:stretch>
        </p:blipFill>
        <p:spPr>
          <a:xfrm rot="664848">
            <a:off x="-370726" y="3027835"/>
            <a:ext cx="11870909" cy="3255929"/>
          </a:xfrm>
          <a:prstGeom prst="rect">
            <a:avLst/>
          </a:prstGeom>
        </p:spPr>
      </p:pic>
      <p:sp>
        <p:nvSpPr>
          <p:cNvPr id="3" name="文本框 2"/>
          <p:cNvSpPr txBox="1"/>
          <p:nvPr/>
        </p:nvSpPr>
        <p:spPr>
          <a:xfrm>
            <a:off x="5955174" y="2399652"/>
            <a:ext cx="4363026" cy="923330"/>
          </a:xfrm>
          <a:prstGeom prst="rect">
            <a:avLst/>
          </a:prstGeom>
          <a:noFill/>
        </p:spPr>
        <p:txBody>
          <a:bodyPr wrap="square" rtlCol="0">
            <a:spAutoFit/>
          </a:bodyPr>
          <a:lstStyle/>
          <a:p>
            <a:pPr algn="dist"/>
            <a:r>
              <a:rPr lang="zh-CN" altLang="en-US" sz="5400" dirty="0">
                <a:ln w="28575">
                  <a:noFill/>
                </a:ln>
                <a:solidFill>
                  <a:schemeClr val="bg1"/>
                </a:solidFill>
                <a:effectLst>
                  <a:outerShdw blurRad="38100" dist="38100" dir="2700000" algn="tl">
                    <a:srgbClr val="000000">
                      <a:alpha val="43137"/>
                    </a:srgbClr>
                  </a:outerShdw>
                </a:effectLst>
                <a:cs typeface="+mn-ea"/>
                <a:sym typeface="+mn-lt"/>
              </a:rPr>
              <a:t>请输入标题</a:t>
            </a:r>
            <a:endParaRPr lang="zh-CN" altLang="en-US" sz="5400" dirty="0">
              <a:ln w="28575">
                <a:noFill/>
              </a:ln>
              <a:solidFill>
                <a:schemeClr val="bg1"/>
              </a:solidFill>
              <a:effectLst>
                <a:outerShdw blurRad="38100" dist="38100" dir="2700000" algn="tl">
                  <a:srgbClr val="000000">
                    <a:alpha val="43137"/>
                  </a:srgbClr>
                </a:outerShdw>
              </a:effectLst>
              <a:cs typeface="+mn-ea"/>
              <a:sym typeface="+mn-lt"/>
            </a:endParaRPr>
          </a:p>
        </p:txBody>
      </p:sp>
      <p:sp>
        <p:nvSpPr>
          <p:cNvPr id="5" name="文本框 4"/>
          <p:cNvSpPr txBox="1"/>
          <p:nvPr/>
        </p:nvSpPr>
        <p:spPr>
          <a:xfrm>
            <a:off x="96926" y="2967335"/>
            <a:ext cx="4667528" cy="3770263"/>
          </a:xfrm>
          <a:prstGeom prst="rect">
            <a:avLst/>
          </a:prstGeom>
          <a:noFill/>
        </p:spPr>
        <p:txBody>
          <a:bodyPr wrap="square" rtlCol="0">
            <a:spAutoFit/>
          </a:bodyPr>
          <a:lstStyle/>
          <a:p>
            <a:pPr algn="dist"/>
            <a:r>
              <a:rPr lang="en-US" altLang="zh-CN" sz="23900" b="1" dirty="0">
                <a:ln w="28575">
                  <a:solidFill>
                    <a:srgbClr val="3C4B5E"/>
                  </a:solidFill>
                </a:ln>
                <a:noFill/>
                <a:cs typeface="+mn-ea"/>
                <a:sym typeface="+mn-lt"/>
              </a:rPr>
              <a:t>2</a:t>
            </a:r>
            <a:endParaRPr lang="zh-CN" altLang="en-US" sz="23900" b="1" dirty="0">
              <a:ln w="28575">
                <a:solidFill>
                  <a:srgbClr val="3C4B5E"/>
                </a:solidFill>
              </a:ln>
              <a:noFill/>
              <a:cs typeface="+mn-ea"/>
              <a:sym typeface="+mn-lt"/>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72154"/>
          <a:stretch>
            <a:fillRect/>
          </a:stretch>
        </p:blipFill>
        <p:spPr>
          <a:xfrm rot="15042523">
            <a:off x="8893877" y="-144689"/>
            <a:ext cx="3567797" cy="3064071"/>
          </a:xfrm>
          <a:prstGeom prst="rect">
            <a:avLst/>
          </a:prstGeom>
        </p:spPr>
      </p:pic>
      <p:sp>
        <p:nvSpPr>
          <p:cNvPr id="7" name="矩形 6"/>
          <p:cNvSpPr/>
          <p:nvPr/>
        </p:nvSpPr>
        <p:spPr>
          <a:xfrm>
            <a:off x="6047939" y="3301245"/>
            <a:ext cx="4667528" cy="646331"/>
          </a:xfrm>
          <a:prstGeom prst="rect">
            <a:avLst/>
          </a:prstGeom>
        </p:spPr>
        <p:txBody>
          <a:bodyPr wrap="square">
            <a:spAutoFit/>
          </a:bodyPr>
          <a:lstStyle/>
          <a:p>
            <a:r>
              <a:rPr lang="en-US" altLang="zh-CN" sz="1400" dirty="0">
                <a:solidFill>
                  <a:schemeClr val="bg1"/>
                </a:solidFill>
                <a:cs typeface="+mn-ea"/>
                <a:sym typeface="+mn-lt"/>
              </a:rPr>
              <a:t>P  l   e  a  s  e         </a:t>
            </a:r>
            <a:r>
              <a:rPr lang="en-US" altLang="zh-CN" sz="1400" dirty="0" err="1">
                <a:solidFill>
                  <a:schemeClr val="bg1"/>
                </a:solidFill>
                <a:cs typeface="+mn-ea"/>
                <a:sym typeface="+mn-lt"/>
              </a:rPr>
              <a:t>e</a:t>
            </a:r>
            <a:r>
              <a:rPr lang="en-US" altLang="zh-CN" sz="1400" dirty="0">
                <a:solidFill>
                  <a:schemeClr val="bg1"/>
                </a:solidFill>
                <a:cs typeface="+mn-ea"/>
                <a:sym typeface="+mn-lt"/>
              </a:rPr>
              <a:t>   n  t  e  r       t  e  x  t     h  e  r  e</a:t>
            </a:r>
            <a:endParaRPr lang="zh-CN" altLang="en-US" sz="1400" dirty="0">
              <a:solidFill>
                <a:schemeClr val="bg1"/>
              </a:solidFill>
              <a:cs typeface="+mn-ea"/>
              <a:sym typeface="+mn-lt"/>
            </a:endParaRPr>
          </a:p>
        </p:txBody>
      </p:sp>
      <p:sp>
        <p:nvSpPr>
          <p:cNvPr id="8" name="文本框 7"/>
          <p:cNvSpPr txBox="1"/>
          <p:nvPr/>
        </p:nvSpPr>
        <p:spPr>
          <a:xfrm>
            <a:off x="6047938" y="1564513"/>
            <a:ext cx="2197207" cy="769441"/>
          </a:xfrm>
          <a:prstGeom prst="rect">
            <a:avLst/>
          </a:prstGeom>
          <a:noFill/>
        </p:spPr>
        <p:txBody>
          <a:bodyPr wrap="square" rtlCol="0">
            <a:spAutoFit/>
          </a:bodyPr>
          <a:lstStyle/>
          <a:p>
            <a:r>
              <a:rPr lang="en-US" altLang="zh-CN" sz="4400" dirty="0">
                <a:ln w="28575">
                  <a:noFill/>
                </a:ln>
                <a:solidFill>
                  <a:schemeClr val="bg1"/>
                </a:solidFill>
                <a:effectLst>
                  <a:outerShdw blurRad="38100" dist="38100" dir="2700000" algn="tl">
                    <a:srgbClr val="000000">
                      <a:alpha val="43137"/>
                    </a:srgbClr>
                  </a:outerShdw>
                </a:effectLst>
                <a:cs typeface="+mn-ea"/>
                <a:sym typeface="+mn-lt"/>
              </a:rPr>
              <a:t>Part  02</a:t>
            </a:r>
            <a:endParaRPr lang="zh-CN" altLang="en-US" sz="4400" dirty="0">
              <a:ln w="28575">
                <a:noFill/>
              </a:ln>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1992" y="2475988"/>
            <a:ext cx="4667528" cy="2215991"/>
          </a:xfrm>
          <a:prstGeom prst="rect">
            <a:avLst/>
          </a:prstGeom>
          <a:noFill/>
        </p:spPr>
        <p:txBody>
          <a:bodyPr wrap="square" rtlCol="0">
            <a:spAutoFit/>
          </a:bodyPr>
          <a:lstStyle/>
          <a:p>
            <a:pPr algn="dist"/>
            <a:r>
              <a:rPr lang="en-US" altLang="zh-CN" sz="13800" b="1" dirty="0">
                <a:ln w="28575">
                  <a:solidFill>
                    <a:srgbClr val="3C4B5E"/>
                  </a:solidFill>
                </a:ln>
                <a:noFill/>
                <a:cs typeface="+mn-ea"/>
                <a:sym typeface="+mn-lt"/>
              </a:rPr>
              <a:t>B</a:t>
            </a:r>
            <a:endParaRPr lang="zh-CN" altLang="en-US" sz="13800" b="1" dirty="0">
              <a:ln w="28575">
                <a:solidFill>
                  <a:srgbClr val="3C4B5E"/>
                </a:solidFill>
              </a:ln>
              <a:noFill/>
              <a:cs typeface="+mn-ea"/>
              <a:sym typeface="+mn-lt"/>
            </a:endParaRPr>
          </a:p>
        </p:txBody>
      </p:sp>
      <p:sp>
        <p:nvSpPr>
          <p:cNvPr id="4" name="文本框 3"/>
          <p:cNvSpPr txBox="1"/>
          <p:nvPr/>
        </p:nvSpPr>
        <p:spPr>
          <a:xfrm>
            <a:off x="5117244" y="479873"/>
            <a:ext cx="1957511" cy="584775"/>
          </a:xfrm>
          <a:prstGeom prst="rect">
            <a:avLst/>
          </a:prstGeom>
          <a:noFill/>
        </p:spPr>
        <p:txBody>
          <a:bodyPr wrap="square" rtlCol="0">
            <a:spAutoFit/>
          </a:bodyPr>
          <a:lstStyle/>
          <a:p>
            <a:pPr algn="ctr"/>
            <a:r>
              <a:rPr lang="zh-CN" altLang="en-US" sz="3200" dirty="0">
                <a:solidFill>
                  <a:schemeClr val="bg1"/>
                </a:solidFill>
                <a:cs typeface="+mn-ea"/>
                <a:sym typeface="+mn-lt"/>
              </a:rPr>
              <a:t>输入标题</a:t>
            </a:r>
            <a:endParaRPr lang="zh-CN" altLang="en-US" sz="3200" dirty="0">
              <a:solidFill>
                <a:schemeClr val="bg1"/>
              </a:solidFill>
              <a:cs typeface="+mn-ea"/>
              <a:sym typeface="+mn-lt"/>
            </a:endParaRPr>
          </a:p>
        </p:txBody>
      </p:sp>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6237" r="-4882"/>
          <a:stretch>
            <a:fillRect/>
          </a:stretch>
        </p:blipFill>
        <p:spPr>
          <a:xfrm rot="4821585">
            <a:off x="457514" y="2154949"/>
            <a:ext cx="4833048" cy="3103997"/>
          </a:xfrm>
          <a:prstGeom prst="rect">
            <a:avLst/>
          </a:prstGeom>
        </p:spPr>
      </p:pic>
      <p:sp>
        <p:nvSpPr>
          <p:cNvPr id="10" name="TextBox 7"/>
          <p:cNvSpPr txBox="1"/>
          <p:nvPr/>
        </p:nvSpPr>
        <p:spPr>
          <a:xfrm>
            <a:off x="5117244" y="2572973"/>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11" name="Google Shape;86;p19"/>
          <p:cNvSpPr txBox="1"/>
          <p:nvPr/>
        </p:nvSpPr>
        <p:spPr>
          <a:xfrm>
            <a:off x="5117244" y="2258853"/>
            <a:ext cx="3183654" cy="43426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dirty="0">
                <a:solidFill>
                  <a:schemeClr val="bg1"/>
                </a:solidFill>
                <a:cs typeface="+mn-ea"/>
                <a:sym typeface="+mn-lt"/>
              </a:rPr>
              <a:t>YOUR TITLE</a:t>
            </a:r>
            <a:endParaRPr sz="2400" b="0" i="0" u="none" strike="noStrike" cap="none" dirty="0">
              <a:solidFill>
                <a:schemeClr val="bg1"/>
              </a:solidFill>
              <a:cs typeface="+mn-ea"/>
              <a:sym typeface="+mn-lt"/>
            </a:endParaRPr>
          </a:p>
        </p:txBody>
      </p:sp>
      <p:sp>
        <p:nvSpPr>
          <p:cNvPr id="12" name="文本框 11"/>
          <p:cNvSpPr txBox="1"/>
          <p:nvPr/>
        </p:nvSpPr>
        <p:spPr>
          <a:xfrm>
            <a:off x="5117243" y="3794384"/>
            <a:ext cx="6227515" cy="1524007"/>
          </a:xfrm>
          <a:prstGeom prst="rect">
            <a:avLst/>
          </a:prstGeom>
          <a:noFill/>
        </p:spPr>
        <p:txBody>
          <a:bodyPr wrap="square" rtlCol="0">
            <a:spAutoFit/>
          </a:bodyPr>
          <a:lstStyle/>
          <a:p>
            <a:pPr>
              <a:lnSpc>
                <a:spcPct val="150000"/>
              </a:lnSpc>
            </a:pPr>
            <a:r>
              <a:rPr lang="en-US" altLang="zh-CN" sz="1600" dirty="0">
                <a:solidFill>
                  <a:schemeClr val="bg1"/>
                </a:solidFill>
                <a:cs typeface="+mn-ea"/>
                <a:sym typeface="+mn-lt"/>
              </a:rPr>
              <a:t> Life isn't about waiting for the storm to pass. it's about learning to dance Life isn't it's about learning to dance in the rain. in the rain. Life isn't about waiting for the storm to pass. it's about learning to dance Life isn't it's about learning to dance in the rain. in the rain.</a:t>
            </a:r>
            <a:endParaRPr lang="zh-CN" altLang="en-US" sz="1600" dirty="0">
              <a:solidFill>
                <a:schemeClr val="bg1"/>
              </a:solidFill>
              <a:cs typeface="+mn-ea"/>
              <a:sym typeface="+mn-lt"/>
            </a:endParaRPr>
          </a:p>
        </p:txBody>
      </p:sp>
      <p:cxnSp>
        <p:nvCxnSpPr>
          <p:cNvPr id="13" name="直接连接符 12"/>
          <p:cNvCxnSpPr/>
          <p:nvPr/>
        </p:nvCxnSpPr>
        <p:spPr>
          <a:xfrm>
            <a:off x="5226259" y="3358251"/>
            <a:ext cx="15762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12" grpId="0"/>
    </p:bldLst>
  </p:timing>
</p:sld>
</file>

<file path=ppt/tags/tag1.xml><?xml version="1.0" encoding="utf-8"?>
<p:tagLst xmlns:p="http://schemas.openxmlformats.org/presentationml/2006/main">
  <p:tag name="COMMONDATA" val="eyJoZGlkIjoiMDhmNWNhZDBjNTViNzU2ZTI5MGJjMWU2ODk1MDQ3MGM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4qt3node">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7064</Words>
  <Application>WPS 演示</Application>
  <PresentationFormat>宽屏</PresentationFormat>
  <Paragraphs>354</Paragraphs>
  <Slides>25</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Arial</vt:lpstr>
      <vt:lpstr>宋体</vt:lpstr>
      <vt:lpstr>Wingdings</vt:lpstr>
      <vt:lpstr>微软雅黑</vt:lpstr>
      <vt:lpstr>Arial Unicode MS</vt:lpstr>
      <vt:lpstr>等线</vt:lpstr>
      <vt:lpstr>Gill Sans</vt:lpstr>
      <vt:lpstr>汉仪中圆简</vt:lpstr>
      <vt:lpstr>Arial</vt:lpstr>
      <vt:lpstr>Calibri</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彩色商务</dc:title>
  <dc:creator>第一PPT</dc:creator>
  <cp:keywords>www.1ppt.com</cp:keywords>
  <dc:description>www.1ppt.com</dc:description>
  <cp:lastModifiedBy>铭</cp:lastModifiedBy>
  <cp:revision>176</cp:revision>
  <dcterms:created xsi:type="dcterms:W3CDTF">2019-07-04T08:14:00Z</dcterms:created>
  <dcterms:modified xsi:type="dcterms:W3CDTF">2022-09-23T08:53:29Z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2C79401153204E7284B43D4A578C3B70</vt:lpwstr>
  </property>
  <property fmtid="{D5CDD505-2E9C-101B-9397-08002B2CF9AE}" pid="3" name="KSOProductBuildVer">
    <vt:lpwstr>2052-11.1.0.12116</vt:lpwstr>
  </property>
</Properties>
</file>