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rawings/drawing1.xml" ContentType="application/vnd.openxmlformats-officedocument.drawingml.chartshap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A12B"/>
    <a:srgbClr val="ABE171"/>
    <a:srgbClr val="E9FF86"/>
    <a:srgbClr val="F6F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03" autoAdjust="0"/>
    <p:restoredTop sz="94660"/>
  </p:normalViewPr>
  <p:slideViewPr>
    <p:cSldViewPr snapToGrid="0">
      <p:cViewPr>
        <p:scale>
          <a:sx n="75" d="100"/>
          <a:sy n="75" d="100"/>
        </p:scale>
        <p:origin x="1506" y="906"/>
      </p:cViewPr>
      <p:guideLst>
        <p:guide orient="horz" pos="2160"/>
        <p:guide pos="3840"/>
        <p:guide pos="529"/>
        <p:guide orient="horz" pos="527"/>
        <p:guide orient="horz" pos="3793"/>
        <p:guide pos="71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chartUserShapes" Target="../drawings/drawing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noFill/>
              <a:ln w="19050">
                <a:noFill/>
              </a:ln>
              <a:effectLst/>
            </c:spPr>
          </c:dPt>
          <c:dPt>
            <c:idx val="1"/>
            <c:bubble3D val="0"/>
            <c:spPr>
              <a:solidFill>
                <a:srgbClr val="50A12B"/>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10</c:v>
                </c:pt>
                <c:pt idx="1">
                  <c:v>90</c:v>
                </c:pt>
                <c:pt idx="2">
                  <c:v>0</c:v>
                </c:pt>
                <c:pt idx="3">
                  <c:v>0</c:v>
                </c:pt>
              </c:numCache>
            </c:numRef>
          </c:val>
        </c:ser>
        <c:ser>
          <c:idx val="1"/>
          <c:order val="1"/>
          <c:tx>
            <c:strRef>
              <c:f>Sheet1!$C$1</c:f>
              <c:strCache>
                <c:ptCount val="1"/>
                <c:pt idx="0">
                  <c:v>销售额2</c:v>
                </c:pt>
              </c:strCache>
            </c:strRef>
          </c:tx>
          <c:spPr>
            <a:ln w="19050">
              <a:noFill/>
            </a:ln>
          </c:spPr>
          <c:explosion val="0"/>
          <c:dPt>
            <c:idx val="0"/>
            <c:bubble3D val="0"/>
            <c:spPr>
              <a:solidFill>
                <a:schemeClr val="accent1"/>
              </a:solidFill>
              <a:ln w="19050">
                <a:noFill/>
              </a:ln>
              <a:effectLst/>
            </c:spPr>
          </c:dPt>
          <c:dPt>
            <c:idx val="1"/>
            <c:bubble3D val="0"/>
            <c:spPr>
              <a:noFill/>
              <a:ln w="19050">
                <a:noFill/>
              </a:ln>
              <a:effectLst/>
            </c:spPr>
          </c:dPt>
          <c:dPt>
            <c:idx val="2"/>
            <c:bubble3D val="0"/>
            <c:spPr>
              <a:solidFill>
                <a:srgbClr val="ABE171"/>
              </a:solidFill>
              <a:ln w="19050">
                <a:noFill/>
              </a:ln>
              <a:effectLst/>
            </c:spPr>
          </c:dPt>
          <c:dPt>
            <c:idx val="3"/>
            <c:bubble3D val="0"/>
            <c:spPr>
              <a:solidFill>
                <a:schemeClr val="accent4"/>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0</c:v>
                </c:pt>
                <c:pt idx="1">
                  <c:v>30</c:v>
                </c:pt>
                <c:pt idx="2">
                  <c:v>70</c:v>
                </c:pt>
                <c:pt idx="3">
                  <c:v>0</c:v>
                </c:pt>
              </c:numCache>
            </c:numRef>
          </c:val>
        </c:ser>
        <c:ser>
          <c:idx val="2"/>
          <c:order val="2"/>
          <c:tx>
            <c:strRef>
              <c:f>Sheet1!$D$1</c:f>
              <c:strCache>
                <c:ptCount val="1"/>
                <c:pt idx="0">
                  <c:v>销售额3</c:v>
                </c:pt>
              </c:strCache>
            </c:strRef>
          </c:tx>
          <c:spPr>
            <a:ln w="19050">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noFill/>
              <a:ln w="19050">
                <a:noFill/>
              </a:ln>
              <a:effectLst/>
            </c:spPr>
          </c:dPt>
          <c:dPt>
            <c:idx val="3"/>
            <c:bubble3D val="0"/>
            <c:spPr>
              <a:solidFill>
                <a:schemeClr val="bg1">
                  <a:lumMod val="95000"/>
                </a:schemeClr>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0</c:v>
                </c:pt>
                <c:pt idx="1">
                  <c:v>0</c:v>
                </c:pt>
                <c:pt idx="2">
                  <c:v>60</c:v>
                </c:pt>
                <c:pt idx="3">
                  <c:v>40</c:v>
                </c:pt>
              </c:numCache>
            </c:numRef>
          </c:val>
        </c:ser>
        <c:ser>
          <c:idx val="3"/>
          <c:order val="3"/>
          <c:tx>
            <c:strRef>
              <c:f>Sheet1!$E$1</c:f>
              <c:strCache>
                <c:ptCount val="1"/>
                <c:pt idx="0">
                  <c:v>列1</c:v>
                </c:pt>
              </c:strCache>
            </c:strRef>
          </c:tx>
          <c:spPr/>
          <c:explosion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Sheet1!$E$2:$E$5</c:f>
              <c:numCache>
                <c:formatCode>General</c:formatCode>
                <c:ptCount val="4"/>
              </c:numCache>
            </c:numRef>
          </c:val>
        </c:ser>
        <c:dLbls>
          <c:showLegendKey val="0"/>
          <c:showVal val="0"/>
          <c:showCatName val="0"/>
          <c:showSerName val="0"/>
          <c:showPercent val="0"/>
          <c:showBubbleSize val="0"/>
          <c:showLeaderLines val="1"/>
        </c:dLbls>
        <c:firstSliceAng val="90"/>
        <c:holeSize val="5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0.68533</cdr:x>
      <cdr:y>0.06977</cdr:y>
    </cdr:from>
    <cdr:to>
      <cdr:x>1</cdr:x>
      <cdr:y>0.47068</cdr:y>
    </cdr:to>
    <cdr:sp>
      <cdr:nvSpPr>
        <cdr:cNvPr id="2" name="矩形 1"/>
        <cdr:cNvSpPr/>
      </cdr:nvSpPr>
      <cdr:spPr xmlns:a="http://schemas.openxmlformats.org/drawingml/2006/main">
        <a:xfrm xmlns:a="http://schemas.openxmlformats.org/drawingml/2006/main">
          <a:off x="6433809" y="384287"/>
          <a:ext cx="2560125" cy="2208231"/>
        </a:xfrm>
        <a:prstGeom xmlns:a="http://schemas.openxmlformats.org/drawingml/2006/main" prst="rect">
          <a:avLst/>
        </a:prstGeom>
      </cdr:spPr>
      <cdr:txBody xmlns:a="http://schemas.openxmlformats.org/drawingml/2006/main">
        <a:bodyPr vertOverflow="clip" vert="horz" wrap="square" lIns="45720" tIns="45720" rIns="45720" bIns="45720" rtlCol="0" anchor="t" anchorCtr="0">
          <a:normAutofit/>
        </a:bodyPr>
        <a:lstStyle/>
        <a:p>
          <a:endParaRPr lang="zh-CN" altLang="en-US" sz="1100"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2102CEA-355B-439B-B813-B5759CC81C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886B-3930-4422-9532-686924C4A7E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102CEA-355B-439B-B813-B5759CC81C6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DE886B-3930-4422-9532-686924C4A7E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srcRect l="-3503" r="-2920"/>
          <a:stretch>
            <a:fillRect/>
          </a:stretch>
        </p:blipFill>
        <p:spPr>
          <a:xfrm flipV="1">
            <a:off x="-393700" y="4556953"/>
            <a:ext cx="13004799" cy="2313747"/>
          </a:xfrm>
          <a:custGeom>
            <a:avLst/>
            <a:gdLst>
              <a:gd name="connsiteX0" fmla="*/ 0 w 12192000"/>
              <a:gd name="connsiteY0" fmla="*/ 0 h 2438400"/>
              <a:gd name="connsiteX1" fmla="*/ 12192000 w 12192000"/>
              <a:gd name="connsiteY1" fmla="*/ 0 h 2438400"/>
              <a:gd name="connsiteX2" fmla="*/ 12192000 w 12192000"/>
              <a:gd name="connsiteY2" fmla="*/ 2438400 h 2438400"/>
              <a:gd name="connsiteX3" fmla="*/ 0 w 121920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12192000" h="2438400">
                <a:moveTo>
                  <a:pt x="0" y="0"/>
                </a:moveTo>
                <a:lnTo>
                  <a:pt x="12192000" y="0"/>
                </a:lnTo>
                <a:lnTo>
                  <a:pt x="12192000" y="2438400"/>
                </a:lnTo>
                <a:lnTo>
                  <a:pt x="0" y="2438400"/>
                </a:lnTo>
                <a:close/>
              </a:path>
            </a:pathLst>
          </a:custGeom>
        </p:spPr>
      </p:pic>
      <p:sp>
        <p:nvSpPr>
          <p:cNvPr id="8" name="文本框 7"/>
          <p:cNvSpPr txBox="1"/>
          <p:nvPr/>
        </p:nvSpPr>
        <p:spPr>
          <a:xfrm>
            <a:off x="2870200" y="2296105"/>
            <a:ext cx="6451600" cy="1015663"/>
          </a:xfrm>
          <a:prstGeom prst="rect">
            <a:avLst/>
          </a:prstGeom>
          <a:noFill/>
        </p:spPr>
        <p:txBody>
          <a:bodyPr wrap="square" rtlCol="0">
            <a:spAutoFit/>
          </a:bodyPr>
          <a:lstStyle/>
          <a:p>
            <a:pPr algn="dist"/>
            <a:r>
              <a:rPr lang="zh-CN" altLang="en-US" sz="6000" dirty="0" smtClean="0">
                <a:solidFill>
                  <a:srgbClr val="50A12B"/>
                </a:solidFill>
                <a:latin typeface="Forte" panose="03060902040502070203" pitchFamily="66" charset="0"/>
                <a:ea typeface="SetoFont" panose="02000600000000000000" pitchFamily="2" charset="-122"/>
                <a:cs typeface="SetoFont" panose="02000600000000000000" pitchFamily="2" charset="-122"/>
              </a:rPr>
              <a:t>春天清新通用模板</a:t>
            </a:r>
            <a:endParaRPr lang="zh-CN" altLang="en-US" sz="6000" dirty="0">
              <a:solidFill>
                <a:srgbClr val="50A12B"/>
              </a:solidFill>
              <a:latin typeface="Forte" panose="03060902040502070203" pitchFamily="66" charset="0"/>
              <a:ea typeface="SetoFont" panose="02000600000000000000" pitchFamily="2" charset="-122"/>
              <a:cs typeface="SetoFont" panose="02000600000000000000" pitchFamily="2" charset="-122"/>
            </a:endParaRPr>
          </a:p>
        </p:txBody>
      </p:sp>
      <p:sp>
        <p:nvSpPr>
          <p:cNvPr id="9" name="矩形 8"/>
          <p:cNvSpPr/>
          <p:nvPr/>
        </p:nvSpPr>
        <p:spPr>
          <a:xfrm>
            <a:off x="1917700" y="3343268"/>
            <a:ext cx="8356600" cy="871521"/>
          </a:xfrm>
          <a:prstGeom prst="rect">
            <a:avLst/>
          </a:prstGeom>
        </p:spPr>
        <p:txBody>
          <a:bodyPr wrap="square">
            <a:spAutoFit/>
          </a:bodyPr>
          <a:lstStyle/>
          <a:p>
            <a:pPr algn="ctr">
              <a:lnSpc>
                <a:spcPct val="120000"/>
              </a:lnSpc>
            </a:pPr>
            <a:r>
              <a:rPr lang="en-US" altLang="zh-CN" sz="16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50" kern="100" dirty="0">
              <a:solidFill>
                <a:schemeClr val="bg1">
                  <a:lumMod val="85000"/>
                </a:schemeClr>
              </a:solidFill>
              <a:latin typeface="Humanist" pitchFamily="50" charset="0"/>
              <a:cs typeface="Times New Roman" panose="02020603050405020304" pitchFamily="18" charset="0"/>
            </a:endParaRPr>
          </a:p>
          <a:p>
            <a:pPr algn="ctr">
              <a:lnSpc>
                <a:spcPct val="120000"/>
              </a:lnSpc>
            </a:pPr>
            <a:endParaRPr lang="zh-CN" altLang="zh-CN" sz="1050" kern="100" dirty="0">
              <a:solidFill>
                <a:schemeClr val="bg1">
                  <a:lumMod val="85000"/>
                </a:schemeClr>
              </a:solidFill>
              <a:latin typeface="Humanist" pitchFamily="50" charset="0"/>
              <a:cs typeface="Times New Roman" panose="02020603050405020304" pitchFamily="18" charset="0"/>
            </a:endParaRPr>
          </a:p>
        </p:txBody>
      </p:sp>
      <p:pic>
        <p:nvPicPr>
          <p:cNvPr id="10" name="图片 9"/>
          <p:cNvPicPr>
            <a:picLocks noChangeAspect="1"/>
          </p:cNvPicPr>
          <p:nvPr/>
        </p:nvPicPr>
        <p:blipFill>
          <a:blip r:embed="rId2" cstate="print"/>
          <a:stretch>
            <a:fillRect/>
          </a:stretch>
        </p:blipFill>
        <p:spPr>
          <a:xfrm rot="5400000">
            <a:off x="5810119" y="711634"/>
            <a:ext cx="571762" cy="2006600"/>
          </a:xfrm>
          <a:prstGeom prst="rect">
            <a:avLst/>
          </a:prstGeom>
        </p:spPr>
      </p:pic>
      <p:sp>
        <p:nvSpPr>
          <p:cNvPr id="11" name="图文框 10"/>
          <p:cNvSpPr/>
          <p:nvPr/>
        </p:nvSpPr>
        <p:spPr>
          <a:xfrm>
            <a:off x="0" y="0"/>
            <a:ext cx="12192000" cy="6858000"/>
          </a:xfrm>
          <a:prstGeom prst="frame">
            <a:avLst>
              <a:gd name="adj1" fmla="val 3929"/>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椭圆 2"/>
          <p:cNvSpPr/>
          <p:nvPr/>
        </p:nvSpPr>
        <p:spPr>
          <a:xfrm>
            <a:off x="1480656" y="2724150"/>
            <a:ext cx="1308100" cy="1308100"/>
          </a:xfrm>
          <a:prstGeom prst="ellipse">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175"/>
          <p:cNvGrpSpPr>
            <a:grpSpLocks noChangeAspect="1"/>
          </p:cNvGrpSpPr>
          <p:nvPr/>
        </p:nvGrpSpPr>
        <p:grpSpPr bwMode="auto">
          <a:xfrm>
            <a:off x="1896334" y="3135858"/>
            <a:ext cx="488972" cy="484684"/>
            <a:chOff x="2591" y="1384"/>
            <a:chExt cx="228" cy="226"/>
          </a:xfrm>
          <a:solidFill>
            <a:schemeClr val="bg1"/>
          </a:solidFill>
        </p:grpSpPr>
        <p:sp>
          <p:nvSpPr>
            <p:cNvPr id="8" name="Freeform 176"/>
            <p:cNvSpPr/>
            <p:nvPr/>
          </p:nvSpPr>
          <p:spPr bwMode="auto">
            <a:xfrm>
              <a:off x="2626" y="1430"/>
              <a:ext cx="193" cy="172"/>
            </a:xfrm>
            <a:custGeom>
              <a:avLst/>
              <a:gdLst>
                <a:gd name="T0" fmla="*/ 581 w 593"/>
                <a:gd name="T1" fmla="*/ 227 h 534"/>
                <a:gd name="T2" fmla="*/ 439 w 593"/>
                <a:gd name="T3" fmla="*/ 57 h 534"/>
                <a:gd name="T4" fmla="*/ 393 w 593"/>
                <a:gd name="T5" fmla="*/ 88 h 534"/>
                <a:gd name="T6" fmla="*/ 339 w 593"/>
                <a:gd name="T7" fmla="*/ 87 h 534"/>
                <a:gd name="T8" fmla="*/ 308 w 593"/>
                <a:gd name="T9" fmla="*/ 115 h 534"/>
                <a:gd name="T10" fmla="*/ 238 w 593"/>
                <a:gd name="T11" fmla="*/ 116 h 534"/>
                <a:gd name="T12" fmla="*/ 223 w 593"/>
                <a:gd name="T13" fmla="*/ 125 h 534"/>
                <a:gd name="T14" fmla="*/ 68 w 593"/>
                <a:gd name="T15" fmla="*/ 11 h 534"/>
                <a:gd name="T16" fmla="*/ 53 w 593"/>
                <a:gd name="T17" fmla="*/ 153 h 534"/>
                <a:gd name="T18" fmla="*/ 145 w 593"/>
                <a:gd name="T19" fmla="*/ 295 h 534"/>
                <a:gd name="T20" fmla="*/ 36 w 593"/>
                <a:gd name="T21" fmla="*/ 323 h 534"/>
                <a:gd name="T22" fmla="*/ 125 w 593"/>
                <a:gd name="T23" fmla="*/ 454 h 534"/>
                <a:gd name="T24" fmla="*/ 294 w 593"/>
                <a:gd name="T25" fmla="*/ 529 h 534"/>
                <a:gd name="T26" fmla="*/ 327 w 593"/>
                <a:gd name="T27" fmla="*/ 516 h 534"/>
                <a:gd name="T28" fmla="*/ 314 w 593"/>
                <a:gd name="T29" fmla="*/ 483 h 534"/>
                <a:gd name="T30" fmla="*/ 146 w 593"/>
                <a:gd name="T31" fmla="*/ 408 h 534"/>
                <a:gd name="T32" fmla="*/ 79 w 593"/>
                <a:gd name="T33" fmla="*/ 366 h 534"/>
                <a:gd name="T34" fmla="*/ 76 w 593"/>
                <a:gd name="T35" fmla="*/ 353 h 534"/>
                <a:gd name="T36" fmla="*/ 194 w 593"/>
                <a:gd name="T37" fmla="*/ 361 h 534"/>
                <a:gd name="T38" fmla="*/ 223 w 593"/>
                <a:gd name="T39" fmla="*/ 324 h 534"/>
                <a:gd name="T40" fmla="*/ 95 w 593"/>
                <a:gd name="T41" fmla="*/ 125 h 534"/>
                <a:gd name="T42" fmla="*/ 79 w 593"/>
                <a:gd name="T43" fmla="*/ 59 h 534"/>
                <a:gd name="T44" fmla="*/ 208 w 593"/>
                <a:gd name="T45" fmla="*/ 193 h 534"/>
                <a:gd name="T46" fmla="*/ 230 w 593"/>
                <a:gd name="T47" fmla="*/ 226 h 534"/>
                <a:gd name="T48" fmla="*/ 270 w 593"/>
                <a:gd name="T49" fmla="*/ 197 h 534"/>
                <a:gd name="T50" fmla="*/ 252 w 593"/>
                <a:gd name="T51" fmla="*/ 168 h 534"/>
                <a:gd name="T52" fmla="*/ 260 w 593"/>
                <a:gd name="T53" fmla="*/ 161 h 534"/>
                <a:gd name="T54" fmla="*/ 300 w 593"/>
                <a:gd name="T55" fmla="*/ 174 h 534"/>
                <a:gd name="T56" fmla="*/ 346 w 593"/>
                <a:gd name="T57" fmla="*/ 161 h 534"/>
                <a:gd name="T58" fmla="*/ 359 w 593"/>
                <a:gd name="T59" fmla="*/ 133 h 534"/>
                <a:gd name="T60" fmla="*/ 389 w 593"/>
                <a:gd name="T61" fmla="*/ 145 h 534"/>
                <a:gd name="T62" fmla="*/ 424 w 593"/>
                <a:gd name="T63" fmla="*/ 144 h 534"/>
                <a:gd name="T64" fmla="*/ 431 w 593"/>
                <a:gd name="T65" fmla="*/ 129 h 534"/>
                <a:gd name="T66" fmla="*/ 452 w 593"/>
                <a:gd name="T67" fmla="*/ 105 h 534"/>
                <a:gd name="T68" fmla="*/ 532 w 593"/>
                <a:gd name="T69" fmla="*/ 238 h 534"/>
                <a:gd name="T70" fmla="*/ 532 w 593"/>
                <a:gd name="T71" fmla="*/ 412 h 534"/>
                <a:gd name="T72" fmla="*/ 553 w 593"/>
                <a:gd name="T73" fmla="*/ 441 h 534"/>
                <a:gd name="T74" fmla="*/ 581 w 593"/>
                <a:gd name="T75" fmla="*/ 420 h 534"/>
                <a:gd name="T76" fmla="*/ 581 w 593"/>
                <a:gd name="T77" fmla="*/ 22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34">
                  <a:moveTo>
                    <a:pt x="581" y="227"/>
                  </a:moveTo>
                  <a:cubicBezTo>
                    <a:pt x="561" y="134"/>
                    <a:pt x="494" y="41"/>
                    <a:pt x="439" y="57"/>
                  </a:cubicBezTo>
                  <a:cubicBezTo>
                    <a:pt x="419" y="63"/>
                    <a:pt x="403" y="74"/>
                    <a:pt x="393" y="88"/>
                  </a:cubicBezTo>
                  <a:cubicBezTo>
                    <a:pt x="376" y="80"/>
                    <a:pt x="357" y="79"/>
                    <a:pt x="339" y="87"/>
                  </a:cubicBezTo>
                  <a:cubicBezTo>
                    <a:pt x="326" y="93"/>
                    <a:pt x="315" y="102"/>
                    <a:pt x="308" y="115"/>
                  </a:cubicBezTo>
                  <a:cubicBezTo>
                    <a:pt x="287" y="104"/>
                    <a:pt x="263" y="104"/>
                    <a:pt x="238" y="116"/>
                  </a:cubicBezTo>
                  <a:cubicBezTo>
                    <a:pt x="233" y="119"/>
                    <a:pt x="228" y="122"/>
                    <a:pt x="223" y="125"/>
                  </a:cubicBezTo>
                  <a:cubicBezTo>
                    <a:pt x="162" y="39"/>
                    <a:pt x="113" y="0"/>
                    <a:pt x="68" y="11"/>
                  </a:cubicBezTo>
                  <a:cubicBezTo>
                    <a:pt x="5" y="25"/>
                    <a:pt x="5" y="80"/>
                    <a:pt x="53" y="153"/>
                  </a:cubicBezTo>
                  <a:cubicBezTo>
                    <a:pt x="145" y="295"/>
                    <a:pt x="145" y="295"/>
                    <a:pt x="145" y="295"/>
                  </a:cubicBezTo>
                  <a:cubicBezTo>
                    <a:pt x="94" y="286"/>
                    <a:pt x="58" y="294"/>
                    <a:pt x="36" y="323"/>
                  </a:cubicBezTo>
                  <a:cubicBezTo>
                    <a:pt x="0" y="371"/>
                    <a:pt x="38" y="414"/>
                    <a:pt x="125" y="454"/>
                  </a:cubicBezTo>
                  <a:cubicBezTo>
                    <a:pt x="294" y="529"/>
                    <a:pt x="294" y="529"/>
                    <a:pt x="294" y="529"/>
                  </a:cubicBezTo>
                  <a:cubicBezTo>
                    <a:pt x="307" y="534"/>
                    <a:pt x="321" y="528"/>
                    <a:pt x="327" y="516"/>
                  </a:cubicBezTo>
                  <a:cubicBezTo>
                    <a:pt x="332" y="503"/>
                    <a:pt x="327" y="489"/>
                    <a:pt x="314" y="483"/>
                  </a:cubicBezTo>
                  <a:cubicBezTo>
                    <a:pt x="146" y="408"/>
                    <a:pt x="146" y="408"/>
                    <a:pt x="146" y="408"/>
                  </a:cubicBezTo>
                  <a:cubicBezTo>
                    <a:pt x="112" y="393"/>
                    <a:pt x="89" y="378"/>
                    <a:pt x="79" y="366"/>
                  </a:cubicBezTo>
                  <a:cubicBezTo>
                    <a:pt x="73" y="359"/>
                    <a:pt x="73" y="357"/>
                    <a:pt x="76" y="353"/>
                  </a:cubicBezTo>
                  <a:cubicBezTo>
                    <a:pt x="88" y="337"/>
                    <a:pt x="127" y="337"/>
                    <a:pt x="194" y="361"/>
                  </a:cubicBezTo>
                  <a:cubicBezTo>
                    <a:pt x="216" y="370"/>
                    <a:pt x="236" y="345"/>
                    <a:pt x="223" y="324"/>
                  </a:cubicBezTo>
                  <a:cubicBezTo>
                    <a:pt x="95" y="125"/>
                    <a:pt x="95" y="125"/>
                    <a:pt x="95" y="125"/>
                  </a:cubicBezTo>
                  <a:cubicBezTo>
                    <a:pt x="62" y="77"/>
                    <a:pt x="62" y="63"/>
                    <a:pt x="79" y="59"/>
                  </a:cubicBezTo>
                  <a:cubicBezTo>
                    <a:pt x="101" y="54"/>
                    <a:pt x="147" y="98"/>
                    <a:pt x="208" y="193"/>
                  </a:cubicBezTo>
                  <a:cubicBezTo>
                    <a:pt x="213" y="203"/>
                    <a:pt x="220" y="215"/>
                    <a:pt x="230" y="226"/>
                  </a:cubicBezTo>
                  <a:cubicBezTo>
                    <a:pt x="250" y="250"/>
                    <a:pt x="286" y="223"/>
                    <a:pt x="270" y="197"/>
                  </a:cubicBezTo>
                  <a:cubicBezTo>
                    <a:pt x="264" y="187"/>
                    <a:pt x="258" y="178"/>
                    <a:pt x="252" y="168"/>
                  </a:cubicBezTo>
                  <a:cubicBezTo>
                    <a:pt x="253" y="165"/>
                    <a:pt x="255" y="163"/>
                    <a:pt x="260" y="161"/>
                  </a:cubicBezTo>
                  <a:cubicBezTo>
                    <a:pt x="277" y="153"/>
                    <a:pt x="288" y="156"/>
                    <a:pt x="300" y="174"/>
                  </a:cubicBezTo>
                  <a:cubicBezTo>
                    <a:pt x="314" y="193"/>
                    <a:pt x="344" y="184"/>
                    <a:pt x="346" y="161"/>
                  </a:cubicBezTo>
                  <a:cubicBezTo>
                    <a:pt x="347" y="144"/>
                    <a:pt x="351" y="136"/>
                    <a:pt x="359" y="133"/>
                  </a:cubicBezTo>
                  <a:cubicBezTo>
                    <a:pt x="366" y="130"/>
                    <a:pt x="375" y="132"/>
                    <a:pt x="389" y="145"/>
                  </a:cubicBezTo>
                  <a:cubicBezTo>
                    <a:pt x="399" y="155"/>
                    <a:pt x="414" y="154"/>
                    <a:pt x="424" y="144"/>
                  </a:cubicBezTo>
                  <a:cubicBezTo>
                    <a:pt x="428" y="140"/>
                    <a:pt x="430" y="135"/>
                    <a:pt x="431" y="129"/>
                  </a:cubicBezTo>
                  <a:cubicBezTo>
                    <a:pt x="432" y="116"/>
                    <a:pt x="438" y="110"/>
                    <a:pt x="452" y="105"/>
                  </a:cubicBezTo>
                  <a:cubicBezTo>
                    <a:pt x="468" y="101"/>
                    <a:pt x="517" y="170"/>
                    <a:pt x="532" y="238"/>
                  </a:cubicBezTo>
                  <a:cubicBezTo>
                    <a:pt x="543" y="287"/>
                    <a:pt x="543" y="345"/>
                    <a:pt x="532" y="412"/>
                  </a:cubicBezTo>
                  <a:cubicBezTo>
                    <a:pt x="530" y="426"/>
                    <a:pt x="539" y="439"/>
                    <a:pt x="553" y="441"/>
                  </a:cubicBezTo>
                  <a:cubicBezTo>
                    <a:pt x="566" y="443"/>
                    <a:pt x="579" y="434"/>
                    <a:pt x="581" y="420"/>
                  </a:cubicBezTo>
                  <a:cubicBezTo>
                    <a:pt x="593" y="347"/>
                    <a:pt x="593" y="283"/>
                    <a:pt x="581" y="2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77"/>
            <p:cNvSpPr/>
            <p:nvPr/>
          </p:nvSpPr>
          <p:spPr bwMode="auto">
            <a:xfrm>
              <a:off x="2591" y="1384"/>
              <a:ext cx="146" cy="226"/>
            </a:xfrm>
            <a:custGeom>
              <a:avLst/>
              <a:gdLst>
                <a:gd name="T0" fmla="*/ 185 w 450"/>
                <a:gd name="T1" fmla="*/ 650 h 700"/>
                <a:gd name="T2" fmla="*/ 78 w 450"/>
                <a:gd name="T3" fmla="*/ 650 h 700"/>
                <a:gd name="T4" fmla="*/ 50 w 450"/>
                <a:gd name="T5" fmla="*/ 621 h 700"/>
                <a:gd name="T6" fmla="*/ 50 w 450"/>
                <a:gd name="T7" fmla="*/ 79 h 700"/>
                <a:gd name="T8" fmla="*/ 78 w 450"/>
                <a:gd name="T9" fmla="*/ 50 h 700"/>
                <a:gd name="T10" fmla="*/ 372 w 450"/>
                <a:gd name="T11" fmla="*/ 50 h 700"/>
                <a:gd name="T12" fmla="*/ 400 w 450"/>
                <a:gd name="T13" fmla="*/ 79 h 700"/>
                <a:gd name="T14" fmla="*/ 425 w 450"/>
                <a:gd name="T15" fmla="*/ 104 h 700"/>
                <a:gd name="T16" fmla="*/ 450 w 450"/>
                <a:gd name="T17" fmla="*/ 79 h 700"/>
                <a:gd name="T18" fmla="*/ 372 w 450"/>
                <a:gd name="T19" fmla="*/ 0 h 700"/>
                <a:gd name="T20" fmla="*/ 78 w 450"/>
                <a:gd name="T21" fmla="*/ 0 h 700"/>
                <a:gd name="T22" fmla="*/ 0 w 450"/>
                <a:gd name="T23" fmla="*/ 79 h 700"/>
                <a:gd name="T24" fmla="*/ 0 w 450"/>
                <a:gd name="T25" fmla="*/ 621 h 700"/>
                <a:gd name="T26" fmla="*/ 78 w 450"/>
                <a:gd name="T27" fmla="*/ 700 h 700"/>
                <a:gd name="T28" fmla="*/ 185 w 450"/>
                <a:gd name="T29" fmla="*/ 700 h 700"/>
                <a:gd name="T30" fmla="*/ 210 w 450"/>
                <a:gd name="T31" fmla="*/ 675 h 700"/>
                <a:gd name="T32" fmla="*/ 185 w 450"/>
                <a:gd name="T33" fmla="*/ 65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0" h="700">
                  <a:moveTo>
                    <a:pt x="185" y="650"/>
                  </a:moveTo>
                  <a:cubicBezTo>
                    <a:pt x="78" y="650"/>
                    <a:pt x="78" y="650"/>
                    <a:pt x="78" y="650"/>
                  </a:cubicBezTo>
                  <a:cubicBezTo>
                    <a:pt x="63" y="650"/>
                    <a:pt x="50" y="637"/>
                    <a:pt x="50" y="621"/>
                  </a:cubicBezTo>
                  <a:cubicBezTo>
                    <a:pt x="50" y="79"/>
                    <a:pt x="50" y="79"/>
                    <a:pt x="50" y="79"/>
                  </a:cubicBezTo>
                  <a:cubicBezTo>
                    <a:pt x="50" y="63"/>
                    <a:pt x="63" y="50"/>
                    <a:pt x="78" y="50"/>
                  </a:cubicBezTo>
                  <a:cubicBezTo>
                    <a:pt x="372" y="50"/>
                    <a:pt x="372" y="50"/>
                    <a:pt x="372" y="50"/>
                  </a:cubicBezTo>
                  <a:cubicBezTo>
                    <a:pt x="387" y="50"/>
                    <a:pt x="400" y="63"/>
                    <a:pt x="400" y="79"/>
                  </a:cubicBezTo>
                  <a:cubicBezTo>
                    <a:pt x="400" y="93"/>
                    <a:pt x="411" y="104"/>
                    <a:pt x="425" y="104"/>
                  </a:cubicBezTo>
                  <a:cubicBezTo>
                    <a:pt x="439" y="104"/>
                    <a:pt x="450" y="93"/>
                    <a:pt x="450" y="79"/>
                  </a:cubicBezTo>
                  <a:cubicBezTo>
                    <a:pt x="450" y="36"/>
                    <a:pt x="415" y="0"/>
                    <a:pt x="372" y="0"/>
                  </a:cubicBezTo>
                  <a:cubicBezTo>
                    <a:pt x="78" y="0"/>
                    <a:pt x="78" y="0"/>
                    <a:pt x="78" y="0"/>
                  </a:cubicBezTo>
                  <a:cubicBezTo>
                    <a:pt x="35" y="0"/>
                    <a:pt x="0" y="36"/>
                    <a:pt x="0" y="79"/>
                  </a:cubicBezTo>
                  <a:cubicBezTo>
                    <a:pt x="0" y="621"/>
                    <a:pt x="0" y="621"/>
                    <a:pt x="0" y="621"/>
                  </a:cubicBezTo>
                  <a:cubicBezTo>
                    <a:pt x="0" y="664"/>
                    <a:pt x="35" y="700"/>
                    <a:pt x="78" y="700"/>
                  </a:cubicBezTo>
                  <a:cubicBezTo>
                    <a:pt x="185" y="700"/>
                    <a:pt x="185" y="700"/>
                    <a:pt x="185" y="700"/>
                  </a:cubicBezTo>
                  <a:cubicBezTo>
                    <a:pt x="199" y="700"/>
                    <a:pt x="210" y="689"/>
                    <a:pt x="210" y="675"/>
                  </a:cubicBezTo>
                  <a:cubicBezTo>
                    <a:pt x="210" y="661"/>
                    <a:pt x="199" y="650"/>
                    <a:pt x="185"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1480656" y="4207496"/>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0" name="矩形 19"/>
          <p:cNvSpPr/>
          <p:nvPr/>
        </p:nvSpPr>
        <p:spPr>
          <a:xfrm>
            <a:off x="556706" y="4622120"/>
            <a:ext cx="3058489"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5" name="椭圆 4"/>
          <p:cNvSpPr/>
          <p:nvPr/>
        </p:nvSpPr>
        <p:spPr>
          <a:xfrm>
            <a:off x="6714115" y="2724150"/>
            <a:ext cx="1308100" cy="1308100"/>
          </a:xfrm>
          <a:prstGeom prst="ellipse">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85"/>
          <p:cNvGrpSpPr>
            <a:grpSpLocks noChangeAspect="1"/>
          </p:cNvGrpSpPr>
          <p:nvPr/>
        </p:nvGrpSpPr>
        <p:grpSpPr bwMode="auto">
          <a:xfrm>
            <a:off x="7131005" y="3168695"/>
            <a:ext cx="486827" cy="476105"/>
            <a:chOff x="3501" y="1386"/>
            <a:chExt cx="227" cy="222"/>
          </a:xfrm>
          <a:solidFill>
            <a:schemeClr val="bg1"/>
          </a:solidFill>
        </p:grpSpPr>
        <p:sp>
          <p:nvSpPr>
            <p:cNvPr id="14" name="Freeform 186"/>
            <p:cNvSpPr/>
            <p:nvPr/>
          </p:nvSpPr>
          <p:spPr bwMode="auto">
            <a:xfrm>
              <a:off x="3523" y="1403"/>
              <a:ext cx="205" cy="142"/>
            </a:xfrm>
            <a:custGeom>
              <a:avLst/>
              <a:gdLst>
                <a:gd name="T0" fmla="*/ 645 w 646"/>
                <a:gd name="T1" fmla="*/ 22 h 448"/>
                <a:gd name="T2" fmla="*/ 615 w 646"/>
                <a:gd name="T3" fmla="*/ 3 h 448"/>
                <a:gd name="T4" fmla="*/ 485 w 646"/>
                <a:gd name="T5" fmla="*/ 34 h 448"/>
                <a:gd name="T6" fmla="*/ 466 w 646"/>
                <a:gd name="T7" fmla="*/ 64 h 448"/>
                <a:gd name="T8" fmla="*/ 472 w 646"/>
                <a:gd name="T9" fmla="*/ 75 h 448"/>
                <a:gd name="T10" fmla="*/ 501 w 646"/>
                <a:gd name="T11" fmla="*/ 105 h 448"/>
                <a:gd name="T12" fmla="*/ 349 w 646"/>
                <a:gd name="T13" fmla="*/ 240 h 448"/>
                <a:gd name="T14" fmla="*/ 270 w 646"/>
                <a:gd name="T15" fmla="*/ 166 h 448"/>
                <a:gd name="T16" fmla="*/ 235 w 646"/>
                <a:gd name="T17" fmla="*/ 166 h 448"/>
                <a:gd name="T18" fmla="*/ 65 w 646"/>
                <a:gd name="T19" fmla="*/ 344 h 448"/>
                <a:gd name="T20" fmla="*/ 6 w 646"/>
                <a:gd name="T21" fmla="*/ 383 h 448"/>
                <a:gd name="T22" fmla="*/ 45 w 646"/>
                <a:gd name="T23" fmla="*/ 442 h 448"/>
                <a:gd name="T24" fmla="*/ 104 w 646"/>
                <a:gd name="T25" fmla="*/ 403 h 448"/>
                <a:gd name="T26" fmla="*/ 105 w 646"/>
                <a:gd name="T27" fmla="*/ 393 h 448"/>
                <a:gd name="T28" fmla="*/ 102 w 646"/>
                <a:gd name="T29" fmla="*/ 378 h 448"/>
                <a:gd name="T30" fmla="*/ 254 w 646"/>
                <a:gd name="T31" fmla="*/ 219 h 448"/>
                <a:gd name="T32" fmla="*/ 331 w 646"/>
                <a:gd name="T33" fmla="*/ 292 h 448"/>
                <a:gd name="T34" fmla="*/ 365 w 646"/>
                <a:gd name="T35" fmla="*/ 293 h 448"/>
                <a:gd name="T36" fmla="*/ 536 w 646"/>
                <a:gd name="T37" fmla="*/ 141 h 448"/>
                <a:gd name="T38" fmla="*/ 568 w 646"/>
                <a:gd name="T39" fmla="*/ 174 h 448"/>
                <a:gd name="T40" fmla="*/ 603 w 646"/>
                <a:gd name="T41" fmla="*/ 175 h 448"/>
                <a:gd name="T42" fmla="*/ 610 w 646"/>
                <a:gd name="T43" fmla="*/ 163 h 448"/>
                <a:gd name="T44" fmla="*/ 645 w 646"/>
                <a:gd name="T45" fmla="*/ 34 h 448"/>
                <a:gd name="T46" fmla="*/ 645 w 646"/>
                <a:gd name="T47" fmla="*/ 2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6" h="448">
                  <a:moveTo>
                    <a:pt x="645" y="22"/>
                  </a:moveTo>
                  <a:cubicBezTo>
                    <a:pt x="642" y="9"/>
                    <a:pt x="628" y="0"/>
                    <a:pt x="615" y="3"/>
                  </a:cubicBezTo>
                  <a:cubicBezTo>
                    <a:pt x="485" y="34"/>
                    <a:pt x="485" y="34"/>
                    <a:pt x="485" y="34"/>
                  </a:cubicBezTo>
                  <a:cubicBezTo>
                    <a:pt x="471" y="37"/>
                    <a:pt x="463" y="50"/>
                    <a:pt x="466" y="64"/>
                  </a:cubicBezTo>
                  <a:cubicBezTo>
                    <a:pt x="467" y="68"/>
                    <a:pt x="469" y="72"/>
                    <a:pt x="472" y="75"/>
                  </a:cubicBezTo>
                  <a:cubicBezTo>
                    <a:pt x="501" y="105"/>
                    <a:pt x="501" y="105"/>
                    <a:pt x="501" y="105"/>
                  </a:cubicBezTo>
                  <a:cubicBezTo>
                    <a:pt x="349" y="240"/>
                    <a:pt x="349" y="240"/>
                    <a:pt x="349" y="240"/>
                  </a:cubicBezTo>
                  <a:cubicBezTo>
                    <a:pt x="270" y="166"/>
                    <a:pt x="270" y="166"/>
                    <a:pt x="270" y="166"/>
                  </a:cubicBezTo>
                  <a:cubicBezTo>
                    <a:pt x="260" y="156"/>
                    <a:pt x="244" y="157"/>
                    <a:pt x="235" y="166"/>
                  </a:cubicBezTo>
                  <a:cubicBezTo>
                    <a:pt x="65" y="344"/>
                    <a:pt x="65" y="344"/>
                    <a:pt x="65" y="344"/>
                  </a:cubicBezTo>
                  <a:cubicBezTo>
                    <a:pt x="38" y="338"/>
                    <a:pt x="12" y="356"/>
                    <a:pt x="6" y="383"/>
                  </a:cubicBezTo>
                  <a:cubicBezTo>
                    <a:pt x="0" y="410"/>
                    <a:pt x="18" y="436"/>
                    <a:pt x="45" y="442"/>
                  </a:cubicBezTo>
                  <a:cubicBezTo>
                    <a:pt x="72" y="448"/>
                    <a:pt x="98" y="430"/>
                    <a:pt x="104" y="403"/>
                  </a:cubicBezTo>
                  <a:cubicBezTo>
                    <a:pt x="105" y="400"/>
                    <a:pt x="105" y="396"/>
                    <a:pt x="105" y="393"/>
                  </a:cubicBezTo>
                  <a:cubicBezTo>
                    <a:pt x="105" y="388"/>
                    <a:pt x="104" y="382"/>
                    <a:pt x="102" y="378"/>
                  </a:cubicBezTo>
                  <a:cubicBezTo>
                    <a:pt x="254" y="219"/>
                    <a:pt x="254" y="219"/>
                    <a:pt x="254" y="219"/>
                  </a:cubicBezTo>
                  <a:cubicBezTo>
                    <a:pt x="331" y="292"/>
                    <a:pt x="331" y="292"/>
                    <a:pt x="331" y="292"/>
                  </a:cubicBezTo>
                  <a:cubicBezTo>
                    <a:pt x="340" y="301"/>
                    <a:pt x="355" y="302"/>
                    <a:pt x="365" y="293"/>
                  </a:cubicBezTo>
                  <a:cubicBezTo>
                    <a:pt x="536" y="141"/>
                    <a:pt x="536" y="141"/>
                    <a:pt x="536" y="141"/>
                  </a:cubicBezTo>
                  <a:cubicBezTo>
                    <a:pt x="568" y="174"/>
                    <a:pt x="568" y="174"/>
                    <a:pt x="568" y="174"/>
                  </a:cubicBezTo>
                  <a:cubicBezTo>
                    <a:pt x="578" y="184"/>
                    <a:pt x="593" y="185"/>
                    <a:pt x="603" y="175"/>
                  </a:cubicBezTo>
                  <a:cubicBezTo>
                    <a:pt x="607" y="172"/>
                    <a:pt x="609" y="168"/>
                    <a:pt x="610" y="163"/>
                  </a:cubicBezTo>
                  <a:cubicBezTo>
                    <a:pt x="645" y="34"/>
                    <a:pt x="645" y="34"/>
                    <a:pt x="645" y="34"/>
                  </a:cubicBezTo>
                  <a:cubicBezTo>
                    <a:pt x="646" y="30"/>
                    <a:pt x="646" y="26"/>
                    <a:pt x="64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7"/>
            <p:cNvSpPr>
              <a:spLocks noEditPoints="1"/>
            </p:cNvSpPr>
            <p:nvPr/>
          </p:nvSpPr>
          <p:spPr bwMode="auto">
            <a:xfrm>
              <a:off x="3501" y="1386"/>
              <a:ext cx="222" cy="222"/>
            </a:xfrm>
            <a:custGeom>
              <a:avLst/>
              <a:gdLst>
                <a:gd name="T0" fmla="*/ 675 w 700"/>
                <a:gd name="T1" fmla="*/ 302 h 700"/>
                <a:gd name="T2" fmla="*/ 650 w 700"/>
                <a:gd name="T3" fmla="*/ 327 h 700"/>
                <a:gd name="T4" fmla="*/ 650 w 700"/>
                <a:gd name="T5" fmla="*/ 525 h 700"/>
                <a:gd name="T6" fmla="*/ 625 w 700"/>
                <a:gd name="T7" fmla="*/ 550 h 700"/>
                <a:gd name="T8" fmla="*/ 75 w 700"/>
                <a:gd name="T9" fmla="*/ 550 h 700"/>
                <a:gd name="T10" fmla="*/ 50 w 700"/>
                <a:gd name="T11" fmla="*/ 525 h 700"/>
                <a:gd name="T12" fmla="*/ 50 w 700"/>
                <a:gd name="T13" fmla="*/ 75 h 700"/>
                <a:gd name="T14" fmla="*/ 75 w 700"/>
                <a:gd name="T15" fmla="*/ 50 h 700"/>
                <a:gd name="T16" fmla="*/ 490 w 700"/>
                <a:gd name="T17" fmla="*/ 50 h 700"/>
                <a:gd name="T18" fmla="*/ 515 w 700"/>
                <a:gd name="T19" fmla="*/ 25 h 700"/>
                <a:gd name="T20" fmla="*/ 490 w 700"/>
                <a:gd name="T21" fmla="*/ 0 h 700"/>
                <a:gd name="T22" fmla="*/ 75 w 700"/>
                <a:gd name="T23" fmla="*/ 0 h 700"/>
                <a:gd name="T24" fmla="*/ 0 w 700"/>
                <a:gd name="T25" fmla="*/ 75 h 700"/>
                <a:gd name="T26" fmla="*/ 0 w 700"/>
                <a:gd name="T27" fmla="*/ 525 h 700"/>
                <a:gd name="T28" fmla="*/ 75 w 700"/>
                <a:gd name="T29" fmla="*/ 600 h 700"/>
                <a:gd name="T30" fmla="*/ 625 w 700"/>
                <a:gd name="T31" fmla="*/ 600 h 700"/>
                <a:gd name="T32" fmla="*/ 700 w 700"/>
                <a:gd name="T33" fmla="*/ 525 h 700"/>
                <a:gd name="T34" fmla="*/ 700 w 700"/>
                <a:gd name="T35" fmla="*/ 327 h 700"/>
                <a:gd name="T36" fmla="*/ 675 w 700"/>
                <a:gd name="T37" fmla="*/ 302 h 700"/>
                <a:gd name="T38" fmla="*/ 663 w 700"/>
                <a:gd name="T39" fmla="*/ 650 h 700"/>
                <a:gd name="T40" fmla="*/ 38 w 700"/>
                <a:gd name="T41" fmla="*/ 650 h 700"/>
                <a:gd name="T42" fmla="*/ 13 w 700"/>
                <a:gd name="T43" fmla="*/ 675 h 700"/>
                <a:gd name="T44" fmla="*/ 38 w 700"/>
                <a:gd name="T45" fmla="*/ 700 h 700"/>
                <a:gd name="T46" fmla="*/ 663 w 700"/>
                <a:gd name="T47" fmla="*/ 700 h 700"/>
                <a:gd name="T48" fmla="*/ 688 w 700"/>
                <a:gd name="T49" fmla="*/ 675 h 700"/>
                <a:gd name="T50" fmla="*/ 663 w 700"/>
                <a:gd name="T51" fmla="*/ 65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0" h="700">
                  <a:moveTo>
                    <a:pt x="675" y="302"/>
                  </a:moveTo>
                  <a:cubicBezTo>
                    <a:pt x="661" y="302"/>
                    <a:pt x="650" y="313"/>
                    <a:pt x="650" y="327"/>
                  </a:cubicBezTo>
                  <a:cubicBezTo>
                    <a:pt x="650" y="525"/>
                    <a:pt x="650" y="525"/>
                    <a:pt x="650" y="525"/>
                  </a:cubicBezTo>
                  <a:cubicBezTo>
                    <a:pt x="650" y="539"/>
                    <a:pt x="639" y="550"/>
                    <a:pt x="625" y="550"/>
                  </a:cubicBezTo>
                  <a:cubicBezTo>
                    <a:pt x="75" y="550"/>
                    <a:pt x="75" y="550"/>
                    <a:pt x="75" y="550"/>
                  </a:cubicBezTo>
                  <a:cubicBezTo>
                    <a:pt x="61" y="550"/>
                    <a:pt x="50" y="539"/>
                    <a:pt x="50" y="525"/>
                  </a:cubicBezTo>
                  <a:cubicBezTo>
                    <a:pt x="50" y="75"/>
                    <a:pt x="50" y="75"/>
                    <a:pt x="50" y="75"/>
                  </a:cubicBezTo>
                  <a:cubicBezTo>
                    <a:pt x="50" y="61"/>
                    <a:pt x="61" y="50"/>
                    <a:pt x="75" y="50"/>
                  </a:cubicBezTo>
                  <a:cubicBezTo>
                    <a:pt x="490" y="50"/>
                    <a:pt x="490" y="50"/>
                    <a:pt x="490" y="50"/>
                  </a:cubicBezTo>
                  <a:cubicBezTo>
                    <a:pt x="503" y="50"/>
                    <a:pt x="515" y="39"/>
                    <a:pt x="515" y="25"/>
                  </a:cubicBezTo>
                  <a:cubicBezTo>
                    <a:pt x="515" y="11"/>
                    <a:pt x="503" y="0"/>
                    <a:pt x="490" y="0"/>
                  </a:cubicBezTo>
                  <a:cubicBezTo>
                    <a:pt x="75" y="0"/>
                    <a:pt x="75" y="0"/>
                    <a:pt x="75" y="0"/>
                  </a:cubicBezTo>
                  <a:cubicBezTo>
                    <a:pt x="34" y="0"/>
                    <a:pt x="0" y="34"/>
                    <a:pt x="0" y="75"/>
                  </a:cubicBezTo>
                  <a:cubicBezTo>
                    <a:pt x="0" y="525"/>
                    <a:pt x="0" y="525"/>
                    <a:pt x="0" y="525"/>
                  </a:cubicBezTo>
                  <a:cubicBezTo>
                    <a:pt x="0" y="566"/>
                    <a:pt x="34" y="600"/>
                    <a:pt x="75" y="600"/>
                  </a:cubicBezTo>
                  <a:cubicBezTo>
                    <a:pt x="625" y="600"/>
                    <a:pt x="625" y="600"/>
                    <a:pt x="625" y="600"/>
                  </a:cubicBezTo>
                  <a:cubicBezTo>
                    <a:pt x="666" y="600"/>
                    <a:pt x="700" y="566"/>
                    <a:pt x="700" y="525"/>
                  </a:cubicBezTo>
                  <a:cubicBezTo>
                    <a:pt x="700" y="327"/>
                    <a:pt x="700" y="327"/>
                    <a:pt x="700" y="327"/>
                  </a:cubicBezTo>
                  <a:cubicBezTo>
                    <a:pt x="700" y="313"/>
                    <a:pt x="689" y="302"/>
                    <a:pt x="675" y="302"/>
                  </a:cubicBezTo>
                  <a:close/>
                  <a:moveTo>
                    <a:pt x="663" y="650"/>
                  </a:moveTo>
                  <a:cubicBezTo>
                    <a:pt x="38" y="650"/>
                    <a:pt x="38" y="650"/>
                    <a:pt x="38" y="650"/>
                  </a:cubicBezTo>
                  <a:cubicBezTo>
                    <a:pt x="24" y="650"/>
                    <a:pt x="13" y="661"/>
                    <a:pt x="13" y="675"/>
                  </a:cubicBezTo>
                  <a:cubicBezTo>
                    <a:pt x="13" y="689"/>
                    <a:pt x="24" y="700"/>
                    <a:pt x="38" y="700"/>
                  </a:cubicBezTo>
                  <a:cubicBezTo>
                    <a:pt x="663" y="700"/>
                    <a:pt x="663" y="700"/>
                    <a:pt x="663" y="700"/>
                  </a:cubicBezTo>
                  <a:cubicBezTo>
                    <a:pt x="676" y="700"/>
                    <a:pt x="688" y="689"/>
                    <a:pt x="688" y="675"/>
                  </a:cubicBezTo>
                  <a:cubicBezTo>
                    <a:pt x="688" y="661"/>
                    <a:pt x="676" y="650"/>
                    <a:pt x="663"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6811627" y="4207496"/>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2" name="矩形 21"/>
          <p:cNvSpPr/>
          <p:nvPr/>
        </p:nvSpPr>
        <p:spPr>
          <a:xfrm>
            <a:off x="5887677" y="4622120"/>
            <a:ext cx="3058489"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4" name="椭圆 3"/>
          <p:cNvSpPr/>
          <p:nvPr/>
        </p:nvSpPr>
        <p:spPr>
          <a:xfrm>
            <a:off x="4048630" y="3078348"/>
            <a:ext cx="1308100" cy="1308100"/>
          </a:xfrm>
          <a:prstGeom prst="ellipse">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180"/>
          <p:cNvGrpSpPr>
            <a:grpSpLocks noChangeAspect="1"/>
          </p:cNvGrpSpPr>
          <p:nvPr/>
        </p:nvGrpSpPr>
        <p:grpSpPr bwMode="auto">
          <a:xfrm>
            <a:off x="4464306" y="3542549"/>
            <a:ext cx="488975" cy="422489"/>
            <a:chOff x="3046" y="1399"/>
            <a:chExt cx="228" cy="197"/>
          </a:xfrm>
          <a:solidFill>
            <a:schemeClr val="bg1"/>
          </a:solidFill>
        </p:grpSpPr>
        <p:sp>
          <p:nvSpPr>
            <p:cNvPr id="11" name="Freeform 181"/>
            <p:cNvSpPr>
              <a:spLocks noEditPoints="1"/>
            </p:cNvSpPr>
            <p:nvPr/>
          </p:nvSpPr>
          <p:spPr bwMode="auto">
            <a:xfrm>
              <a:off x="3091" y="1459"/>
              <a:ext cx="183" cy="108"/>
            </a:xfrm>
            <a:custGeom>
              <a:avLst/>
              <a:gdLst>
                <a:gd name="T0" fmla="*/ 434 w 604"/>
                <a:gd name="T1" fmla="*/ 321 h 356"/>
                <a:gd name="T2" fmla="*/ 470 w 604"/>
                <a:gd name="T3" fmla="*/ 321 h 356"/>
                <a:gd name="T4" fmla="*/ 470 w 604"/>
                <a:gd name="T5" fmla="*/ 321 h 356"/>
                <a:gd name="T6" fmla="*/ 595 w 604"/>
                <a:gd name="T7" fmla="*/ 196 h 356"/>
                <a:gd name="T8" fmla="*/ 595 w 604"/>
                <a:gd name="T9" fmla="*/ 160 h 356"/>
                <a:gd name="T10" fmla="*/ 595 w 604"/>
                <a:gd name="T11" fmla="*/ 160 h 356"/>
                <a:gd name="T12" fmla="*/ 470 w 604"/>
                <a:gd name="T13" fmla="*/ 35 h 356"/>
                <a:gd name="T14" fmla="*/ 434 w 604"/>
                <a:gd name="T15" fmla="*/ 35 h 356"/>
                <a:gd name="T16" fmla="*/ 434 w 604"/>
                <a:gd name="T17" fmla="*/ 71 h 356"/>
                <a:gd name="T18" fmla="*/ 542 w 604"/>
                <a:gd name="T19" fmla="*/ 178 h 356"/>
                <a:gd name="T20" fmla="*/ 434 w 604"/>
                <a:gd name="T21" fmla="*/ 285 h 356"/>
                <a:gd name="T22" fmla="*/ 434 w 604"/>
                <a:gd name="T23" fmla="*/ 321 h 356"/>
                <a:gd name="T24" fmla="*/ 434 w 604"/>
                <a:gd name="T25" fmla="*/ 321 h 356"/>
                <a:gd name="T26" fmla="*/ 315 w 604"/>
                <a:gd name="T27" fmla="*/ 22 h 356"/>
                <a:gd name="T28" fmla="*/ 240 w 604"/>
                <a:gd name="T29" fmla="*/ 322 h 356"/>
                <a:gd name="T30" fmla="*/ 258 w 604"/>
                <a:gd name="T31" fmla="*/ 352 h 356"/>
                <a:gd name="T32" fmla="*/ 289 w 604"/>
                <a:gd name="T33" fmla="*/ 334 h 356"/>
                <a:gd name="T34" fmla="*/ 364 w 604"/>
                <a:gd name="T35" fmla="*/ 34 h 356"/>
                <a:gd name="T36" fmla="*/ 346 w 604"/>
                <a:gd name="T37" fmla="*/ 4 h 356"/>
                <a:gd name="T38" fmla="*/ 315 w 604"/>
                <a:gd name="T39" fmla="*/ 22 h 356"/>
                <a:gd name="T40" fmla="*/ 170 w 604"/>
                <a:gd name="T41" fmla="*/ 35 h 356"/>
                <a:gd name="T42" fmla="*/ 134 w 604"/>
                <a:gd name="T43" fmla="*/ 35 h 356"/>
                <a:gd name="T44" fmla="*/ 134 w 604"/>
                <a:gd name="T45" fmla="*/ 35 h 356"/>
                <a:gd name="T46" fmla="*/ 9 w 604"/>
                <a:gd name="T47" fmla="*/ 160 h 356"/>
                <a:gd name="T48" fmla="*/ 9 w 604"/>
                <a:gd name="T49" fmla="*/ 196 h 356"/>
                <a:gd name="T50" fmla="*/ 9 w 604"/>
                <a:gd name="T51" fmla="*/ 196 h 356"/>
                <a:gd name="T52" fmla="*/ 134 w 604"/>
                <a:gd name="T53" fmla="*/ 321 h 356"/>
                <a:gd name="T54" fmla="*/ 170 w 604"/>
                <a:gd name="T55" fmla="*/ 321 h 356"/>
                <a:gd name="T56" fmla="*/ 170 w 604"/>
                <a:gd name="T57" fmla="*/ 285 h 356"/>
                <a:gd name="T58" fmla="*/ 62 w 604"/>
                <a:gd name="T59" fmla="*/ 178 h 356"/>
                <a:gd name="T60" fmla="*/ 170 w 604"/>
                <a:gd name="T61" fmla="*/ 71 h 356"/>
                <a:gd name="T62" fmla="*/ 170 w 604"/>
                <a:gd name="T63" fmla="*/ 35 h 356"/>
                <a:gd name="T64" fmla="*/ 170 w 604"/>
                <a:gd name="T65"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356">
                  <a:moveTo>
                    <a:pt x="434" y="321"/>
                  </a:moveTo>
                  <a:cubicBezTo>
                    <a:pt x="444" y="330"/>
                    <a:pt x="460" y="330"/>
                    <a:pt x="470" y="321"/>
                  </a:cubicBezTo>
                  <a:cubicBezTo>
                    <a:pt x="470" y="321"/>
                    <a:pt x="470" y="321"/>
                    <a:pt x="470" y="321"/>
                  </a:cubicBezTo>
                  <a:cubicBezTo>
                    <a:pt x="595" y="196"/>
                    <a:pt x="595" y="196"/>
                    <a:pt x="595" y="196"/>
                  </a:cubicBezTo>
                  <a:cubicBezTo>
                    <a:pt x="604" y="186"/>
                    <a:pt x="604" y="170"/>
                    <a:pt x="595" y="160"/>
                  </a:cubicBezTo>
                  <a:cubicBezTo>
                    <a:pt x="595" y="160"/>
                    <a:pt x="595" y="160"/>
                    <a:pt x="595" y="160"/>
                  </a:cubicBezTo>
                  <a:cubicBezTo>
                    <a:pt x="470" y="35"/>
                    <a:pt x="470" y="35"/>
                    <a:pt x="470" y="35"/>
                  </a:cubicBezTo>
                  <a:cubicBezTo>
                    <a:pt x="460" y="26"/>
                    <a:pt x="444" y="26"/>
                    <a:pt x="434" y="35"/>
                  </a:cubicBezTo>
                  <a:cubicBezTo>
                    <a:pt x="425" y="45"/>
                    <a:pt x="425" y="61"/>
                    <a:pt x="434" y="71"/>
                  </a:cubicBezTo>
                  <a:cubicBezTo>
                    <a:pt x="542" y="178"/>
                    <a:pt x="542" y="178"/>
                    <a:pt x="542" y="178"/>
                  </a:cubicBezTo>
                  <a:cubicBezTo>
                    <a:pt x="434" y="285"/>
                    <a:pt x="434" y="285"/>
                    <a:pt x="434" y="285"/>
                  </a:cubicBezTo>
                  <a:cubicBezTo>
                    <a:pt x="425" y="295"/>
                    <a:pt x="425" y="311"/>
                    <a:pt x="434" y="321"/>
                  </a:cubicBezTo>
                  <a:cubicBezTo>
                    <a:pt x="434" y="321"/>
                    <a:pt x="434" y="321"/>
                    <a:pt x="434" y="321"/>
                  </a:cubicBezTo>
                  <a:close/>
                  <a:moveTo>
                    <a:pt x="315" y="22"/>
                  </a:moveTo>
                  <a:cubicBezTo>
                    <a:pt x="240" y="322"/>
                    <a:pt x="240" y="322"/>
                    <a:pt x="240" y="322"/>
                  </a:cubicBezTo>
                  <a:cubicBezTo>
                    <a:pt x="237" y="335"/>
                    <a:pt x="245" y="349"/>
                    <a:pt x="258" y="352"/>
                  </a:cubicBezTo>
                  <a:cubicBezTo>
                    <a:pt x="272" y="356"/>
                    <a:pt x="285" y="347"/>
                    <a:pt x="289" y="334"/>
                  </a:cubicBezTo>
                  <a:cubicBezTo>
                    <a:pt x="364" y="34"/>
                    <a:pt x="364" y="34"/>
                    <a:pt x="364" y="34"/>
                  </a:cubicBezTo>
                  <a:cubicBezTo>
                    <a:pt x="367" y="21"/>
                    <a:pt x="359" y="7"/>
                    <a:pt x="346" y="4"/>
                  </a:cubicBezTo>
                  <a:cubicBezTo>
                    <a:pt x="332" y="0"/>
                    <a:pt x="319" y="9"/>
                    <a:pt x="315" y="22"/>
                  </a:cubicBezTo>
                  <a:close/>
                  <a:moveTo>
                    <a:pt x="170" y="35"/>
                  </a:moveTo>
                  <a:cubicBezTo>
                    <a:pt x="160" y="26"/>
                    <a:pt x="144" y="26"/>
                    <a:pt x="134" y="35"/>
                  </a:cubicBezTo>
                  <a:cubicBezTo>
                    <a:pt x="134" y="35"/>
                    <a:pt x="134" y="35"/>
                    <a:pt x="134" y="35"/>
                  </a:cubicBezTo>
                  <a:cubicBezTo>
                    <a:pt x="9" y="160"/>
                    <a:pt x="9" y="160"/>
                    <a:pt x="9" y="160"/>
                  </a:cubicBezTo>
                  <a:cubicBezTo>
                    <a:pt x="0" y="170"/>
                    <a:pt x="0" y="186"/>
                    <a:pt x="9" y="196"/>
                  </a:cubicBezTo>
                  <a:cubicBezTo>
                    <a:pt x="9" y="196"/>
                    <a:pt x="9" y="196"/>
                    <a:pt x="9" y="196"/>
                  </a:cubicBezTo>
                  <a:cubicBezTo>
                    <a:pt x="134" y="321"/>
                    <a:pt x="134" y="321"/>
                    <a:pt x="134" y="321"/>
                  </a:cubicBezTo>
                  <a:cubicBezTo>
                    <a:pt x="144" y="330"/>
                    <a:pt x="160" y="330"/>
                    <a:pt x="170" y="321"/>
                  </a:cubicBezTo>
                  <a:cubicBezTo>
                    <a:pt x="179" y="311"/>
                    <a:pt x="179" y="295"/>
                    <a:pt x="170" y="285"/>
                  </a:cubicBezTo>
                  <a:cubicBezTo>
                    <a:pt x="62" y="178"/>
                    <a:pt x="62" y="178"/>
                    <a:pt x="62" y="178"/>
                  </a:cubicBezTo>
                  <a:cubicBezTo>
                    <a:pt x="170" y="71"/>
                    <a:pt x="170" y="71"/>
                    <a:pt x="170" y="71"/>
                  </a:cubicBezTo>
                  <a:cubicBezTo>
                    <a:pt x="179" y="61"/>
                    <a:pt x="179" y="45"/>
                    <a:pt x="170" y="35"/>
                  </a:cubicBezTo>
                  <a:cubicBezTo>
                    <a:pt x="170" y="35"/>
                    <a:pt x="170" y="35"/>
                    <a:pt x="17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2"/>
            <p:cNvSpPr>
              <a:spLocks noEditPoints="1"/>
            </p:cNvSpPr>
            <p:nvPr/>
          </p:nvSpPr>
          <p:spPr bwMode="auto">
            <a:xfrm>
              <a:off x="3046" y="1399"/>
              <a:ext cx="227" cy="197"/>
            </a:xfrm>
            <a:custGeom>
              <a:avLst/>
              <a:gdLst>
                <a:gd name="T0" fmla="*/ 675 w 750"/>
                <a:gd name="T1" fmla="*/ 0 h 650"/>
                <a:gd name="T2" fmla="*/ 75 w 750"/>
                <a:gd name="T3" fmla="*/ 0 h 650"/>
                <a:gd name="T4" fmla="*/ 0 w 750"/>
                <a:gd name="T5" fmla="*/ 75 h 650"/>
                <a:gd name="T6" fmla="*/ 0 w 750"/>
                <a:gd name="T7" fmla="*/ 575 h 650"/>
                <a:gd name="T8" fmla="*/ 75 w 750"/>
                <a:gd name="T9" fmla="*/ 650 h 650"/>
                <a:gd name="T10" fmla="*/ 675 w 750"/>
                <a:gd name="T11" fmla="*/ 650 h 650"/>
                <a:gd name="T12" fmla="*/ 750 w 750"/>
                <a:gd name="T13" fmla="*/ 575 h 650"/>
                <a:gd name="T14" fmla="*/ 750 w 750"/>
                <a:gd name="T15" fmla="*/ 535 h 650"/>
                <a:gd name="T16" fmla="*/ 725 w 750"/>
                <a:gd name="T17" fmla="*/ 510 h 650"/>
                <a:gd name="T18" fmla="*/ 700 w 750"/>
                <a:gd name="T19" fmla="*/ 535 h 650"/>
                <a:gd name="T20" fmla="*/ 700 w 750"/>
                <a:gd name="T21" fmla="*/ 575 h 650"/>
                <a:gd name="T22" fmla="*/ 675 w 750"/>
                <a:gd name="T23" fmla="*/ 600 h 650"/>
                <a:gd name="T24" fmla="*/ 75 w 750"/>
                <a:gd name="T25" fmla="*/ 600 h 650"/>
                <a:gd name="T26" fmla="*/ 50 w 750"/>
                <a:gd name="T27" fmla="*/ 575 h 650"/>
                <a:gd name="T28" fmla="*/ 50 w 750"/>
                <a:gd name="T29" fmla="*/ 162 h 650"/>
                <a:gd name="T30" fmla="*/ 700 w 750"/>
                <a:gd name="T31" fmla="*/ 162 h 650"/>
                <a:gd name="T32" fmla="*/ 700 w 750"/>
                <a:gd name="T33" fmla="*/ 212 h 650"/>
                <a:gd name="T34" fmla="*/ 725 w 750"/>
                <a:gd name="T35" fmla="*/ 237 h 650"/>
                <a:gd name="T36" fmla="*/ 750 w 750"/>
                <a:gd name="T37" fmla="*/ 212 h 650"/>
                <a:gd name="T38" fmla="*/ 750 w 750"/>
                <a:gd name="T39" fmla="*/ 75 h 650"/>
                <a:gd name="T40" fmla="*/ 675 w 750"/>
                <a:gd name="T41" fmla="*/ 0 h 650"/>
                <a:gd name="T42" fmla="*/ 700 w 750"/>
                <a:gd name="T43" fmla="*/ 112 h 650"/>
                <a:gd name="T44" fmla="*/ 50 w 750"/>
                <a:gd name="T45" fmla="*/ 112 h 650"/>
                <a:gd name="T46" fmla="*/ 50 w 750"/>
                <a:gd name="T47" fmla="*/ 75 h 650"/>
                <a:gd name="T48" fmla="*/ 75 w 750"/>
                <a:gd name="T49" fmla="*/ 50 h 650"/>
                <a:gd name="T50" fmla="*/ 675 w 750"/>
                <a:gd name="T51" fmla="*/ 50 h 650"/>
                <a:gd name="T52" fmla="*/ 700 w 750"/>
                <a:gd name="T53" fmla="*/ 75 h 650"/>
                <a:gd name="T54" fmla="*/ 700 w 750"/>
                <a:gd name="T55" fmla="*/ 112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0" h="650">
                  <a:moveTo>
                    <a:pt x="675" y="0"/>
                  </a:moveTo>
                  <a:cubicBezTo>
                    <a:pt x="75" y="0"/>
                    <a:pt x="75" y="0"/>
                    <a:pt x="75" y="0"/>
                  </a:cubicBezTo>
                  <a:cubicBezTo>
                    <a:pt x="34" y="0"/>
                    <a:pt x="0" y="34"/>
                    <a:pt x="0" y="75"/>
                  </a:cubicBezTo>
                  <a:cubicBezTo>
                    <a:pt x="0" y="575"/>
                    <a:pt x="0" y="575"/>
                    <a:pt x="0" y="575"/>
                  </a:cubicBezTo>
                  <a:cubicBezTo>
                    <a:pt x="0" y="616"/>
                    <a:pt x="34" y="650"/>
                    <a:pt x="75" y="650"/>
                  </a:cubicBezTo>
                  <a:cubicBezTo>
                    <a:pt x="675" y="650"/>
                    <a:pt x="675" y="650"/>
                    <a:pt x="675" y="650"/>
                  </a:cubicBezTo>
                  <a:cubicBezTo>
                    <a:pt x="716" y="650"/>
                    <a:pt x="750" y="616"/>
                    <a:pt x="750" y="575"/>
                  </a:cubicBezTo>
                  <a:cubicBezTo>
                    <a:pt x="750" y="535"/>
                    <a:pt x="750" y="535"/>
                    <a:pt x="750" y="535"/>
                  </a:cubicBezTo>
                  <a:cubicBezTo>
                    <a:pt x="750" y="521"/>
                    <a:pt x="739" y="510"/>
                    <a:pt x="725" y="510"/>
                  </a:cubicBezTo>
                  <a:cubicBezTo>
                    <a:pt x="711" y="510"/>
                    <a:pt x="700" y="521"/>
                    <a:pt x="700" y="535"/>
                  </a:cubicBezTo>
                  <a:cubicBezTo>
                    <a:pt x="700" y="575"/>
                    <a:pt x="700" y="575"/>
                    <a:pt x="700" y="575"/>
                  </a:cubicBezTo>
                  <a:cubicBezTo>
                    <a:pt x="700" y="589"/>
                    <a:pt x="689" y="600"/>
                    <a:pt x="675" y="600"/>
                  </a:cubicBezTo>
                  <a:cubicBezTo>
                    <a:pt x="75" y="600"/>
                    <a:pt x="75" y="600"/>
                    <a:pt x="75" y="600"/>
                  </a:cubicBezTo>
                  <a:cubicBezTo>
                    <a:pt x="61" y="600"/>
                    <a:pt x="50" y="589"/>
                    <a:pt x="50" y="575"/>
                  </a:cubicBezTo>
                  <a:cubicBezTo>
                    <a:pt x="50" y="162"/>
                    <a:pt x="50" y="162"/>
                    <a:pt x="50" y="162"/>
                  </a:cubicBezTo>
                  <a:cubicBezTo>
                    <a:pt x="700" y="162"/>
                    <a:pt x="700" y="162"/>
                    <a:pt x="700" y="162"/>
                  </a:cubicBezTo>
                  <a:cubicBezTo>
                    <a:pt x="700" y="212"/>
                    <a:pt x="700" y="212"/>
                    <a:pt x="700" y="212"/>
                  </a:cubicBezTo>
                  <a:cubicBezTo>
                    <a:pt x="700" y="226"/>
                    <a:pt x="711" y="237"/>
                    <a:pt x="725" y="237"/>
                  </a:cubicBezTo>
                  <a:cubicBezTo>
                    <a:pt x="739" y="237"/>
                    <a:pt x="750" y="226"/>
                    <a:pt x="750" y="212"/>
                  </a:cubicBezTo>
                  <a:cubicBezTo>
                    <a:pt x="750" y="75"/>
                    <a:pt x="750" y="75"/>
                    <a:pt x="750" y="75"/>
                  </a:cubicBezTo>
                  <a:cubicBezTo>
                    <a:pt x="750" y="34"/>
                    <a:pt x="716" y="0"/>
                    <a:pt x="675" y="0"/>
                  </a:cubicBezTo>
                  <a:close/>
                  <a:moveTo>
                    <a:pt x="700" y="112"/>
                  </a:moveTo>
                  <a:cubicBezTo>
                    <a:pt x="50" y="112"/>
                    <a:pt x="50" y="112"/>
                    <a:pt x="50" y="112"/>
                  </a:cubicBezTo>
                  <a:cubicBezTo>
                    <a:pt x="50" y="75"/>
                    <a:pt x="50" y="75"/>
                    <a:pt x="50" y="75"/>
                  </a:cubicBezTo>
                  <a:cubicBezTo>
                    <a:pt x="50" y="61"/>
                    <a:pt x="61" y="50"/>
                    <a:pt x="75" y="50"/>
                  </a:cubicBezTo>
                  <a:cubicBezTo>
                    <a:pt x="675" y="50"/>
                    <a:pt x="675" y="50"/>
                    <a:pt x="675" y="50"/>
                  </a:cubicBezTo>
                  <a:cubicBezTo>
                    <a:pt x="689" y="50"/>
                    <a:pt x="700" y="61"/>
                    <a:pt x="700" y="75"/>
                  </a:cubicBezTo>
                  <a:lnTo>
                    <a:pt x="70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矩形 22"/>
          <p:cNvSpPr/>
          <p:nvPr/>
        </p:nvSpPr>
        <p:spPr>
          <a:xfrm>
            <a:off x="4146142" y="1718529"/>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4" name="矩形 23"/>
          <p:cNvSpPr/>
          <p:nvPr/>
        </p:nvSpPr>
        <p:spPr>
          <a:xfrm>
            <a:off x="3205211" y="2133153"/>
            <a:ext cx="3092450"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6" name="椭圆 5"/>
          <p:cNvSpPr/>
          <p:nvPr/>
        </p:nvSpPr>
        <p:spPr>
          <a:xfrm>
            <a:off x="9342580" y="3078348"/>
            <a:ext cx="1308100" cy="1308100"/>
          </a:xfrm>
          <a:prstGeom prst="ellipse">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200"/>
          <p:cNvGrpSpPr>
            <a:grpSpLocks noChangeAspect="1"/>
          </p:cNvGrpSpPr>
          <p:nvPr/>
        </p:nvGrpSpPr>
        <p:grpSpPr bwMode="auto">
          <a:xfrm>
            <a:off x="9759469" y="3490056"/>
            <a:ext cx="486829" cy="484685"/>
            <a:chOff x="4866" y="1384"/>
            <a:chExt cx="227" cy="226"/>
          </a:xfrm>
          <a:solidFill>
            <a:schemeClr val="bg1"/>
          </a:solidFill>
        </p:grpSpPr>
        <p:sp>
          <p:nvSpPr>
            <p:cNvPr id="17" name="Freeform 201"/>
            <p:cNvSpPr/>
            <p:nvPr/>
          </p:nvSpPr>
          <p:spPr bwMode="auto">
            <a:xfrm>
              <a:off x="4866" y="1384"/>
              <a:ext cx="186" cy="226"/>
            </a:xfrm>
            <a:custGeom>
              <a:avLst/>
              <a:gdLst>
                <a:gd name="T0" fmla="*/ 399 w 575"/>
                <a:gd name="T1" fmla="*/ 650 h 700"/>
                <a:gd name="T2" fmla="*/ 75 w 575"/>
                <a:gd name="T3" fmla="*/ 650 h 700"/>
                <a:gd name="T4" fmla="*/ 50 w 575"/>
                <a:gd name="T5" fmla="*/ 625 h 700"/>
                <a:gd name="T6" fmla="*/ 50 w 575"/>
                <a:gd name="T7" fmla="*/ 75 h 700"/>
                <a:gd name="T8" fmla="*/ 75 w 575"/>
                <a:gd name="T9" fmla="*/ 50 h 700"/>
                <a:gd name="T10" fmla="*/ 500 w 575"/>
                <a:gd name="T11" fmla="*/ 50 h 700"/>
                <a:gd name="T12" fmla="*/ 525 w 575"/>
                <a:gd name="T13" fmla="*/ 75 h 700"/>
                <a:gd name="T14" fmla="*/ 550 w 575"/>
                <a:gd name="T15" fmla="*/ 100 h 700"/>
                <a:gd name="T16" fmla="*/ 575 w 575"/>
                <a:gd name="T17" fmla="*/ 75 h 700"/>
                <a:gd name="T18" fmla="*/ 500 w 575"/>
                <a:gd name="T19" fmla="*/ 0 h 700"/>
                <a:gd name="T20" fmla="*/ 75 w 575"/>
                <a:gd name="T21" fmla="*/ 0 h 700"/>
                <a:gd name="T22" fmla="*/ 0 w 575"/>
                <a:gd name="T23" fmla="*/ 75 h 700"/>
                <a:gd name="T24" fmla="*/ 0 w 575"/>
                <a:gd name="T25" fmla="*/ 625 h 700"/>
                <a:gd name="T26" fmla="*/ 75 w 575"/>
                <a:gd name="T27" fmla="*/ 700 h 700"/>
                <a:gd name="T28" fmla="*/ 399 w 575"/>
                <a:gd name="T29" fmla="*/ 700 h 700"/>
                <a:gd name="T30" fmla="*/ 424 w 575"/>
                <a:gd name="T31" fmla="*/ 675 h 700"/>
                <a:gd name="T32" fmla="*/ 399 w 575"/>
                <a:gd name="T33" fmla="*/ 65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5" h="700">
                  <a:moveTo>
                    <a:pt x="399" y="650"/>
                  </a:moveTo>
                  <a:cubicBezTo>
                    <a:pt x="75" y="650"/>
                    <a:pt x="75" y="650"/>
                    <a:pt x="75" y="650"/>
                  </a:cubicBezTo>
                  <a:cubicBezTo>
                    <a:pt x="61" y="650"/>
                    <a:pt x="50" y="639"/>
                    <a:pt x="50" y="625"/>
                  </a:cubicBezTo>
                  <a:cubicBezTo>
                    <a:pt x="50" y="75"/>
                    <a:pt x="50" y="75"/>
                    <a:pt x="50" y="75"/>
                  </a:cubicBezTo>
                  <a:cubicBezTo>
                    <a:pt x="50" y="61"/>
                    <a:pt x="61" y="50"/>
                    <a:pt x="75" y="50"/>
                  </a:cubicBezTo>
                  <a:cubicBezTo>
                    <a:pt x="500" y="50"/>
                    <a:pt x="500" y="50"/>
                    <a:pt x="500" y="50"/>
                  </a:cubicBezTo>
                  <a:cubicBezTo>
                    <a:pt x="514" y="50"/>
                    <a:pt x="525" y="61"/>
                    <a:pt x="525" y="75"/>
                  </a:cubicBezTo>
                  <a:cubicBezTo>
                    <a:pt x="525" y="89"/>
                    <a:pt x="536" y="100"/>
                    <a:pt x="550" y="100"/>
                  </a:cubicBezTo>
                  <a:cubicBezTo>
                    <a:pt x="564" y="100"/>
                    <a:pt x="575" y="89"/>
                    <a:pt x="575" y="75"/>
                  </a:cubicBezTo>
                  <a:cubicBezTo>
                    <a:pt x="575" y="34"/>
                    <a:pt x="541" y="0"/>
                    <a:pt x="500" y="0"/>
                  </a:cubicBezTo>
                  <a:cubicBezTo>
                    <a:pt x="75" y="0"/>
                    <a:pt x="75" y="0"/>
                    <a:pt x="75" y="0"/>
                  </a:cubicBezTo>
                  <a:cubicBezTo>
                    <a:pt x="34" y="0"/>
                    <a:pt x="0" y="34"/>
                    <a:pt x="0" y="75"/>
                  </a:cubicBezTo>
                  <a:cubicBezTo>
                    <a:pt x="0" y="625"/>
                    <a:pt x="0" y="625"/>
                    <a:pt x="0" y="625"/>
                  </a:cubicBezTo>
                  <a:cubicBezTo>
                    <a:pt x="0" y="666"/>
                    <a:pt x="34" y="700"/>
                    <a:pt x="75" y="700"/>
                  </a:cubicBezTo>
                  <a:cubicBezTo>
                    <a:pt x="399" y="700"/>
                    <a:pt x="399" y="700"/>
                    <a:pt x="399" y="700"/>
                  </a:cubicBezTo>
                  <a:cubicBezTo>
                    <a:pt x="413" y="700"/>
                    <a:pt x="424" y="689"/>
                    <a:pt x="424" y="675"/>
                  </a:cubicBezTo>
                  <a:cubicBezTo>
                    <a:pt x="424" y="661"/>
                    <a:pt x="413" y="650"/>
                    <a:pt x="399"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2"/>
            <p:cNvSpPr>
              <a:spLocks noEditPoints="1"/>
            </p:cNvSpPr>
            <p:nvPr/>
          </p:nvSpPr>
          <p:spPr bwMode="auto">
            <a:xfrm>
              <a:off x="4898" y="1433"/>
              <a:ext cx="195" cy="149"/>
            </a:xfrm>
            <a:custGeom>
              <a:avLst/>
              <a:gdLst>
                <a:gd name="T0" fmla="*/ 250 w 600"/>
                <a:gd name="T1" fmla="*/ 25 h 462"/>
                <a:gd name="T2" fmla="*/ 225 w 600"/>
                <a:gd name="T3" fmla="*/ 0 h 462"/>
                <a:gd name="T4" fmla="*/ 25 w 600"/>
                <a:gd name="T5" fmla="*/ 0 h 462"/>
                <a:gd name="T6" fmla="*/ 0 w 600"/>
                <a:gd name="T7" fmla="*/ 25 h 462"/>
                <a:gd name="T8" fmla="*/ 25 w 600"/>
                <a:gd name="T9" fmla="*/ 50 h 462"/>
                <a:gd name="T10" fmla="*/ 225 w 600"/>
                <a:gd name="T11" fmla="*/ 50 h 462"/>
                <a:gd name="T12" fmla="*/ 250 w 600"/>
                <a:gd name="T13" fmla="*/ 25 h 462"/>
                <a:gd name="T14" fmla="*/ 225 w 600"/>
                <a:gd name="T15" fmla="*/ 175 h 462"/>
                <a:gd name="T16" fmla="*/ 200 w 600"/>
                <a:gd name="T17" fmla="*/ 150 h 462"/>
                <a:gd name="T18" fmla="*/ 25 w 600"/>
                <a:gd name="T19" fmla="*/ 150 h 462"/>
                <a:gd name="T20" fmla="*/ 0 w 600"/>
                <a:gd name="T21" fmla="*/ 175 h 462"/>
                <a:gd name="T22" fmla="*/ 25 w 600"/>
                <a:gd name="T23" fmla="*/ 200 h 462"/>
                <a:gd name="T24" fmla="*/ 200 w 600"/>
                <a:gd name="T25" fmla="*/ 200 h 462"/>
                <a:gd name="T26" fmla="*/ 225 w 600"/>
                <a:gd name="T27" fmla="*/ 175 h 462"/>
                <a:gd name="T28" fmla="*/ 25 w 600"/>
                <a:gd name="T29" fmla="*/ 325 h 462"/>
                <a:gd name="T30" fmla="*/ 0 w 600"/>
                <a:gd name="T31" fmla="*/ 350 h 462"/>
                <a:gd name="T32" fmla="*/ 25 w 600"/>
                <a:gd name="T33" fmla="*/ 375 h 462"/>
                <a:gd name="T34" fmla="*/ 125 w 600"/>
                <a:gd name="T35" fmla="*/ 375 h 462"/>
                <a:gd name="T36" fmla="*/ 150 w 600"/>
                <a:gd name="T37" fmla="*/ 350 h 462"/>
                <a:gd name="T38" fmla="*/ 125 w 600"/>
                <a:gd name="T39" fmla="*/ 325 h 462"/>
                <a:gd name="T40" fmla="*/ 25 w 600"/>
                <a:gd name="T41" fmla="*/ 325 h 462"/>
                <a:gd name="T42" fmla="*/ 525 w 600"/>
                <a:gd name="T43" fmla="*/ 287 h 462"/>
                <a:gd name="T44" fmla="*/ 473 w 600"/>
                <a:gd name="T45" fmla="*/ 287 h 462"/>
                <a:gd name="T46" fmla="*/ 525 w 600"/>
                <a:gd name="T47" fmla="*/ 125 h 462"/>
                <a:gd name="T48" fmla="*/ 400 w 600"/>
                <a:gd name="T49" fmla="*/ 0 h 462"/>
                <a:gd name="T50" fmla="*/ 275 w 600"/>
                <a:gd name="T51" fmla="*/ 125 h 462"/>
                <a:gd name="T52" fmla="*/ 326 w 600"/>
                <a:gd name="T53" fmla="*/ 287 h 462"/>
                <a:gd name="T54" fmla="*/ 275 w 600"/>
                <a:gd name="T55" fmla="*/ 287 h 462"/>
                <a:gd name="T56" fmla="*/ 200 w 600"/>
                <a:gd name="T57" fmla="*/ 362 h 462"/>
                <a:gd name="T58" fmla="*/ 200 w 600"/>
                <a:gd name="T59" fmla="*/ 387 h 462"/>
                <a:gd name="T60" fmla="*/ 275 w 600"/>
                <a:gd name="T61" fmla="*/ 462 h 462"/>
                <a:gd name="T62" fmla="*/ 525 w 600"/>
                <a:gd name="T63" fmla="*/ 462 h 462"/>
                <a:gd name="T64" fmla="*/ 600 w 600"/>
                <a:gd name="T65" fmla="*/ 387 h 462"/>
                <a:gd name="T66" fmla="*/ 600 w 600"/>
                <a:gd name="T67" fmla="*/ 362 h 462"/>
                <a:gd name="T68" fmla="*/ 525 w 600"/>
                <a:gd name="T69" fmla="*/ 287 h 462"/>
                <a:gd name="T70" fmla="*/ 352 w 600"/>
                <a:gd name="T71" fmla="*/ 211 h 462"/>
                <a:gd name="T72" fmla="*/ 325 w 600"/>
                <a:gd name="T73" fmla="*/ 125 h 462"/>
                <a:gd name="T74" fmla="*/ 400 w 600"/>
                <a:gd name="T75" fmla="*/ 50 h 462"/>
                <a:gd name="T76" fmla="*/ 475 w 600"/>
                <a:gd name="T77" fmla="*/ 125 h 462"/>
                <a:gd name="T78" fmla="*/ 420 w 600"/>
                <a:gd name="T79" fmla="*/ 287 h 462"/>
                <a:gd name="T80" fmla="*/ 380 w 600"/>
                <a:gd name="T81" fmla="*/ 287 h 462"/>
                <a:gd name="T82" fmla="*/ 352 w 600"/>
                <a:gd name="T83" fmla="*/ 211 h 462"/>
                <a:gd name="T84" fmla="*/ 550 w 600"/>
                <a:gd name="T85" fmla="*/ 387 h 462"/>
                <a:gd name="T86" fmla="*/ 525 w 600"/>
                <a:gd name="T87" fmla="*/ 412 h 462"/>
                <a:gd name="T88" fmla="*/ 275 w 600"/>
                <a:gd name="T89" fmla="*/ 412 h 462"/>
                <a:gd name="T90" fmla="*/ 250 w 600"/>
                <a:gd name="T91" fmla="*/ 387 h 462"/>
                <a:gd name="T92" fmla="*/ 250 w 600"/>
                <a:gd name="T93" fmla="*/ 362 h 462"/>
                <a:gd name="T94" fmla="*/ 275 w 600"/>
                <a:gd name="T95" fmla="*/ 337 h 462"/>
                <a:gd name="T96" fmla="*/ 525 w 600"/>
                <a:gd name="T97" fmla="*/ 337 h 462"/>
                <a:gd name="T98" fmla="*/ 550 w 600"/>
                <a:gd name="T99" fmla="*/ 362 h 462"/>
                <a:gd name="T100" fmla="*/ 550 w 600"/>
                <a:gd name="T101" fmla="*/ 387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0" h="462">
                  <a:moveTo>
                    <a:pt x="250" y="25"/>
                  </a:moveTo>
                  <a:cubicBezTo>
                    <a:pt x="250" y="11"/>
                    <a:pt x="239" y="0"/>
                    <a:pt x="225" y="0"/>
                  </a:cubicBezTo>
                  <a:cubicBezTo>
                    <a:pt x="25" y="0"/>
                    <a:pt x="25" y="0"/>
                    <a:pt x="25" y="0"/>
                  </a:cubicBezTo>
                  <a:cubicBezTo>
                    <a:pt x="11" y="0"/>
                    <a:pt x="0" y="11"/>
                    <a:pt x="0" y="25"/>
                  </a:cubicBezTo>
                  <a:cubicBezTo>
                    <a:pt x="0" y="39"/>
                    <a:pt x="11" y="50"/>
                    <a:pt x="25" y="50"/>
                  </a:cubicBezTo>
                  <a:cubicBezTo>
                    <a:pt x="225" y="50"/>
                    <a:pt x="225" y="50"/>
                    <a:pt x="225" y="50"/>
                  </a:cubicBezTo>
                  <a:cubicBezTo>
                    <a:pt x="239" y="50"/>
                    <a:pt x="250" y="39"/>
                    <a:pt x="250" y="25"/>
                  </a:cubicBezTo>
                  <a:close/>
                  <a:moveTo>
                    <a:pt x="225" y="175"/>
                  </a:moveTo>
                  <a:cubicBezTo>
                    <a:pt x="225" y="161"/>
                    <a:pt x="214" y="150"/>
                    <a:pt x="200" y="150"/>
                  </a:cubicBezTo>
                  <a:cubicBezTo>
                    <a:pt x="25" y="150"/>
                    <a:pt x="25" y="150"/>
                    <a:pt x="25" y="150"/>
                  </a:cubicBezTo>
                  <a:cubicBezTo>
                    <a:pt x="11" y="150"/>
                    <a:pt x="0" y="161"/>
                    <a:pt x="0" y="175"/>
                  </a:cubicBezTo>
                  <a:cubicBezTo>
                    <a:pt x="0" y="189"/>
                    <a:pt x="11" y="200"/>
                    <a:pt x="25" y="200"/>
                  </a:cubicBezTo>
                  <a:cubicBezTo>
                    <a:pt x="200" y="200"/>
                    <a:pt x="200" y="200"/>
                    <a:pt x="200" y="200"/>
                  </a:cubicBezTo>
                  <a:cubicBezTo>
                    <a:pt x="214" y="200"/>
                    <a:pt x="225" y="189"/>
                    <a:pt x="225" y="175"/>
                  </a:cubicBezTo>
                  <a:close/>
                  <a:moveTo>
                    <a:pt x="25" y="325"/>
                  </a:moveTo>
                  <a:cubicBezTo>
                    <a:pt x="11" y="325"/>
                    <a:pt x="0" y="336"/>
                    <a:pt x="0" y="350"/>
                  </a:cubicBezTo>
                  <a:cubicBezTo>
                    <a:pt x="0" y="364"/>
                    <a:pt x="11" y="375"/>
                    <a:pt x="25" y="375"/>
                  </a:cubicBezTo>
                  <a:cubicBezTo>
                    <a:pt x="125" y="375"/>
                    <a:pt x="125" y="375"/>
                    <a:pt x="125" y="375"/>
                  </a:cubicBezTo>
                  <a:cubicBezTo>
                    <a:pt x="139" y="375"/>
                    <a:pt x="150" y="364"/>
                    <a:pt x="150" y="350"/>
                  </a:cubicBezTo>
                  <a:cubicBezTo>
                    <a:pt x="150" y="336"/>
                    <a:pt x="139" y="325"/>
                    <a:pt x="125" y="325"/>
                  </a:cubicBezTo>
                  <a:lnTo>
                    <a:pt x="25" y="325"/>
                  </a:lnTo>
                  <a:close/>
                  <a:moveTo>
                    <a:pt x="525" y="287"/>
                  </a:moveTo>
                  <a:cubicBezTo>
                    <a:pt x="473" y="287"/>
                    <a:pt x="473" y="287"/>
                    <a:pt x="473" y="287"/>
                  </a:cubicBezTo>
                  <a:cubicBezTo>
                    <a:pt x="492" y="235"/>
                    <a:pt x="525" y="137"/>
                    <a:pt x="525" y="125"/>
                  </a:cubicBezTo>
                  <a:cubicBezTo>
                    <a:pt x="525" y="56"/>
                    <a:pt x="469" y="0"/>
                    <a:pt x="400" y="0"/>
                  </a:cubicBezTo>
                  <a:cubicBezTo>
                    <a:pt x="331" y="0"/>
                    <a:pt x="275" y="56"/>
                    <a:pt x="275" y="125"/>
                  </a:cubicBezTo>
                  <a:cubicBezTo>
                    <a:pt x="275" y="141"/>
                    <a:pt x="306" y="234"/>
                    <a:pt x="326" y="287"/>
                  </a:cubicBezTo>
                  <a:cubicBezTo>
                    <a:pt x="275" y="287"/>
                    <a:pt x="275" y="287"/>
                    <a:pt x="275" y="287"/>
                  </a:cubicBezTo>
                  <a:cubicBezTo>
                    <a:pt x="234" y="287"/>
                    <a:pt x="200" y="321"/>
                    <a:pt x="200" y="362"/>
                  </a:cubicBezTo>
                  <a:cubicBezTo>
                    <a:pt x="200" y="387"/>
                    <a:pt x="200" y="387"/>
                    <a:pt x="200" y="387"/>
                  </a:cubicBezTo>
                  <a:cubicBezTo>
                    <a:pt x="200" y="429"/>
                    <a:pt x="234" y="462"/>
                    <a:pt x="275" y="462"/>
                  </a:cubicBezTo>
                  <a:cubicBezTo>
                    <a:pt x="525" y="462"/>
                    <a:pt x="525" y="462"/>
                    <a:pt x="525" y="462"/>
                  </a:cubicBezTo>
                  <a:cubicBezTo>
                    <a:pt x="566" y="462"/>
                    <a:pt x="600" y="429"/>
                    <a:pt x="600" y="387"/>
                  </a:cubicBezTo>
                  <a:cubicBezTo>
                    <a:pt x="600" y="362"/>
                    <a:pt x="600" y="362"/>
                    <a:pt x="600" y="362"/>
                  </a:cubicBezTo>
                  <a:cubicBezTo>
                    <a:pt x="600" y="321"/>
                    <a:pt x="566" y="287"/>
                    <a:pt x="525" y="287"/>
                  </a:cubicBezTo>
                  <a:close/>
                  <a:moveTo>
                    <a:pt x="352" y="211"/>
                  </a:moveTo>
                  <a:cubicBezTo>
                    <a:pt x="337" y="167"/>
                    <a:pt x="325" y="129"/>
                    <a:pt x="325" y="125"/>
                  </a:cubicBezTo>
                  <a:cubicBezTo>
                    <a:pt x="325" y="84"/>
                    <a:pt x="359" y="50"/>
                    <a:pt x="400" y="50"/>
                  </a:cubicBezTo>
                  <a:cubicBezTo>
                    <a:pt x="441" y="50"/>
                    <a:pt x="475" y="84"/>
                    <a:pt x="475" y="125"/>
                  </a:cubicBezTo>
                  <a:cubicBezTo>
                    <a:pt x="475" y="130"/>
                    <a:pt x="434" y="249"/>
                    <a:pt x="420" y="287"/>
                  </a:cubicBezTo>
                  <a:cubicBezTo>
                    <a:pt x="380" y="287"/>
                    <a:pt x="380" y="287"/>
                    <a:pt x="380" y="287"/>
                  </a:cubicBezTo>
                  <a:cubicBezTo>
                    <a:pt x="374" y="272"/>
                    <a:pt x="363" y="241"/>
                    <a:pt x="352" y="211"/>
                  </a:cubicBezTo>
                  <a:close/>
                  <a:moveTo>
                    <a:pt x="550" y="387"/>
                  </a:moveTo>
                  <a:cubicBezTo>
                    <a:pt x="550" y="401"/>
                    <a:pt x="539" y="412"/>
                    <a:pt x="525" y="412"/>
                  </a:cubicBezTo>
                  <a:cubicBezTo>
                    <a:pt x="275" y="412"/>
                    <a:pt x="275" y="412"/>
                    <a:pt x="275" y="412"/>
                  </a:cubicBezTo>
                  <a:cubicBezTo>
                    <a:pt x="261" y="412"/>
                    <a:pt x="250" y="401"/>
                    <a:pt x="250" y="387"/>
                  </a:cubicBezTo>
                  <a:cubicBezTo>
                    <a:pt x="250" y="362"/>
                    <a:pt x="250" y="362"/>
                    <a:pt x="250" y="362"/>
                  </a:cubicBezTo>
                  <a:cubicBezTo>
                    <a:pt x="250" y="349"/>
                    <a:pt x="261" y="337"/>
                    <a:pt x="275" y="337"/>
                  </a:cubicBezTo>
                  <a:cubicBezTo>
                    <a:pt x="525" y="337"/>
                    <a:pt x="525" y="337"/>
                    <a:pt x="525" y="337"/>
                  </a:cubicBezTo>
                  <a:cubicBezTo>
                    <a:pt x="539" y="337"/>
                    <a:pt x="550" y="349"/>
                    <a:pt x="550" y="362"/>
                  </a:cubicBezTo>
                  <a:lnTo>
                    <a:pt x="550"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矩形 24"/>
          <p:cNvSpPr/>
          <p:nvPr/>
        </p:nvSpPr>
        <p:spPr>
          <a:xfrm>
            <a:off x="9477112" y="1718529"/>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6" name="矩形 25"/>
          <p:cNvSpPr/>
          <p:nvPr/>
        </p:nvSpPr>
        <p:spPr>
          <a:xfrm>
            <a:off x="8536181" y="2133153"/>
            <a:ext cx="3092450"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5" name="任意多边形 4"/>
          <p:cNvSpPr/>
          <p:nvPr/>
        </p:nvSpPr>
        <p:spPr>
          <a:xfrm rot="18000000">
            <a:off x="1500014" y="5077902"/>
            <a:ext cx="3202801" cy="1196842"/>
          </a:xfrm>
          <a:custGeom>
            <a:avLst/>
            <a:gdLst>
              <a:gd name="connsiteX0" fmla="*/ 3806167 w 3806167"/>
              <a:gd name="connsiteY0" fmla="*/ 711156 h 1422312"/>
              <a:gd name="connsiteX1" fmla="*/ 2990044 w 3806167"/>
              <a:gd name="connsiteY1" fmla="*/ 1422312 h 1422312"/>
              <a:gd name="connsiteX2" fmla="*/ 2990044 w 3806167"/>
              <a:gd name="connsiteY2" fmla="*/ 1156788 h 1422312"/>
              <a:gd name="connsiteX3" fmla="*/ 514571 w 3806167"/>
              <a:gd name="connsiteY3" fmla="*/ 1156788 h 1422312"/>
              <a:gd name="connsiteX4" fmla="*/ 0 w 3806167"/>
              <a:gd name="connsiteY4" fmla="*/ 265524 h 1422312"/>
              <a:gd name="connsiteX5" fmla="*/ 2990044 w 3806167"/>
              <a:gd name="connsiteY5" fmla="*/ 265524 h 1422312"/>
              <a:gd name="connsiteX6" fmla="*/ 2990044 w 3806167"/>
              <a:gd name="connsiteY6" fmla="*/ 0 h 14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6167" h="1422312">
                <a:moveTo>
                  <a:pt x="3806167" y="711156"/>
                </a:moveTo>
                <a:lnTo>
                  <a:pt x="2990044" y="1422312"/>
                </a:lnTo>
                <a:lnTo>
                  <a:pt x="2990044" y="1156788"/>
                </a:lnTo>
                <a:lnTo>
                  <a:pt x="514571" y="1156788"/>
                </a:lnTo>
                <a:lnTo>
                  <a:pt x="0" y="265524"/>
                </a:lnTo>
                <a:lnTo>
                  <a:pt x="2990044" y="265524"/>
                </a:lnTo>
                <a:lnTo>
                  <a:pt x="2990044"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8000000">
            <a:off x="3793926" y="5077902"/>
            <a:ext cx="3202801" cy="1196842"/>
          </a:xfrm>
          <a:custGeom>
            <a:avLst/>
            <a:gdLst>
              <a:gd name="connsiteX0" fmla="*/ 3806167 w 3806167"/>
              <a:gd name="connsiteY0" fmla="*/ 711156 h 1422312"/>
              <a:gd name="connsiteX1" fmla="*/ 2990044 w 3806167"/>
              <a:gd name="connsiteY1" fmla="*/ 1422312 h 1422312"/>
              <a:gd name="connsiteX2" fmla="*/ 2990044 w 3806167"/>
              <a:gd name="connsiteY2" fmla="*/ 1156788 h 1422312"/>
              <a:gd name="connsiteX3" fmla="*/ 514571 w 3806167"/>
              <a:gd name="connsiteY3" fmla="*/ 1156788 h 1422312"/>
              <a:gd name="connsiteX4" fmla="*/ 0 w 3806167"/>
              <a:gd name="connsiteY4" fmla="*/ 265524 h 1422312"/>
              <a:gd name="connsiteX5" fmla="*/ 2990044 w 3806167"/>
              <a:gd name="connsiteY5" fmla="*/ 265524 h 1422312"/>
              <a:gd name="connsiteX6" fmla="*/ 2990044 w 3806167"/>
              <a:gd name="connsiteY6" fmla="*/ 0 h 14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6167" h="1422312">
                <a:moveTo>
                  <a:pt x="3806167" y="711156"/>
                </a:moveTo>
                <a:lnTo>
                  <a:pt x="2990044" y="1422312"/>
                </a:lnTo>
                <a:lnTo>
                  <a:pt x="2990044" y="1156788"/>
                </a:lnTo>
                <a:lnTo>
                  <a:pt x="514571" y="1156788"/>
                </a:lnTo>
                <a:lnTo>
                  <a:pt x="0" y="265524"/>
                </a:lnTo>
                <a:lnTo>
                  <a:pt x="2990044" y="265524"/>
                </a:lnTo>
                <a:lnTo>
                  <a:pt x="2990044" y="0"/>
                </a:lnTo>
                <a:close/>
              </a:path>
            </a:pathLst>
          </a:cu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18000000">
            <a:off x="5884636" y="5077903"/>
            <a:ext cx="3202801" cy="1196842"/>
          </a:xfrm>
          <a:custGeom>
            <a:avLst/>
            <a:gdLst>
              <a:gd name="connsiteX0" fmla="*/ 3806167 w 3806167"/>
              <a:gd name="connsiteY0" fmla="*/ 711156 h 1422312"/>
              <a:gd name="connsiteX1" fmla="*/ 2990044 w 3806167"/>
              <a:gd name="connsiteY1" fmla="*/ 1422312 h 1422312"/>
              <a:gd name="connsiteX2" fmla="*/ 2990044 w 3806167"/>
              <a:gd name="connsiteY2" fmla="*/ 1156788 h 1422312"/>
              <a:gd name="connsiteX3" fmla="*/ 514571 w 3806167"/>
              <a:gd name="connsiteY3" fmla="*/ 1156788 h 1422312"/>
              <a:gd name="connsiteX4" fmla="*/ 0 w 3806167"/>
              <a:gd name="connsiteY4" fmla="*/ 265524 h 1422312"/>
              <a:gd name="connsiteX5" fmla="*/ 2990044 w 3806167"/>
              <a:gd name="connsiteY5" fmla="*/ 265524 h 1422312"/>
              <a:gd name="connsiteX6" fmla="*/ 2990044 w 3806167"/>
              <a:gd name="connsiteY6" fmla="*/ 0 h 14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6167" h="1422312">
                <a:moveTo>
                  <a:pt x="3806167" y="711156"/>
                </a:moveTo>
                <a:lnTo>
                  <a:pt x="2990044" y="1422312"/>
                </a:lnTo>
                <a:lnTo>
                  <a:pt x="2990044" y="1156788"/>
                </a:lnTo>
                <a:lnTo>
                  <a:pt x="514571" y="1156788"/>
                </a:lnTo>
                <a:lnTo>
                  <a:pt x="0" y="265524"/>
                </a:lnTo>
                <a:lnTo>
                  <a:pt x="2990044" y="265524"/>
                </a:lnTo>
                <a:lnTo>
                  <a:pt x="2990044" y="0"/>
                </a:lnTo>
                <a:close/>
              </a:path>
            </a:pathLst>
          </a:cu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rot="18000000">
            <a:off x="2006578" y="5490782"/>
            <a:ext cx="2142220" cy="400110"/>
          </a:xfrm>
          <a:prstGeom prst="rect">
            <a:avLst/>
          </a:prstGeom>
          <a:noFill/>
        </p:spPr>
        <p:txBody>
          <a:bodyPr vert="horz" wrap="square" rtlCol="0">
            <a:spAutoFit/>
          </a:bodyPr>
          <a:lstStyle/>
          <a:p>
            <a:pPr algn="ctr"/>
            <a:r>
              <a:rPr lang="en-US" altLang="zh-CN" sz="2000" dirty="0" smtClean="0">
                <a:solidFill>
                  <a:schemeClr val="bg1"/>
                </a:solidFill>
                <a:latin typeface="Humanist" pitchFamily="50" charset="0"/>
              </a:rPr>
              <a:t>add your title</a:t>
            </a:r>
            <a:endParaRPr lang="zh-CN" altLang="en-US" sz="2000" dirty="0">
              <a:solidFill>
                <a:schemeClr val="bg1"/>
              </a:solidFill>
              <a:latin typeface="Humanist" pitchFamily="50" charset="0"/>
            </a:endParaRPr>
          </a:p>
        </p:txBody>
      </p:sp>
      <p:sp>
        <p:nvSpPr>
          <p:cNvPr id="9" name="文本框 8"/>
          <p:cNvSpPr txBox="1"/>
          <p:nvPr/>
        </p:nvSpPr>
        <p:spPr>
          <a:xfrm rot="18000000">
            <a:off x="4324216" y="5476268"/>
            <a:ext cx="2142220" cy="400110"/>
          </a:xfrm>
          <a:prstGeom prst="rect">
            <a:avLst/>
          </a:prstGeom>
          <a:noFill/>
        </p:spPr>
        <p:txBody>
          <a:bodyPr vert="horz" wrap="square" rtlCol="0">
            <a:spAutoFit/>
          </a:bodyPr>
          <a:lstStyle/>
          <a:p>
            <a:pPr algn="ctr"/>
            <a:r>
              <a:rPr lang="en-US" altLang="zh-CN" sz="2000" dirty="0" smtClean="0">
                <a:solidFill>
                  <a:schemeClr val="bg1"/>
                </a:solidFill>
                <a:latin typeface="Humanist" pitchFamily="50" charset="0"/>
              </a:rPr>
              <a:t>add your title</a:t>
            </a:r>
            <a:endParaRPr lang="zh-CN" altLang="en-US" sz="2000" dirty="0">
              <a:solidFill>
                <a:schemeClr val="bg1"/>
              </a:solidFill>
              <a:latin typeface="Humanist" pitchFamily="50" charset="0"/>
            </a:endParaRPr>
          </a:p>
        </p:txBody>
      </p:sp>
      <p:sp>
        <p:nvSpPr>
          <p:cNvPr id="10" name="文本框 9"/>
          <p:cNvSpPr txBox="1"/>
          <p:nvPr/>
        </p:nvSpPr>
        <p:spPr>
          <a:xfrm rot="18000000">
            <a:off x="6414926" y="5476268"/>
            <a:ext cx="2142220" cy="400110"/>
          </a:xfrm>
          <a:prstGeom prst="rect">
            <a:avLst/>
          </a:prstGeom>
          <a:noFill/>
        </p:spPr>
        <p:txBody>
          <a:bodyPr vert="horz" wrap="square" rtlCol="0">
            <a:spAutoFit/>
          </a:bodyPr>
          <a:lstStyle/>
          <a:p>
            <a:pPr algn="ctr"/>
            <a:r>
              <a:rPr lang="en-US" altLang="zh-CN" sz="2000" dirty="0" smtClean="0">
                <a:solidFill>
                  <a:schemeClr val="bg1"/>
                </a:solidFill>
                <a:latin typeface="Humanist" pitchFamily="50" charset="0"/>
              </a:rPr>
              <a:t>add your title</a:t>
            </a:r>
            <a:endParaRPr lang="zh-CN" altLang="en-US" sz="2000" dirty="0">
              <a:solidFill>
                <a:schemeClr val="bg1"/>
              </a:solidFill>
              <a:latin typeface="Humanist" pitchFamily="50" charset="0"/>
            </a:endParaRPr>
          </a:p>
        </p:txBody>
      </p:sp>
      <p:sp>
        <p:nvSpPr>
          <p:cNvPr id="11" name="文本框 10"/>
          <p:cNvSpPr txBox="1"/>
          <p:nvPr/>
        </p:nvSpPr>
        <p:spPr>
          <a:xfrm>
            <a:off x="3557313" y="3449567"/>
            <a:ext cx="748249" cy="584775"/>
          </a:xfrm>
          <a:prstGeom prst="rect">
            <a:avLst/>
          </a:prstGeom>
          <a:noFill/>
        </p:spPr>
        <p:txBody>
          <a:bodyPr wrap="square" rtlCol="0">
            <a:spAutoFit/>
          </a:bodyPr>
          <a:lstStyle/>
          <a:p>
            <a:pPr algn="ctr"/>
            <a:r>
              <a:rPr lang="en-US" altLang="zh-CN" sz="3200" dirty="0" smtClean="0">
                <a:solidFill>
                  <a:schemeClr val="bg1">
                    <a:lumMod val="85000"/>
                  </a:schemeClr>
                </a:solidFill>
                <a:latin typeface="Humanist" pitchFamily="50" charset="0"/>
              </a:rPr>
              <a:t>01</a:t>
            </a:r>
            <a:endParaRPr lang="zh-CN" altLang="en-US" sz="3200" dirty="0">
              <a:solidFill>
                <a:schemeClr val="bg1">
                  <a:lumMod val="85000"/>
                </a:schemeClr>
              </a:solidFill>
              <a:latin typeface="Humanist" pitchFamily="50" charset="0"/>
            </a:endParaRPr>
          </a:p>
        </p:txBody>
      </p:sp>
      <p:sp>
        <p:nvSpPr>
          <p:cNvPr id="12" name="文本框 11"/>
          <p:cNvSpPr txBox="1"/>
          <p:nvPr/>
        </p:nvSpPr>
        <p:spPr>
          <a:xfrm>
            <a:off x="5792963" y="3449567"/>
            <a:ext cx="748249" cy="584775"/>
          </a:xfrm>
          <a:prstGeom prst="rect">
            <a:avLst/>
          </a:prstGeom>
          <a:noFill/>
        </p:spPr>
        <p:txBody>
          <a:bodyPr wrap="square" rtlCol="0">
            <a:spAutoFit/>
          </a:bodyPr>
          <a:lstStyle/>
          <a:p>
            <a:pPr algn="ctr"/>
            <a:r>
              <a:rPr lang="en-US" altLang="zh-CN" sz="3200" dirty="0" smtClean="0">
                <a:solidFill>
                  <a:srgbClr val="ABE171"/>
                </a:solidFill>
                <a:latin typeface="Humanist" pitchFamily="50" charset="0"/>
              </a:rPr>
              <a:t>02</a:t>
            </a:r>
            <a:endParaRPr lang="zh-CN" altLang="en-US" sz="3200" dirty="0">
              <a:solidFill>
                <a:srgbClr val="ABE171"/>
              </a:solidFill>
              <a:latin typeface="Humanist" pitchFamily="50" charset="0"/>
            </a:endParaRPr>
          </a:p>
        </p:txBody>
      </p:sp>
      <p:sp>
        <p:nvSpPr>
          <p:cNvPr id="13" name="文本框 12"/>
          <p:cNvSpPr txBox="1"/>
          <p:nvPr/>
        </p:nvSpPr>
        <p:spPr>
          <a:xfrm>
            <a:off x="7883673" y="3449567"/>
            <a:ext cx="748249" cy="584775"/>
          </a:xfrm>
          <a:prstGeom prst="rect">
            <a:avLst/>
          </a:prstGeom>
          <a:noFill/>
        </p:spPr>
        <p:txBody>
          <a:bodyPr wrap="square" rtlCol="0">
            <a:spAutoFit/>
          </a:bodyPr>
          <a:lstStyle/>
          <a:p>
            <a:pPr algn="ctr"/>
            <a:r>
              <a:rPr lang="en-US" altLang="zh-CN" sz="3200" dirty="0" smtClean="0">
                <a:solidFill>
                  <a:srgbClr val="50A12B"/>
                </a:solidFill>
                <a:latin typeface="Humanist" pitchFamily="50" charset="0"/>
              </a:rPr>
              <a:t>03</a:t>
            </a:r>
            <a:endParaRPr lang="zh-CN" altLang="en-US" sz="3200" dirty="0">
              <a:solidFill>
                <a:srgbClr val="50A12B"/>
              </a:solidFill>
              <a:latin typeface="Humanist" pitchFamily="50" charset="0"/>
            </a:endParaRPr>
          </a:p>
        </p:txBody>
      </p:sp>
      <p:grpSp>
        <p:nvGrpSpPr>
          <p:cNvPr id="3" name="组合 2"/>
          <p:cNvGrpSpPr/>
          <p:nvPr/>
        </p:nvGrpSpPr>
        <p:grpSpPr>
          <a:xfrm>
            <a:off x="1399475" y="1911165"/>
            <a:ext cx="2668294" cy="1227154"/>
            <a:chOff x="1327913" y="1949265"/>
            <a:chExt cx="3092450" cy="1227154"/>
          </a:xfrm>
        </p:grpSpPr>
        <p:sp>
          <p:nvSpPr>
            <p:cNvPr id="14" name="矩形 13"/>
            <p:cNvSpPr/>
            <p:nvPr/>
          </p:nvSpPr>
          <p:spPr>
            <a:xfrm>
              <a:off x="2268844" y="1949265"/>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5" name="矩形 14"/>
            <p:cNvSpPr/>
            <p:nvPr/>
          </p:nvSpPr>
          <p:spPr>
            <a:xfrm>
              <a:off x="1327913" y="2363889"/>
              <a:ext cx="3092450"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6" name="组合 15"/>
          <p:cNvGrpSpPr/>
          <p:nvPr/>
        </p:nvGrpSpPr>
        <p:grpSpPr>
          <a:xfrm>
            <a:off x="4832941" y="1911165"/>
            <a:ext cx="2668294" cy="1227154"/>
            <a:chOff x="1327913" y="1949265"/>
            <a:chExt cx="3092450" cy="1227154"/>
          </a:xfrm>
        </p:grpSpPr>
        <p:sp>
          <p:nvSpPr>
            <p:cNvPr id="17" name="矩形 16"/>
            <p:cNvSpPr/>
            <p:nvPr/>
          </p:nvSpPr>
          <p:spPr>
            <a:xfrm>
              <a:off x="2268844" y="1949265"/>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8" name="矩形 17"/>
            <p:cNvSpPr/>
            <p:nvPr/>
          </p:nvSpPr>
          <p:spPr>
            <a:xfrm>
              <a:off x="1327913" y="2363889"/>
              <a:ext cx="3092450"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9" name="组合 18"/>
          <p:cNvGrpSpPr/>
          <p:nvPr/>
        </p:nvGrpSpPr>
        <p:grpSpPr>
          <a:xfrm>
            <a:off x="8266406" y="1911165"/>
            <a:ext cx="2668294" cy="1227154"/>
            <a:chOff x="1327913" y="1949265"/>
            <a:chExt cx="3092450" cy="1227154"/>
          </a:xfrm>
        </p:grpSpPr>
        <p:sp>
          <p:nvSpPr>
            <p:cNvPr id="20" name="矩形 19"/>
            <p:cNvSpPr/>
            <p:nvPr/>
          </p:nvSpPr>
          <p:spPr>
            <a:xfrm>
              <a:off x="2268844" y="1949265"/>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1" name="矩形 20"/>
            <p:cNvSpPr/>
            <p:nvPr/>
          </p:nvSpPr>
          <p:spPr>
            <a:xfrm>
              <a:off x="1327913" y="2363889"/>
              <a:ext cx="3092450"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矩形 2"/>
          <p:cNvSpPr/>
          <p:nvPr/>
        </p:nvSpPr>
        <p:spPr>
          <a:xfrm>
            <a:off x="6176253" y="1369880"/>
            <a:ext cx="2572111" cy="2097644"/>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888052" y="1369880"/>
            <a:ext cx="2572111" cy="2097644"/>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2655" y="1369880"/>
            <a:ext cx="2572111" cy="209764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64454" y="1369880"/>
            <a:ext cx="2572111" cy="2097644"/>
          </a:xfrm>
          <a:prstGeom prst="rect">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76253" y="3617356"/>
            <a:ext cx="2572111" cy="2097644"/>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88052" y="3617356"/>
            <a:ext cx="2572111" cy="2097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2655" y="3617356"/>
            <a:ext cx="2572111" cy="2097644"/>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4454" y="3617356"/>
            <a:ext cx="2572111" cy="209764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33416" y="4120781"/>
            <a:ext cx="1210588" cy="400110"/>
          </a:xfrm>
          <a:prstGeom prst="rect">
            <a:avLst/>
          </a:prstGeom>
        </p:spPr>
        <p:txBody>
          <a:bodyPr wrap="none">
            <a:spAutoFit/>
          </a:bodyPr>
          <a:lstStyle/>
          <a:p>
            <a:pPr algn="just">
              <a:spcAft>
                <a:spcPts val="0"/>
              </a:spcAft>
            </a:pPr>
            <a:r>
              <a:rPr lang="zh-CN" altLang="en-US" sz="2000" kern="100" dirty="0" smtClean="0">
                <a:solidFill>
                  <a:schemeClr val="bg1"/>
                </a:solidFill>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solidFill>
                <a:schemeClr val="bg1"/>
              </a:solidFill>
              <a:latin typeface="SetoFont" panose="02000600000000000000" pitchFamily="2" charset="-122"/>
              <a:ea typeface="SetoFont" panose="02000600000000000000" pitchFamily="2" charset="-122"/>
              <a:cs typeface="SetoFont" panose="02000600000000000000" pitchFamily="2" charset="-122"/>
            </a:endParaRPr>
          </a:p>
        </p:txBody>
      </p:sp>
      <p:sp>
        <p:nvSpPr>
          <p:cNvPr id="13" name="矩形 12"/>
          <p:cNvSpPr/>
          <p:nvPr/>
        </p:nvSpPr>
        <p:spPr>
          <a:xfrm>
            <a:off x="851620" y="4525767"/>
            <a:ext cx="2374180" cy="532453"/>
          </a:xfrm>
          <a:prstGeom prst="rect">
            <a:avLst/>
          </a:prstGeom>
        </p:spPr>
        <p:txBody>
          <a:bodyPr wrap="square">
            <a:spAutoFit/>
          </a:bodyPr>
          <a:lstStyle/>
          <a:p>
            <a:pPr algn="ctr">
              <a:lnSpc>
                <a:spcPct val="130000"/>
              </a:lnSpc>
            </a:pPr>
            <a:r>
              <a:rPr lang="en-US" altLang="zh-CN" sz="1100" kern="100" dirty="0">
                <a:solidFill>
                  <a:schemeClr val="bg1"/>
                </a:solidFill>
                <a:latin typeface="Humanist" pitchFamily="50" charset="0"/>
                <a:cs typeface="Times New Roman" panose="02020603050405020304" pitchFamily="18" charset="0"/>
              </a:rPr>
              <a:t>Enter the text content directly here, the text format will not change. </a:t>
            </a:r>
            <a:endParaRPr lang="zh-CN" altLang="zh-CN" sz="1100" kern="100" dirty="0">
              <a:solidFill>
                <a:schemeClr val="bg1"/>
              </a:solidFill>
              <a:latin typeface="Humanist" pitchFamily="50" charset="0"/>
              <a:cs typeface="Times New Roman" panose="02020603050405020304" pitchFamily="18" charset="0"/>
            </a:endParaRPr>
          </a:p>
        </p:txBody>
      </p:sp>
      <p:sp>
        <p:nvSpPr>
          <p:cNvPr id="15" name="矩形 14"/>
          <p:cNvSpPr/>
          <p:nvPr/>
        </p:nvSpPr>
        <p:spPr>
          <a:xfrm>
            <a:off x="6857015" y="4120781"/>
            <a:ext cx="1210588" cy="400110"/>
          </a:xfrm>
          <a:prstGeom prst="rect">
            <a:avLst/>
          </a:prstGeom>
        </p:spPr>
        <p:txBody>
          <a:bodyPr wrap="none">
            <a:spAutoFit/>
          </a:bodyPr>
          <a:lstStyle/>
          <a:p>
            <a:pPr algn="just">
              <a:spcAft>
                <a:spcPts val="0"/>
              </a:spcAft>
            </a:pPr>
            <a:r>
              <a:rPr lang="zh-CN" altLang="en-US" sz="2000" kern="100" dirty="0" smtClean="0">
                <a:solidFill>
                  <a:schemeClr val="bg1"/>
                </a:solidFill>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solidFill>
                <a:schemeClr val="bg1"/>
              </a:solidFill>
              <a:latin typeface="SetoFont" panose="02000600000000000000" pitchFamily="2" charset="-122"/>
              <a:ea typeface="SetoFont" panose="02000600000000000000" pitchFamily="2" charset="-122"/>
              <a:cs typeface="SetoFont" panose="02000600000000000000" pitchFamily="2" charset="-122"/>
            </a:endParaRPr>
          </a:p>
        </p:txBody>
      </p:sp>
      <p:sp>
        <p:nvSpPr>
          <p:cNvPr id="16" name="矩形 15"/>
          <p:cNvSpPr/>
          <p:nvPr/>
        </p:nvSpPr>
        <p:spPr>
          <a:xfrm>
            <a:off x="6275218" y="4525767"/>
            <a:ext cx="2374180" cy="532453"/>
          </a:xfrm>
          <a:prstGeom prst="rect">
            <a:avLst/>
          </a:prstGeom>
        </p:spPr>
        <p:txBody>
          <a:bodyPr wrap="square">
            <a:spAutoFit/>
          </a:bodyPr>
          <a:lstStyle/>
          <a:p>
            <a:pPr algn="ctr">
              <a:lnSpc>
                <a:spcPct val="130000"/>
              </a:lnSpc>
            </a:pPr>
            <a:r>
              <a:rPr lang="en-US" altLang="zh-CN" sz="1100" kern="100" dirty="0">
                <a:solidFill>
                  <a:schemeClr val="bg1"/>
                </a:solidFill>
                <a:latin typeface="Humanist" pitchFamily="50" charset="0"/>
                <a:cs typeface="Times New Roman" panose="02020603050405020304" pitchFamily="18" charset="0"/>
              </a:rPr>
              <a:t>Enter the text content directly here, the text format will not change. </a:t>
            </a:r>
            <a:endParaRPr lang="zh-CN" altLang="zh-CN" sz="1100" kern="100" dirty="0">
              <a:solidFill>
                <a:schemeClr val="bg1"/>
              </a:solidFill>
              <a:latin typeface="Humanist" pitchFamily="50" charset="0"/>
              <a:cs typeface="Times New Roman" panose="02020603050405020304" pitchFamily="18" charset="0"/>
            </a:endParaRPr>
          </a:p>
        </p:txBody>
      </p:sp>
      <p:sp>
        <p:nvSpPr>
          <p:cNvPr id="18" name="矩形 17"/>
          <p:cNvSpPr/>
          <p:nvPr/>
        </p:nvSpPr>
        <p:spPr>
          <a:xfrm>
            <a:off x="9568813" y="4120781"/>
            <a:ext cx="1210588" cy="400110"/>
          </a:xfrm>
          <a:prstGeom prst="rect">
            <a:avLst/>
          </a:prstGeom>
        </p:spPr>
        <p:txBody>
          <a:bodyPr wrap="none">
            <a:spAutoFit/>
          </a:bodyPr>
          <a:lstStyle/>
          <a:p>
            <a:pPr algn="just">
              <a:spcAft>
                <a:spcPts val="0"/>
              </a:spcAft>
            </a:pPr>
            <a:r>
              <a:rPr lang="zh-CN" altLang="en-US" sz="2000" kern="100" dirty="0" smtClean="0">
                <a:solidFill>
                  <a:schemeClr val="bg1"/>
                </a:solidFill>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solidFill>
                <a:schemeClr val="bg1"/>
              </a:solidFill>
              <a:latin typeface="SetoFont" panose="02000600000000000000" pitchFamily="2" charset="-122"/>
              <a:ea typeface="SetoFont" panose="02000600000000000000" pitchFamily="2" charset="-122"/>
              <a:cs typeface="SetoFont" panose="02000600000000000000" pitchFamily="2" charset="-122"/>
            </a:endParaRPr>
          </a:p>
        </p:txBody>
      </p:sp>
      <p:sp>
        <p:nvSpPr>
          <p:cNvPr id="19" name="矩形 18"/>
          <p:cNvSpPr/>
          <p:nvPr/>
        </p:nvSpPr>
        <p:spPr>
          <a:xfrm>
            <a:off x="8987017" y="4525767"/>
            <a:ext cx="2374180" cy="532453"/>
          </a:xfrm>
          <a:prstGeom prst="rect">
            <a:avLst/>
          </a:prstGeom>
        </p:spPr>
        <p:txBody>
          <a:bodyPr wrap="square">
            <a:spAutoFit/>
          </a:bodyPr>
          <a:lstStyle/>
          <a:p>
            <a:pPr algn="ctr">
              <a:lnSpc>
                <a:spcPct val="130000"/>
              </a:lnSpc>
            </a:pPr>
            <a:r>
              <a:rPr lang="en-US" altLang="zh-CN" sz="1100" kern="100" dirty="0">
                <a:solidFill>
                  <a:schemeClr val="bg1"/>
                </a:solidFill>
                <a:latin typeface="Humanist" pitchFamily="50" charset="0"/>
                <a:cs typeface="Times New Roman" panose="02020603050405020304" pitchFamily="18" charset="0"/>
              </a:rPr>
              <a:t>Enter the text content directly here, the text format will not change. </a:t>
            </a:r>
            <a:endParaRPr lang="zh-CN" altLang="zh-CN" sz="1100" kern="100" dirty="0">
              <a:solidFill>
                <a:schemeClr val="bg1"/>
              </a:solidFill>
              <a:latin typeface="Humanist" pitchFamily="50" charset="0"/>
              <a:cs typeface="Times New Roman" panose="02020603050405020304" pitchFamily="18" charset="0"/>
            </a:endParaRPr>
          </a:p>
        </p:txBody>
      </p:sp>
      <p:sp>
        <p:nvSpPr>
          <p:cNvPr id="21" name="矩形 20"/>
          <p:cNvSpPr/>
          <p:nvPr/>
        </p:nvSpPr>
        <p:spPr>
          <a:xfrm>
            <a:off x="4145215" y="1960850"/>
            <a:ext cx="1210588" cy="400110"/>
          </a:xfrm>
          <a:prstGeom prst="rect">
            <a:avLst/>
          </a:prstGeom>
        </p:spPr>
        <p:txBody>
          <a:bodyPr wrap="none">
            <a:spAutoFit/>
          </a:bodyPr>
          <a:lstStyle/>
          <a:p>
            <a:pPr algn="just">
              <a:spcAft>
                <a:spcPts val="0"/>
              </a:spcAft>
            </a:pPr>
            <a:r>
              <a:rPr lang="zh-CN" altLang="en-US" sz="2000" kern="100" dirty="0" smtClean="0">
                <a:solidFill>
                  <a:schemeClr val="bg1"/>
                </a:solidFill>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solidFill>
                <a:schemeClr val="bg1"/>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2" name="矩形 21"/>
          <p:cNvSpPr/>
          <p:nvPr/>
        </p:nvSpPr>
        <p:spPr>
          <a:xfrm>
            <a:off x="3563419" y="2365836"/>
            <a:ext cx="2374180" cy="532453"/>
          </a:xfrm>
          <a:prstGeom prst="rect">
            <a:avLst/>
          </a:prstGeom>
        </p:spPr>
        <p:txBody>
          <a:bodyPr wrap="square">
            <a:spAutoFit/>
          </a:bodyPr>
          <a:lstStyle/>
          <a:p>
            <a:pPr algn="ctr">
              <a:lnSpc>
                <a:spcPct val="130000"/>
              </a:lnSpc>
            </a:pPr>
            <a:r>
              <a:rPr lang="en-US" altLang="zh-CN" sz="1100" kern="100" dirty="0">
                <a:solidFill>
                  <a:schemeClr val="bg1"/>
                </a:solidFill>
                <a:latin typeface="Humanist" pitchFamily="50" charset="0"/>
                <a:cs typeface="Times New Roman" panose="02020603050405020304" pitchFamily="18" charset="0"/>
              </a:rPr>
              <a:t>Enter the text content directly here, the text format will not change. </a:t>
            </a:r>
            <a:endParaRPr lang="zh-CN" altLang="zh-CN" sz="1100" kern="100" dirty="0">
              <a:solidFill>
                <a:schemeClr val="bg1"/>
              </a:solidFill>
              <a:latin typeface="Humanist" pitchFamily="50"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任意多边形 2"/>
          <p:cNvSpPr/>
          <p:nvPr/>
        </p:nvSpPr>
        <p:spPr>
          <a:xfrm rot="16200000">
            <a:off x="1831908" y="2047591"/>
            <a:ext cx="1670184" cy="1295834"/>
          </a:xfrm>
          <a:custGeom>
            <a:avLst/>
            <a:gdLst>
              <a:gd name="connsiteX0" fmla="*/ 0 w 1670184"/>
              <a:gd name="connsiteY0" fmla="*/ 0 h 782053"/>
              <a:gd name="connsiteX1" fmla="*/ 1670184 w 1670184"/>
              <a:gd name="connsiteY1" fmla="*/ 0 h 782053"/>
              <a:gd name="connsiteX2" fmla="*/ 1670184 w 1670184"/>
              <a:gd name="connsiteY2" fmla="*/ 782053 h 782053"/>
              <a:gd name="connsiteX3" fmla="*/ 0 w 1670184"/>
              <a:gd name="connsiteY3" fmla="*/ 782053 h 782053"/>
              <a:gd name="connsiteX4" fmla="*/ 391026 w 1670184"/>
              <a:gd name="connsiteY4" fmla="*/ 391027 h 782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184" h="782053">
                <a:moveTo>
                  <a:pt x="0" y="0"/>
                </a:moveTo>
                <a:lnTo>
                  <a:pt x="1670184" y="0"/>
                </a:lnTo>
                <a:lnTo>
                  <a:pt x="1670184" y="782053"/>
                </a:lnTo>
                <a:lnTo>
                  <a:pt x="0" y="782053"/>
                </a:lnTo>
                <a:lnTo>
                  <a:pt x="391026" y="391027"/>
                </a:lnTo>
                <a:close/>
              </a:path>
            </a:pathLst>
          </a:cu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矩形 3"/>
          <p:cNvSpPr/>
          <p:nvPr/>
        </p:nvSpPr>
        <p:spPr>
          <a:xfrm>
            <a:off x="2019083" y="1771415"/>
            <a:ext cx="1295834" cy="88999"/>
          </a:xfrm>
          <a:prstGeom prst="rect">
            <a:avLst/>
          </a:prstGeom>
          <a:solidFill>
            <a:srgbClr val="50A12B">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2407033" y="2152514"/>
            <a:ext cx="519933" cy="769441"/>
          </a:xfrm>
          <a:prstGeom prst="rect">
            <a:avLst/>
          </a:prstGeom>
          <a:noFill/>
        </p:spPr>
        <p:txBody>
          <a:bodyPr wrap="square" rtlCol="0">
            <a:spAutoFit/>
          </a:bodyPr>
          <a:lstStyle/>
          <a:p>
            <a:pPr algn="ctr"/>
            <a:r>
              <a:rPr lang="en-US" altLang="zh-CN" sz="4400" dirty="0" smtClean="0">
                <a:solidFill>
                  <a:schemeClr val="bg1"/>
                </a:solidFill>
                <a:latin typeface="Humanist" pitchFamily="50" charset="0"/>
              </a:rPr>
              <a:t>1</a:t>
            </a:r>
            <a:endParaRPr lang="zh-CN" altLang="en-US" sz="4400" dirty="0">
              <a:solidFill>
                <a:schemeClr val="bg1"/>
              </a:solidFill>
              <a:latin typeface="Humanist" pitchFamily="50" charset="0"/>
            </a:endParaRPr>
          </a:p>
        </p:txBody>
      </p:sp>
      <p:sp>
        <p:nvSpPr>
          <p:cNvPr id="6" name="任意多边形 5"/>
          <p:cNvSpPr/>
          <p:nvPr/>
        </p:nvSpPr>
        <p:spPr>
          <a:xfrm rot="16200000">
            <a:off x="5260908" y="2047591"/>
            <a:ext cx="1670184" cy="1295834"/>
          </a:xfrm>
          <a:custGeom>
            <a:avLst/>
            <a:gdLst>
              <a:gd name="connsiteX0" fmla="*/ 0 w 1670184"/>
              <a:gd name="connsiteY0" fmla="*/ 0 h 782053"/>
              <a:gd name="connsiteX1" fmla="*/ 1670184 w 1670184"/>
              <a:gd name="connsiteY1" fmla="*/ 0 h 782053"/>
              <a:gd name="connsiteX2" fmla="*/ 1670184 w 1670184"/>
              <a:gd name="connsiteY2" fmla="*/ 782053 h 782053"/>
              <a:gd name="connsiteX3" fmla="*/ 0 w 1670184"/>
              <a:gd name="connsiteY3" fmla="*/ 782053 h 782053"/>
              <a:gd name="connsiteX4" fmla="*/ 391026 w 1670184"/>
              <a:gd name="connsiteY4" fmla="*/ 391027 h 782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184" h="782053">
                <a:moveTo>
                  <a:pt x="0" y="0"/>
                </a:moveTo>
                <a:lnTo>
                  <a:pt x="1670184" y="0"/>
                </a:lnTo>
                <a:lnTo>
                  <a:pt x="1670184" y="782053"/>
                </a:lnTo>
                <a:lnTo>
                  <a:pt x="0" y="782053"/>
                </a:lnTo>
                <a:lnTo>
                  <a:pt x="391026" y="391027"/>
                </a:lnTo>
                <a:close/>
              </a:path>
            </a:pathLst>
          </a:cu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矩形 6"/>
          <p:cNvSpPr/>
          <p:nvPr/>
        </p:nvSpPr>
        <p:spPr>
          <a:xfrm>
            <a:off x="5448083" y="1771415"/>
            <a:ext cx="1295834" cy="88999"/>
          </a:xfrm>
          <a:prstGeom prst="rect">
            <a:avLst/>
          </a:prstGeom>
          <a:solidFill>
            <a:srgbClr val="ABE171">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5836033" y="2152514"/>
            <a:ext cx="519933" cy="769441"/>
          </a:xfrm>
          <a:prstGeom prst="rect">
            <a:avLst/>
          </a:prstGeom>
          <a:noFill/>
        </p:spPr>
        <p:txBody>
          <a:bodyPr wrap="square" rtlCol="0">
            <a:spAutoFit/>
          </a:bodyPr>
          <a:lstStyle/>
          <a:p>
            <a:pPr algn="ctr"/>
            <a:r>
              <a:rPr lang="en-US" altLang="zh-CN" sz="4400" dirty="0" smtClean="0">
                <a:solidFill>
                  <a:schemeClr val="bg1"/>
                </a:solidFill>
                <a:latin typeface="Humanist" pitchFamily="50" charset="0"/>
              </a:rPr>
              <a:t>2</a:t>
            </a:r>
            <a:endParaRPr lang="zh-CN" altLang="en-US" sz="4400" dirty="0">
              <a:solidFill>
                <a:schemeClr val="bg1"/>
              </a:solidFill>
              <a:latin typeface="Humanist" pitchFamily="50" charset="0"/>
            </a:endParaRPr>
          </a:p>
        </p:txBody>
      </p:sp>
      <p:sp>
        <p:nvSpPr>
          <p:cNvPr id="9" name="任意多边形 8"/>
          <p:cNvSpPr/>
          <p:nvPr/>
        </p:nvSpPr>
        <p:spPr>
          <a:xfrm rot="16200000">
            <a:off x="8689908" y="2047591"/>
            <a:ext cx="1670184" cy="1295834"/>
          </a:xfrm>
          <a:custGeom>
            <a:avLst/>
            <a:gdLst>
              <a:gd name="connsiteX0" fmla="*/ 0 w 1670184"/>
              <a:gd name="connsiteY0" fmla="*/ 0 h 782053"/>
              <a:gd name="connsiteX1" fmla="*/ 1670184 w 1670184"/>
              <a:gd name="connsiteY1" fmla="*/ 0 h 782053"/>
              <a:gd name="connsiteX2" fmla="*/ 1670184 w 1670184"/>
              <a:gd name="connsiteY2" fmla="*/ 782053 h 782053"/>
              <a:gd name="connsiteX3" fmla="*/ 0 w 1670184"/>
              <a:gd name="connsiteY3" fmla="*/ 782053 h 782053"/>
              <a:gd name="connsiteX4" fmla="*/ 391026 w 1670184"/>
              <a:gd name="connsiteY4" fmla="*/ 391027 h 782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184" h="782053">
                <a:moveTo>
                  <a:pt x="0" y="0"/>
                </a:moveTo>
                <a:lnTo>
                  <a:pt x="1670184" y="0"/>
                </a:lnTo>
                <a:lnTo>
                  <a:pt x="1670184" y="782053"/>
                </a:lnTo>
                <a:lnTo>
                  <a:pt x="0" y="782053"/>
                </a:lnTo>
                <a:lnTo>
                  <a:pt x="391026" y="39102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矩形 9"/>
          <p:cNvSpPr/>
          <p:nvPr/>
        </p:nvSpPr>
        <p:spPr>
          <a:xfrm>
            <a:off x="8877083" y="1771415"/>
            <a:ext cx="1295834" cy="88999"/>
          </a:xfrm>
          <a:prstGeom prst="rect">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p:nvSpPr>
        <p:spPr>
          <a:xfrm>
            <a:off x="9265033" y="2152514"/>
            <a:ext cx="519933" cy="769441"/>
          </a:xfrm>
          <a:prstGeom prst="rect">
            <a:avLst/>
          </a:prstGeom>
          <a:noFill/>
        </p:spPr>
        <p:txBody>
          <a:bodyPr wrap="square" rtlCol="0">
            <a:spAutoFit/>
          </a:bodyPr>
          <a:lstStyle/>
          <a:p>
            <a:pPr algn="ctr"/>
            <a:r>
              <a:rPr lang="en-US" altLang="zh-CN" sz="4400" dirty="0" smtClean="0">
                <a:solidFill>
                  <a:schemeClr val="bg1"/>
                </a:solidFill>
                <a:latin typeface="Humanist" pitchFamily="50" charset="0"/>
              </a:rPr>
              <a:t>3</a:t>
            </a:r>
            <a:endParaRPr lang="zh-CN" altLang="en-US" sz="4400" dirty="0">
              <a:solidFill>
                <a:schemeClr val="bg1"/>
              </a:solidFill>
              <a:latin typeface="Humanist" pitchFamily="50" charset="0"/>
            </a:endParaRPr>
          </a:p>
        </p:txBody>
      </p:sp>
      <p:grpSp>
        <p:nvGrpSpPr>
          <p:cNvPr id="14" name="组合 13"/>
          <p:cNvGrpSpPr/>
          <p:nvPr/>
        </p:nvGrpSpPr>
        <p:grpSpPr>
          <a:xfrm>
            <a:off x="1120515" y="3992261"/>
            <a:ext cx="3178216" cy="1227154"/>
            <a:chOff x="1120515" y="3890661"/>
            <a:chExt cx="3178216" cy="1227154"/>
          </a:xfrm>
        </p:grpSpPr>
        <p:sp>
          <p:nvSpPr>
            <p:cNvPr id="12" name="矩形 11"/>
            <p:cNvSpPr/>
            <p:nvPr/>
          </p:nvSpPr>
          <p:spPr>
            <a:xfrm>
              <a:off x="2104329" y="3890661"/>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3" name="矩形 12"/>
            <p:cNvSpPr/>
            <p:nvPr/>
          </p:nvSpPr>
          <p:spPr>
            <a:xfrm>
              <a:off x="1120515" y="4305285"/>
              <a:ext cx="3178216"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5" name="组合 14"/>
          <p:cNvGrpSpPr/>
          <p:nvPr/>
        </p:nvGrpSpPr>
        <p:grpSpPr>
          <a:xfrm>
            <a:off x="4506891" y="3992261"/>
            <a:ext cx="3178216" cy="1227154"/>
            <a:chOff x="1120515" y="3890661"/>
            <a:chExt cx="3178216" cy="1227154"/>
          </a:xfrm>
        </p:grpSpPr>
        <p:sp>
          <p:nvSpPr>
            <p:cNvPr id="16" name="矩形 15"/>
            <p:cNvSpPr/>
            <p:nvPr/>
          </p:nvSpPr>
          <p:spPr>
            <a:xfrm>
              <a:off x="2104329" y="3890661"/>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7" name="矩形 16"/>
            <p:cNvSpPr/>
            <p:nvPr/>
          </p:nvSpPr>
          <p:spPr>
            <a:xfrm>
              <a:off x="1120515" y="4305285"/>
              <a:ext cx="3178216"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8" name="组合 17"/>
          <p:cNvGrpSpPr/>
          <p:nvPr/>
        </p:nvGrpSpPr>
        <p:grpSpPr>
          <a:xfrm>
            <a:off x="7935891" y="3992261"/>
            <a:ext cx="3178216" cy="1227154"/>
            <a:chOff x="1120515" y="3890661"/>
            <a:chExt cx="3178216" cy="1227154"/>
          </a:xfrm>
        </p:grpSpPr>
        <p:sp>
          <p:nvSpPr>
            <p:cNvPr id="19" name="矩形 18"/>
            <p:cNvSpPr/>
            <p:nvPr/>
          </p:nvSpPr>
          <p:spPr>
            <a:xfrm>
              <a:off x="2104329" y="3890661"/>
              <a:ext cx="1210588" cy="400110"/>
            </a:xfrm>
            <a:prstGeom prst="rect">
              <a:avLst/>
            </a:prstGeom>
          </p:spPr>
          <p:txBody>
            <a:bodyPr wrap="none">
              <a:spAutoFit/>
            </a:bodyPr>
            <a:lstStyle/>
            <a:p>
              <a:pPr algn="ct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0" name="矩形 19"/>
            <p:cNvSpPr/>
            <p:nvPr/>
          </p:nvSpPr>
          <p:spPr>
            <a:xfrm>
              <a:off x="1120515" y="4305285"/>
              <a:ext cx="3178216" cy="812530"/>
            </a:xfrm>
            <a:prstGeom prst="rect">
              <a:avLst/>
            </a:prstGeom>
          </p:spPr>
          <p:txBody>
            <a:bodyPr wrap="square">
              <a:spAutoFit/>
            </a:bodyPr>
            <a:lstStyle/>
            <a:p>
              <a:pPr algn="ct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graphicFrame>
        <p:nvGraphicFramePr>
          <p:cNvPr id="3" name="图表 2"/>
          <p:cNvGraphicFramePr/>
          <p:nvPr/>
        </p:nvGraphicFramePr>
        <p:xfrm>
          <a:off x="2657781" y="1487628"/>
          <a:ext cx="6480857" cy="4387483"/>
        </p:xfrm>
        <a:graphic>
          <a:graphicData uri="http://schemas.openxmlformats.org/drawingml/2006/chart">
            <c:chart xmlns:c="http://schemas.openxmlformats.org/drawingml/2006/chart" xmlns:r="http://schemas.openxmlformats.org/officeDocument/2006/relationships" r:id="rId1"/>
          </a:graphicData>
        </a:graphic>
      </p:graphicFrame>
      <p:cxnSp>
        <p:nvCxnSpPr>
          <p:cNvPr id="4" name="直接连接符 3"/>
          <p:cNvCxnSpPr/>
          <p:nvPr/>
        </p:nvCxnSpPr>
        <p:spPr>
          <a:xfrm>
            <a:off x="7530096" y="3662337"/>
            <a:ext cx="1811742" cy="0"/>
          </a:xfrm>
          <a:prstGeom prst="line">
            <a:avLst/>
          </a:prstGeom>
          <a:ln w="12700">
            <a:solidFill>
              <a:schemeClr val="bg1">
                <a:lumMod val="95000"/>
              </a:schemeClr>
            </a:solidFill>
            <a:round/>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37012" y="4923677"/>
            <a:ext cx="1811742" cy="0"/>
          </a:xfrm>
          <a:prstGeom prst="line">
            <a:avLst/>
          </a:prstGeom>
          <a:ln w="12700">
            <a:solidFill>
              <a:srgbClr val="50A12B"/>
            </a:solidFill>
            <a:round/>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flipV="1">
            <a:off x="2606947" y="4264062"/>
            <a:ext cx="2046581" cy="16227"/>
          </a:xfrm>
          <a:prstGeom prst="line">
            <a:avLst/>
          </a:prstGeom>
          <a:ln w="12700">
            <a:solidFill>
              <a:srgbClr val="ABE171"/>
            </a:solidFill>
            <a:round/>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144391" y="1413535"/>
            <a:ext cx="1348522" cy="523220"/>
          </a:xfrm>
          <a:prstGeom prst="rect">
            <a:avLst/>
          </a:prstGeom>
          <a:noFill/>
        </p:spPr>
        <p:txBody>
          <a:bodyPr wrap="square" rtlCol="0">
            <a:spAutoFit/>
          </a:bodyPr>
          <a:lstStyle/>
          <a:p>
            <a:r>
              <a:rPr lang="en-US" altLang="zh-CN" sz="2800" dirty="0">
                <a:solidFill>
                  <a:schemeClr val="bg1">
                    <a:lumMod val="85000"/>
                  </a:schemeClr>
                </a:solidFill>
                <a:latin typeface="Humanist" pitchFamily="50" charset="0"/>
                <a:ea typeface="微软雅黑" panose="020B0503020204020204" pitchFamily="34" charset="-122"/>
              </a:rPr>
              <a:t>30%</a:t>
            </a:r>
            <a:endParaRPr lang="zh-CN" altLang="en-US" sz="1200" dirty="0">
              <a:solidFill>
                <a:schemeClr val="bg1">
                  <a:lumMod val="85000"/>
                </a:schemeClr>
              </a:solidFill>
              <a:latin typeface="Humanist" pitchFamily="50" charset="0"/>
              <a:ea typeface="微软雅黑" panose="020B0503020204020204" pitchFamily="34" charset="-122"/>
            </a:endParaRPr>
          </a:p>
        </p:txBody>
      </p:sp>
      <p:sp>
        <p:nvSpPr>
          <p:cNvPr id="8" name="文本框 7"/>
          <p:cNvSpPr txBox="1"/>
          <p:nvPr/>
        </p:nvSpPr>
        <p:spPr>
          <a:xfrm>
            <a:off x="7970390" y="3849854"/>
            <a:ext cx="1348522" cy="523220"/>
          </a:xfrm>
          <a:prstGeom prst="rect">
            <a:avLst/>
          </a:prstGeom>
          <a:noFill/>
        </p:spPr>
        <p:txBody>
          <a:bodyPr wrap="square" rtlCol="0">
            <a:spAutoFit/>
          </a:bodyPr>
          <a:lstStyle/>
          <a:p>
            <a:r>
              <a:rPr lang="en-US" altLang="zh-CN" sz="2800" dirty="0" smtClean="0">
                <a:solidFill>
                  <a:srgbClr val="50A12B"/>
                </a:solidFill>
                <a:latin typeface="Humanist" pitchFamily="50" charset="0"/>
                <a:ea typeface="微软雅黑" panose="020B0503020204020204" pitchFamily="34" charset="-122"/>
              </a:rPr>
              <a:t>95%</a:t>
            </a:r>
            <a:endParaRPr lang="zh-CN" altLang="en-US" sz="1200" dirty="0">
              <a:solidFill>
                <a:srgbClr val="50A12B"/>
              </a:solidFill>
              <a:latin typeface="Humanist" pitchFamily="50" charset="0"/>
              <a:ea typeface="微软雅黑" panose="020B0503020204020204" pitchFamily="34" charset="-122"/>
            </a:endParaRPr>
          </a:p>
        </p:txBody>
      </p:sp>
      <p:sp>
        <p:nvSpPr>
          <p:cNvPr id="9" name="文本框 8"/>
          <p:cNvSpPr txBox="1"/>
          <p:nvPr/>
        </p:nvSpPr>
        <p:spPr>
          <a:xfrm>
            <a:off x="2736989" y="2013908"/>
            <a:ext cx="1348522" cy="523220"/>
          </a:xfrm>
          <a:prstGeom prst="rect">
            <a:avLst/>
          </a:prstGeom>
          <a:noFill/>
        </p:spPr>
        <p:txBody>
          <a:bodyPr wrap="square" rtlCol="0">
            <a:spAutoFit/>
          </a:bodyPr>
          <a:lstStyle/>
          <a:p>
            <a:pPr algn="r"/>
            <a:r>
              <a:rPr lang="en-US" altLang="zh-CN" sz="2800" dirty="0" smtClean="0">
                <a:solidFill>
                  <a:srgbClr val="ABE171"/>
                </a:solidFill>
                <a:latin typeface="Humanist" pitchFamily="50" charset="0"/>
                <a:ea typeface="微软雅黑" panose="020B0503020204020204" pitchFamily="34" charset="-122"/>
              </a:rPr>
              <a:t>60</a:t>
            </a:r>
            <a:r>
              <a:rPr lang="en-US" altLang="zh-CN" sz="2800" dirty="0">
                <a:solidFill>
                  <a:srgbClr val="ABE171"/>
                </a:solidFill>
                <a:latin typeface="Humanist" pitchFamily="50" charset="0"/>
                <a:ea typeface="微软雅黑" panose="020B0503020204020204" pitchFamily="34" charset="-122"/>
              </a:rPr>
              <a:t>%</a:t>
            </a:r>
            <a:endParaRPr lang="zh-CN" altLang="en-US" sz="1200" dirty="0">
              <a:solidFill>
                <a:srgbClr val="ABE171"/>
              </a:solidFill>
              <a:latin typeface="Humanist" pitchFamily="50" charset="0"/>
              <a:ea typeface="微软雅黑" panose="020B0503020204020204" pitchFamily="34" charset="-122"/>
            </a:endParaRPr>
          </a:p>
        </p:txBody>
      </p:sp>
      <p:sp>
        <p:nvSpPr>
          <p:cNvPr id="17" name="矩形 16"/>
          <p:cNvSpPr/>
          <p:nvPr/>
        </p:nvSpPr>
        <p:spPr>
          <a:xfrm>
            <a:off x="2874923" y="2636258"/>
            <a:ext cx="1210588" cy="400110"/>
          </a:xfrm>
          <a:prstGeom prst="rect">
            <a:avLst/>
          </a:prstGeom>
        </p:spPr>
        <p:txBody>
          <a:bodyPr wrap="none">
            <a:spAutoFit/>
          </a:bodyPr>
          <a:lstStyle/>
          <a:p>
            <a:pPr algn="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8" name="矩形 17"/>
          <p:cNvSpPr/>
          <p:nvPr/>
        </p:nvSpPr>
        <p:spPr>
          <a:xfrm>
            <a:off x="562491" y="3050882"/>
            <a:ext cx="3523020" cy="812530"/>
          </a:xfrm>
          <a:prstGeom prst="rect">
            <a:avLst/>
          </a:prstGeom>
        </p:spPr>
        <p:txBody>
          <a:bodyPr wrap="square">
            <a:spAutoFit/>
          </a:bodyPr>
          <a:lstStyle/>
          <a:p>
            <a:pPr algn="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19" name="矩形 18"/>
          <p:cNvSpPr/>
          <p:nvPr/>
        </p:nvSpPr>
        <p:spPr>
          <a:xfrm>
            <a:off x="8144391" y="2000888"/>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0" name="矩形 19"/>
          <p:cNvSpPr/>
          <p:nvPr/>
        </p:nvSpPr>
        <p:spPr>
          <a:xfrm>
            <a:off x="8144391" y="2415512"/>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21" name="矩形 20"/>
          <p:cNvSpPr/>
          <p:nvPr/>
        </p:nvSpPr>
        <p:spPr>
          <a:xfrm>
            <a:off x="7970390" y="4496446"/>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2" name="矩形 21"/>
          <p:cNvSpPr/>
          <p:nvPr/>
        </p:nvSpPr>
        <p:spPr>
          <a:xfrm>
            <a:off x="7970390" y="4911070"/>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srcRect l="-3503" r="-2920"/>
          <a:stretch>
            <a:fillRect/>
          </a:stretch>
        </p:blipFill>
        <p:spPr>
          <a:xfrm flipV="1">
            <a:off x="-393700" y="4556953"/>
            <a:ext cx="13004799" cy="2313747"/>
          </a:xfrm>
          <a:custGeom>
            <a:avLst/>
            <a:gdLst>
              <a:gd name="connsiteX0" fmla="*/ 0 w 12192000"/>
              <a:gd name="connsiteY0" fmla="*/ 0 h 2438400"/>
              <a:gd name="connsiteX1" fmla="*/ 12192000 w 12192000"/>
              <a:gd name="connsiteY1" fmla="*/ 0 h 2438400"/>
              <a:gd name="connsiteX2" fmla="*/ 12192000 w 12192000"/>
              <a:gd name="connsiteY2" fmla="*/ 2438400 h 2438400"/>
              <a:gd name="connsiteX3" fmla="*/ 0 w 121920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12192000" h="2438400">
                <a:moveTo>
                  <a:pt x="0" y="0"/>
                </a:moveTo>
                <a:lnTo>
                  <a:pt x="12192000" y="0"/>
                </a:lnTo>
                <a:lnTo>
                  <a:pt x="12192000" y="2438400"/>
                </a:lnTo>
                <a:lnTo>
                  <a:pt x="0" y="2438400"/>
                </a:lnTo>
                <a:close/>
              </a:path>
            </a:pathLst>
          </a:custGeom>
        </p:spPr>
      </p:pic>
      <p:sp>
        <p:nvSpPr>
          <p:cNvPr id="8" name="文本框 7"/>
          <p:cNvSpPr txBox="1"/>
          <p:nvPr/>
        </p:nvSpPr>
        <p:spPr>
          <a:xfrm>
            <a:off x="4064000" y="2296105"/>
            <a:ext cx="4064000" cy="1015663"/>
          </a:xfrm>
          <a:prstGeom prst="rect">
            <a:avLst/>
          </a:prstGeom>
          <a:noFill/>
        </p:spPr>
        <p:txBody>
          <a:bodyPr wrap="square" rtlCol="0">
            <a:spAutoFit/>
          </a:bodyPr>
          <a:lstStyle/>
          <a:p>
            <a:pPr algn="dist"/>
            <a:r>
              <a:rPr lang="zh-CN" altLang="en-US" sz="6000" dirty="0" smtClean="0">
                <a:solidFill>
                  <a:srgbClr val="50A12B"/>
                </a:solidFill>
                <a:latin typeface="Forte" panose="03060902040502070203" pitchFamily="66" charset="0"/>
                <a:ea typeface="SetoFont" panose="02000600000000000000" pitchFamily="2" charset="-122"/>
                <a:cs typeface="SetoFont" panose="02000600000000000000" pitchFamily="2" charset="-122"/>
              </a:rPr>
              <a:t>感恩</a:t>
            </a:r>
            <a:r>
              <a:rPr lang="en-US" altLang="zh-CN" sz="6000" dirty="0" smtClean="0">
                <a:solidFill>
                  <a:srgbClr val="50A12B"/>
                </a:solidFill>
                <a:latin typeface="Forte" panose="03060902040502070203" pitchFamily="66" charset="0"/>
                <a:ea typeface="SetoFont" panose="02000600000000000000" pitchFamily="2" charset="-122"/>
                <a:cs typeface="SetoFont" panose="02000600000000000000" pitchFamily="2" charset="-122"/>
              </a:rPr>
              <a:t>/</a:t>
            </a:r>
            <a:r>
              <a:rPr lang="zh-CN" altLang="en-US" sz="6000" dirty="0" smtClean="0">
                <a:solidFill>
                  <a:srgbClr val="50A12B"/>
                </a:solidFill>
                <a:latin typeface="Forte" panose="03060902040502070203" pitchFamily="66" charset="0"/>
                <a:ea typeface="SetoFont" panose="02000600000000000000" pitchFamily="2" charset="-122"/>
                <a:cs typeface="SetoFont" panose="02000600000000000000" pitchFamily="2" charset="-122"/>
              </a:rPr>
              <a:t>再会</a:t>
            </a:r>
            <a:endParaRPr lang="zh-CN" altLang="en-US" sz="6000" dirty="0">
              <a:solidFill>
                <a:srgbClr val="50A12B"/>
              </a:solidFill>
              <a:latin typeface="Forte" panose="03060902040502070203" pitchFamily="66" charset="0"/>
              <a:ea typeface="SetoFont" panose="02000600000000000000" pitchFamily="2" charset="-122"/>
              <a:cs typeface="SetoFont" panose="02000600000000000000" pitchFamily="2" charset="-122"/>
            </a:endParaRPr>
          </a:p>
        </p:txBody>
      </p:sp>
      <p:sp>
        <p:nvSpPr>
          <p:cNvPr id="9" name="矩形 8"/>
          <p:cNvSpPr/>
          <p:nvPr/>
        </p:nvSpPr>
        <p:spPr>
          <a:xfrm>
            <a:off x="1917700" y="3343268"/>
            <a:ext cx="8356600" cy="871521"/>
          </a:xfrm>
          <a:prstGeom prst="rect">
            <a:avLst/>
          </a:prstGeom>
        </p:spPr>
        <p:txBody>
          <a:bodyPr wrap="square">
            <a:spAutoFit/>
          </a:bodyPr>
          <a:lstStyle/>
          <a:p>
            <a:pPr algn="ctr">
              <a:lnSpc>
                <a:spcPct val="120000"/>
              </a:lnSpc>
            </a:pPr>
            <a:r>
              <a:rPr lang="en-US" altLang="zh-CN" sz="16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50" kern="100" dirty="0">
              <a:solidFill>
                <a:schemeClr val="bg1">
                  <a:lumMod val="85000"/>
                </a:schemeClr>
              </a:solidFill>
              <a:latin typeface="Humanist" pitchFamily="50" charset="0"/>
              <a:cs typeface="Times New Roman" panose="02020603050405020304" pitchFamily="18" charset="0"/>
            </a:endParaRPr>
          </a:p>
          <a:p>
            <a:pPr algn="ctr">
              <a:lnSpc>
                <a:spcPct val="120000"/>
              </a:lnSpc>
            </a:pPr>
            <a:endParaRPr lang="zh-CN" altLang="zh-CN" sz="1050" kern="100" dirty="0">
              <a:solidFill>
                <a:schemeClr val="bg1">
                  <a:lumMod val="85000"/>
                </a:schemeClr>
              </a:solidFill>
              <a:latin typeface="Humanist" pitchFamily="50" charset="0"/>
              <a:cs typeface="Times New Roman" panose="02020603050405020304" pitchFamily="18" charset="0"/>
            </a:endParaRPr>
          </a:p>
        </p:txBody>
      </p:sp>
      <p:pic>
        <p:nvPicPr>
          <p:cNvPr id="10" name="图片 9"/>
          <p:cNvPicPr>
            <a:picLocks noChangeAspect="1"/>
          </p:cNvPicPr>
          <p:nvPr/>
        </p:nvPicPr>
        <p:blipFill>
          <a:blip r:embed="rId2" cstate="print"/>
          <a:stretch>
            <a:fillRect/>
          </a:stretch>
        </p:blipFill>
        <p:spPr>
          <a:xfrm rot="5400000">
            <a:off x="5810119" y="711634"/>
            <a:ext cx="571762" cy="2006600"/>
          </a:xfrm>
          <a:prstGeom prst="rect">
            <a:avLst/>
          </a:prstGeom>
        </p:spPr>
      </p:pic>
      <p:sp>
        <p:nvSpPr>
          <p:cNvPr id="11" name="图文框 10"/>
          <p:cNvSpPr/>
          <p:nvPr/>
        </p:nvSpPr>
        <p:spPr>
          <a:xfrm>
            <a:off x="0" y="0"/>
            <a:ext cx="12192000" cy="6858000"/>
          </a:xfrm>
          <a:prstGeom prst="frame">
            <a:avLst>
              <a:gd name="adj1" fmla="val 3929"/>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57404" y="3191992"/>
            <a:ext cx="2006600" cy="1015663"/>
          </a:xfrm>
          <a:prstGeom prst="rect">
            <a:avLst/>
          </a:prstGeom>
          <a:noFill/>
        </p:spPr>
        <p:txBody>
          <a:bodyPr wrap="square" rtlCol="0">
            <a:spAutoFit/>
          </a:bodyPr>
          <a:lstStyle/>
          <a:p>
            <a:pPr algn="dist"/>
            <a:r>
              <a:rPr lang="zh-CN" altLang="en-US" sz="6000" dirty="0">
                <a:solidFill>
                  <a:srgbClr val="50A12B"/>
                </a:solidFill>
                <a:latin typeface="Forte" panose="03060902040502070203" pitchFamily="66" charset="0"/>
                <a:ea typeface="SetoFont" panose="02000600000000000000" pitchFamily="2" charset="-122"/>
                <a:cs typeface="SetoFont" panose="02000600000000000000" pitchFamily="2" charset="-122"/>
              </a:rPr>
              <a:t>目录</a:t>
            </a:r>
            <a:endParaRPr lang="zh-CN" altLang="en-US" sz="6000" dirty="0">
              <a:solidFill>
                <a:srgbClr val="50A12B"/>
              </a:solidFill>
              <a:latin typeface="Forte" panose="03060902040502070203" pitchFamily="66" charset="0"/>
              <a:ea typeface="SetoFont" panose="02000600000000000000" pitchFamily="2" charset="-122"/>
              <a:cs typeface="SetoFont" panose="02000600000000000000" pitchFamily="2" charset="-122"/>
            </a:endParaRPr>
          </a:p>
        </p:txBody>
      </p:sp>
      <p:sp>
        <p:nvSpPr>
          <p:cNvPr id="7" name="图文框 6"/>
          <p:cNvSpPr/>
          <p:nvPr/>
        </p:nvSpPr>
        <p:spPr>
          <a:xfrm>
            <a:off x="0" y="0"/>
            <a:ext cx="12192000" cy="6858000"/>
          </a:xfrm>
          <a:prstGeom prst="frame">
            <a:avLst>
              <a:gd name="adj1" fmla="val 3929"/>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a:blip r:embed="rId1" cstate="print"/>
          <a:stretch>
            <a:fillRect/>
          </a:stretch>
        </p:blipFill>
        <p:spPr>
          <a:xfrm rot="16200000" flipH="1">
            <a:off x="2782597" y="1790677"/>
            <a:ext cx="556214" cy="1952034"/>
          </a:xfrm>
          <a:prstGeom prst="rect">
            <a:avLst/>
          </a:prstGeom>
        </p:spPr>
      </p:pic>
      <p:grpSp>
        <p:nvGrpSpPr>
          <p:cNvPr id="29" name="组合 28"/>
          <p:cNvGrpSpPr/>
          <p:nvPr/>
        </p:nvGrpSpPr>
        <p:grpSpPr>
          <a:xfrm>
            <a:off x="6190391" y="1351087"/>
            <a:ext cx="4600575" cy="713321"/>
            <a:chOff x="5791199" y="1096057"/>
            <a:chExt cx="4600575" cy="713321"/>
          </a:xfrm>
        </p:grpSpPr>
        <p:sp>
          <p:nvSpPr>
            <p:cNvPr id="12" name="椭圆 11"/>
            <p:cNvSpPr/>
            <p:nvPr/>
          </p:nvSpPr>
          <p:spPr>
            <a:xfrm>
              <a:off x="5798409" y="1171387"/>
              <a:ext cx="595182" cy="595182"/>
            </a:xfrm>
            <a:prstGeom prst="ellipse">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791199" y="1212744"/>
              <a:ext cx="609600" cy="461665"/>
            </a:xfrm>
            <a:prstGeom prst="rect">
              <a:avLst/>
            </a:prstGeom>
            <a:noFill/>
          </p:spPr>
          <p:txBody>
            <a:bodyPr wrap="square" rtlCol="0">
              <a:spAutoFit/>
            </a:bodyPr>
            <a:lstStyle/>
            <a:p>
              <a:pPr algn="ctr"/>
              <a:r>
                <a:rPr lang="en-US" altLang="zh-CN" sz="2400" dirty="0" smtClean="0">
                  <a:solidFill>
                    <a:schemeClr val="bg1"/>
                  </a:solidFill>
                  <a:latin typeface="Humanist" pitchFamily="50" charset="0"/>
                </a:rPr>
                <a:t>01</a:t>
              </a:r>
              <a:endParaRPr lang="zh-CN" altLang="en-US" sz="2400" dirty="0">
                <a:solidFill>
                  <a:schemeClr val="bg1"/>
                </a:solidFill>
                <a:latin typeface="Humanist" pitchFamily="50" charset="0"/>
              </a:endParaRPr>
            </a:p>
          </p:txBody>
        </p:sp>
        <p:sp>
          <p:nvSpPr>
            <p:cNvPr id="21" name="文本框 20"/>
            <p:cNvSpPr txBox="1"/>
            <p:nvPr/>
          </p:nvSpPr>
          <p:spPr>
            <a:xfrm>
              <a:off x="6617127" y="1096057"/>
              <a:ext cx="2501900" cy="461665"/>
            </a:xfrm>
            <a:prstGeom prst="rect">
              <a:avLst/>
            </a:prstGeom>
            <a:noFill/>
          </p:spPr>
          <p:txBody>
            <a:bodyPr wrap="square" rtlCol="0">
              <a:spAutoFit/>
            </a:bodyPr>
            <a:lstStyle/>
            <a:p>
              <a:r>
                <a:rPr lang="zh-CN" altLang="en-US" sz="24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4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5" name="矩形 24"/>
            <p:cNvSpPr/>
            <p:nvPr/>
          </p:nvSpPr>
          <p:spPr>
            <a:xfrm>
              <a:off x="6617127" y="1495446"/>
              <a:ext cx="3774647" cy="313932"/>
            </a:xfrm>
            <a:prstGeom prst="rect">
              <a:avLst/>
            </a:prstGeom>
          </p:spPr>
          <p:txBody>
            <a:bodyPr wrap="square">
              <a:spAutoFit/>
            </a:bodyPr>
            <a:lstStyle/>
            <a:p>
              <a:pPr>
                <a:lnSpc>
                  <a:spcPct val="120000"/>
                </a:lnSpc>
              </a:pPr>
              <a:r>
                <a:rPr lang="en-US" altLang="zh-CN" sz="1200" kern="100" dirty="0">
                  <a:solidFill>
                    <a:schemeClr val="bg1">
                      <a:lumMod val="85000"/>
                    </a:schemeClr>
                  </a:solidFill>
                  <a:latin typeface="Humanist" pitchFamily="50" charset="0"/>
                  <a:cs typeface="Times New Roman" panose="02020603050405020304" pitchFamily="18" charset="0"/>
                </a:rPr>
                <a:t>Enter the relevant introduction here, as brief as possible. </a:t>
              </a:r>
              <a:endParaRPr lang="zh-CN" altLang="zh-CN" sz="900" kern="100" dirty="0">
                <a:solidFill>
                  <a:schemeClr val="bg1">
                    <a:lumMod val="85000"/>
                  </a:schemeClr>
                </a:solidFill>
                <a:latin typeface="Humanist" pitchFamily="50" charset="0"/>
                <a:cs typeface="Times New Roman" panose="02020603050405020304" pitchFamily="18" charset="0"/>
              </a:endParaRPr>
            </a:p>
          </p:txBody>
        </p:sp>
      </p:grpSp>
      <p:grpSp>
        <p:nvGrpSpPr>
          <p:cNvPr id="30" name="组合 29"/>
          <p:cNvGrpSpPr/>
          <p:nvPr/>
        </p:nvGrpSpPr>
        <p:grpSpPr>
          <a:xfrm>
            <a:off x="6190391" y="2529651"/>
            <a:ext cx="4600575" cy="715738"/>
            <a:chOff x="5791199" y="2410663"/>
            <a:chExt cx="4600575" cy="715738"/>
          </a:xfrm>
        </p:grpSpPr>
        <p:sp>
          <p:nvSpPr>
            <p:cNvPr id="13" name="椭圆 12"/>
            <p:cNvSpPr/>
            <p:nvPr/>
          </p:nvSpPr>
          <p:spPr>
            <a:xfrm>
              <a:off x="5798409" y="2482606"/>
              <a:ext cx="595182" cy="595182"/>
            </a:xfrm>
            <a:prstGeom prst="ellipse">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91199" y="2527350"/>
              <a:ext cx="609600" cy="461665"/>
            </a:xfrm>
            <a:prstGeom prst="rect">
              <a:avLst/>
            </a:prstGeom>
            <a:noFill/>
          </p:spPr>
          <p:txBody>
            <a:bodyPr wrap="square" rtlCol="0">
              <a:spAutoFit/>
            </a:bodyPr>
            <a:lstStyle/>
            <a:p>
              <a:pPr algn="ctr"/>
              <a:r>
                <a:rPr lang="en-US" altLang="zh-CN" sz="2400" dirty="0" smtClean="0">
                  <a:solidFill>
                    <a:schemeClr val="bg1"/>
                  </a:solidFill>
                  <a:latin typeface="Humanist" pitchFamily="50" charset="0"/>
                </a:rPr>
                <a:t>02</a:t>
              </a:r>
              <a:endParaRPr lang="zh-CN" altLang="en-US" sz="2400" dirty="0">
                <a:solidFill>
                  <a:schemeClr val="bg1"/>
                </a:solidFill>
                <a:latin typeface="Humanist" pitchFamily="50" charset="0"/>
              </a:endParaRPr>
            </a:p>
          </p:txBody>
        </p:sp>
        <p:sp>
          <p:nvSpPr>
            <p:cNvPr id="22" name="文本框 21"/>
            <p:cNvSpPr txBox="1"/>
            <p:nvPr/>
          </p:nvSpPr>
          <p:spPr>
            <a:xfrm>
              <a:off x="6617127" y="2410663"/>
              <a:ext cx="2501900" cy="461665"/>
            </a:xfrm>
            <a:prstGeom prst="rect">
              <a:avLst/>
            </a:prstGeom>
            <a:noFill/>
          </p:spPr>
          <p:txBody>
            <a:bodyPr wrap="square" rtlCol="0">
              <a:spAutoFit/>
            </a:bodyPr>
            <a:lstStyle/>
            <a:p>
              <a:r>
                <a:rPr lang="zh-CN" altLang="en-US" sz="24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4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6" name="矩形 25"/>
            <p:cNvSpPr/>
            <p:nvPr/>
          </p:nvSpPr>
          <p:spPr>
            <a:xfrm>
              <a:off x="6617127" y="2812469"/>
              <a:ext cx="3774647" cy="313932"/>
            </a:xfrm>
            <a:prstGeom prst="rect">
              <a:avLst/>
            </a:prstGeom>
          </p:spPr>
          <p:txBody>
            <a:bodyPr wrap="square">
              <a:spAutoFit/>
            </a:bodyPr>
            <a:lstStyle/>
            <a:p>
              <a:pPr>
                <a:lnSpc>
                  <a:spcPct val="120000"/>
                </a:lnSpc>
              </a:pPr>
              <a:r>
                <a:rPr lang="en-US" altLang="zh-CN" sz="1200" kern="100" dirty="0">
                  <a:solidFill>
                    <a:schemeClr val="bg1">
                      <a:lumMod val="85000"/>
                    </a:schemeClr>
                  </a:solidFill>
                  <a:latin typeface="Humanist" pitchFamily="50" charset="0"/>
                  <a:cs typeface="Times New Roman" panose="02020603050405020304" pitchFamily="18" charset="0"/>
                </a:rPr>
                <a:t>Enter the relevant introduction here, as brief as possible. </a:t>
              </a:r>
              <a:endParaRPr lang="zh-CN" altLang="zh-CN" sz="900" kern="100" dirty="0">
                <a:solidFill>
                  <a:schemeClr val="bg1">
                    <a:lumMod val="85000"/>
                  </a:schemeClr>
                </a:solidFill>
                <a:latin typeface="Humanist" pitchFamily="50" charset="0"/>
                <a:cs typeface="Times New Roman" panose="02020603050405020304" pitchFamily="18" charset="0"/>
              </a:endParaRPr>
            </a:p>
          </p:txBody>
        </p:sp>
      </p:grpSp>
      <p:grpSp>
        <p:nvGrpSpPr>
          <p:cNvPr id="31" name="组合 30"/>
          <p:cNvGrpSpPr/>
          <p:nvPr/>
        </p:nvGrpSpPr>
        <p:grpSpPr>
          <a:xfrm>
            <a:off x="6190391" y="3710632"/>
            <a:ext cx="4607783" cy="718155"/>
            <a:chOff x="5783991" y="3725269"/>
            <a:chExt cx="4607783" cy="718155"/>
          </a:xfrm>
        </p:grpSpPr>
        <p:sp>
          <p:nvSpPr>
            <p:cNvPr id="14" name="椭圆 13"/>
            <p:cNvSpPr/>
            <p:nvPr/>
          </p:nvSpPr>
          <p:spPr>
            <a:xfrm>
              <a:off x="5798409" y="3793825"/>
              <a:ext cx="595182" cy="595182"/>
            </a:xfrm>
            <a:prstGeom prst="ellipse">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783991" y="3841956"/>
              <a:ext cx="609600" cy="461665"/>
            </a:xfrm>
            <a:prstGeom prst="rect">
              <a:avLst/>
            </a:prstGeom>
            <a:noFill/>
          </p:spPr>
          <p:txBody>
            <a:bodyPr wrap="square" rtlCol="0">
              <a:spAutoFit/>
            </a:bodyPr>
            <a:lstStyle/>
            <a:p>
              <a:pPr algn="ctr"/>
              <a:r>
                <a:rPr lang="en-US" altLang="zh-CN" sz="2400" dirty="0" smtClean="0">
                  <a:solidFill>
                    <a:schemeClr val="bg1"/>
                  </a:solidFill>
                  <a:latin typeface="Humanist" pitchFamily="50" charset="0"/>
                </a:rPr>
                <a:t>03</a:t>
              </a:r>
              <a:endParaRPr lang="zh-CN" altLang="en-US" sz="2400" dirty="0">
                <a:solidFill>
                  <a:schemeClr val="bg1"/>
                </a:solidFill>
                <a:latin typeface="Humanist" pitchFamily="50" charset="0"/>
              </a:endParaRPr>
            </a:p>
          </p:txBody>
        </p:sp>
        <p:sp>
          <p:nvSpPr>
            <p:cNvPr id="23" name="文本框 22"/>
            <p:cNvSpPr txBox="1"/>
            <p:nvPr/>
          </p:nvSpPr>
          <p:spPr>
            <a:xfrm>
              <a:off x="6617127" y="3725269"/>
              <a:ext cx="2501900" cy="461665"/>
            </a:xfrm>
            <a:prstGeom prst="rect">
              <a:avLst/>
            </a:prstGeom>
            <a:noFill/>
          </p:spPr>
          <p:txBody>
            <a:bodyPr wrap="square" rtlCol="0">
              <a:spAutoFit/>
            </a:bodyPr>
            <a:lstStyle/>
            <a:p>
              <a:r>
                <a:rPr lang="zh-CN" altLang="en-US" sz="24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4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7" name="矩形 26"/>
            <p:cNvSpPr/>
            <p:nvPr/>
          </p:nvSpPr>
          <p:spPr>
            <a:xfrm>
              <a:off x="6617127" y="4129492"/>
              <a:ext cx="3774647" cy="313932"/>
            </a:xfrm>
            <a:prstGeom prst="rect">
              <a:avLst/>
            </a:prstGeom>
          </p:spPr>
          <p:txBody>
            <a:bodyPr wrap="square">
              <a:spAutoFit/>
            </a:bodyPr>
            <a:lstStyle/>
            <a:p>
              <a:pPr>
                <a:lnSpc>
                  <a:spcPct val="120000"/>
                </a:lnSpc>
              </a:pPr>
              <a:r>
                <a:rPr lang="en-US" altLang="zh-CN" sz="1200" kern="100" dirty="0">
                  <a:solidFill>
                    <a:schemeClr val="bg1">
                      <a:lumMod val="85000"/>
                    </a:schemeClr>
                  </a:solidFill>
                  <a:latin typeface="Humanist" pitchFamily="50" charset="0"/>
                  <a:cs typeface="Times New Roman" panose="02020603050405020304" pitchFamily="18" charset="0"/>
                </a:rPr>
                <a:t>Enter the relevant introduction here, as brief as possible. </a:t>
              </a:r>
              <a:endParaRPr lang="zh-CN" altLang="zh-CN" sz="900" kern="100" dirty="0">
                <a:solidFill>
                  <a:schemeClr val="bg1">
                    <a:lumMod val="85000"/>
                  </a:schemeClr>
                </a:solidFill>
                <a:latin typeface="Humanist" pitchFamily="50" charset="0"/>
                <a:cs typeface="Times New Roman" panose="02020603050405020304" pitchFamily="18" charset="0"/>
              </a:endParaRPr>
            </a:p>
          </p:txBody>
        </p:sp>
      </p:grpSp>
      <p:grpSp>
        <p:nvGrpSpPr>
          <p:cNvPr id="32" name="组合 31"/>
          <p:cNvGrpSpPr/>
          <p:nvPr/>
        </p:nvGrpSpPr>
        <p:grpSpPr>
          <a:xfrm>
            <a:off x="6190391" y="4894031"/>
            <a:ext cx="4607783" cy="701315"/>
            <a:chOff x="5783991" y="5059131"/>
            <a:chExt cx="4607783" cy="701315"/>
          </a:xfrm>
        </p:grpSpPr>
        <p:sp>
          <p:nvSpPr>
            <p:cNvPr id="15" name="椭圆 14"/>
            <p:cNvSpPr/>
            <p:nvPr/>
          </p:nvSpPr>
          <p:spPr>
            <a:xfrm>
              <a:off x="5798409" y="5105045"/>
              <a:ext cx="595182" cy="595182"/>
            </a:xfrm>
            <a:prstGeom prst="ellipse">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783991" y="5156562"/>
              <a:ext cx="609600" cy="461665"/>
            </a:xfrm>
            <a:prstGeom prst="rect">
              <a:avLst/>
            </a:prstGeom>
            <a:noFill/>
          </p:spPr>
          <p:txBody>
            <a:bodyPr wrap="square" rtlCol="0">
              <a:spAutoFit/>
            </a:bodyPr>
            <a:lstStyle/>
            <a:p>
              <a:pPr algn="ctr"/>
              <a:r>
                <a:rPr lang="en-US" altLang="zh-CN" sz="2400" dirty="0" smtClean="0">
                  <a:solidFill>
                    <a:schemeClr val="bg1"/>
                  </a:solidFill>
                  <a:latin typeface="Humanist" pitchFamily="50" charset="0"/>
                </a:rPr>
                <a:t>04</a:t>
              </a:r>
              <a:endParaRPr lang="zh-CN" altLang="en-US" sz="2400" dirty="0">
                <a:solidFill>
                  <a:schemeClr val="bg1"/>
                </a:solidFill>
                <a:latin typeface="Humanist" pitchFamily="50" charset="0"/>
              </a:endParaRPr>
            </a:p>
          </p:txBody>
        </p:sp>
        <p:sp>
          <p:nvSpPr>
            <p:cNvPr id="24" name="文本框 23"/>
            <p:cNvSpPr txBox="1"/>
            <p:nvPr/>
          </p:nvSpPr>
          <p:spPr>
            <a:xfrm>
              <a:off x="6617127" y="5059131"/>
              <a:ext cx="2501900" cy="461665"/>
            </a:xfrm>
            <a:prstGeom prst="rect">
              <a:avLst/>
            </a:prstGeom>
            <a:noFill/>
          </p:spPr>
          <p:txBody>
            <a:bodyPr wrap="square" rtlCol="0">
              <a:spAutoFit/>
            </a:bodyPr>
            <a:lstStyle/>
            <a:p>
              <a:r>
                <a:rPr lang="zh-CN" altLang="en-US" sz="24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4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8" name="矩形 27"/>
            <p:cNvSpPr/>
            <p:nvPr/>
          </p:nvSpPr>
          <p:spPr>
            <a:xfrm>
              <a:off x="6617127" y="5446514"/>
              <a:ext cx="3774647" cy="313932"/>
            </a:xfrm>
            <a:prstGeom prst="rect">
              <a:avLst/>
            </a:prstGeom>
          </p:spPr>
          <p:txBody>
            <a:bodyPr wrap="square">
              <a:spAutoFit/>
            </a:bodyPr>
            <a:lstStyle/>
            <a:p>
              <a:pPr>
                <a:lnSpc>
                  <a:spcPct val="120000"/>
                </a:lnSpc>
              </a:pPr>
              <a:r>
                <a:rPr lang="en-US" altLang="zh-CN" sz="1200" kern="100" dirty="0">
                  <a:solidFill>
                    <a:schemeClr val="bg1">
                      <a:lumMod val="85000"/>
                    </a:schemeClr>
                  </a:solidFill>
                  <a:latin typeface="Humanist" pitchFamily="50" charset="0"/>
                  <a:cs typeface="Times New Roman" panose="02020603050405020304" pitchFamily="18" charset="0"/>
                </a:rPr>
                <a:t>Enter the relevant introduction here, as brief as possible. </a:t>
              </a:r>
              <a:endParaRPr lang="zh-CN" altLang="zh-CN" sz="900" kern="100" dirty="0">
                <a:solidFill>
                  <a:schemeClr val="bg1">
                    <a:lumMod val="85000"/>
                  </a:schemeClr>
                </a:solidFill>
                <a:latin typeface="Humanist" pitchFamily="50" charset="0"/>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4" name="矩形 3"/>
          <p:cNvSpPr/>
          <p:nvPr/>
        </p:nvSpPr>
        <p:spPr>
          <a:xfrm>
            <a:off x="4686300" y="1644650"/>
            <a:ext cx="6665913" cy="3568700"/>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9788" y="1644650"/>
            <a:ext cx="3643312" cy="3568700"/>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67413" y="2400536"/>
            <a:ext cx="5132387" cy="867930"/>
          </a:xfrm>
          <a:prstGeom prst="rect">
            <a:avLst/>
          </a:prstGeom>
        </p:spPr>
        <p:txBody>
          <a:bodyPr wrap="square">
            <a:spAutoFit/>
          </a:bodyPr>
          <a:lstStyle/>
          <a:p>
            <a:pPr>
              <a:lnSpc>
                <a:spcPct val="120000"/>
              </a:lnSpc>
            </a:pPr>
            <a:r>
              <a:rPr lang="en-US" altLang="zh-CN" sz="14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
        <p:nvSpPr>
          <p:cNvPr id="8" name="矩形 7"/>
          <p:cNvSpPr/>
          <p:nvPr/>
        </p:nvSpPr>
        <p:spPr>
          <a:xfrm>
            <a:off x="5967413" y="3590387"/>
            <a:ext cx="5132387" cy="867930"/>
          </a:xfrm>
          <a:prstGeom prst="rect">
            <a:avLst/>
          </a:prstGeom>
        </p:spPr>
        <p:txBody>
          <a:bodyPr wrap="square">
            <a:spAutoFit/>
          </a:bodyPr>
          <a:lstStyle/>
          <a:p>
            <a:pPr>
              <a:lnSpc>
                <a:spcPct val="120000"/>
              </a:lnSpc>
            </a:pPr>
            <a:r>
              <a:rPr lang="en-US" altLang="zh-CN" sz="14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
        <p:nvSpPr>
          <p:cNvPr id="16" name="椭圆 15"/>
          <p:cNvSpPr/>
          <p:nvPr/>
        </p:nvSpPr>
        <p:spPr>
          <a:xfrm>
            <a:off x="4995863" y="2519363"/>
            <a:ext cx="661987" cy="661987"/>
          </a:xfrm>
          <a:prstGeom prst="ellipse">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95863" y="3755999"/>
            <a:ext cx="661987" cy="661987"/>
          </a:xfrm>
          <a:prstGeom prst="ellipse">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87"/>
          <p:cNvGrpSpPr>
            <a:grpSpLocks noChangeAspect="1"/>
          </p:cNvGrpSpPr>
          <p:nvPr/>
        </p:nvGrpSpPr>
        <p:grpSpPr bwMode="auto">
          <a:xfrm>
            <a:off x="5170528" y="2689950"/>
            <a:ext cx="312657" cy="320812"/>
            <a:chOff x="3610" y="2051"/>
            <a:chExt cx="230" cy="236"/>
          </a:xfrm>
          <a:solidFill>
            <a:schemeClr val="bg1"/>
          </a:solidFill>
        </p:grpSpPr>
        <p:sp>
          <p:nvSpPr>
            <p:cNvPr id="10" name="Freeform 88"/>
            <p:cNvSpPr>
              <a:spLocks noEditPoints="1"/>
            </p:cNvSpPr>
            <p:nvPr/>
          </p:nvSpPr>
          <p:spPr bwMode="auto">
            <a:xfrm>
              <a:off x="3610" y="2051"/>
              <a:ext cx="194" cy="236"/>
            </a:xfrm>
            <a:custGeom>
              <a:avLst/>
              <a:gdLst>
                <a:gd name="T0" fmla="*/ 399 w 575"/>
                <a:gd name="T1" fmla="*/ 650 h 700"/>
                <a:gd name="T2" fmla="*/ 424 w 575"/>
                <a:gd name="T3" fmla="*/ 675 h 700"/>
                <a:gd name="T4" fmla="*/ 399 w 575"/>
                <a:gd name="T5" fmla="*/ 700 h 700"/>
                <a:gd name="T6" fmla="*/ 75 w 575"/>
                <a:gd name="T7" fmla="*/ 700 h 700"/>
                <a:gd name="T8" fmla="*/ 0 w 575"/>
                <a:gd name="T9" fmla="*/ 625 h 700"/>
                <a:gd name="T10" fmla="*/ 0 w 575"/>
                <a:gd name="T11" fmla="*/ 75 h 700"/>
                <a:gd name="T12" fmla="*/ 75 w 575"/>
                <a:gd name="T13" fmla="*/ 0 h 700"/>
                <a:gd name="T14" fmla="*/ 500 w 575"/>
                <a:gd name="T15" fmla="*/ 0 h 700"/>
                <a:gd name="T16" fmla="*/ 575 w 575"/>
                <a:gd name="T17" fmla="*/ 75 h 700"/>
                <a:gd name="T18" fmla="*/ 550 w 575"/>
                <a:gd name="T19" fmla="*/ 100 h 700"/>
                <a:gd name="T20" fmla="*/ 525 w 575"/>
                <a:gd name="T21" fmla="*/ 75 h 700"/>
                <a:gd name="T22" fmla="*/ 500 w 575"/>
                <a:gd name="T23" fmla="*/ 50 h 700"/>
                <a:gd name="T24" fmla="*/ 75 w 575"/>
                <a:gd name="T25" fmla="*/ 50 h 700"/>
                <a:gd name="T26" fmla="*/ 50 w 575"/>
                <a:gd name="T27" fmla="*/ 75 h 700"/>
                <a:gd name="T28" fmla="*/ 50 w 575"/>
                <a:gd name="T29" fmla="*/ 625 h 700"/>
                <a:gd name="T30" fmla="*/ 75 w 575"/>
                <a:gd name="T31" fmla="*/ 650 h 700"/>
                <a:gd name="T32" fmla="*/ 399 w 575"/>
                <a:gd name="T33" fmla="*/ 650 h 700"/>
                <a:gd name="T34" fmla="*/ 575 w 575"/>
                <a:gd name="T35" fmla="*/ 408 h 700"/>
                <a:gd name="T36" fmla="*/ 575 w 575"/>
                <a:gd name="T37" fmla="*/ 522 h 700"/>
                <a:gd name="T38" fmla="*/ 525 w 575"/>
                <a:gd name="T39" fmla="*/ 522 h 700"/>
                <a:gd name="T40" fmla="*/ 525 w 575"/>
                <a:gd name="T41" fmla="*/ 408 h 700"/>
                <a:gd name="T42" fmla="*/ 575 w 575"/>
                <a:gd name="T43" fmla="*/ 40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5" h="700">
                  <a:moveTo>
                    <a:pt x="399" y="650"/>
                  </a:moveTo>
                  <a:cubicBezTo>
                    <a:pt x="413" y="650"/>
                    <a:pt x="424" y="661"/>
                    <a:pt x="424" y="675"/>
                  </a:cubicBezTo>
                  <a:cubicBezTo>
                    <a:pt x="424" y="689"/>
                    <a:pt x="413" y="700"/>
                    <a:pt x="399" y="700"/>
                  </a:cubicBezTo>
                  <a:cubicBezTo>
                    <a:pt x="75" y="700"/>
                    <a:pt x="75" y="700"/>
                    <a:pt x="75" y="700"/>
                  </a:cubicBezTo>
                  <a:cubicBezTo>
                    <a:pt x="34" y="700"/>
                    <a:pt x="0" y="666"/>
                    <a:pt x="0" y="625"/>
                  </a:cubicBezTo>
                  <a:cubicBezTo>
                    <a:pt x="0" y="75"/>
                    <a:pt x="0" y="75"/>
                    <a:pt x="0" y="75"/>
                  </a:cubicBezTo>
                  <a:cubicBezTo>
                    <a:pt x="0" y="34"/>
                    <a:pt x="34" y="0"/>
                    <a:pt x="75" y="0"/>
                  </a:cubicBezTo>
                  <a:cubicBezTo>
                    <a:pt x="500" y="0"/>
                    <a:pt x="500" y="0"/>
                    <a:pt x="500" y="0"/>
                  </a:cubicBezTo>
                  <a:cubicBezTo>
                    <a:pt x="541" y="0"/>
                    <a:pt x="575" y="34"/>
                    <a:pt x="575" y="75"/>
                  </a:cubicBezTo>
                  <a:cubicBezTo>
                    <a:pt x="575" y="89"/>
                    <a:pt x="564" y="100"/>
                    <a:pt x="550" y="100"/>
                  </a:cubicBezTo>
                  <a:cubicBezTo>
                    <a:pt x="536" y="100"/>
                    <a:pt x="525" y="89"/>
                    <a:pt x="525" y="75"/>
                  </a:cubicBezTo>
                  <a:cubicBezTo>
                    <a:pt x="525" y="61"/>
                    <a:pt x="514" y="50"/>
                    <a:pt x="500" y="50"/>
                  </a:cubicBezTo>
                  <a:cubicBezTo>
                    <a:pt x="75" y="50"/>
                    <a:pt x="75" y="50"/>
                    <a:pt x="75" y="50"/>
                  </a:cubicBezTo>
                  <a:cubicBezTo>
                    <a:pt x="61" y="50"/>
                    <a:pt x="50" y="61"/>
                    <a:pt x="50" y="75"/>
                  </a:cubicBezTo>
                  <a:cubicBezTo>
                    <a:pt x="50" y="625"/>
                    <a:pt x="50" y="625"/>
                    <a:pt x="50" y="625"/>
                  </a:cubicBezTo>
                  <a:cubicBezTo>
                    <a:pt x="50" y="639"/>
                    <a:pt x="61" y="650"/>
                    <a:pt x="75" y="650"/>
                  </a:cubicBezTo>
                  <a:lnTo>
                    <a:pt x="399" y="650"/>
                  </a:lnTo>
                  <a:close/>
                  <a:moveTo>
                    <a:pt x="575" y="408"/>
                  </a:moveTo>
                  <a:cubicBezTo>
                    <a:pt x="575" y="522"/>
                    <a:pt x="575" y="522"/>
                    <a:pt x="575" y="522"/>
                  </a:cubicBezTo>
                  <a:cubicBezTo>
                    <a:pt x="575" y="556"/>
                    <a:pt x="525" y="556"/>
                    <a:pt x="525" y="522"/>
                  </a:cubicBezTo>
                  <a:cubicBezTo>
                    <a:pt x="525" y="408"/>
                    <a:pt x="525" y="408"/>
                    <a:pt x="525" y="408"/>
                  </a:cubicBezTo>
                  <a:cubicBezTo>
                    <a:pt x="525" y="374"/>
                    <a:pt x="575" y="374"/>
                    <a:pt x="575" y="4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9"/>
            <p:cNvSpPr>
              <a:spLocks noEditPoints="1"/>
            </p:cNvSpPr>
            <p:nvPr/>
          </p:nvSpPr>
          <p:spPr bwMode="auto">
            <a:xfrm>
              <a:off x="3652" y="2102"/>
              <a:ext cx="152" cy="185"/>
            </a:xfrm>
            <a:custGeom>
              <a:avLst/>
              <a:gdLst>
                <a:gd name="T0" fmla="*/ 25 w 450"/>
                <a:gd name="T1" fmla="*/ 50 h 549"/>
                <a:gd name="T2" fmla="*/ 0 w 450"/>
                <a:gd name="T3" fmla="*/ 25 h 549"/>
                <a:gd name="T4" fmla="*/ 25 w 450"/>
                <a:gd name="T5" fmla="*/ 0 h 549"/>
                <a:gd name="T6" fmla="*/ 200 w 450"/>
                <a:gd name="T7" fmla="*/ 0 h 549"/>
                <a:gd name="T8" fmla="*/ 225 w 450"/>
                <a:gd name="T9" fmla="*/ 25 h 549"/>
                <a:gd name="T10" fmla="*/ 200 w 450"/>
                <a:gd name="T11" fmla="*/ 50 h 549"/>
                <a:gd name="T12" fmla="*/ 25 w 450"/>
                <a:gd name="T13" fmla="*/ 50 h 549"/>
                <a:gd name="T14" fmla="*/ 25 w 450"/>
                <a:gd name="T15" fmla="*/ 175 h 549"/>
                <a:gd name="T16" fmla="*/ 0 w 450"/>
                <a:gd name="T17" fmla="*/ 150 h 549"/>
                <a:gd name="T18" fmla="*/ 25 w 450"/>
                <a:gd name="T19" fmla="*/ 125 h 549"/>
                <a:gd name="T20" fmla="*/ 125 w 450"/>
                <a:gd name="T21" fmla="*/ 125 h 549"/>
                <a:gd name="T22" fmla="*/ 150 w 450"/>
                <a:gd name="T23" fmla="*/ 150 h 549"/>
                <a:gd name="T24" fmla="*/ 125 w 450"/>
                <a:gd name="T25" fmla="*/ 175 h 549"/>
                <a:gd name="T26" fmla="*/ 25 w 450"/>
                <a:gd name="T27" fmla="*/ 175 h 549"/>
                <a:gd name="T28" fmla="*/ 300 w 450"/>
                <a:gd name="T29" fmla="*/ 524 h 549"/>
                <a:gd name="T30" fmla="*/ 275 w 450"/>
                <a:gd name="T31" fmla="*/ 549 h 549"/>
                <a:gd name="T32" fmla="*/ 250 w 450"/>
                <a:gd name="T33" fmla="*/ 524 h 549"/>
                <a:gd name="T34" fmla="*/ 250 w 450"/>
                <a:gd name="T35" fmla="*/ 425 h 549"/>
                <a:gd name="T36" fmla="*/ 325 w 450"/>
                <a:gd name="T37" fmla="*/ 350 h 549"/>
                <a:gd name="T38" fmla="*/ 425 w 450"/>
                <a:gd name="T39" fmla="*/ 351 h 549"/>
                <a:gd name="T40" fmla="*/ 450 w 450"/>
                <a:gd name="T41" fmla="*/ 376 h 549"/>
                <a:gd name="T42" fmla="*/ 425 w 450"/>
                <a:gd name="T43" fmla="*/ 401 h 549"/>
                <a:gd name="T44" fmla="*/ 325 w 450"/>
                <a:gd name="T45" fmla="*/ 400 h 549"/>
                <a:gd name="T46" fmla="*/ 300 w 450"/>
                <a:gd name="T47" fmla="*/ 425 h 549"/>
                <a:gd name="T48" fmla="*/ 300 w 450"/>
                <a:gd name="T49" fmla="*/ 524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549">
                  <a:moveTo>
                    <a:pt x="25" y="50"/>
                  </a:moveTo>
                  <a:cubicBezTo>
                    <a:pt x="11" y="50"/>
                    <a:pt x="0" y="39"/>
                    <a:pt x="0" y="25"/>
                  </a:cubicBezTo>
                  <a:cubicBezTo>
                    <a:pt x="0" y="11"/>
                    <a:pt x="11" y="0"/>
                    <a:pt x="25" y="0"/>
                  </a:cubicBezTo>
                  <a:cubicBezTo>
                    <a:pt x="200" y="0"/>
                    <a:pt x="200" y="0"/>
                    <a:pt x="200" y="0"/>
                  </a:cubicBezTo>
                  <a:cubicBezTo>
                    <a:pt x="214" y="0"/>
                    <a:pt x="225" y="11"/>
                    <a:pt x="225" y="25"/>
                  </a:cubicBezTo>
                  <a:cubicBezTo>
                    <a:pt x="225" y="39"/>
                    <a:pt x="214" y="50"/>
                    <a:pt x="200" y="50"/>
                  </a:cubicBezTo>
                  <a:lnTo>
                    <a:pt x="25" y="50"/>
                  </a:lnTo>
                  <a:close/>
                  <a:moveTo>
                    <a:pt x="25" y="175"/>
                  </a:moveTo>
                  <a:cubicBezTo>
                    <a:pt x="11" y="175"/>
                    <a:pt x="0" y="164"/>
                    <a:pt x="0" y="150"/>
                  </a:cubicBezTo>
                  <a:cubicBezTo>
                    <a:pt x="0" y="136"/>
                    <a:pt x="11" y="125"/>
                    <a:pt x="25" y="125"/>
                  </a:cubicBezTo>
                  <a:cubicBezTo>
                    <a:pt x="125" y="125"/>
                    <a:pt x="125" y="125"/>
                    <a:pt x="125" y="125"/>
                  </a:cubicBezTo>
                  <a:cubicBezTo>
                    <a:pt x="139" y="125"/>
                    <a:pt x="150" y="136"/>
                    <a:pt x="150" y="150"/>
                  </a:cubicBezTo>
                  <a:cubicBezTo>
                    <a:pt x="150" y="164"/>
                    <a:pt x="139" y="175"/>
                    <a:pt x="125" y="175"/>
                  </a:cubicBezTo>
                  <a:lnTo>
                    <a:pt x="25" y="175"/>
                  </a:lnTo>
                  <a:close/>
                  <a:moveTo>
                    <a:pt x="300" y="524"/>
                  </a:moveTo>
                  <a:cubicBezTo>
                    <a:pt x="300" y="538"/>
                    <a:pt x="288" y="549"/>
                    <a:pt x="275" y="549"/>
                  </a:cubicBezTo>
                  <a:cubicBezTo>
                    <a:pt x="261" y="549"/>
                    <a:pt x="250" y="538"/>
                    <a:pt x="250" y="524"/>
                  </a:cubicBezTo>
                  <a:cubicBezTo>
                    <a:pt x="250" y="425"/>
                    <a:pt x="250" y="425"/>
                    <a:pt x="250" y="425"/>
                  </a:cubicBezTo>
                  <a:cubicBezTo>
                    <a:pt x="250" y="384"/>
                    <a:pt x="284" y="350"/>
                    <a:pt x="325" y="350"/>
                  </a:cubicBezTo>
                  <a:cubicBezTo>
                    <a:pt x="425" y="351"/>
                    <a:pt x="425" y="351"/>
                    <a:pt x="425" y="351"/>
                  </a:cubicBezTo>
                  <a:cubicBezTo>
                    <a:pt x="439" y="351"/>
                    <a:pt x="450" y="362"/>
                    <a:pt x="450" y="376"/>
                  </a:cubicBezTo>
                  <a:cubicBezTo>
                    <a:pt x="450" y="390"/>
                    <a:pt x="439" y="401"/>
                    <a:pt x="425" y="401"/>
                  </a:cubicBezTo>
                  <a:cubicBezTo>
                    <a:pt x="325" y="400"/>
                    <a:pt x="325" y="400"/>
                    <a:pt x="325" y="400"/>
                  </a:cubicBezTo>
                  <a:cubicBezTo>
                    <a:pt x="311" y="400"/>
                    <a:pt x="300" y="411"/>
                    <a:pt x="300" y="425"/>
                  </a:cubicBezTo>
                  <a:lnTo>
                    <a:pt x="300" y="5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0"/>
            <p:cNvSpPr>
              <a:spLocks noEditPoints="1"/>
            </p:cNvSpPr>
            <p:nvPr/>
          </p:nvSpPr>
          <p:spPr bwMode="auto">
            <a:xfrm>
              <a:off x="3668" y="2088"/>
              <a:ext cx="172" cy="199"/>
            </a:xfrm>
            <a:custGeom>
              <a:avLst/>
              <a:gdLst>
                <a:gd name="T0" fmla="*/ 250 w 508"/>
                <a:gd name="T1" fmla="*/ 581 h 591"/>
                <a:gd name="T2" fmla="*/ 215 w 508"/>
                <a:gd name="T3" fmla="*/ 581 h 591"/>
                <a:gd name="T4" fmla="*/ 216 w 508"/>
                <a:gd name="T5" fmla="*/ 545 h 591"/>
                <a:gd name="T6" fmla="*/ 357 w 508"/>
                <a:gd name="T7" fmla="*/ 410 h 591"/>
                <a:gd name="T8" fmla="*/ 392 w 508"/>
                <a:gd name="T9" fmla="*/ 410 h 591"/>
                <a:gd name="T10" fmla="*/ 392 w 508"/>
                <a:gd name="T11" fmla="*/ 445 h 591"/>
                <a:gd name="T12" fmla="*/ 391 w 508"/>
                <a:gd name="T13" fmla="*/ 446 h 591"/>
                <a:gd name="T14" fmla="*/ 250 w 508"/>
                <a:gd name="T15" fmla="*/ 581 h 591"/>
                <a:gd name="T16" fmla="*/ 440 w 508"/>
                <a:gd name="T17" fmla="*/ 102 h 591"/>
                <a:gd name="T18" fmla="*/ 443 w 508"/>
                <a:gd name="T19" fmla="*/ 68 h 591"/>
                <a:gd name="T20" fmla="*/ 443 w 508"/>
                <a:gd name="T21" fmla="*/ 68 h 591"/>
                <a:gd name="T22" fmla="*/ 442 w 508"/>
                <a:gd name="T23" fmla="*/ 67 h 591"/>
                <a:gd name="T24" fmla="*/ 407 w 508"/>
                <a:gd name="T25" fmla="*/ 65 h 591"/>
                <a:gd name="T26" fmla="*/ 71 w 508"/>
                <a:gd name="T27" fmla="*/ 351 h 591"/>
                <a:gd name="T28" fmla="*/ 59 w 508"/>
                <a:gd name="T29" fmla="*/ 391 h 591"/>
                <a:gd name="T30" fmla="*/ 105 w 508"/>
                <a:gd name="T31" fmla="*/ 388 h 591"/>
                <a:gd name="T32" fmla="*/ 440 w 508"/>
                <a:gd name="T33" fmla="*/ 102 h 591"/>
                <a:gd name="T34" fmla="*/ 481 w 508"/>
                <a:gd name="T35" fmla="*/ 35 h 591"/>
                <a:gd name="T36" fmla="*/ 473 w 508"/>
                <a:gd name="T37" fmla="*/ 140 h 591"/>
                <a:gd name="T38" fmla="*/ 131 w 508"/>
                <a:gd name="T39" fmla="*/ 431 h 591"/>
                <a:gd name="T40" fmla="*/ 117 w 508"/>
                <a:gd name="T41" fmla="*/ 437 h 591"/>
                <a:gd name="T42" fmla="*/ 27 w 508"/>
                <a:gd name="T43" fmla="*/ 444 h 591"/>
                <a:gd name="T44" fmla="*/ 0 w 508"/>
                <a:gd name="T45" fmla="*/ 421 h 591"/>
                <a:gd name="T46" fmla="*/ 1 w 508"/>
                <a:gd name="T47" fmla="*/ 412 h 591"/>
                <a:gd name="T48" fmla="*/ 25 w 508"/>
                <a:gd name="T49" fmla="*/ 329 h 591"/>
                <a:gd name="T50" fmla="*/ 33 w 508"/>
                <a:gd name="T51" fmla="*/ 317 h 591"/>
                <a:gd name="T52" fmla="*/ 375 w 508"/>
                <a:gd name="T53" fmla="*/ 27 h 591"/>
                <a:gd name="T54" fmla="*/ 480 w 508"/>
                <a:gd name="T55" fmla="*/ 34 h 591"/>
                <a:gd name="T56" fmla="*/ 481 w 508"/>
                <a:gd name="T57" fmla="*/ 35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8" h="591">
                  <a:moveTo>
                    <a:pt x="250" y="581"/>
                  </a:moveTo>
                  <a:cubicBezTo>
                    <a:pt x="240" y="591"/>
                    <a:pt x="225" y="591"/>
                    <a:pt x="215" y="581"/>
                  </a:cubicBezTo>
                  <a:cubicBezTo>
                    <a:pt x="205" y="571"/>
                    <a:pt x="206" y="555"/>
                    <a:pt x="216" y="545"/>
                  </a:cubicBezTo>
                  <a:cubicBezTo>
                    <a:pt x="357" y="410"/>
                    <a:pt x="357" y="410"/>
                    <a:pt x="357" y="410"/>
                  </a:cubicBezTo>
                  <a:cubicBezTo>
                    <a:pt x="366" y="400"/>
                    <a:pt x="382" y="400"/>
                    <a:pt x="392" y="410"/>
                  </a:cubicBezTo>
                  <a:cubicBezTo>
                    <a:pt x="402" y="420"/>
                    <a:pt x="402" y="436"/>
                    <a:pt x="392" y="445"/>
                  </a:cubicBezTo>
                  <a:cubicBezTo>
                    <a:pt x="392" y="446"/>
                    <a:pt x="392" y="446"/>
                    <a:pt x="391" y="446"/>
                  </a:cubicBezTo>
                  <a:cubicBezTo>
                    <a:pt x="250" y="581"/>
                    <a:pt x="250" y="581"/>
                    <a:pt x="250" y="581"/>
                  </a:cubicBezTo>
                  <a:close/>
                  <a:moveTo>
                    <a:pt x="440" y="102"/>
                  </a:moveTo>
                  <a:cubicBezTo>
                    <a:pt x="450" y="94"/>
                    <a:pt x="452" y="78"/>
                    <a:pt x="443" y="68"/>
                  </a:cubicBezTo>
                  <a:cubicBezTo>
                    <a:pt x="443" y="68"/>
                    <a:pt x="443" y="68"/>
                    <a:pt x="443" y="68"/>
                  </a:cubicBezTo>
                  <a:cubicBezTo>
                    <a:pt x="442" y="67"/>
                    <a:pt x="442" y="67"/>
                    <a:pt x="442" y="67"/>
                  </a:cubicBezTo>
                  <a:cubicBezTo>
                    <a:pt x="433" y="57"/>
                    <a:pt x="418" y="56"/>
                    <a:pt x="407" y="65"/>
                  </a:cubicBezTo>
                  <a:cubicBezTo>
                    <a:pt x="71" y="351"/>
                    <a:pt x="71" y="351"/>
                    <a:pt x="71" y="351"/>
                  </a:cubicBezTo>
                  <a:cubicBezTo>
                    <a:pt x="59" y="391"/>
                    <a:pt x="59" y="391"/>
                    <a:pt x="59" y="391"/>
                  </a:cubicBezTo>
                  <a:cubicBezTo>
                    <a:pt x="105" y="388"/>
                    <a:pt x="105" y="388"/>
                    <a:pt x="105" y="388"/>
                  </a:cubicBezTo>
                  <a:lnTo>
                    <a:pt x="440" y="102"/>
                  </a:lnTo>
                  <a:close/>
                  <a:moveTo>
                    <a:pt x="481" y="35"/>
                  </a:moveTo>
                  <a:cubicBezTo>
                    <a:pt x="508" y="66"/>
                    <a:pt x="504" y="113"/>
                    <a:pt x="473" y="140"/>
                  </a:cubicBezTo>
                  <a:cubicBezTo>
                    <a:pt x="131" y="431"/>
                    <a:pt x="131" y="431"/>
                    <a:pt x="131" y="431"/>
                  </a:cubicBezTo>
                  <a:cubicBezTo>
                    <a:pt x="127" y="434"/>
                    <a:pt x="122" y="436"/>
                    <a:pt x="117" y="437"/>
                  </a:cubicBezTo>
                  <a:cubicBezTo>
                    <a:pt x="27" y="444"/>
                    <a:pt x="27" y="444"/>
                    <a:pt x="27" y="444"/>
                  </a:cubicBezTo>
                  <a:cubicBezTo>
                    <a:pt x="13" y="445"/>
                    <a:pt x="1" y="435"/>
                    <a:pt x="0" y="421"/>
                  </a:cubicBezTo>
                  <a:cubicBezTo>
                    <a:pt x="0" y="418"/>
                    <a:pt x="0" y="415"/>
                    <a:pt x="1" y="412"/>
                  </a:cubicBezTo>
                  <a:cubicBezTo>
                    <a:pt x="25" y="329"/>
                    <a:pt x="25" y="329"/>
                    <a:pt x="25" y="329"/>
                  </a:cubicBezTo>
                  <a:cubicBezTo>
                    <a:pt x="27" y="325"/>
                    <a:pt x="29" y="321"/>
                    <a:pt x="33" y="317"/>
                  </a:cubicBezTo>
                  <a:cubicBezTo>
                    <a:pt x="375" y="27"/>
                    <a:pt x="375" y="27"/>
                    <a:pt x="375" y="27"/>
                  </a:cubicBezTo>
                  <a:cubicBezTo>
                    <a:pt x="406" y="0"/>
                    <a:pt x="453" y="3"/>
                    <a:pt x="480" y="34"/>
                  </a:cubicBezTo>
                  <a:lnTo>
                    <a:pt x="48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Group 175"/>
          <p:cNvGrpSpPr>
            <a:grpSpLocks noChangeAspect="1"/>
          </p:cNvGrpSpPr>
          <p:nvPr/>
        </p:nvGrpSpPr>
        <p:grpSpPr bwMode="auto">
          <a:xfrm>
            <a:off x="5171888" y="3933383"/>
            <a:ext cx="309936" cy="307218"/>
            <a:chOff x="2591" y="1384"/>
            <a:chExt cx="228" cy="226"/>
          </a:xfrm>
          <a:solidFill>
            <a:schemeClr val="bg1"/>
          </a:solidFill>
        </p:grpSpPr>
        <p:sp>
          <p:nvSpPr>
            <p:cNvPr id="14" name="Freeform 176"/>
            <p:cNvSpPr/>
            <p:nvPr/>
          </p:nvSpPr>
          <p:spPr bwMode="auto">
            <a:xfrm>
              <a:off x="2626" y="1430"/>
              <a:ext cx="193" cy="172"/>
            </a:xfrm>
            <a:custGeom>
              <a:avLst/>
              <a:gdLst>
                <a:gd name="T0" fmla="*/ 581 w 593"/>
                <a:gd name="T1" fmla="*/ 227 h 534"/>
                <a:gd name="T2" fmla="*/ 439 w 593"/>
                <a:gd name="T3" fmla="*/ 57 h 534"/>
                <a:gd name="T4" fmla="*/ 393 w 593"/>
                <a:gd name="T5" fmla="*/ 88 h 534"/>
                <a:gd name="T6" fmla="*/ 339 w 593"/>
                <a:gd name="T7" fmla="*/ 87 h 534"/>
                <a:gd name="T8" fmla="*/ 308 w 593"/>
                <a:gd name="T9" fmla="*/ 115 h 534"/>
                <a:gd name="T10" fmla="*/ 238 w 593"/>
                <a:gd name="T11" fmla="*/ 116 h 534"/>
                <a:gd name="T12" fmla="*/ 223 w 593"/>
                <a:gd name="T13" fmla="*/ 125 h 534"/>
                <a:gd name="T14" fmla="*/ 68 w 593"/>
                <a:gd name="T15" fmla="*/ 11 h 534"/>
                <a:gd name="T16" fmla="*/ 53 w 593"/>
                <a:gd name="T17" fmla="*/ 153 h 534"/>
                <a:gd name="T18" fmla="*/ 145 w 593"/>
                <a:gd name="T19" fmla="*/ 295 h 534"/>
                <a:gd name="T20" fmla="*/ 36 w 593"/>
                <a:gd name="T21" fmla="*/ 323 h 534"/>
                <a:gd name="T22" fmla="*/ 125 w 593"/>
                <a:gd name="T23" fmla="*/ 454 h 534"/>
                <a:gd name="T24" fmla="*/ 294 w 593"/>
                <a:gd name="T25" fmla="*/ 529 h 534"/>
                <a:gd name="T26" fmla="*/ 327 w 593"/>
                <a:gd name="T27" fmla="*/ 516 h 534"/>
                <a:gd name="T28" fmla="*/ 314 w 593"/>
                <a:gd name="T29" fmla="*/ 483 h 534"/>
                <a:gd name="T30" fmla="*/ 146 w 593"/>
                <a:gd name="T31" fmla="*/ 408 h 534"/>
                <a:gd name="T32" fmla="*/ 79 w 593"/>
                <a:gd name="T33" fmla="*/ 366 h 534"/>
                <a:gd name="T34" fmla="*/ 76 w 593"/>
                <a:gd name="T35" fmla="*/ 353 h 534"/>
                <a:gd name="T36" fmla="*/ 194 w 593"/>
                <a:gd name="T37" fmla="*/ 361 h 534"/>
                <a:gd name="T38" fmla="*/ 223 w 593"/>
                <a:gd name="T39" fmla="*/ 324 h 534"/>
                <a:gd name="T40" fmla="*/ 95 w 593"/>
                <a:gd name="T41" fmla="*/ 125 h 534"/>
                <a:gd name="T42" fmla="*/ 79 w 593"/>
                <a:gd name="T43" fmla="*/ 59 h 534"/>
                <a:gd name="T44" fmla="*/ 208 w 593"/>
                <a:gd name="T45" fmla="*/ 193 h 534"/>
                <a:gd name="T46" fmla="*/ 230 w 593"/>
                <a:gd name="T47" fmla="*/ 226 h 534"/>
                <a:gd name="T48" fmla="*/ 270 w 593"/>
                <a:gd name="T49" fmla="*/ 197 h 534"/>
                <a:gd name="T50" fmla="*/ 252 w 593"/>
                <a:gd name="T51" fmla="*/ 168 h 534"/>
                <a:gd name="T52" fmla="*/ 260 w 593"/>
                <a:gd name="T53" fmla="*/ 161 h 534"/>
                <a:gd name="T54" fmla="*/ 300 w 593"/>
                <a:gd name="T55" fmla="*/ 174 h 534"/>
                <a:gd name="T56" fmla="*/ 346 w 593"/>
                <a:gd name="T57" fmla="*/ 161 h 534"/>
                <a:gd name="T58" fmla="*/ 359 w 593"/>
                <a:gd name="T59" fmla="*/ 133 h 534"/>
                <a:gd name="T60" fmla="*/ 389 w 593"/>
                <a:gd name="T61" fmla="*/ 145 h 534"/>
                <a:gd name="T62" fmla="*/ 424 w 593"/>
                <a:gd name="T63" fmla="*/ 144 h 534"/>
                <a:gd name="T64" fmla="*/ 431 w 593"/>
                <a:gd name="T65" fmla="*/ 129 h 534"/>
                <a:gd name="T66" fmla="*/ 452 w 593"/>
                <a:gd name="T67" fmla="*/ 105 h 534"/>
                <a:gd name="T68" fmla="*/ 532 w 593"/>
                <a:gd name="T69" fmla="*/ 238 h 534"/>
                <a:gd name="T70" fmla="*/ 532 w 593"/>
                <a:gd name="T71" fmla="*/ 412 h 534"/>
                <a:gd name="T72" fmla="*/ 553 w 593"/>
                <a:gd name="T73" fmla="*/ 441 h 534"/>
                <a:gd name="T74" fmla="*/ 581 w 593"/>
                <a:gd name="T75" fmla="*/ 420 h 534"/>
                <a:gd name="T76" fmla="*/ 581 w 593"/>
                <a:gd name="T77" fmla="*/ 22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34">
                  <a:moveTo>
                    <a:pt x="581" y="227"/>
                  </a:moveTo>
                  <a:cubicBezTo>
                    <a:pt x="561" y="134"/>
                    <a:pt x="494" y="41"/>
                    <a:pt x="439" y="57"/>
                  </a:cubicBezTo>
                  <a:cubicBezTo>
                    <a:pt x="419" y="63"/>
                    <a:pt x="403" y="74"/>
                    <a:pt x="393" y="88"/>
                  </a:cubicBezTo>
                  <a:cubicBezTo>
                    <a:pt x="376" y="80"/>
                    <a:pt x="357" y="79"/>
                    <a:pt x="339" y="87"/>
                  </a:cubicBezTo>
                  <a:cubicBezTo>
                    <a:pt x="326" y="93"/>
                    <a:pt x="315" y="102"/>
                    <a:pt x="308" y="115"/>
                  </a:cubicBezTo>
                  <a:cubicBezTo>
                    <a:pt x="287" y="104"/>
                    <a:pt x="263" y="104"/>
                    <a:pt x="238" y="116"/>
                  </a:cubicBezTo>
                  <a:cubicBezTo>
                    <a:pt x="233" y="119"/>
                    <a:pt x="228" y="122"/>
                    <a:pt x="223" y="125"/>
                  </a:cubicBezTo>
                  <a:cubicBezTo>
                    <a:pt x="162" y="39"/>
                    <a:pt x="113" y="0"/>
                    <a:pt x="68" y="11"/>
                  </a:cubicBezTo>
                  <a:cubicBezTo>
                    <a:pt x="5" y="25"/>
                    <a:pt x="5" y="80"/>
                    <a:pt x="53" y="153"/>
                  </a:cubicBezTo>
                  <a:cubicBezTo>
                    <a:pt x="145" y="295"/>
                    <a:pt x="145" y="295"/>
                    <a:pt x="145" y="295"/>
                  </a:cubicBezTo>
                  <a:cubicBezTo>
                    <a:pt x="94" y="286"/>
                    <a:pt x="58" y="294"/>
                    <a:pt x="36" y="323"/>
                  </a:cubicBezTo>
                  <a:cubicBezTo>
                    <a:pt x="0" y="371"/>
                    <a:pt x="38" y="414"/>
                    <a:pt x="125" y="454"/>
                  </a:cubicBezTo>
                  <a:cubicBezTo>
                    <a:pt x="294" y="529"/>
                    <a:pt x="294" y="529"/>
                    <a:pt x="294" y="529"/>
                  </a:cubicBezTo>
                  <a:cubicBezTo>
                    <a:pt x="307" y="534"/>
                    <a:pt x="321" y="528"/>
                    <a:pt x="327" y="516"/>
                  </a:cubicBezTo>
                  <a:cubicBezTo>
                    <a:pt x="332" y="503"/>
                    <a:pt x="327" y="489"/>
                    <a:pt x="314" y="483"/>
                  </a:cubicBezTo>
                  <a:cubicBezTo>
                    <a:pt x="146" y="408"/>
                    <a:pt x="146" y="408"/>
                    <a:pt x="146" y="408"/>
                  </a:cubicBezTo>
                  <a:cubicBezTo>
                    <a:pt x="112" y="393"/>
                    <a:pt x="89" y="378"/>
                    <a:pt x="79" y="366"/>
                  </a:cubicBezTo>
                  <a:cubicBezTo>
                    <a:pt x="73" y="359"/>
                    <a:pt x="73" y="357"/>
                    <a:pt x="76" y="353"/>
                  </a:cubicBezTo>
                  <a:cubicBezTo>
                    <a:pt x="88" y="337"/>
                    <a:pt x="127" y="337"/>
                    <a:pt x="194" y="361"/>
                  </a:cubicBezTo>
                  <a:cubicBezTo>
                    <a:pt x="216" y="370"/>
                    <a:pt x="236" y="345"/>
                    <a:pt x="223" y="324"/>
                  </a:cubicBezTo>
                  <a:cubicBezTo>
                    <a:pt x="95" y="125"/>
                    <a:pt x="95" y="125"/>
                    <a:pt x="95" y="125"/>
                  </a:cubicBezTo>
                  <a:cubicBezTo>
                    <a:pt x="62" y="77"/>
                    <a:pt x="62" y="63"/>
                    <a:pt x="79" y="59"/>
                  </a:cubicBezTo>
                  <a:cubicBezTo>
                    <a:pt x="101" y="54"/>
                    <a:pt x="147" y="98"/>
                    <a:pt x="208" y="193"/>
                  </a:cubicBezTo>
                  <a:cubicBezTo>
                    <a:pt x="213" y="203"/>
                    <a:pt x="220" y="215"/>
                    <a:pt x="230" y="226"/>
                  </a:cubicBezTo>
                  <a:cubicBezTo>
                    <a:pt x="250" y="250"/>
                    <a:pt x="286" y="223"/>
                    <a:pt x="270" y="197"/>
                  </a:cubicBezTo>
                  <a:cubicBezTo>
                    <a:pt x="264" y="187"/>
                    <a:pt x="258" y="178"/>
                    <a:pt x="252" y="168"/>
                  </a:cubicBezTo>
                  <a:cubicBezTo>
                    <a:pt x="253" y="165"/>
                    <a:pt x="255" y="163"/>
                    <a:pt x="260" y="161"/>
                  </a:cubicBezTo>
                  <a:cubicBezTo>
                    <a:pt x="277" y="153"/>
                    <a:pt x="288" y="156"/>
                    <a:pt x="300" y="174"/>
                  </a:cubicBezTo>
                  <a:cubicBezTo>
                    <a:pt x="314" y="193"/>
                    <a:pt x="344" y="184"/>
                    <a:pt x="346" y="161"/>
                  </a:cubicBezTo>
                  <a:cubicBezTo>
                    <a:pt x="347" y="144"/>
                    <a:pt x="351" y="136"/>
                    <a:pt x="359" y="133"/>
                  </a:cubicBezTo>
                  <a:cubicBezTo>
                    <a:pt x="366" y="130"/>
                    <a:pt x="375" y="132"/>
                    <a:pt x="389" y="145"/>
                  </a:cubicBezTo>
                  <a:cubicBezTo>
                    <a:pt x="399" y="155"/>
                    <a:pt x="414" y="154"/>
                    <a:pt x="424" y="144"/>
                  </a:cubicBezTo>
                  <a:cubicBezTo>
                    <a:pt x="428" y="140"/>
                    <a:pt x="430" y="135"/>
                    <a:pt x="431" y="129"/>
                  </a:cubicBezTo>
                  <a:cubicBezTo>
                    <a:pt x="432" y="116"/>
                    <a:pt x="438" y="110"/>
                    <a:pt x="452" y="105"/>
                  </a:cubicBezTo>
                  <a:cubicBezTo>
                    <a:pt x="468" y="101"/>
                    <a:pt x="517" y="170"/>
                    <a:pt x="532" y="238"/>
                  </a:cubicBezTo>
                  <a:cubicBezTo>
                    <a:pt x="543" y="287"/>
                    <a:pt x="543" y="345"/>
                    <a:pt x="532" y="412"/>
                  </a:cubicBezTo>
                  <a:cubicBezTo>
                    <a:pt x="530" y="426"/>
                    <a:pt x="539" y="439"/>
                    <a:pt x="553" y="441"/>
                  </a:cubicBezTo>
                  <a:cubicBezTo>
                    <a:pt x="566" y="443"/>
                    <a:pt x="579" y="434"/>
                    <a:pt x="581" y="420"/>
                  </a:cubicBezTo>
                  <a:cubicBezTo>
                    <a:pt x="593" y="347"/>
                    <a:pt x="593" y="283"/>
                    <a:pt x="581" y="2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7"/>
            <p:cNvSpPr/>
            <p:nvPr/>
          </p:nvSpPr>
          <p:spPr bwMode="auto">
            <a:xfrm>
              <a:off x="2591" y="1384"/>
              <a:ext cx="146" cy="226"/>
            </a:xfrm>
            <a:custGeom>
              <a:avLst/>
              <a:gdLst>
                <a:gd name="T0" fmla="*/ 185 w 450"/>
                <a:gd name="T1" fmla="*/ 650 h 700"/>
                <a:gd name="T2" fmla="*/ 78 w 450"/>
                <a:gd name="T3" fmla="*/ 650 h 700"/>
                <a:gd name="T4" fmla="*/ 50 w 450"/>
                <a:gd name="T5" fmla="*/ 621 h 700"/>
                <a:gd name="T6" fmla="*/ 50 w 450"/>
                <a:gd name="T7" fmla="*/ 79 h 700"/>
                <a:gd name="T8" fmla="*/ 78 w 450"/>
                <a:gd name="T9" fmla="*/ 50 h 700"/>
                <a:gd name="T10" fmla="*/ 372 w 450"/>
                <a:gd name="T11" fmla="*/ 50 h 700"/>
                <a:gd name="T12" fmla="*/ 400 w 450"/>
                <a:gd name="T13" fmla="*/ 79 h 700"/>
                <a:gd name="T14" fmla="*/ 425 w 450"/>
                <a:gd name="T15" fmla="*/ 104 h 700"/>
                <a:gd name="T16" fmla="*/ 450 w 450"/>
                <a:gd name="T17" fmla="*/ 79 h 700"/>
                <a:gd name="T18" fmla="*/ 372 w 450"/>
                <a:gd name="T19" fmla="*/ 0 h 700"/>
                <a:gd name="T20" fmla="*/ 78 w 450"/>
                <a:gd name="T21" fmla="*/ 0 h 700"/>
                <a:gd name="T22" fmla="*/ 0 w 450"/>
                <a:gd name="T23" fmla="*/ 79 h 700"/>
                <a:gd name="T24" fmla="*/ 0 w 450"/>
                <a:gd name="T25" fmla="*/ 621 h 700"/>
                <a:gd name="T26" fmla="*/ 78 w 450"/>
                <a:gd name="T27" fmla="*/ 700 h 700"/>
                <a:gd name="T28" fmla="*/ 185 w 450"/>
                <a:gd name="T29" fmla="*/ 700 h 700"/>
                <a:gd name="T30" fmla="*/ 210 w 450"/>
                <a:gd name="T31" fmla="*/ 675 h 700"/>
                <a:gd name="T32" fmla="*/ 185 w 450"/>
                <a:gd name="T33" fmla="*/ 65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0" h="700">
                  <a:moveTo>
                    <a:pt x="185" y="650"/>
                  </a:moveTo>
                  <a:cubicBezTo>
                    <a:pt x="78" y="650"/>
                    <a:pt x="78" y="650"/>
                    <a:pt x="78" y="650"/>
                  </a:cubicBezTo>
                  <a:cubicBezTo>
                    <a:pt x="63" y="650"/>
                    <a:pt x="50" y="637"/>
                    <a:pt x="50" y="621"/>
                  </a:cubicBezTo>
                  <a:cubicBezTo>
                    <a:pt x="50" y="79"/>
                    <a:pt x="50" y="79"/>
                    <a:pt x="50" y="79"/>
                  </a:cubicBezTo>
                  <a:cubicBezTo>
                    <a:pt x="50" y="63"/>
                    <a:pt x="63" y="50"/>
                    <a:pt x="78" y="50"/>
                  </a:cubicBezTo>
                  <a:cubicBezTo>
                    <a:pt x="372" y="50"/>
                    <a:pt x="372" y="50"/>
                    <a:pt x="372" y="50"/>
                  </a:cubicBezTo>
                  <a:cubicBezTo>
                    <a:pt x="387" y="50"/>
                    <a:pt x="400" y="63"/>
                    <a:pt x="400" y="79"/>
                  </a:cubicBezTo>
                  <a:cubicBezTo>
                    <a:pt x="400" y="93"/>
                    <a:pt x="411" y="104"/>
                    <a:pt x="425" y="104"/>
                  </a:cubicBezTo>
                  <a:cubicBezTo>
                    <a:pt x="439" y="104"/>
                    <a:pt x="450" y="93"/>
                    <a:pt x="450" y="79"/>
                  </a:cubicBezTo>
                  <a:cubicBezTo>
                    <a:pt x="450" y="36"/>
                    <a:pt x="415" y="0"/>
                    <a:pt x="372" y="0"/>
                  </a:cubicBezTo>
                  <a:cubicBezTo>
                    <a:pt x="78" y="0"/>
                    <a:pt x="78" y="0"/>
                    <a:pt x="78" y="0"/>
                  </a:cubicBezTo>
                  <a:cubicBezTo>
                    <a:pt x="35" y="0"/>
                    <a:pt x="0" y="36"/>
                    <a:pt x="0" y="79"/>
                  </a:cubicBezTo>
                  <a:cubicBezTo>
                    <a:pt x="0" y="621"/>
                    <a:pt x="0" y="621"/>
                    <a:pt x="0" y="621"/>
                  </a:cubicBezTo>
                  <a:cubicBezTo>
                    <a:pt x="0" y="664"/>
                    <a:pt x="35" y="700"/>
                    <a:pt x="78" y="700"/>
                  </a:cubicBezTo>
                  <a:cubicBezTo>
                    <a:pt x="185" y="700"/>
                    <a:pt x="185" y="700"/>
                    <a:pt x="185" y="700"/>
                  </a:cubicBezTo>
                  <a:cubicBezTo>
                    <a:pt x="199" y="700"/>
                    <a:pt x="210" y="689"/>
                    <a:pt x="210" y="675"/>
                  </a:cubicBezTo>
                  <a:cubicBezTo>
                    <a:pt x="210" y="661"/>
                    <a:pt x="199" y="650"/>
                    <a:pt x="185"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矩形 2"/>
          <p:cNvSpPr/>
          <p:nvPr/>
        </p:nvSpPr>
        <p:spPr>
          <a:xfrm>
            <a:off x="4876798" y="2538185"/>
            <a:ext cx="1146629" cy="1146629"/>
          </a:xfrm>
          <a:prstGeom prst="rect">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76798" y="3858985"/>
            <a:ext cx="1146629" cy="1146629"/>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97598" y="2538185"/>
            <a:ext cx="1146629" cy="1146629"/>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97598" y="3858985"/>
            <a:ext cx="1146629" cy="1146629"/>
          </a:xfrm>
          <a:prstGeom prst="rect">
            <a:avLst/>
          </a:pr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087255" y="2880666"/>
            <a:ext cx="725714" cy="461665"/>
          </a:xfrm>
          <a:prstGeom prst="rect">
            <a:avLst/>
          </a:prstGeom>
          <a:noFill/>
        </p:spPr>
        <p:txBody>
          <a:bodyPr wrap="square" rtlCol="0">
            <a:spAutoFit/>
          </a:bodyPr>
          <a:lstStyle/>
          <a:p>
            <a:pPr algn="ctr"/>
            <a:r>
              <a:rPr lang="en-US" altLang="zh-CN" sz="2400" dirty="0" smtClean="0">
                <a:solidFill>
                  <a:schemeClr val="bg1"/>
                </a:solidFill>
                <a:latin typeface="Futura Book" pitchFamily="50" charset="0"/>
              </a:rPr>
              <a:t>01</a:t>
            </a:r>
            <a:endParaRPr lang="zh-CN" altLang="en-US" sz="2400" dirty="0">
              <a:solidFill>
                <a:schemeClr val="bg1"/>
              </a:solidFill>
              <a:latin typeface="Futura Book" pitchFamily="50" charset="0"/>
            </a:endParaRPr>
          </a:p>
        </p:txBody>
      </p:sp>
      <p:sp>
        <p:nvSpPr>
          <p:cNvPr id="8" name="文本框 7"/>
          <p:cNvSpPr txBox="1"/>
          <p:nvPr/>
        </p:nvSpPr>
        <p:spPr>
          <a:xfrm>
            <a:off x="5087255" y="4201466"/>
            <a:ext cx="725714" cy="461665"/>
          </a:xfrm>
          <a:prstGeom prst="rect">
            <a:avLst/>
          </a:prstGeom>
          <a:noFill/>
        </p:spPr>
        <p:txBody>
          <a:bodyPr wrap="square" rtlCol="0">
            <a:spAutoFit/>
          </a:bodyPr>
          <a:lstStyle/>
          <a:p>
            <a:pPr algn="ctr"/>
            <a:r>
              <a:rPr lang="en-US" altLang="zh-CN" sz="2400" dirty="0" smtClean="0">
                <a:solidFill>
                  <a:schemeClr val="bg1"/>
                </a:solidFill>
                <a:latin typeface="Futura Book" pitchFamily="50" charset="0"/>
              </a:rPr>
              <a:t>02</a:t>
            </a:r>
            <a:endParaRPr lang="zh-CN" altLang="en-US" sz="2400" dirty="0">
              <a:solidFill>
                <a:schemeClr val="bg1"/>
              </a:solidFill>
              <a:latin typeface="Futura Book" pitchFamily="50" charset="0"/>
            </a:endParaRPr>
          </a:p>
        </p:txBody>
      </p:sp>
      <p:sp>
        <p:nvSpPr>
          <p:cNvPr id="9" name="文本框 8"/>
          <p:cNvSpPr txBox="1"/>
          <p:nvPr/>
        </p:nvSpPr>
        <p:spPr>
          <a:xfrm>
            <a:off x="6413135" y="2880666"/>
            <a:ext cx="725714" cy="461665"/>
          </a:xfrm>
          <a:prstGeom prst="rect">
            <a:avLst/>
          </a:prstGeom>
          <a:noFill/>
        </p:spPr>
        <p:txBody>
          <a:bodyPr wrap="square" rtlCol="0">
            <a:spAutoFit/>
          </a:bodyPr>
          <a:lstStyle/>
          <a:p>
            <a:pPr algn="ctr"/>
            <a:r>
              <a:rPr lang="en-US" altLang="zh-CN" sz="2400" dirty="0" smtClean="0">
                <a:solidFill>
                  <a:schemeClr val="bg1"/>
                </a:solidFill>
                <a:latin typeface="Futura Book" pitchFamily="50" charset="0"/>
              </a:rPr>
              <a:t>03</a:t>
            </a:r>
            <a:endParaRPr lang="zh-CN" altLang="en-US" sz="2400" dirty="0">
              <a:solidFill>
                <a:schemeClr val="bg1"/>
              </a:solidFill>
              <a:latin typeface="Futura Book" pitchFamily="50" charset="0"/>
            </a:endParaRPr>
          </a:p>
        </p:txBody>
      </p:sp>
      <p:sp>
        <p:nvSpPr>
          <p:cNvPr id="10" name="文本框 9"/>
          <p:cNvSpPr txBox="1"/>
          <p:nvPr/>
        </p:nvSpPr>
        <p:spPr>
          <a:xfrm>
            <a:off x="6413135" y="4201466"/>
            <a:ext cx="725714" cy="461665"/>
          </a:xfrm>
          <a:prstGeom prst="rect">
            <a:avLst/>
          </a:prstGeom>
          <a:noFill/>
        </p:spPr>
        <p:txBody>
          <a:bodyPr wrap="square" rtlCol="0">
            <a:spAutoFit/>
          </a:bodyPr>
          <a:lstStyle/>
          <a:p>
            <a:pPr algn="ctr"/>
            <a:r>
              <a:rPr lang="en-US" altLang="zh-CN" sz="2400" dirty="0" smtClean="0">
                <a:solidFill>
                  <a:schemeClr val="bg1"/>
                </a:solidFill>
                <a:latin typeface="Futura Book" pitchFamily="50" charset="0"/>
              </a:rPr>
              <a:t>04</a:t>
            </a:r>
            <a:endParaRPr lang="zh-CN" altLang="en-US" sz="2400" dirty="0">
              <a:solidFill>
                <a:schemeClr val="bg1"/>
              </a:solidFill>
              <a:latin typeface="Futura Book" pitchFamily="50" charset="0"/>
            </a:endParaRPr>
          </a:p>
        </p:txBody>
      </p:sp>
      <p:grpSp>
        <p:nvGrpSpPr>
          <p:cNvPr id="13" name="组合 12"/>
          <p:cNvGrpSpPr/>
          <p:nvPr/>
        </p:nvGrpSpPr>
        <p:grpSpPr>
          <a:xfrm>
            <a:off x="841586" y="2138075"/>
            <a:ext cx="3523020" cy="1227154"/>
            <a:chOff x="841586" y="1884075"/>
            <a:chExt cx="3523020" cy="1227154"/>
          </a:xfrm>
        </p:grpSpPr>
        <p:sp>
          <p:nvSpPr>
            <p:cNvPr id="11" name="矩形 10"/>
            <p:cNvSpPr/>
            <p:nvPr/>
          </p:nvSpPr>
          <p:spPr>
            <a:xfrm>
              <a:off x="841586" y="1884075"/>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2" name="矩形 11"/>
            <p:cNvSpPr/>
            <p:nvPr/>
          </p:nvSpPr>
          <p:spPr>
            <a:xfrm>
              <a:off x="841586" y="2298699"/>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4" name="组合 13"/>
          <p:cNvGrpSpPr/>
          <p:nvPr/>
        </p:nvGrpSpPr>
        <p:grpSpPr>
          <a:xfrm>
            <a:off x="841586" y="3818721"/>
            <a:ext cx="3523020" cy="1227154"/>
            <a:chOff x="841586" y="1884075"/>
            <a:chExt cx="3523020" cy="1227154"/>
          </a:xfrm>
        </p:grpSpPr>
        <p:sp>
          <p:nvSpPr>
            <p:cNvPr id="15" name="矩形 14"/>
            <p:cNvSpPr/>
            <p:nvPr/>
          </p:nvSpPr>
          <p:spPr>
            <a:xfrm>
              <a:off x="841586" y="1884075"/>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6" name="矩形 15"/>
            <p:cNvSpPr/>
            <p:nvPr/>
          </p:nvSpPr>
          <p:spPr>
            <a:xfrm>
              <a:off x="841586" y="2298699"/>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sp>
        <p:nvSpPr>
          <p:cNvPr id="18" name="矩形 17"/>
          <p:cNvSpPr/>
          <p:nvPr/>
        </p:nvSpPr>
        <p:spPr>
          <a:xfrm>
            <a:off x="10216238" y="2138075"/>
            <a:ext cx="1210588" cy="400110"/>
          </a:xfrm>
          <a:prstGeom prst="rect">
            <a:avLst/>
          </a:prstGeom>
        </p:spPr>
        <p:txBody>
          <a:bodyPr wrap="none">
            <a:spAutoFit/>
          </a:bodyPr>
          <a:lstStyle/>
          <a:p>
            <a:pPr algn="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9" name="矩形 18"/>
          <p:cNvSpPr/>
          <p:nvPr/>
        </p:nvSpPr>
        <p:spPr>
          <a:xfrm>
            <a:off x="7903806" y="2552699"/>
            <a:ext cx="3523020" cy="812530"/>
          </a:xfrm>
          <a:prstGeom prst="rect">
            <a:avLst/>
          </a:prstGeom>
        </p:spPr>
        <p:txBody>
          <a:bodyPr wrap="square">
            <a:spAutoFit/>
          </a:bodyPr>
          <a:lstStyle/>
          <a:p>
            <a:pPr algn="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21" name="矩形 20"/>
          <p:cNvSpPr/>
          <p:nvPr/>
        </p:nvSpPr>
        <p:spPr>
          <a:xfrm>
            <a:off x="10216238" y="3818721"/>
            <a:ext cx="1210588" cy="400110"/>
          </a:xfrm>
          <a:prstGeom prst="rect">
            <a:avLst/>
          </a:prstGeom>
        </p:spPr>
        <p:txBody>
          <a:bodyPr wrap="none">
            <a:spAutoFit/>
          </a:bodyPr>
          <a:lstStyle/>
          <a:p>
            <a:pPr algn="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22" name="矩形 21"/>
          <p:cNvSpPr/>
          <p:nvPr/>
        </p:nvSpPr>
        <p:spPr>
          <a:xfrm>
            <a:off x="7903806" y="4233345"/>
            <a:ext cx="3523020" cy="812530"/>
          </a:xfrm>
          <a:prstGeom prst="rect">
            <a:avLst/>
          </a:prstGeom>
        </p:spPr>
        <p:txBody>
          <a:bodyPr wrap="square">
            <a:spAutoFit/>
          </a:bodyPr>
          <a:lstStyle/>
          <a:p>
            <a:pPr algn="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矩形 2"/>
          <p:cNvSpPr/>
          <p:nvPr/>
        </p:nvSpPr>
        <p:spPr>
          <a:xfrm>
            <a:off x="7550151" y="1132505"/>
            <a:ext cx="3532474" cy="4254277"/>
          </a:xfrm>
          <a:prstGeom prst="rect">
            <a:avLst/>
          </a:prstGeom>
          <a:blipFill>
            <a:blip r:embed="rId1" cstate="print"/>
            <a:srcRect/>
            <a:stretch>
              <a:fillRect b="2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93838" y="1718873"/>
            <a:ext cx="986972" cy="400110"/>
          </a:xfrm>
          <a:prstGeom prst="rect">
            <a:avLst/>
          </a:prstGeom>
          <a:solidFill>
            <a:srgbClr val="50A12B"/>
          </a:solidFill>
        </p:spPr>
        <p:txBody>
          <a:bodyPr wrap="square" rtlCol="0">
            <a:spAutoFit/>
          </a:bodyPr>
          <a:lstStyle/>
          <a:p>
            <a:pPr algn="ctr"/>
            <a:r>
              <a:rPr lang="en-US" altLang="zh-CN" sz="2000" dirty="0" smtClean="0">
                <a:solidFill>
                  <a:schemeClr val="bg1"/>
                </a:solidFill>
                <a:latin typeface="Humanist" pitchFamily="50" charset="0"/>
              </a:rPr>
              <a:t>One</a:t>
            </a:r>
            <a:endParaRPr lang="zh-CN" altLang="en-US" sz="2000" dirty="0">
              <a:solidFill>
                <a:schemeClr val="bg1"/>
              </a:solidFill>
              <a:latin typeface="Humanist" pitchFamily="50" charset="0"/>
            </a:endParaRPr>
          </a:p>
        </p:txBody>
      </p:sp>
      <p:sp>
        <p:nvSpPr>
          <p:cNvPr id="6" name="文本框 5"/>
          <p:cNvSpPr txBox="1"/>
          <p:nvPr/>
        </p:nvSpPr>
        <p:spPr>
          <a:xfrm>
            <a:off x="1493838" y="3059589"/>
            <a:ext cx="986972" cy="400110"/>
          </a:xfrm>
          <a:prstGeom prst="rect">
            <a:avLst/>
          </a:prstGeom>
          <a:solidFill>
            <a:srgbClr val="ABE171"/>
          </a:solidFill>
        </p:spPr>
        <p:txBody>
          <a:bodyPr wrap="square" rtlCol="0">
            <a:spAutoFit/>
          </a:bodyPr>
          <a:lstStyle/>
          <a:p>
            <a:pPr algn="ctr"/>
            <a:r>
              <a:rPr lang="en-US" altLang="zh-CN" sz="2000" dirty="0" smtClean="0">
                <a:solidFill>
                  <a:schemeClr val="bg1"/>
                </a:solidFill>
                <a:latin typeface="Humanist" pitchFamily="50" charset="0"/>
              </a:rPr>
              <a:t>Two</a:t>
            </a:r>
            <a:endParaRPr lang="zh-CN" altLang="en-US" sz="2000" dirty="0">
              <a:solidFill>
                <a:schemeClr val="bg1"/>
              </a:solidFill>
              <a:latin typeface="Humanist" pitchFamily="50" charset="0"/>
            </a:endParaRPr>
          </a:p>
        </p:txBody>
      </p:sp>
      <p:sp>
        <p:nvSpPr>
          <p:cNvPr id="7" name="文本框 6"/>
          <p:cNvSpPr txBox="1"/>
          <p:nvPr/>
        </p:nvSpPr>
        <p:spPr>
          <a:xfrm>
            <a:off x="1493838" y="4392797"/>
            <a:ext cx="986972" cy="369332"/>
          </a:xfrm>
          <a:prstGeom prst="rect">
            <a:avLst/>
          </a:prstGeom>
          <a:solidFill>
            <a:schemeClr val="bg1">
              <a:lumMod val="95000"/>
            </a:schemeClr>
          </a:solidFill>
        </p:spPr>
        <p:txBody>
          <a:bodyPr wrap="square" rtlCol="0">
            <a:spAutoFit/>
          </a:bodyPr>
          <a:lstStyle/>
          <a:p>
            <a:pPr algn="ctr"/>
            <a:r>
              <a:rPr lang="en-US" altLang="zh-CN" dirty="0" smtClean="0">
                <a:solidFill>
                  <a:schemeClr val="bg1"/>
                </a:solidFill>
                <a:latin typeface="Humanist" pitchFamily="50" charset="0"/>
              </a:rPr>
              <a:t>Three</a:t>
            </a:r>
            <a:endParaRPr lang="zh-CN" altLang="en-US" dirty="0">
              <a:solidFill>
                <a:schemeClr val="bg1"/>
              </a:solidFill>
              <a:latin typeface="Humanist" pitchFamily="50" charset="0"/>
            </a:endParaRPr>
          </a:p>
        </p:txBody>
      </p:sp>
      <p:sp>
        <p:nvSpPr>
          <p:cNvPr id="8" name="矩形 7"/>
          <p:cNvSpPr/>
          <p:nvPr/>
        </p:nvSpPr>
        <p:spPr>
          <a:xfrm>
            <a:off x="1493838" y="2118983"/>
            <a:ext cx="5300662" cy="609398"/>
          </a:xfrm>
          <a:prstGeom prst="rect">
            <a:avLst/>
          </a:prstGeom>
        </p:spPr>
        <p:txBody>
          <a:bodyPr wrap="square">
            <a:spAutoFit/>
          </a:bodyPr>
          <a:lstStyle/>
          <a:p>
            <a:pPr>
              <a:lnSpc>
                <a:spcPct val="120000"/>
              </a:lnSpc>
            </a:pPr>
            <a:r>
              <a:rPr lang="en-US" altLang="zh-CN" sz="1400" kern="100" dirty="0">
                <a:solidFill>
                  <a:schemeClr val="bg1">
                    <a:lumMod val="85000"/>
                    <a:alpha val="66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400" kern="100" dirty="0">
              <a:solidFill>
                <a:schemeClr val="bg1">
                  <a:lumMod val="85000"/>
                  <a:alpha val="66000"/>
                </a:schemeClr>
              </a:solidFill>
              <a:latin typeface="Humanist" pitchFamily="50" charset="0"/>
              <a:cs typeface="Times New Roman" panose="02020603050405020304" pitchFamily="18" charset="0"/>
            </a:endParaRPr>
          </a:p>
        </p:txBody>
      </p:sp>
      <p:sp>
        <p:nvSpPr>
          <p:cNvPr id="9" name="矩形 8"/>
          <p:cNvSpPr/>
          <p:nvPr/>
        </p:nvSpPr>
        <p:spPr>
          <a:xfrm>
            <a:off x="1493838" y="3455945"/>
            <a:ext cx="5300662" cy="609398"/>
          </a:xfrm>
          <a:prstGeom prst="rect">
            <a:avLst/>
          </a:prstGeom>
        </p:spPr>
        <p:txBody>
          <a:bodyPr wrap="square">
            <a:spAutoFit/>
          </a:bodyPr>
          <a:lstStyle/>
          <a:p>
            <a:pPr>
              <a:lnSpc>
                <a:spcPct val="120000"/>
              </a:lnSpc>
            </a:pPr>
            <a:r>
              <a:rPr lang="en-US" altLang="zh-CN" sz="1400" kern="100" dirty="0">
                <a:solidFill>
                  <a:schemeClr val="bg1">
                    <a:lumMod val="85000"/>
                    <a:alpha val="66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400" kern="100" dirty="0">
              <a:solidFill>
                <a:schemeClr val="bg1">
                  <a:lumMod val="85000"/>
                  <a:alpha val="66000"/>
                </a:schemeClr>
              </a:solidFill>
              <a:latin typeface="Humanist" pitchFamily="50" charset="0"/>
              <a:cs typeface="Times New Roman" panose="02020603050405020304" pitchFamily="18" charset="0"/>
            </a:endParaRPr>
          </a:p>
        </p:txBody>
      </p:sp>
      <p:sp>
        <p:nvSpPr>
          <p:cNvPr id="10" name="矩形 9"/>
          <p:cNvSpPr/>
          <p:nvPr/>
        </p:nvSpPr>
        <p:spPr>
          <a:xfrm>
            <a:off x="1493838" y="4759716"/>
            <a:ext cx="5300662" cy="609398"/>
          </a:xfrm>
          <a:prstGeom prst="rect">
            <a:avLst/>
          </a:prstGeom>
        </p:spPr>
        <p:txBody>
          <a:bodyPr wrap="square">
            <a:spAutoFit/>
          </a:bodyPr>
          <a:lstStyle/>
          <a:p>
            <a:pPr>
              <a:lnSpc>
                <a:spcPct val="120000"/>
              </a:lnSpc>
            </a:pPr>
            <a:r>
              <a:rPr lang="en-US" altLang="zh-CN" sz="1400" kern="100" dirty="0">
                <a:solidFill>
                  <a:schemeClr val="bg1">
                    <a:lumMod val="85000"/>
                    <a:alpha val="66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400" kern="100" dirty="0">
              <a:solidFill>
                <a:schemeClr val="bg1">
                  <a:lumMod val="85000"/>
                  <a:alpha val="66000"/>
                </a:schemeClr>
              </a:solidFill>
              <a:latin typeface="Humanist" pitchFamily="50"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19188" y="1813879"/>
            <a:ext cx="5256212" cy="3647122"/>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矩形 2"/>
          <p:cNvSpPr/>
          <p:nvPr/>
        </p:nvSpPr>
        <p:spPr>
          <a:xfrm>
            <a:off x="5741484" y="1947153"/>
            <a:ext cx="883108" cy="3369453"/>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72"/>
          <p:cNvSpPr>
            <a:spLocks noEditPoints="1"/>
          </p:cNvSpPr>
          <p:nvPr/>
        </p:nvSpPr>
        <p:spPr bwMode="auto">
          <a:xfrm>
            <a:off x="5995803" y="4076500"/>
            <a:ext cx="394708" cy="323418"/>
          </a:xfrm>
          <a:custGeom>
            <a:avLst/>
            <a:gdLst>
              <a:gd name="T0" fmla="*/ 650 w 676"/>
              <a:gd name="T1" fmla="*/ 500 h 550"/>
              <a:gd name="T2" fmla="*/ 50 w 676"/>
              <a:gd name="T3" fmla="*/ 500 h 550"/>
              <a:gd name="T4" fmla="*/ 50 w 676"/>
              <a:gd name="T5" fmla="*/ 25 h 550"/>
              <a:gd name="T6" fmla="*/ 25 w 676"/>
              <a:gd name="T7" fmla="*/ 0 h 550"/>
              <a:gd name="T8" fmla="*/ 0 w 676"/>
              <a:gd name="T9" fmla="*/ 25 h 550"/>
              <a:gd name="T10" fmla="*/ 0 w 676"/>
              <a:gd name="T11" fmla="*/ 525 h 550"/>
              <a:gd name="T12" fmla="*/ 25 w 676"/>
              <a:gd name="T13" fmla="*/ 550 h 550"/>
              <a:gd name="T14" fmla="*/ 650 w 676"/>
              <a:gd name="T15" fmla="*/ 550 h 550"/>
              <a:gd name="T16" fmla="*/ 675 w 676"/>
              <a:gd name="T17" fmla="*/ 525 h 550"/>
              <a:gd name="T18" fmla="*/ 650 w 676"/>
              <a:gd name="T19" fmla="*/ 500 h 550"/>
              <a:gd name="T20" fmla="*/ 143 w 676"/>
              <a:gd name="T21" fmla="*/ 350 h 550"/>
              <a:gd name="T22" fmla="*/ 159 w 676"/>
              <a:gd name="T23" fmla="*/ 344 h 550"/>
              <a:gd name="T24" fmla="*/ 300 w 676"/>
              <a:gd name="T25" fmla="*/ 222 h 550"/>
              <a:gd name="T26" fmla="*/ 436 w 676"/>
              <a:gd name="T27" fmla="*/ 344 h 550"/>
              <a:gd name="T28" fmla="*/ 471 w 676"/>
              <a:gd name="T29" fmla="*/ 342 h 550"/>
              <a:gd name="T30" fmla="*/ 667 w 676"/>
              <a:gd name="T31" fmla="*/ 132 h 550"/>
              <a:gd name="T32" fmla="*/ 665 w 676"/>
              <a:gd name="T33" fmla="*/ 96 h 550"/>
              <a:gd name="T34" fmla="*/ 630 w 676"/>
              <a:gd name="T35" fmla="*/ 98 h 550"/>
              <a:gd name="T36" fmla="*/ 451 w 676"/>
              <a:gd name="T37" fmla="*/ 290 h 550"/>
              <a:gd name="T38" fmla="*/ 317 w 676"/>
              <a:gd name="T39" fmla="*/ 170 h 550"/>
              <a:gd name="T40" fmla="*/ 284 w 676"/>
              <a:gd name="T41" fmla="*/ 170 h 550"/>
              <a:gd name="T42" fmla="*/ 127 w 676"/>
              <a:gd name="T43" fmla="*/ 306 h 550"/>
              <a:gd name="T44" fmla="*/ 124 w 676"/>
              <a:gd name="T45" fmla="*/ 341 h 550"/>
              <a:gd name="T46" fmla="*/ 143 w 676"/>
              <a:gd name="T47" fmla="*/ 350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6" h="550">
                <a:moveTo>
                  <a:pt x="650" y="500"/>
                </a:moveTo>
                <a:cubicBezTo>
                  <a:pt x="50" y="500"/>
                  <a:pt x="50" y="500"/>
                  <a:pt x="50" y="500"/>
                </a:cubicBezTo>
                <a:cubicBezTo>
                  <a:pt x="50" y="25"/>
                  <a:pt x="50" y="25"/>
                  <a:pt x="50" y="25"/>
                </a:cubicBezTo>
                <a:cubicBezTo>
                  <a:pt x="50" y="11"/>
                  <a:pt x="39" y="0"/>
                  <a:pt x="25" y="0"/>
                </a:cubicBezTo>
                <a:cubicBezTo>
                  <a:pt x="11" y="0"/>
                  <a:pt x="0" y="11"/>
                  <a:pt x="0" y="25"/>
                </a:cubicBezTo>
                <a:cubicBezTo>
                  <a:pt x="0" y="525"/>
                  <a:pt x="0" y="525"/>
                  <a:pt x="0" y="525"/>
                </a:cubicBezTo>
                <a:cubicBezTo>
                  <a:pt x="0" y="539"/>
                  <a:pt x="11" y="550"/>
                  <a:pt x="25" y="550"/>
                </a:cubicBezTo>
                <a:cubicBezTo>
                  <a:pt x="650" y="550"/>
                  <a:pt x="650" y="550"/>
                  <a:pt x="650" y="550"/>
                </a:cubicBezTo>
                <a:cubicBezTo>
                  <a:pt x="664" y="550"/>
                  <a:pt x="675" y="539"/>
                  <a:pt x="675" y="525"/>
                </a:cubicBezTo>
                <a:cubicBezTo>
                  <a:pt x="675" y="511"/>
                  <a:pt x="664" y="500"/>
                  <a:pt x="650" y="500"/>
                </a:cubicBezTo>
                <a:close/>
                <a:moveTo>
                  <a:pt x="143" y="350"/>
                </a:moveTo>
                <a:cubicBezTo>
                  <a:pt x="149" y="350"/>
                  <a:pt x="155" y="348"/>
                  <a:pt x="159" y="344"/>
                </a:cubicBezTo>
                <a:cubicBezTo>
                  <a:pt x="300" y="222"/>
                  <a:pt x="300" y="222"/>
                  <a:pt x="300" y="222"/>
                </a:cubicBezTo>
                <a:cubicBezTo>
                  <a:pt x="436" y="344"/>
                  <a:pt x="436" y="344"/>
                  <a:pt x="436" y="344"/>
                </a:cubicBezTo>
                <a:cubicBezTo>
                  <a:pt x="446" y="353"/>
                  <a:pt x="462" y="352"/>
                  <a:pt x="471" y="342"/>
                </a:cubicBezTo>
                <a:cubicBezTo>
                  <a:pt x="667" y="132"/>
                  <a:pt x="667" y="132"/>
                  <a:pt x="667" y="132"/>
                </a:cubicBezTo>
                <a:cubicBezTo>
                  <a:pt x="676" y="122"/>
                  <a:pt x="676" y="106"/>
                  <a:pt x="665" y="96"/>
                </a:cubicBezTo>
                <a:cubicBezTo>
                  <a:pt x="655" y="87"/>
                  <a:pt x="640" y="88"/>
                  <a:pt x="630" y="98"/>
                </a:cubicBezTo>
                <a:cubicBezTo>
                  <a:pt x="451" y="290"/>
                  <a:pt x="451" y="290"/>
                  <a:pt x="451" y="290"/>
                </a:cubicBezTo>
                <a:cubicBezTo>
                  <a:pt x="317" y="170"/>
                  <a:pt x="317" y="170"/>
                  <a:pt x="317" y="170"/>
                </a:cubicBezTo>
                <a:cubicBezTo>
                  <a:pt x="307" y="162"/>
                  <a:pt x="293" y="162"/>
                  <a:pt x="284" y="170"/>
                </a:cubicBezTo>
                <a:cubicBezTo>
                  <a:pt x="127" y="306"/>
                  <a:pt x="127" y="306"/>
                  <a:pt x="127" y="306"/>
                </a:cubicBezTo>
                <a:cubicBezTo>
                  <a:pt x="116" y="315"/>
                  <a:pt x="115" y="331"/>
                  <a:pt x="124" y="341"/>
                </a:cubicBezTo>
                <a:cubicBezTo>
                  <a:pt x="129" y="347"/>
                  <a:pt x="136" y="350"/>
                  <a:pt x="143" y="35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文本框 6"/>
          <p:cNvSpPr txBox="1"/>
          <p:nvPr/>
        </p:nvSpPr>
        <p:spPr>
          <a:xfrm>
            <a:off x="5771558" y="4481516"/>
            <a:ext cx="822960" cy="261610"/>
          </a:xfrm>
          <a:prstGeom prst="rect">
            <a:avLst/>
          </a:prstGeom>
          <a:noFill/>
        </p:spPr>
        <p:txBody>
          <a:bodyPr wrap="square" rtlCol="0">
            <a:spAutoFit/>
          </a:bodyPr>
          <a:lstStyle/>
          <a:p>
            <a:pPr algn="ctr"/>
            <a:r>
              <a:rPr lang="en-US" altLang="zh-CN" sz="1100" dirty="0" smtClean="0">
                <a:solidFill>
                  <a:schemeClr val="bg1"/>
                </a:solidFill>
                <a:latin typeface="Humanist" pitchFamily="50" charset="0"/>
              </a:rPr>
              <a:t>Add title</a:t>
            </a:r>
            <a:endParaRPr lang="zh-CN" altLang="en-US" sz="1100" dirty="0">
              <a:solidFill>
                <a:schemeClr val="bg1"/>
              </a:solidFill>
              <a:latin typeface="Humanist" pitchFamily="50" charset="0"/>
            </a:endParaRPr>
          </a:p>
        </p:txBody>
      </p:sp>
      <p:sp>
        <p:nvSpPr>
          <p:cNvPr id="5" name="Freeform 215"/>
          <p:cNvSpPr>
            <a:spLocks noEditPoints="1"/>
          </p:cNvSpPr>
          <p:nvPr/>
        </p:nvSpPr>
        <p:spPr bwMode="auto">
          <a:xfrm>
            <a:off x="5996598" y="2643230"/>
            <a:ext cx="392970" cy="405143"/>
          </a:xfrm>
          <a:custGeom>
            <a:avLst/>
            <a:gdLst>
              <a:gd name="T0" fmla="*/ 625 w 700"/>
              <a:gd name="T1" fmla="*/ 0 h 721"/>
              <a:gd name="T2" fmla="*/ 75 w 700"/>
              <a:gd name="T3" fmla="*/ 0 h 721"/>
              <a:gd name="T4" fmla="*/ 0 w 700"/>
              <a:gd name="T5" fmla="*/ 75 h 721"/>
              <a:gd name="T6" fmla="*/ 0 w 700"/>
              <a:gd name="T7" fmla="*/ 550 h 721"/>
              <a:gd name="T8" fmla="*/ 75 w 700"/>
              <a:gd name="T9" fmla="*/ 625 h 721"/>
              <a:gd name="T10" fmla="*/ 123 w 700"/>
              <a:gd name="T11" fmla="*/ 625 h 721"/>
              <a:gd name="T12" fmla="*/ 123 w 700"/>
              <a:gd name="T13" fmla="*/ 721 h 721"/>
              <a:gd name="T14" fmla="*/ 297 w 700"/>
              <a:gd name="T15" fmla="*/ 625 h 721"/>
              <a:gd name="T16" fmla="*/ 625 w 700"/>
              <a:gd name="T17" fmla="*/ 625 h 721"/>
              <a:gd name="T18" fmla="*/ 700 w 700"/>
              <a:gd name="T19" fmla="*/ 550 h 721"/>
              <a:gd name="T20" fmla="*/ 700 w 700"/>
              <a:gd name="T21" fmla="*/ 75 h 721"/>
              <a:gd name="T22" fmla="*/ 625 w 700"/>
              <a:gd name="T23" fmla="*/ 0 h 721"/>
              <a:gd name="T24" fmla="*/ 650 w 700"/>
              <a:gd name="T25" fmla="*/ 550 h 721"/>
              <a:gd name="T26" fmla="*/ 625 w 700"/>
              <a:gd name="T27" fmla="*/ 575 h 721"/>
              <a:gd name="T28" fmla="*/ 297 w 700"/>
              <a:gd name="T29" fmla="*/ 575 h 721"/>
              <a:gd name="T30" fmla="*/ 272 w 700"/>
              <a:gd name="T31" fmla="*/ 581 h 721"/>
              <a:gd name="T32" fmla="*/ 173 w 700"/>
              <a:gd name="T33" fmla="*/ 636 h 721"/>
              <a:gd name="T34" fmla="*/ 173 w 700"/>
              <a:gd name="T35" fmla="*/ 625 h 721"/>
              <a:gd name="T36" fmla="*/ 123 w 700"/>
              <a:gd name="T37" fmla="*/ 575 h 721"/>
              <a:gd name="T38" fmla="*/ 75 w 700"/>
              <a:gd name="T39" fmla="*/ 575 h 721"/>
              <a:gd name="T40" fmla="*/ 50 w 700"/>
              <a:gd name="T41" fmla="*/ 550 h 721"/>
              <a:gd name="T42" fmla="*/ 50 w 700"/>
              <a:gd name="T43" fmla="*/ 75 h 721"/>
              <a:gd name="T44" fmla="*/ 75 w 700"/>
              <a:gd name="T45" fmla="*/ 50 h 721"/>
              <a:gd name="T46" fmla="*/ 625 w 700"/>
              <a:gd name="T47" fmla="*/ 50 h 721"/>
              <a:gd name="T48" fmla="*/ 650 w 700"/>
              <a:gd name="T49" fmla="*/ 75 h 721"/>
              <a:gd name="T50" fmla="*/ 650 w 700"/>
              <a:gd name="T51" fmla="*/ 550 h 721"/>
              <a:gd name="T52" fmla="*/ 450 w 700"/>
              <a:gd name="T53" fmla="*/ 356 h 721"/>
              <a:gd name="T54" fmla="*/ 150 w 700"/>
              <a:gd name="T55" fmla="*/ 356 h 721"/>
              <a:gd name="T56" fmla="*/ 125 w 700"/>
              <a:gd name="T57" fmla="*/ 381 h 721"/>
              <a:gd name="T58" fmla="*/ 150 w 700"/>
              <a:gd name="T59" fmla="*/ 406 h 721"/>
              <a:gd name="T60" fmla="*/ 450 w 700"/>
              <a:gd name="T61" fmla="*/ 406 h 721"/>
              <a:gd name="T62" fmla="*/ 475 w 700"/>
              <a:gd name="T63" fmla="*/ 381 h 721"/>
              <a:gd name="T64" fmla="*/ 450 w 700"/>
              <a:gd name="T65" fmla="*/ 356 h 721"/>
              <a:gd name="T66" fmla="*/ 550 w 700"/>
              <a:gd name="T67" fmla="*/ 181 h 721"/>
              <a:gd name="T68" fmla="*/ 150 w 700"/>
              <a:gd name="T69" fmla="*/ 181 h 721"/>
              <a:gd name="T70" fmla="*/ 125 w 700"/>
              <a:gd name="T71" fmla="*/ 206 h 721"/>
              <a:gd name="T72" fmla="*/ 150 w 700"/>
              <a:gd name="T73" fmla="*/ 231 h 721"/>
              <a:gd name="T74" fmla="*/ 550 w 700"/>
              <a:gd name="T75" fmla="*/ 231 h 721"/>
              <a:gd name="T76" fmla="*/ 575 w 700"/>
              <a:gd name="T77" fmla="*/ 206 h 721"/>
              <a:gd name="T78" fmla="*/ 550 w 700"/>
              <a:gd name="T79" fmla="*/ 181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0" h="721">
                <a:moveTo>
                  <a:pt x="625" y="0"/>
                </a:moveTo>
                <a:cubicBezTo>
                  <a:pt x="75" y="0"/>
                  <a:pt x="75" y="0"/>
                  <a:pt x="75" y="0"/>
                </a:cubicBezTo>
                <a:cubicBezTo>
                  <a:pt x="34" y="0"/>
                  <a:pt x="0" y="34"/>
                  <a:pt x="0" y="75"/>
                </a:cubicBezTo>
                <a:cubicBezTo>
                  <a:pt x="0" y="550"/>
                  <a:pt x="0" y="550"/>
                  <a:pt x="0" y="550"/>
                </a:cubicBezTo>
                <a:cubicBezTo>
                  <a:pt x="0" y="591"/>
                  <a:pt x="34" y="625"/>
                  <a:pt x="75" y="625"/>
                </a:cubicBezTo>
                <a:cubicBezTo>
                  <a:pt x="123" y="625"/>
                  <a:pt x="123" y="625"/>
                  <a:pt x="123" y="625"/>
                </a:cubicBezTo>
                <a:cubicBezTo>
                  <a:pt x="123" y="721"/>
                  <a:pt x="123" y="721"/>
                  <a:pt x="123" y="721"/>
                </a:cubicBezTo>
                <a:cubicBezTo>
                  <a:pt x="297" y="625"/>
                  <a:pt x="297" y="625"/>
                  <a:pt x="297" y="625"/>
                </a:cubicBezTo>
                <a:cubicBezTo>
                  <a:pt x="625" y="625"/>
                  <a:pt x="625" y="625"/>
                  <a:pt x="625" y="625"/>
                </a:cubicBezTo>
                <a:cubicBezTo>
                  <a:pt x="666" y="625"/>
                  <a:pt x="700" y="591"/>
                  <a:pt x="700" y="550"/>
                </a:cubicBezTo>
                <a:cubicBezTo>
                  <a:pt x="700" y="75"/>
                  <a:pt x="700" y="75"/>
                  <a:pt x="700" y="75"/>
                </a:cubicBezTo>
                <a:cubicBezTo>
                  <a:pt x="700" y="34"/>
                  <a:pt x="666" y="0"/>
                  <a:pt x="625" y="0"/>
                </a:cubicBezTo>
                <a:close/>
                <a:moveTo>
                  <a:pt x="650" y="550"/>
                </a:moveTo>
                <a:cubicBezTo>
                  <a:pt x="650" y="564"/>
                  <a:pt x="639" y="575"/>
                  <a:pt x="625" y="575"/>
                </a:cubicBezTo>
                <a:cubicBezTo>
                  <a:pt x="297" y="575"/>
                  <a:pt x="297" y="575"/>
                  <a:pt x="297" y="575"/>
                </a:cubicBezTo>
                <a:cubicBezTo>
                  <a:pt x="288" y="575"/>
                  <a:pt x="280" y="577"/>
                  <a:pt x="272" y="581"/>
                </a:cubicBezTo>
                <a:cubicBezTo>
                  <a:pt x="173" y="636"/>
                  <a:pt x="173" y="636"/>
                  <a:pt x="173" y="636"/>
                </a:cubicBezTo>
                <a:cubicBezTo>
                  <a:pt x="173" y="625"/>
                  <a:pt x="173" y="625"/>
                  <a:pt x="173" y="625"/>
                </a:cubicBezTo>
                <a:cubicBezTo>
                  <a:pt x="173" y="597"/>
                  <a:pt x="151" y="575"/>
                  <a:pt x="123" y="575"/>
                </a:cubicBezTo>
                <a:cubicBezTo>
                  <a:pt x="75" y="575"/>
                  <a:pt x="75" y="575"/>
                  <a:pt x="75" y="575"/>
                </a:cubicBezTo>
                <a:cubicBezTo>
                  <a:pt x="61" y="575"/>
                  <a:pt x="50" y="564"/>
                  <a:pt x="50" y="550"/>
                </a:cubicBezTo>
                <a:cubicBezTo>
                  <a:pt x="50" y="75"/>
                  <a:pt x="50" y="75"/>
                  <a:pt x="50" y="75"/>
                </a:cubicBezTo>
                <a:cubicBezTo>
                  <a:pt x="50" y="61"/>
                  <a:pt x="61" y="50"/>
                  <a:pt x="75" y="50"/>
                </a:cubicBezTo>
                <a:cubicBezTo>
                  <a:pt x="625" y="50"/>
                  <a:pt x="625" y="50"/>
                  <a:pt x="625" y="50"/>
                </a:cubicBezTo>
                <a:cubicBezTo>
                  <a:pt x="639" y="50"/>
                  <a:pt x="650" y="61"/>
                  <a:pt x="650" y="75"/>
                </a:cubicBezTo>
                <a:lnTo>
                  <a:pt x="650" y="550"/>
                </a:lnTo>
                <a:close/>
                <a:moveTo>
                  <a:pt x="450" y="356"/>
                </a:moveTo>
                <a:cubicBezTo>
                  <a:pt x="150" y="356"/>
                  <a:pt x="150" y="356"/>
                  <a:pt x="150" y="356"/>
                </a:cubicBezTo>
                <a:cubicBezTo>
                  <a:pt x="136" y="356"/>
                  <a:pt x="125" y="367"/>
                  <a:pt x="125" y="381"/>
                </a:cubicBezTo>
                <a:cubicBezTo>
                  <a:pt x="125" y="395"/>
                  <a:pt x="136" y="406"/>
                  <a:pt x="150" y="406"/>
                </a:cubicBezTo>
                <a:cubicBezTo>
                  <a:pt x="450" y="406"/>
                  <a:pt x="450" y="406"/>
                  <a:pt x="450" y="406"/>
                </a:cubicBezTo>
                <a:cubicBezTo>
                  <a:pt x="464" y="406"/>
                  <a:pt x="475" y="395"/>
                  <a:pt x="475" y="381"/>
                </a:cubicBezTo>
                <a:cubicBezTo>
                  <a:pt x="475" y="367"/>
                  <a:pt x="464" y="356"/>
                  <a:pt x="450" y="356"/>
                </a:cubicBezTo>
                <a:close/>
                <a:moveTo>
                  <a:pt x="550" y="181"/>
                </a:moveTo>
                <a:cubicBezTo>
                  <a:pt x="150" y="181"/>
                  <a:pt x="150" y="181"/>
                  <a:pt x="150" y="181"/>
                </a:cubicBezTo>
                <a:cubicBezTo>
                  <a:pt x="136" y="181"/>
                  <a:pt x="125" y="192"/>
                  <a:pt x="125" y="206"/>
                </a:cubicBezTo>
                <a:cubicBezTo>
                  <a:pt x="125" y="220"/>
                  <a:pt x="136" y="231"/>
                  <a:pt x="150" y="231"/>
                </a:cubicBezTo>
                <a:cubicBezTo>
                  <a:pt x="550" y="231"/>
                  <a:pt x="550" y="231"/>
                  <a:pt x="550" y="231"/>
                </a:cubicBezTo>
                <a:cubicBezTo>
                  <a:pt x="564" y="231"/>
                  <a:pt x="575" y="220"/>
                  <a:pt x="575" y="206"/>
                </a:cubicBezTo>
                <a:cubicBezTo>
                  <a:pt x="575" y="192"/>
                  <a:pt x="564" y="181"/>
                  <a:pt x="550" y="1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5771558" y="3144385"/>
            <a:ext cx="822960" cy="261610"/>
          </a:xfrm>
          <a:prstGeom prst="rect">
            <a:avLst/>
          </a:prstGeom>
          <a:noFill/>
        </p:spPr>
        <p:txBody>
          <a:bodyPr wrap="square" rtlCol="0">
            <a:spAutoFit/>
          </a:bodyPr>
          <a:lstStyle/>
          <a:p>
            <a:pPr algn="ctr"/>
            <a:r>
              <a:rPr lang="en-US" altLang="zh-CN" sz="1100" dirty="0" smtClean="0">
                <a:solidFill>
                  <a:schemeClr val="bg1"/>
                </a:solidFill>
                <a:latin typeface="Humanist" pitchFamily="50" charset="0"/>
              </a:rPr>
              <a:t>Add title</a:t>
            </a:r>
            <a:endParaRPr lang="zh-CN" altLang="en-US" sz="1100" dirty="0">
              <a:solidFill>
                <a:schemeClr val="bg1"/>
              </a:solidFill>
              <a:latin typeface="Humanist" pitchFamily="50" charset="0"/>
            </a:endParaRPr>
          </a:p>
        </p:txBody>
      </p:sp>
      <p:sp>
        <p:nvSpPr>
          <p:cNvPr id="17" name="矩形 16"/>
          <p:cNvSpPr/>
          <p:nvPr/>
        </p:nvSpPr>
        <p:spPr>
          <a:xfrm>
            <a:off x="7270750" y="2447042"/>
            <a:ext cx="4149175" cy="1126462"/>
          </a:xfrm>
          <a:prstGeom prst="rect">
            <a:avLst/>
          </a:prstGeom>
        </p:spPr>
        <p:txBody>
          <a:bodyPr wrap="square">
            <a:spAutoFit/>
          </a:bodyPr>
          <a:lstStyle/>
          <a:p>
            <a:pPr>
              <a:lnSpc>
                <a:spcPct val="120000"/>
              </a:lnSpc>
            </a:pPr>
            <a:r>
              <a:rPr lang="en-US" altLang="zh-CN" sz="14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
        <p:nvSpPr>
          <p:cNvPr id="18" name="矩形 17"/>
          <p:cNvSpPr/>
          <p:nvPr/>
        </p:nvSpPr>
        <p:spPr>
          <a:xfrm>
            <a:off x="7270750" y="3938068"/>
            <a:ext cx="4149175" cy="1126462"/>
          </a:xfrm>
          <a:prstGeom prst="rect">
            <a:avLst/>
          </a:prstGeom>
        </p:spPr>
        <p:txBody>
          <a:bodyPr wrap="square">
            <a:spAutoFit/>
          </a:bodyPr>
          <a:lstStyle/>
          <a:p>
            <a:pPr>
              <a:lnSpc>
                <a:spcPct val="120000"/>
              </a:lnSpc>
            </a:pPr>
            <a:r>
              <a:rPr lang="en-US" altLang="zh-CN" sz="1400" kern="100" dirty="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3" name="任意多边形 2"/>
          <p:cNvSpPr/>
          <p:nvPr/>
        </p:nvSpPr>
        <p:spPr>
          <a:xfrm rot="16200000">
            <a:off x="4107465" y="3590891"/>
            <a:ext cx="2528302" cy="844240"/>
          </a:xfrm>
          <a:custGeom>
            <a:avLst/>
            <a:gdLst>
              <a:gd name="connsiteX0" fmla="*/ 2731626 w 2731626"/>
              <a:gd name="connsiteY0" fmla="*/ 740778 h 949124"/>
              <a:gd name="connsiteX1" fmla="*/ 2199190 w 2731626"/>
              <a:gd name="connsiteY1" fmla="*/ 740778 h 949124"/>
              <a:gd name="connsiteX2" fmla="*/ 474562 w 2731626"/>
              <a:gd name="connsiteY2" fmla="*/ 740778 h 949124"/>
              <a:gd name="connsiteX3" fmla="*/ 474562 w 2731626"/>
              <a:gd name="connsiteY3" fmla="*/ 949124 h 949124"/>
              <a:gd name="connsiteX4" fmla="*/ 0 w 2731626"/>
              <a:gd name="connsiteY4" fmla="*/ 474562 h 949124"/>
              <a:gd name="connsiteX5" fmla="*/ 474562 w 2731626"/>
              <a:gd name="connsiteY5" fmla="*/ 0 h 949124"/>
              <a:gd name="connsiteX6" fmla="*/ 474562 w 2731626"/>
              <a:gd name="connsiteY6" fmla="*/ 208342 h 949124"/>
              <a:gd name="connsiteX7" fmla="*/ 2199190 w 2731626"/>
              <a:gd name="connsiteY7" fmla="*/ 208342 h 94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1626" h="949124">
                <a:moveTo>
                  <a:pt x="2731626" y="740778"/>
                </a:moveTo>
                <a:lnTo>
                  <a:pt x="2199190" y="740778"/>
                </a:lnTo>
                <a:lnTo>
                  <a:pt x="474562" y="740778"/>
                </a:lnTo>
                <a:lnTo>
                  <a:pt x="474562" y="949124"/>
                </a:lnTo>
                <a:lnTo>
                  <a:pt x="0" y="474562"/>
                </a:lnTo>
                <a:lnTo>
                  <a:pt x="474562" y="0"/>
                </a:lnTo>
                <a:lnTo>
                  <a:pt x="474562" y="208342"/>
                </a:lnTo>
                <a:lnTo>
                  <a:pt x="2199190" y="208342"/>
                </a:lnTo>
                <a:close/>
              </a:path>
            </a:pathLst>
          </a:cu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5400000" flipH="1">
            <a:off x="5056376" y="3590891"/>
            <a:ext cx="2528302" cy="844240"/>
          </a:xfrm>
          <a:custGeom>
            <a:avLst/>
            <a:gdLst>
              <a:gd name="connsiteX0" fmla="*/ 2731626 w 2731626"/>
              <a:gd name="connsiteY0" fmla="*/ 740778 h 949124"/>
              <a:gd name="connsiteX1" fmla="*/ 2199190 w 2731626"/>
              <a:gd name="connsiteY1" fmla="*/ 740778 h 949124"/>
              <a:gd name="connsiteX2" fmla="*/ 474562 w 2731626"/>
              <a:gd name="connsiteY2" fmla="*/ 740778 h 949124"/>
              <a:gd name="connsiteX3" fmla="*/ 474562 w 2731626"/>
              <a:gd name="connsiteY3" fmla="*/ 949124 h 949124"/>
              <a:gd name="connsiteX4" fmla="*/ 0 w 2731626"/>
              <a:gd name="connsiteY4" fmla="*/ 474562 h 949124"/>
              <a:gd name="connsiteX5" fmla="*/ 474562 w 2731626"/>
              <a:gd name="connsiteY5" fmla="*/ 0 h 949124"/>
              <a:gd name="connsiteX6" fmla="*/ 474562 w 2731626"/>
              <a:gd name="connsiteY6" fmla="*/ 208342 h 949124"/>
              <a:gd name="connsiteX7" fmla="*/ 2199190 w 2731626"/>
              <a:gd name="connsiteY7" fmla="*/ 208342 h 94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1626" h="949124">
                <a:moveTo>
                  <a:pt x="2731626" y="740778"/>
                </a:moveTo>
                <a:lnTo>
                  <a:pt x="2199190" y="740778"/>
                </a:lnTo>
                <a:lnTo>
                  <a:pt x="474562" y="740778"/>
                </a:lnTo>
                <a:lnTo>
                  <a:pt x="474562" y="949124"/>
                </a:lnTo>
                <a:lnTo>
                  <a:pt x="0" y="474562"/>
                </a:lnTo>
                <a:lnTo>
                  <a:pt x="474562" y="0"/>
                </a:lnTo>
                <a:lnTo>
                  <a:pt x="474562" y="208342"/>
                </a:lnTo>
                <a:lnTo>
                  <a:pt x="2199190" y="208342"/>
                </a:lnTo>
                <a:close/>
              </a:path>
            </a:pathLst>
          </a:cu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5400000" flipV="1">
            <a:off x="4581921" y="2547074"/>
            <a:ext cx="2528302" cy="844240"/>
          </a:xfrm>
          <a:custGeom>
            <a:avLst/>
            <a:gdLst>
              <a:gd name="connsiteX0" fmla="*/ 2731626 w 2731626"/>
              <a:gd name="connsiteY0" fmla="*/ 740778 h 949124"/>
              <a:gd name="connsiteX1" fmla="*/ 2199190 w 2731626"/>
              <a:gd name="connsiteY1" fmla="*/ 740778 h 949124"/>
              <a:gd name="connsiteX2" fmla="*/ 474562 w 2731626"/>
              <a:gd name="connsiteY2" fmla="*/ 740778 h 949124"/>
              <a:gd name="connsiteX3" fmla="*/ 474562 w 2731626"/>
              <a:gd name="connsiteY3" fmla="*/ 949124 h 949124"/>
              <a:gd name="connsiteX4" fmla="*/ 0 w 2731626"/>
              <a:gd name="connsiteY4" fmla="*/ 474562 h 949124"/>
              <a:gd name="connsiteX5" fmla="*/ 474562 w 2731626"/>
              <a:gd name="connsiteY5" fmla="*/ 0 h 949124"/>
              <a:gd name="connsiteX6" fmla="*/ 474562 w 2731626"/>
              <a:gd name="connsiteY6" fmla="*/ 208342 h 949124"/>
              <a:gd name="connsiteX7" fmla="*/ 2199190 w 2731626"/>
              <a:gd name="connsiteY7" fmla="*/ 208342 h 94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1626" h="949124">
                <a:moveTo>
                  <a:pt x="2731626" y="740778"/>
                </a:moveTo>
                <a:lnTo>
                  <a:pt x="2199190" y="740778"/>
                </a:lnTo>
                <a:lnTo>
                  <a:pt x="474562" y="740778"/>
                </a:lnTo>
                <a:lnTo>
                  <a:pt x="474562" y="949124"/>
                </a:lnTo>
                <a:lnTo>
                  <a:pt x="0" y="474562"/>
                </a:lnTo>
                <a:lnTo>
                  <a:pt x="474562" y="0"/>
                </a:lnTo>
                <a:lnTo>
                  <a:pt x="474562" y="208342"/>
                </a:lnTo>
                <a:lnTo>
                  <a:pt x="2199190" y="208342"/>
                </a:lnTo>
                <a:close/>
              </a:path>
            </a:pathLst>
          </a:cu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6200000" flipH="1" flipV="1">
            <a:off x="5530832" y="2547074"/>
            <a:ext cx="2528302" cy="844240"/>
          </a:xfrm>
          <a:custGeom>
            <a:avLst/>
            <a:gdLst>
              <a:gd name="connsiteX0" fmla="*/ 2731626 w 2731626"/>
              <a:gd name="connsiteY0" fmla="*/ 740778 h 949124"/>
              <a:gd name="connsiteX1" fmla="*/ 2199190 w 2731626"/>
              <a:gd name="connsiteY1" fmla="*/ 740778 h 949124"/>
              <a:gd name="connsiteX2" fmla="*/ 474562 w 2731626"/>
              <a:gd name="connsiteY2" fmla="*/ 740778 h 949124"/>
              <a:gd name="connsiteX3" fmla="*/ 474562 w 2731626"/>
              <a:gd name="connsiteY3" fmla="*/ 949124 h 949124"/>
              <a:gd name="connsiteX4" fmla="*/ 0 w 2731626"/>
              <a:gd name="connsiteY4" fmla="*/ 474562 h 949124"/>
              <a:gd name="connsiteX5" fmla="*/ 474562 w 2731626"/>
              <a:gd name="connsiteY5" fmla="*/ 0 h 949124"/>
              <a:gd name="connsiteX6" fmla="*/ 474562 w 2731626"/>
              <a:gd name="connsiteY6" fmla="*/ 208342 h 949124"/>
              <a:gd name="connsiteX7" fmla="*/ 2199190 w 2731626"/>
              <a:gd name="connsiteY7" fmla="*/ 208342 h 94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1626" h="949124">
                <a:moveTo>
                  <a:pt x="2731626" y="740778"/>
                </a:moveTo>
                <a:lnTo>
                  <a:pt x="2199190" y="740778"/>
                </a:lnTo>
                <a:lnTo>
                  <a:pt x="474562" y="740778"/>
                </a:lnTo>
                <a:lnTo>
                  <a:pt x="474562" y="949124"/>
                </a:lnTo>
                <a:lnTo>
                  <a:pt x="0" y="474562"/>
                </a:lnTo>
                <a:lnTo>
                  <a:pt x="474562" y="0"/>
                </a:lnTo>
                <a:lnTo>
                  <a:pt x="474562" y="208342"/>
                </a:lnTo>
                <a:lnTo>
                  <a:pt x="2199190" y="208342"/>
                </a:lnTo>
                <a:close/>
              </a:path>
            </a:pathLst>
          </a:custGeom>
          <a:solidFill>
            <a:srgbClr val="ABE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41586" y="2138075"/>
            <a:ext cx="3523020" cy="1227154"/>
            <a:chOff x="841586" y="1884075"/>
            <a:chExt cx="3523020" cy="1227154"/>
          </a:xfrm>
        </p:grpSpPr>
        <p:sp>
          <p:nvSpPr>
            <p:cNvPr id="8" name="矩形 7"/>
            <p:cNvSpPr/>
            <p:nvPr/>
          </p:nvSpPr>
          <p:spPr>
            <a:xfrm>
              <a:off x="841586" y="1884075"/>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9" name="矩形 8"/>
            <p:cNvSpPr/>
            <p:nvPr/>
          </p:nvSpPr>
          <p:spPr>
            <a:xfrm>
              <a:off x="841586" y="2298699"/>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grpSp>
        <p:nvGrpSpPr>
          <p:cNvPr id="10" name="组合 9"/>
          <p:cNvGrpSpPr/>
          <p:nvPr/>
        </p:nvGrpSpPr>
        <p:grpSpPr>
          <a:xfrm>
            <a:off x="841586" y="3818721"/>
            <a:ext cx="3523020" cy="1227154"/>
            <a:chOff x="841586" y="1884075"/>
            <a:chExt cx="3523020" cy="1227154"/>
          </a:xfrm>
        </p:grpSpPr>
        <p:sp>
          <p:nvSpPr>
            <p:cNvPr id="11" name="矩形 10"/>
            <p:cNvSpPr/>
            <p:nvPr/>
          </p:nvSpPr>
          <p:spPr>
            <a:xfrm>
              <a:off x="841586" y="1884075"/>
              <a:ext cx="1210588" cy="400110"/>
            </a:xfrm>
            <a:prstGeom prst="rect">
              <a:avLst/>
            </a:prstGeom>
          </p:spPr>
          <p:txBody>
            <a:bodyPr wrap="none">
              <a:spAutoFit/>
            </a:bodyPr>
            <a:lstStyle/>
            <a:p>
              <a:pP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2" name="矩形 11"/>
            <p:cNvSpPr/>
            <p:nvPr/>
          </p:nvSpPr>
          <p:spPr>
            <a:xfrm>
              <a:off x="841586" y="2298699"/>
              <a:ext cx="3523020" cy="812530"/>
            </a:xfrm>
            <a:prstGeom prst="rect">
              <a:avLst/>
            </a:prstGeom>
          </p:spPr>
          <p:txBody>
            <a:bodyPr wrap="square">
              <a:spAutoFit/>
            </a:bodyPr>
            <a:lstStyle/>
            <a:p>
              <a:pP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grpSp>
      <p:sp>
        <p:nvSpPr>
          <p:cNvPr id="13" name="矩形 12"/>
          <p:cNvSpPr/>
          <p:nvPr/>
        </p:nvSpPr>
        <p:spPr>
          <a:xfrm>
            <a:off x="10216238" y="2138075"/>
            <a:ext cx="1210588" cy="400110"/>
          </a:xfrm>
          <a:prstGeom prst="rect">
            <a:avLst/>
          </a:prstGeom>
        </p:spPr>
        <p:txBody>
          <a:bodyPr wrap="none">
            <a:spAutoFit/>
          </a:bodyPr>
          <a:lstStyle/>
          <a:p>
            <a:pPr algn="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4" name="矩形 13"/>
          <p:cNvSpPr/>
          <p:nvPr/>
        </p:nvSpPr>
        <p:spPr>
          <a:xfrm>
            <a:off x="7903806" y="2552699"/>
            <a:ext cx="3523020" cy="812530"/>
          </a:xfrm>
          <a:prstGeom prst="rect">
            <a:avLst/>
          </a:prstGeom>
        </p:spPr>
        <p:txBody>
          <a:bodyPr wrap="square">
            <a:spAutoFit/>
          </a:bodyPr>
          <a:lstStyle/>
          <a:p>
            <a:pPr algn="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
        <p:nvSpPr>
          <p:cNvPr id="15" name="矩形 14"/>
          <p:cNvSpPr/>
          <p:nvPr/>
        </p:nvSpPr>
        <p:spPr>
          <a:xfrm>
            <a:off x="10216238" y="3818721"/>
            <a:ext cx="1210588" cy="400110"/>
          </a:xfrm>
          <a:prstGeom prst="rect">
            <a:avLst/>
          </a:prstGeom>
        </p:spPr>
        <p:txBody>
          <a:bodyPr wrap="none">
            <a:spAutoFit/>
          </a:bodyPr>
          <a:lstStyle/>
          <a:p>
            <a:pPr algn="r">
              <a:spcAft>
                <a:spcPts val="0"/>
              </a:spcAft>
            </a:pPr>
            <a:r>
              <a:rPr lang="zh-CN" altLang="en-US" sz="20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000" kern="100" dirty="0">
              <a:latin typeface="SetoFont" panose="02000600000000000000" pitchFamily="2" charset="-122"/>
              <a:ea typeface="SetoFont" panose="02000600000000000000" pitchFamily="2" charset="-122"/>
              <a:cs typeface="SetoFont" panose="02000600000000000000" pitchFamily="2" charset="-122"/>
            </a:endParaRPr>
          </a:p>
        </p:txBody>
      </p:sp>
      <p:sp>
        <p:nvSpPr>
          <p:cNvPr id="16" name="矩形 15"/>
          <p:cNvSpPr/>
          <p:nvPr/>
        </p:nvSpPr>
        <p:spPr>
          <a:xfrm>
            <a:off x="7903806" y="4233345"/>
            <a:ext cx="3523020" cy="812530"/>
          </a:xfrm>
          <a:prstGeom prst="rect">
            <a:avLst/>
          </a:prstGeom>
        </p:spPr>
        <p:txBody>
          <a:bodyPr wrap="square">
            <a:spAutoFit/>
          </a:bodyPr>
          <a:lstStyle/>
          <a:p>
            <a:pPr algn="r">
              <a:lnSpc>
                <a:spcPct val="130000"/>
              </a:lnSpc>
            </a:pPr>
            <a:r>
              <a:rPr lang="en-US" altLang="zh-CN" sz="1200" kern="100" dirty="0">
                <a:solidFill>
                  <a:schemeClr val="bg1">
                    <a:lumMod val="85000"/>
                    <a:alpha val="70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200" kern="100" dirty="0">
              <a:solidFill>
                <a:schemeClr val="bg1">
                  <a:lumMod val="85000"/>
                  <a:alpha val="70000"/>
                </a:schemeClr>
              </a:solidFill>
              <a:latin typeface="Humanist" pitchFamily="50" charset="0"/>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sp>
        <p:nvSpPr>
          <p:cNvPr id="23" name="矩形 22"/>
          <p:cNvSpPr/>
          <p:nvPr/>
        </p:nvSpPr>
        <p:spPr>
          <a:xfrm>
            <a:off x="6392409" y="1538514"/>
            <a:ext cx="792163" cy="2842986"/>
          </a:xfrm>
          <a:prstGeom prst="rect">
            <a:avLst/>
          </a:prstGeom>
          <a:solidFill>
            <a:srgbClr val="50A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77889" y="1538514"/>
            <a:ext cx="5218111" cy="2842986"/>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184572" y="1538514"/>
            <a:ext cx="4167641" cy="2842986"/>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04900" y="4809242"/>
            <a:ext cx="9982200" cy="867930"/>
          </a:xfrm>
          <a:prstGeom prst="rect">
            <a:avLst/>
          </a:prstGeom>
        </p:spPr>
        <p:txBody>
          <a:bodyPr wrap="square">
            <a:spAutoFit/>
          </a:bodyPr>
          <a:lstStyle/>
          <a:p>
            <a:pPr algn="ctr">
              <a:lnSpc>
                <a:spcPct val="120000"/>
              </a:lnSpc>
            </a:pPr>
            <a:r>
              <a:rPr lang="en-US" altLang="zh-CN" sz="1400" kern="100" dirty="0" smtClean="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 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
        <p:nvSpPr>
          <p:cNvPr id="27" name="文本框 26"/>
          <p:cNvSpPr txBox="1"/>
          <p:nvPr/>
        </p:nvSpPr>
        <p:spPr>
          <a:xfrm>
            <a:off x="6511492" y="2100110"/>
            <a:ext cx="553998" cy="1719793"/>
          </a:xfrm>
          <a:prstGeom prst="rect">
            <a:avLst/>
          </a:prstGeom>
          <a:noFill/>
        </p:spPr>
        <p:txBody>
          <a:bodyPr vert="eaVert" wrap="square" rtlCol="0">
            <a:spAutoFit/>
          </a:bodyPr>
          <a:lstStyle/>
          <a:p>
            <a:pPr algn="ctr"/>
            <a:r>
              <a:rPr lang="en-US" altLang="zh-CN" sz="2400" dirty="0" smtClean="0">
                <a:solidFill>
                  <a:schemeClr val="bg1"/>
                </a:solidFill>
                <a:latin typeface="Humanist" pitchFamily="50" charset="0"/>
              </a:rPr>
              <a:t>keywor</a:t>
            </a:r>
            <a:r>
              <a:rPr lang="en-US" altLang="zh-CN" sz="2400" dirty="0">
                <a:solidFill>
                  <a:schemeClr val="bg1"/>
                </a:solidFill>
                <a:latin typeface="Humanist" pitchFamily="50" charset="0"/>
              </a:rPr>
              <a:t>d</a:t>
            </a:r>
            <a:endParaRPr lang="zh-CN" altLang="en-US" sz="2400" dirty="0">
              <a:solidFill>
                <a:schemeClr val="bg1"/>
              </a:solidFill>
              <a:latin typeface="Humanist" pitchFamily="50" charset="0"/>
            </a:endParaRPr>
          </a:p>
        </p:txBody>
      </p:sp>
      <p:sp>
        <p:nvSpPr>
          <p:cNvPr id="28" name="矩形 27"/>
          <p:cNvSpPr/>
          <p:nvPr/>
        </p:nvSpPr>
        <p:spPr>
          <a:xfrm>
            <a:off x="7661274" y="2526041"/>
            <a:ext cx="3425825" cy="867930"/>
          </a:xfrm>
          <a:prstGeom prst="rect">
            <a:avLst/>
          </a:prstGeom>
        </p:spPr>
        <p:txBody>
          <a:bodyPr wrap="square">
            <a:spAutoFit/>
          </a:bodyPr>
          <a:lstStyle/>
          <a:p>
            <a:pPr>
              <a:lnSpc>
                <a:spcPct val="120000"/>
              </a:lnSpc>
            </a:pPr>
            <a:r>
              <a:rPr lang="en-US" altLang="zh-CN" sz="1400" kern="100" dirty="0">
                <a:solidFill>
                  <a:schemeClr val="bg1">
                    <a:lumMod val="85000"/>
                    <a:alpha val="66000"/>
                  </a:schemeClr>
                </a:solidFill>
                <a:latin typeface="Humanist" pitchFamily="50" charset="0"/>
                <a:cs typeface="Times New Roman" panose="02020603050405020304" pitchFamily="18" charset="0"/>
              </a:rPr>
              <a:t>Enter the text content directly here, the text format will not change. Enter the text content directly here, the text format will not change.</a:t>
            </a:r>
            <a:endParaRPr lang="zh-CN" altLang="zh-CN" sz="1400" kern="100" dirty="0">
              <a:solidFill>
                <a:schemeClr val="bg1">
                  <a:lumMod val="85000"/>
                  <a:alpha val="66000"/>
                </a:schemeClr>
              </a:solidFill>
              <a:latin typeface="Humanist" pitchFamily="50"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574800" y="1917700"/>
            <a:ext cx="3479800" cy="3479800"/>
          </a:xfrm>
          <a:prstGeom prst="ellipse">
            <a:avLst/>
          </a:prstGeom>
          <a:solidFill>
            <a:srgbClr val="ABE17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845050" y="360487"/>
            <a:ext cx="2501900" cy="523220"/>
          </a:xfrm>
          <a:prstGeom prst="rect">
            <a:avLst/>
          </a:prstGeom>
          <a:noFill/>
        </p:spPr>
        <p:txBody>
          <a:bodyPr wrap="square" rtlCol="0">
            <a:spAutoFit/>
          </a:bodyPr>
          <a:lstStyle/>
          <a:p>
            <a:pPr algn="ctr"/>
            <a:r>
              <a:rPr lang="zh-CN" altLang="en-US" sz="2800" dirty="0" smtClean="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rPr>
              <a:t>在此添加文本</a:t>
            </a:r>
            <a:endParaRPr lang="zh-CN" altLang="en-US" sz="2800" dirty="0">
              <a:solidFill>
                <a:schemeClr val="tx1">
                  <a:lumMod val="85000"/>
                  <a:lumOff val="15000"/>
                </a:schemeClr>
              </a:solidFill>
              <a:latin typeface="SetoFont" panose="02000600000000000000" pitchFamily="2" charset="-122"/>
              <a:ea typeface="SetoFont" panose="02000600000000000000" pitchFamily="2" charset="-122"/>
              <a:cs typeface="SetoFont" panose="02000600000000000000" pitchFamily="2" charset="-122"/>
            </a:endParaRPr>
          </a:p>
        </p:txBody>
      </p:sp>
      <p:pic>
        <p:nvPicPr>
          <p:cNvPr id="3" name="图片 2"/>
          <p:cNvPicPr>
            <a:picLocks noChangeAspect="1"/>
          </p:cNvPicPr>
          <p:nvPr/>
        </p:nvPicPr>
        <p:blipFill>
          <a:blip r:embed="rId1" cstate="print"/>
          <a:stretch>
            <a:fillRect/>
          </a:stretch>
        </p:blipFill>
        <p:spPr>
          <a:xfrm>
            <a:off x="2226690" y="1916276"/>
            <a:ext cx="2116710" cy="3532024"/>
          </a:xfrm>
          <a:prstGeom prst="rect">
            <a:avLst/>
          </a:prstGeom>
        </p:spPr>
      </p:pic>
      <p:sp>
        <p:nvSpPr>
          <p:cNvPr id="5" name="椭圆 4"/>
          <p:cNvSpPr/>
          <p:nvPr/>
        </p:nvSpPr>
        <p:spPr>
          <a:xfrm>
            <a:off x="1852776" y="2195676"/>
            <a:ext cx="2923848" cy="2923848"/>
          </a:xfrm>
          <a:prstGeom prst="ellipse">
            <a:avLst/>
          </a:prstGeom>
          <a:solidFill>
            <a:srgbClr val="ABE17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69000" y="3116304"/>
            <a:ext cx="4981025" cy="1643527"/>
          </a:xfrm>
          <a:prstGeom prst="rect">
            <a:avLst/>
          </a:prstGeom>
        </p:spPr>
        <p:txBody>
          <a:bodyPr wrap="square">
            <a:spAutoFit/>
          </a:bodyPr>
          <a:lstStyle/>
          <a:p>
            <a:pPr>
              <a:lnSpc>
                <a:spcPct val="120000"/>
              </a:lnSpc>
            </a:pPr>
            <a:r>
              <a:rPr lang="en-US" altLang="zh-CN" sz="1400" kern="100" dirty="0" smtClean="0">
                <a:solidFill>
                  <a:schemeClr val="bg1">
                    <a:lumMod val="85000"/>
                  </a:schemeClr>
                </a:solidFill>
                <a:latin typeface="Humanist" pitchFamily="50" charset="0"/>
                <a:cs typeface="Times New Roman" panose="02020603050405020304" pitchFamily="18" charset="0"/>
              </a:rPr>
              <a:t>Please enter the relevant text content here. Operation method: select all the text in this paragraph with the mouse, and enter the text directly to replace it. The text format will not change. Please enter the relevant text content here. Operation method: select all the text in this paragraph with the mouse, and enter the text directly to replace it. The text format will not change.</a:t>
            </a:r>
            <a:endParaRPr lang="zh-CN" altLang="zh-CN" sz="1000" kern="100" dirty="0">
              <a:solidFill>
                <a:schemeClr val="bg1">
                  <a:lumMod val="85000"/>
                </a:schemeClr>
              </a:solidFill>
              <a:latin typeface="Humanist" pitchFamily="50" charset="0"/>
              <a:cs typeface="Times New Roman" panose="02020603050405020304" pitchFamily="18" charset="0"/>
            </a:endParaRPr>
          </a:p>
        </p:txBody>
      </p:sp>
      <p:sp>
        <p:nvSpPr>
          <p:cNvPr id="8" name="矩形 7"/>
          <p:cNvSpPr/>
          <p:nvPr/>
        </p:nvSpPr>
        <p:spPr>
          <a:xfrm>
            <a:off x="5969000" y="2654639"/>
            <a:ext cx="1415772" cy="461665"/>
          </a:xfrm>
          <a:prstGeom prst="rect">
            <a:avLst/>
          </a:prstGeom>
        </p:spPr>
        <p:txBody>
          <a:bodyPr wrap="none">
            <a:spAutoFit/>
          </a:bodyPr>
          <a:lstStyle/>
          <a:p>
            <a:pPr>
              <a:spcAft>
                <a:spcPts val="0"/>
              </a:spcAft>
            </a:pPr>
            <a:r>
              <a:rPr lang="zh-CN" altLang="en-US" sz="2400" kern="100" dirty="0" smtClean="0">
                <a:latin typeface="SetoFont" panose="02000600000000000000" pitchFamily="2" charset="-122"/>
                <a:ea typeface="SetoFont" panose="02000600000000000000" pitchFamily="2" charset="-122"/>
                <a:cs typeface="SetoFont" panose="02000600000000000000" pitchFamily="2" charset="-122"/>
              </a:rPr>
              <a:t>添加文本</a:t>
            </a:r>
            <a:endParaRPr lang="zh-CN" altLang="zh-CN" sz="2400" kern="100" dirty="0">
              <a:latin typeface="SetoFont" panose="02000600000000000000" pitchFamily="2" charset="-122"/>
              <a:ea typeface="SetoFont" panose="02000600000000000000" pitchFamily="2" charset="-122"/>
              <a:cs typeface="SetoFont" panose="02000600000000000000" pitchFamily="2" charset="-122"/>
            </a:endParaRPr>
          </a:p>
        </p:txBody>
      </p:sp>
    </p:spTree>
  </p:cSld>
  <p:clrMapOvr>
    <a:masterClrMapping/>
  </p:clrMapOvr>
</p:sld>
</file>

<file path=ppt/theme/theme1.xml><?xml version="1.0" encoding="utf-8"?>
<a:theme xmlns:a="http://schemas.openxmlformats.org/drawingml/2006/main" name="春天">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6298</Words>
  <Application>WPS 演示</Application>
  <PresentationFormat>宽屏</PresentationFormat>
  <Paragraphs>226</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vt:i4>
      </vt:variant>
    </vt:vector>
  </HeadingPairs>
  <TitlesOfParts>
    <vt:vector size="30" baseType="lpstr">
      <vt:lpstr>Arial</vt:lpstr>
      <vt:lpstr>宋体</vt:lpstr>
      <vt:lpstr>Wingdings</vt:lpstr>
      <vt:lpstr>Forte</vt:lpstr>
      <vt:lpstr>Mongolian Baiti</vt:lpstr>
      <vt:lpstr>SetoFont</vt:lpstr>
      <vt:lpstr>Humanist</vt:lpstr>
      <vt:lpstr>Times New Roman</vt:lpstr>
      <vt:lpstr>Futura Book</vt:lpstr>
      <vt:lpstr>微软雅黑</vt:lpstr>
      <vt:lpstr>★日文毛笔</vt:lpstr>
      <vt:lpstr>Calibri</vt:lpstr>
      <vt:lpstr>Arial Unicode MS</vt:lpstr>
      <vt:lpstr>Calibri Light</vt:lpstr>
      <vt:lpstr>春天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铭</cp:lastModifiedBy>
  <cp:revision>10</cp:revision>
  <dcterms:created xsi:type="dcterms:W3CDTF">2019-02-21T07:31:00Z</dcterms:created>
  <dcterms:modified xsi:type="dcterms:W3CDTF">2022-03-07T07:12:04Z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v1.0_mb_LCnxfwm6esW7vnixwDmB0w==</vt:lpwstr>
  </property>
  <property fmtid="{D5CDD505-2E9C-101B-9397-08002B2CF9AE}" pid="4" name="ICV">
    <vt:lpwstr>034D488C7215478CB97B674D33A19C72</vt:lpwstr>
  </property>
</Properties>
</file>