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273" r:id="rId3"/>
    <p:sldId id="274" r:id="rId4"/>
    <p:sldId id="275" r:id="rId5"/>
    <p:sldId id="276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</p:sldIdLst>
  <p:sldSz cx="12192000" cy="6858000"/>
  <p:notesSz cx="6858000" cy="9144000"/>
  <p:embeddedFontLst>
    <p:embeddedFont>
      <p:font typeface="Calibri" panose="020F0502020204030204"/>
      <p:regular r:id="rId29"/>
      <p:bold r:id="rId30"/>
      <p:italic r:id="rId31"/>
      <p:boldItalic r:id="rId32"/>
    </p:embeddedFont>
    <p:embeddedFont>
      <p:font typeface="汉仪君黑-45简" panose="020B0604020202020204" charset="-122"/>
      <p:regular r:id="rId33"/>
    </p:embeddedFont>
    <p:embeddedFont>
      <p:font typeface="汉仪雅酷黑简" panose="00020600040101010101" charset="-122"/>
      <p:regular r:id="rId34"/>
    </p:embeddedFont>
    <p:embeddedFont>
      <p:font typeface="等线" panose="02010600030101010101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4E5"/>
    <a:srgbClr val="FFD966"/>
    <a:srgbClr val="1F4E79"/>
    <a:srgbClr val="1B45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77" y="202"/>
      </p:cViewPr>
      <p:guideLst>
        <p:guide orient="horz" pos="2160"/>
        <p:guide pos="3840"/>
        <p:guide pos="7469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1F4E79"/>
                </a:gs>
                <a:gs pos="100000">
                  <a:srgbClr val="1F4E79">
                    <a:alpha val="2400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华南事业部</c:v>
                </c:pt>
                <c:pt idx="1">
                  <c:v>西南事业部</c:v>
                </c:pt>
                <c:pt idx="2">
                  <c:v>华中事业部</c:v>
                </c:pt>
                <c:pt idx="3">
                  <c:v>华东事业部</c:v>
                </c:pt>
                <c:pt idx="4">
                  <c:v>华北事业部</c:v>
                </c:pt>
                <c:pt idx="5">
                  <c:v>新疆事业部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12</c:v>
                </c:pt>
                <c:pt idx="1">
                  <c:v>15</c:v>
                </c:pt>
                <c:pt idx="2">
                  <c:v>30</c:v>
                </c:pt>
                <c:pt idx="3">
                  <c:v>25</c:v>
                </c:pt>
                <c:pt idx="4">
                  <c:v>22</c:v>
                </c:pt>
                <c:pt idx="5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94451999"/>
        <c:axId val="1894442431"/>
      </c:barChar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FD966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华南事业部</c:v>
                </c:pt>
                <c:pt idx="1">
                  <c:v>西南事业部</c:v>
                </c:pt>
                <c:pt idx="2">
                  <c:v>华中事业部</c:v>
                </c:pt>
                <c:pt idx="3">
                  <c:v>华东事业部</c:v>
                </c:pt>
                <c:pt idx="4">
                  <c:v>华北事业部</c:v>
                </c:pt>
                <c:pt idx="5">
                  <c:v>新疆事业部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</c:v>
                </c:pt>
                <c:pt idx="1">
                  <c:v>15</c:v>
                </c:pt>
                <c:pt idx="2">
                  <c:v>30</c:v>
                </c:pt>
                <c:pt idx="3">
                  <c:v>25</c:v>
                </c:pt>
                <c:pt idx="4">
                  <c:v>22</c:v>
                </c:pt>
                <c:pt idx="5">
                  <c:v>10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1894451999"/>
        <c:axId val="1894442431"/>
      </c:lineChart>
      <c:catAx>
        <c:axId val="1894451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894442431"/>
        <c:crosses val="autoZero"/>
        <c:auto val="1"/>
        <c:lblAlgn val="ctr"/>
        <c:lblOffset val="100"/>
        <c:noMultiLvlLbl val="0"/>
      </c:catAx>
      <c:valAx>
        <c:axId val="189444243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8944519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371B15-017F-45C9-9B88-7A73E80A06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7BBCE-5B7E-4368-8984-8F34B1D953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7EA26-B047-4478-96D6-DDA3E6A696B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B533D-8FA6-4ABA-BE66-F967845CCC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阿里巴巴普惠体 2.0 45 Light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阿里巴巴普惠体 2.0 45 Light" panose="00020600040101010101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868756" y="-986724"/>
            <a:ext cx="10567357" cy="8279400"/>
            <a:chOff x="-853516" y="-986724"/>
            <a:chExt cx="10567357" cy="8279400"/>
          </a:xfrm>
        </p:grpSpPr>
        <p:sp>
          <p:nvSpPr>
            <p:cNvPr id="4" name="任意多边形 3"/>
            <p:cNvSpPr/>
            <p:nvPr/>
          </p:nvSpPr>
          <p:spPr>
            <a:xfrm rot="7129306" flipH="1">
              <a:off x="-1494722" y="2340096"/>
              <a:ext cx="3053952" cy="1771540"/>
            </a:xfrm>
            <a:custGeom>
              <a:avLst/>
              <a:gdLst>
                <a:gd name="connsiteX0" fmla="*/ 3053952 w 3053952"/>
                <a:gd name="connsiteY0" fmla="*/ 1771540 h 1771540"/>
                <a:gd name="connsiteX1" fmla="*/ 2960697 w 3053952"/>
                <a:gd name="connsiteY1" fmla="*/ 1720226 h 1771540"/>
                <a:gd name="connsiteX2" fmla="*/ 2927183 w 3053952"/>
                <a:gd name="connsiteY2" fmla="*/ 909994 h 1771540"/>
                <a:gd name="connsiteX3" fmla="*/ 2245416 w 3053952"/>
                <a:gd name="connsiteY3" fmla="*/ 282388 h 1771540"/>
                <a:gd name="connsiteX4" fmla="*/ 480317 w 3053952"/>
                <a:gd name="connsiteY4" fmla="*/ 355399 h 1771540"/>
                <a:gd name="connsiteX5" fmla="*/ 0 w 3053952"/>
                <a:gd name="connsiteY5" fmla="*/ 91104 h 1771540"/>
                <a:gd name="connsiteX6" fmla="*/ 2253237 w 3053952"/>
                <a:gd name="connsiteY6" fmla="*/ 599 h 1771540"/>
                <a:gd name="connsiteX7" fmla="*/ 3010903 w 3053952"/>
                <a:gd name="connsiteY7" fmla="*/ 699750 h 1771540"/>
                <a:gd name="connsiteX8" fmla="*/ 3053952 w 3053952"/>
                <a:gd name="connsiteY8" fmla="*/ 1771540 h 177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3952" h="1771540">
                  <a:moveTo>
                    <a:pt x="3053952" y="1771540"/>
                  </a:moveTo>
                  <a:lnTo>
                    <a:pt x="2960697" y="1720226"/>
                  </a:lnTo>
                  <a:lnTo>
                    <a:pt x="2927183" y="909994"/>
                  </a:lnTo>
                  <a:cubicBezTo>
                    <a:pt x="2912226" y="548422"/>
                    <a:pt x="2606988" y="267433"/>
                    <a:pt x="2245416" y="282388"/>
                  </a:cubicBezTo>
                  <a:lnTo>
                    <a:pt x="480317" y="355399"/>
                  </a:lnTo>
                  <a:lnTo>
                    <a:pt x="0" y="91104"/>
                  </a:lnTo>
                  <a:lnTo>
                    <a:pt x="2253237" y="599"/>
                  </a:lnTo>
                  <a:cubicBezTo>
                    <a:pt x="2655525" y="-15558"/>
                    <a:pt x="2994744" y="297462"/>
                    <a:pt x="3010903" y="699750"/>
                  </a:cubicBezTo>
                  <a:lnTo>
                    <a:pt x="3053952" y="17715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2486754" flipH="1">
              <a:off x="3244148" y="798696"/>
              <a:ext cx="6469693" cy="4982858"/>
            </a:xfrm>
            <a:custGeom>
              <a:avLst/>
              <a:gdLst>
                <a:gd name="connsiteX0" fmla="*/ 0 w 6469693"/>
                <a:gd name="connsiteY0" fmla="*/ 4493469 h 4982858"/>
                <a:gd name="connsiteX1" fmla="*/ 916060 w 6469693"/>
                <a:gd name="connsiteY1" fmla="*/ 4982858 h 4982858"/>
                <a:gd name="connsiteX2" fmla="*/ 916061 w 6469693"/>
                <a:gd name="connsiteY2" fmla="*/ 1425009 h 4982858"/>
                <a:gd name="connsiteX3" fmla="*/ 2166580 w 6469693"/>
                <a:gd name="connsiteY3" fmla="*/ 174487 h 4982858"/>
                <a:gd name="connsiteX4" fmla="*/ 6469693 w 6469693"/>
                <a:gd name="connsiteY4" fmla="*/ 174487 h 4982858"/>
                <a:gd name="connsiteX5" fmla="*/ 6143081 w 6469693"/>
                <a:gd name="connsiteY5" fmla="*/ 0 h 4982858"/>
                <a:gd name="connsiteX6" fmla="*/ 1043313 w 6469693"/>
                <a:gd name="connsiteY6" fmla="*/ 0 h 4982858"/>
                <a:gd name="connsiteX7" fmla="*/ 0 w 6469693"/>
                <a:gd name="connsiteY7" fmla="*/ 1043313 h 4982858"/>
                <a:gd name="connsiteX8" fmla="*/ 0 w 6469693"/>
                <a:gd name="connsiteY8" fmla="*/ 4493469 h 498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9693" h="4982858">
                  <a:moveTo>
                    <a:pt x="0" y="4493469"/>
                  </a:moveTo>
                  <a:lnTo>
                    <a:pt x="916060" y="4982858"/>
                  </a:lnTo>
                  <a:lnTo>
                    <a:pt x="916061" y="1425009"/>
                  </a:lnTo>
                  <a:cubicBezTo>
                    <a:pt x="916060" y="734364"/>
                    <a:pt x="1475937" y="174487"/>
                    <a:pt x="2166580" y="174487"/>
                  </a:cubicBezTo>
                  <a:lnTo>
                    <a:pt x="6469693" y="174487"/>
                  </a:lnTo>
                  <a:lnTo>
                    <a:pt x="6143081" y="0"/>
                  </a:lnTo>
                  <a:lnTo>
                    <a:pt x="1043313" y="0"/>
                  </a:lnTo>
                  <a:cubicBezTo>
                    <a:pt x="467106" y="0"/>
                    <a:pt x="0" y="467107"/>
                    <a:pt x="0" y="1043313"/>
                  </a:cubicBezTo>
                  <a:lnTo>
                    <a:pt x="0" y="4493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12486754" flipH="1">
              <a:off x="-11574" y="5000027"/>
              <a:ext cx="6708773" cy="2292649"/>
            </a:xfrm>
            <a:custGeom>
              <a:avLst/>
              <a:gdLst>
                <a:gd name="connsiteX0" fmla="*/ 710112 w 6708773"/>
                <a:gd name="connsiteY0" fmla="*/ 2152601 h 2292649"/>
                <a:gd name="connsiteX1" fmla="*/ 1321201 w 6708773"/>
                <a:gd name="connsiteY1" fmla="*/ 2292298 h 2292649"/>
                <a:gd name="connsiteX2" fmla="*/ 6419104 w 6708773"/>
                <a:gd name="connsiteY2" fmla="*/ 2173713 h 2292649"/>
                <a:gd name="connsiteX3" fmla="*/ 6589135 w 6708773"/>
                <a:gd name="connsiteY3" fmla="*/ 2158474 h 2292649"/>
                <a:gd name="connsiteX4" fmla="*/ 6708773 w 6708773"/>
                <a:gd name="connsiteY4" fmla="*/ 2131509 h 2292649"/>
                <a:gd name="connsiteX5" fmla="*/ 6104816 w 6708773"/>
                <a:gd name="connsiteY5" fmla="*/ 1808856 h 2292649"/>
                <a:gd name="connsiteX6" fmla="*/ 943966 w 6708773"/>
                <a:gd name="connsiteY6" fmla="*/ 1888944 h 2292649"/>
                <a:gd name="connsiteX7" fmla="*/ 186089 w 6708773"/>
                <a:gd name="connsiteY7" fmla="*/ 1154231 h 2292649"/>
                <a:gd name="connsiteX8" fmla="*/ 168178 w 6708773"/>
                <a:gd name="connsiteY8" fmla="*/ 0 h 2292649"/>
                <a:gd name="connsiteX9" fmla="*/ 0 w 6708773"/>
                <a:gd name="connsiteY9" fmla="*/ 314805 h 2292649"/>
                <a:gd name="connsiteX10" fmla="*/ 17039 w 6708773"/>
                <a:gd name="connsiteY10" fmla="*/ 1047427 h 2292649"/>
                <a:gd name="connsiteX11" fmla="*/ 710112 w 6708773"/>
                <a:gd name="connsiteY11" fmla="*/ 2152601 h 229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08773" h="2292649">
                  <a:moveTo>
                    <a:pt x="710112" y="2152601"/>
                  </a:moveTo>
                  <a:cubicBezTo>
                    <a:pt x="892986" y="2246504"/>
                    <a:pt x="1101234" y="2297414"/>
                    <a:pt x="1321201" y="2292298"/>
                  </a:cubicBezTo>
                  <a:lnTo>
                    <a:pt x="6419104" y="2173713"/>
                  </a:lnTo>
                  <a:cubicBezTo>
                    <a:pt x="6476846" y="2172370"/>
                    <a:pt x="6533601" y="2167208"/>
                    <a:pt x="6589135" y="2158474"/>
                  </a:cubicBezTo>
                  <a:lnTo>
                    <a:pt x="6708773" y="2131509"/>
                  </a:lnTo>
                  <a:lnTo>
                    <a:pt x="6104816" y="1808856"/>
                  </a:lnTo>
                  <a:lnTo>
                    <a:pt x="943966" y="1888944"/>
                  </a:lnTo>
                  <a:cubicBezTo>
                    <a:pt x="531797" y="1895341"/>
                    <a:pt x="192486" y="1566399"/>
                    <a:pt x="186089" y="1154231"/>
                  </a:cubicBezTo>
                  <a:lnTo>
                    <a:pt x="168178" y="0"/>
                  </a:lnTo>
                  <a:lnTo>
                    <a:pt x="0" y="314805"/>
                  </a:lnTo>
                  <a:lnTo>
                    <a:pt x="17039" y="1047427"/>
                  </a:lnTo>
                  <a:cubicBezTo>
                    <a:pt x="28297" y="1531356"/>
                    <a:pt x="307795" y="1946017"/>
                    <a:pt x="710112" y="2152601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2486754" flipH="1">
              <a:off x="196027" y="-986724"/>
              <a:ext cx="3420221" cy="3066906"/>
            </a:xfrm>
            <a:custGeom>
              <a:avLst/>
              <a:gdLst>
                <a:gd name="connsiteX0" fmla="*/ 3420221 w 3420221"/>
                <a:gd name="connsiteY0" fmla="*/ 3066906 h 3066906"/>
                <a:gd name="connsiteX1" fmla="*/ 3297480 w 3420221"/>
                <a:gd name="connsiteY1" fmla="*/ 3001334 h 3066906"/>
                <a:gd name="connsiteX2" fmla="*/ 3278974 w 3420221"/>
                <a:gd name="connsiteY2" fmla="*/ 1506285 h 3066906"/>
                <a:gd name="connsiteX3" fmla="*/ 2394449 w 3420221"/>
                <a:gd name="connsiteY3" fmla="*/ 643390 h 3066906"/>
                <a:gd name="connsiteX4" fmla="*/ 0 w 3420221"/>
                <a:gd name="connsiteY4" fmla="*/ 673030 h 3066906"/>
                <a:gd name="connsiteX5" fmla="*/ 344255 w 3420221"/>
                <a:gd name="connsiteY5" fmla="*/ 28640 h 3066906"/>
                <a:gd name="connsiteX6" fmla="*/ 2653207 w 3420221"/>
                <a:gd name="connsiteY6" fmla="*/ 57 h 3066906"/>
                <a:gd name="connsiteX7" fmla="*/ 3391170 w 3420221"/>
                <a:gd name="connsiteY7" fmla="*/ 719974 h 3066906"/>
                <a:gd name="connsiteX8" fmla="*/ 3420221 w 3420221"/>
                <a:gd name="connsiteY8" fmla="*/ 3066906 h 306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0221" h="3066906">
                  <a:moveTo>
                    <a:pt x="3420221" y="3066906"/>
                  </a:moveTo>
                  <a:lnTo>
                    <a:pt x="3297480" y="3001334"/>
                  </a:lnTo>
                  <a:lnTo>
                    <a:pt x="3278974" y="1506285"/>
                  </a:lnTo>
                  <a:cubicBezTo>
                    <a:pt x="3273001" y="1023748"/>
                    <a:pt x="2876985" y="637417"/>
                    <a:pt x="2394449" y="643390"/>
                  </a:cubicBezTo>
                  <a:lnTo>
                    <a:pt x="0" y="673030"/>
                  </a:lnTo>
                  <a:lnTo>
                    <a:pt x="344255" y="28640"/>
                  </a:lnTo>
                  <a:lnTo>
                    <a:pt x="2653207" y="57"/>
                  </a:lnTo>
                  <a:cubicBezTo>
                    <a:pt x="3055790" y="-4925"/>
                    <a:pt x="3386186" y="317392"/>
                    <a:pt x="3391170" y="719974"/>
                  </a:cubicBezTo>
                  <a:lnTo>
                    <a:pt x="3420221" y="3066906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 rot="1790941">
            <a:off x="404506" y="1276349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LOGO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354" y="2931356"/>
            <a:ext cx="2624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20XX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201728" y="4260344"/>
            <a:ext cx="1770926" cy="5254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74877" y="4367144"/>
            <a:ext cx="137096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汇报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人：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XXX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268197" y="4055094"/>
            <a:ext cx="5776740" cy="0"/>
          </a:xfrm>
          <a:prstGeom prst="line">
            <a:avLst/>
          </a:prstGeom>
          <a:noFill/>
          <a:ln w="9525">
            <a:gradFill flip="none" rotWithShape="1">
              <a:gsLst>
                <a:gs pos="0">
                  <a:schemeClr val="bg1"/>
                </a:gs>
                <a:gs pos="100000">
                  <a:srgbClr val="1F4E79"/>
                </a:gs>
              </a:gsLst>
              <a:lin ang="0" scaled="1"/>
              <a:tileRect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335796" y="3949384"/>
            <a:ext cx="1120621" cy="0"/>
          </a:xfrm>
          <a:prstGeom prst="line">
            <a:avLst/>
          </a:prstGeom>
          <a:noFill/>
          <a:ln w="9525">
            <a:gradFill flip="none" rotWithShape="1">
              <a:gsLst>
                <a:gs pos="0">
                  <a:schemeClr val="bg1"/>
                </a:gs>
                <a:gs pos="100000">
                  <a:srgbClr val="FFD966"/>
                </a:gs>
              </a:gsLst>
              <a:lin ang="0" scaled="1"/>
              <a:tileRect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807551" y="4133234"/>
            <a:ext cx="1120621" cy="0"/>
          </a:xfrm>
          <a:prstGeom prst="line">
            <a:avLst/>
          </a:prstGeom>
          <a:noFill/>
          <a:ln w="9525">
            <a:gradFill flip="none" rotWithShape="1">
              <a:gsLst>
                <a:gs pos="0">
                  <a:schemeClr val="bg1"/>
                </a:gs>
                <a:gs pos="100000">
                  <a:srgbClr val="FFD966"/>
                </a:gs>
              </a:gsLst>
              <a:lin ang="0" scaled="1"/>
              <a:tileRect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15"/>
          <p:cNvSpPr txBox="1"/>
          <p:nvPr/>
        </p:nvSpPr>
        <p:spPr>
          <a:xfrm>
            <a:off x="5147496" y="3118573"/>
            <a:ext cx="5188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年终总结报告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08255" y="1968369"/>
            <a:ext cx="1951256" cy="1148983"/>
            <a:chOff x="4797078" y="1556605"/>
            <a:chExt cx="1951256" cy="1148983"/>
          </a:xfrm>
        </p:grpSpPr>
        <p:grpSp>
          <p:nvGrpSpPr>
            <p:cNvPr id="18" name="组合 17"/>
            <p:cNvGrpSpPr/>
            <p:nvPr/>
          </p:nvGrpSpPr>
          <p:grpSpPr>
            <a:xfrm>
              <a:off x="5200629" y="1556605"/>
              <a:ext cx="1143065" cy="1148983"/>
              <a:chOff x="4703635" y="2002196"/>
              <a:chExt cx="2782077" cy="279648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706288" y="2002196"/>
                <a:ext cx="2779424" cy="2779423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13500000" sx="96000" sy="96000" algn="br" rotWithShape="0">
                  <a:schemeClr val="bg1">
                    <a:alpha val="6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4703635" y="2019255"/>
                <a:ext cx="2779424" cy="2779425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2700000" sx="98000" sy="98000" algn="tl" rotWithShape="0">
                  <a:schemeClr val="tx1">
                    <a:lumMod val="65000"/>
                    <a:lumOff val="35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4797078" y="1620268"/>
              <a:ext cx="19512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财</a:t>
              </a:r>
              <a:endPara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87323" y="1968369"/>
            <a:ext cx="1951256" cy="1148983"/>
            <a:chOff x="4797078" y="1556605"/>
            <a:chExt cx="1951256" cy="1148983"/>
          </a:xfrm>
        </p:grpSpPr>
        <p:grpSp>
          <p:nvGrpSpPr>
            <p:cNvPr id="23" name="组合 22"/>
            <p:cNvGrpSpPr/>
            <p:nvPr/>
          </p:nvGrpSpPr>
          <p:grpSpPr>
            <a:xfrm>
              <a:off x="5200629" y="1556605"/>
              <a:ext cx="1143065" cy="1148983"/>
              <a:chOff x="4703635" y="2002196"/>
              <a:chExt cx="2782077" cy="279648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706288" y="2002196"/>
                <a:ext cx="2779424" cy="2779423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13500000" sx="96000" sy="96000" algn="br" rotWithShape="0">
                  <a:schemeClr val="bg1">
                    <a:alpha val="6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703635" y="2019255"/>
                <a:ext cx="2779424" cy="2779425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2700000" sx="98000" sy="98000" algn="tl" rotWithShape="0">
                  <a:schemeClr val="tx1">
                    <a:lumMod val="65000"/>
                    <a:lumOff val="35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797078" y="1608693"/>
              <a:ext cx="19512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务</a:t>
              </a:r>
              <a:endPara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66391" y="1968369"/>
            <a:ext cx="1951256" cy="1148983"/>
            <a:chOff x="4797078" y="1556605"/>
            <a:chExt cx="1951256" cy="1148983"/>
          </a:xfrm>
        </p:grpSpPr>
        <p:grpSp>
          <p:nvGrpSpPr>
            <p:cNvPr id="28" name="组合 27"/>
            <p:cNvGrpSpPr/>
            <p:nvPr/>
          </p:nvGrpSpPr>
          <p:grpSpPr>
            <a:xfrm>
              <a:off x="5200629" y="1556605"/>
              <a:ext cx="1143065" cy="1148983"/>
              <a:chOff x="4703635" y="2002196"/>
              <a:chExt cx="2782077" cy="279648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706288" y="2002196"/>
                <a:ext cx="2779424" cy="2779423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13500000" sx="96000" sy="96000" algn="br" rotWithShape="0">
                  <a:schemeClr val="bg1">
                    <a:alpha val="6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4703635" y="2019255"/>
                <a:ext cx="2779424" cy="2779425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2700000" sx="98000" sy="98000" algn="tl" rotWithShape="0">
                  <a:schemeClr val="tx1">
                    <a:lumMod val="65000"/>
                    <a:lumOff val="35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797078" y="1620268"/>
              <a:ext cx="19512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部</a:t>
              </a:r>
              <a:endPara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34" name="任意多边形 33"/>
          <p:cNvSpPr/>
          <p:nvPr/>
        </p:nvSpPr>
        <p:spPr>
          <a:xfrm rot="17650411" flipH="1">
            <a:off x="11146977" y="139795"/>
            <a:ext cx="1457080" cy="1347834"/>
          </a:xfrm>
          <a:custGeom>
            <a:avLst/>
            <a:gdLst>
              <a:gd name="connsiteX0" fmla="*/ 129028 w 1457080"/>
              <a:gd name="connsiteY0" fmla="*/ 22464 h 1347834"/>
              <a:gd name="connsiteX1" fmla="*/ 0 w 1457080"/>
              <a:gd name="connsiteY1" fmla="*/ 309918 h 1347834"/>
              <a:gd name="connsiteX2" fmla="*/ 665562 w 1457080"/>
              <a:gd name="connsiteY2" fmla="*/ 282388 h 1347834"/>
              <a:gd name="connsiteX3" fmla="*/ 1347329 w 1457080"/>
              <a:gd name="connsiteY3" fmla="*/ 909994 h 1347834"/>
              <a:gd name="connsiteX4" fmla="*/ 1363706 w 1457080"/>
              <a:gd name="connsiteY4" fmla="*/ 1305923 h 1347834"/>
              <a:gd name="connsiteX5" fmla="*/ 1457080 w 1457080"/>
              <a:gd name="connsiteY5" fmla="*/ 1347834 h 1347834"/>
              <a:gd name="connsiteX6" fmla="*/ 1431049 w 1457080"/>
              <a:gd name="connsiteY6" fmla="*/ 699750 h 1347834"/>
              <a:gd name="connsiteX7" fmla="*/ 673383 w 1457080"/>
              <a:gd name="connsiteY7" fmla="*/ 599 h 1347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7080" h="1347834">
                <a:moveTo>
                  <a:pt x="129028" y="22464"/>
                </a:moveTo>
                <a:lnTo>
                  <a:pt x="0" y="309918"/>
                </a:lnTo>
                <a:lnTo>
                  <a:pt x="665562" y="282388"/>
                </a:lnTo>
                <a:cubicBezTo>
                  <a:pt x="1027134" y="267433"/>
                  <a:pt x="1332372" y="548422"/>
                  <a:pt x="1347329" y="909994"/>
                </a:cubicBezTo>
                <a:lnTo>
                  <a:pt x="1363706" y="1305923"/>
                </a:lnTo>
                <a:lnTo>
                  <a:pt x="1457080" y="1347834"/>
                </a:lnTo>
                <a:lnTo>
                  <a:pt x="1431049" y="699750"/>
                </a:lnTo>
                <a:cubicBezTo>
                  <a:pt x="1414890" y="297462"/>
                  <a:pt x="1075671" y="-15558"/>
                  <a:pt x="673383" y="59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2464754" y="-986724"/>
            <a:ext cx="10567357" cy="8279400"/>
            <a:chOff x="-853516" y="-986724"/>
            <a:chExt cx="10567357" cy="8279400"/>
          </a:xfrm>
        </p:grpSpPr>
        <p:sp>
          <p:nvSpPr>
            <p:cNvPr id="4" name="任意多边形 3"/>
            <p:cNvSpPr/>
            <p:nvPr/>
          </p:nvSpPr>
          <p:spPr>
            <a:xfrm rot="7129306" flipH="1">
              <a:off x="-1494722" y="2340096"/>
              <a:ext cx="3053952" cy="1771540"/>
            </a:xfrm>
            <a:custGeom>
              <a:avLst/>
              <a:gdLst>
                <a:gd name="connsiteX0" fmla="*/ 3053952 w 3053952"/>
                <a:gd name="connsiteY0" fmla="*/ 1771540 h 1771540"/>
                <a:gd name="connsiteX1" fmla="*/ 2960697 w 3053952"/>
                <a:gd name="connsiteY1" fmla="*/ 1720226 h 1771540"/>
                <a:gd name="connsiteX2" fmla="*/ 2927183 w 3053952"/>
                <a:gd name="connsiteY2" fmla="*/ 909994 h 1771540"/>
                <a:gd name="connsiteX3" fmla="*/ 2245416 w 3053952"/>
                <a:gd name="connsiteY3" fmla="*/ 282388 h 1771540"/>
                <a:gd name="connsiteX4" fmla="*/ 480317 w 3053952"/>
                <a:gd name="connsiteY4" fmla="*/ 355399 h 1771540"/>
                <a:gd name="connsiteX5" fmla="*/ 0 w 3053952"/>
                <a:gd name="connsiteY5" fmla="*/ 91104 h 1771540"/>
                <a:gd name="connsiteX6" fmla="*/ 2253237 w 3053952"/>
                <a:gd name="connsiteY6" fmla="*/ 599 h 1771540"/>
                <a:gd name="connsiteX7" fmla="*/ 3010903 w 3053952"/>
                <a:gd name="connsiteY7" fmla="*/ 699750 h 1771540"/>
                <a:gd name="connsiteX8" fmla="*/ 3053952 w 3053952"/>
                <a:gd name="connsiteY8" fmla="*/ 1771540 h 177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3952" h="1771540">
                  <a:moveTo>
                    <a:pt x="3053952" y="1771540"/>
                  </a:moveTo>
                  <a:lnTo>
                    <a:pt x="2960697" y="1720226"/>
                  </a:lnTo>
                  <a:lnTo>
                    <a:pt x="2927183" y="909994"/>
                  </a:lnTo>
                  <a:cubicBezTo>
                    <a:pt x="2912226" y="548422"/>
                    <a:pt x="2606988" y="267433"/>
                    <a:pt x="2245416" y="282388"/>
                  </a:cubicBezTo>
                  <a:lnTo>
                    <a:pt x="480317" y="355399"/>
                  </a:lnTo>
                  <a:lnTo>
                    <a:pt x="0" y="91104"/>
                  </a:lnTo>
                  <a:lnTo>
                    <a:pt x="2253237" y="599"/>
                  </a:lnTo>
                  <a:cubicBezTo>
                    <a:pt x="2655525" y="-15558"/>
                    <a:pt x="2994744" y="297462"/>
                    <a:pt x="3010903" y="699750"/>
                  </a:cubicBezTo>
                  <a:lnTo>
                    <a:pt x="3053952" y="17715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2486754" flipH="1">
              <a:off x="3244148" y="798696"/>
              <a:ext cx="6469693" cy="4982858"/>
            </a:xfrm>
            <a:custGeom>
              <a:avLst/>
              <a:gdLst>
                <a:gd name="connsiteX0" fmla="*/ 0 w 6469693"/>
                <a:gd name="connsiteY0" fmla="*/ 4493469 h 4982858"/>
                <a:gd name="connsiteX1" fmla="*/ 916060 w 6469693"/>
                <a:gd name="connsiteY1" fmla="*/ 4982858 h 4982858"/>
                <a:gd name="connsiteX2" fmla="*/ 916061 w 6469693"/>
                <a:gd name="connsiteY2" fmla="*/ 1425009 h 4982858"/>
                <a:gd name="connsiteX3" fmla="*/ 2166580 w 6469693"/>
                <a:gd name="connsiteY3" fmla="*/ 174487 h 4982858"/>
                <a:gd name="connsiteX4" fmla="*/ 6469693 w 6469693"/>
                <a:gd name="connsiteY4" fmla="*/ 174487 h 4982858"/>
                <a:gd name="connsiteX5" fmla="*/ 6143081 w 6469693"/>
                <a:gd name="connsiteY5" fmla="*/ 0 h 4982858"/>
                <a:gd name="connsiteX6" fmla="*/ 1043313 w 6469693"/>
                <a:gd name="connsiteY6" fmla="*/ 0 h 4982858"/>
                <a:gd name="connsiteX7" fmla="*/ 0 w 6469693"/>
                <a:gd name="connsiteY7" fmla="*/ 1043313 h 4982858"/>
                <a:gd name="connsiteX8" fmla="*/ 0 w 6469693"/>
                <a:gd name="connsiteY8" fmla="*/ 4493469 h 498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9693" h="4982858">
                  <a:moveTo>
                    <a:pt x="0" y="4493469"/>
                  </a:moveTo>
                  <a:lnTo>
                    <a:pt x="916060" y="4982858"/>
                  </a:lnTo>
                  <a:lnTo>
                    <a:pt x="916061" y="1425009"/>
                  </a:lnTo>
                  <a:cubicBezTo>
                    <a:pt x="916060" y="734364"/>
                    <a:pt x="1475937" y="174487"/>
                    <a:pt x="2166580" y="174487"/>
                  </a:cubicBezTo>
                  <a:lnTo>
                    <a:pt x="6469693" y="174487"/>
                  </a:lnTo>
                  <a:lnTo>
                    <a:pt x="6143081" y="0"/>
                  </a:lnTo>
                  <a:lnTo>
                    <a:pt x="1043313" y="0"/>
                  </a:lnTo>
                  <a:cubicBezTo>
                    <a:pt x="467106" y="0"/>
                    <a:pt x="0" y="467107"/>
                    <a:pt x="0" y="1043313"/>
                  </a:cubicBezTo>
                  <a:lnTo>
                    <a:pt x="0" y="4493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12486754" flipH="1">
              <a:off x="-11574" y="5000027"/>
              <a:ext cx="6708773" cy="2292649"/>
            </a:xfrm>
            <a:custGeom>
              <a:avLst/>
              <a:gdLst>
                <a:gd name="connsiteX0" fmla="*/ 710112 w 6708773"/>
                <a:gd name="connsiteY0" fmla="*/ 2152601 h 2292649"/>
                <a:gd name="connsiteX1" fmla="*/ 1321201 w 6708773"/>
                <a:gd name="connsiteY1" fmla="*/ 2292298 h 2292649"/>
                <a:gd name="connsiteX2" fmla="*/ 6419104 w 6708773"/>
                <a:gd name="connsiteY2" fmla="*/ 2173713 h 2292649"/>
                <a:gd name="connsiteX3" fmla="*/ 6589135 w 6708773"/>
                <a:gd name="connsiteY3" fmla="*/ 2158474 h 2292649"/>
                <a:gd name="connsiteX4" fmla="*/ 6708773 w 6708773"/>
                <a:gd name="connsiteY4" fmla="*/ 2131509 h 2292649"/>
                <a:gd name="connsiteX5" fmla="*/ 6104816 w 6708773"/>
                <a:gd name="connsiteY5" fmla="*/ 1808856 h 2292649"/>
                <a:gd name="connsiteX6" fmla="*/ 943966 w 6708773"/>
                <a:gd name="connsiteY6" fmla="*/ 1888944 h 2292649"/>
                <a:gd name="connsiteX7" fmla="*/ 186089 w 6708773"/>
                <a:gd name="connsiteY7" fmla="*/ 1154231 h 2292649"/>
                <a:gd name="connsiteX8" fmla="*/ 168178 w 6708773"/>
                <a:gd name="connsiteY8" fmla="*/ 0 h 2292649"/>
                <a:gd name="connsiteX9" fmla="*/ 0 w 6708773"/>
                <a:gd name="connsiteY9" fmla="*/ 314805 h 2292649"/>
                <a:gd name="connsiteX10" fmla="*/ 17039 w 6708773"/>
                <a:gd name="connsiteY10" fmla="*/ 1047427 h 2292649"/>
                <a:gd name="connsiteX11" fmla="*/ 710112 w 6708773"/>
                <a:gd name="connsiteY11" fmla="*/ 2152601 h 229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08773" h="2292649">
                  <a:moveTo>
                    <a:pt x="710112" y="2152601"/>
                  </a:moveTo>
                  <a:cubicBezTo>
                    <a:pt x="892986" y="2246504"/>
                    <a:pt x="1101234" y="2297414"/>
                    <a:pt x="1321201" y="2292298"/>
                  </a:cubicBezTo>
                  <a:lnTo>
                    <a:pt x="6419104" y="2173713"/>
                  </a:lnTo>
                  <a:cubicBezTo>
                    <a:pt x="6476846" y="2172370"/>
                    <a:pt x="6533601" y="2167208"/>
                    <a:pt x="6589135" y="2158474"/>
                  </a:cubicBezTo>
                  <a:lnTo>
                    <a:pt x="6708773" y="2131509"/>
                  </a:lnTo>
                  <a:lnTo>
                    <a:pt x="6104816" y="1808856"/>
                  </a:lnTo>
                  <a:lnTo>
                    <a:pt x="943966" y="1888944"/>
                  </a:lnTo>
                  <a:cubicBezTo>
                    <a:pt x="531797" y="1895341"/>
                    <a:pt x="192486" y="1566399"/>
                    <a:pt x="186089" y="1154231"/>
                  </a:cubicBezTo>
                  <a:lnTo>
                    <a:pt x="168178" y="0"/>
                  </a:lnTo>
                  <a:lnTo>
                    <a:pt x="0" y="314805"/>
                  </a:lnTo>
                  <a:lnTo>
                    <a:pt x="17039" y="1047427"/>
                  </a:lnTo>
                  <a:cubicBezTo>
                    <a:pt x="28297" y="1531356"/>
                    <a:pt x="307795" y="1946017"/>
                    <a:pt x="710112" y="2152601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2486754" flipH="1">
              <a:off x="196027" y="-986724"/>
              <a:ext cx="3420221" cy="3066906"/>
            </a:xfrm>
            <a:custGeom>
              <a:avLst/>
              <a:gdLst>
                <a:gd name="connsiteX0" fmla="*/ 3420221 w 3420221"/>
                <a:gd name="connsiteY0" fmla="*/ 3066906 h 3066906"/>
                <a:gd name="connsiteX1" fmla="*/ 3297480 w 3420221"/>
                <a:gd name="connsiteY1" fmla="*/ 3001334 h 3066906"/>
                <a:gd name="connsiteX2" fmla="*/ 3278974 w 3420221"/>
                <a:gd name="connsiteY2" fmla="*/ 1506285 h 3066906"/>
                <a:gd name="connsiteX3" fmla="*/ 2394449 w 3420221"/>
                <a:gd name="connsiteY3" fmla="*/ 643390 h 3066906"/>
                <a:gd name="connsiteX4" fmla="*/ 0 w 3420221"/>
                <a:gd name="connsiteY4" fmla="*/ 673030 h 3066906"/>
                <a:gd name="connsiteX5" fmla="*/ 344255 w 3420221"/>
                <a:gd name="connsiteY5" fmla="*/ 28640 h 3066906"/>
                <a:gd name="connsiteX6" fmla="*/ 2653207 w 3420221"/>
                <a:gd name="connsiteY6" fmla="*/ 57 h 3066906"/>
                <a:gd name="connsiteX7" fmla="*/ 3391170 w 3420221"/>
                <a:gd name="connsiteY7" fmla="*/ 719974 h 3066906"/>
                <a:gd name="connsiteX8" fmla="*/ 3420221 w 3420221"/>
                <a:gd name="connsiteY8" fmla="*/ 3066906 h 306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0221" h="3066906">
                  <a:moveTo>
                    <a:pt x="3420221" y="3066906"/>
                  </a:moveTo>
                  <a:lnTo>
                    <a:pt x="3297480" y="3001334"/>
                  </a:lnTo>
                  <a:lnTo>
                    <a:pt x="3278974" y="1506285"/>
                  </a:lnTo>
                  <a:cubicBezTo>
                    <a:pt x="3273001" y="1023748"/>
                    <a:pt x="2876985" y="637417"/>
                    <a:pt x="2394449" y="643390"/>
                  </a:cubicBezTo>
                  <a:lnTo>
                    <a:pt x="0" y="673030"/>
                  </a:lnTo>
                  <a:lnTo>
                    <a:pt x="344255" y="28640"/>
                  </a:lnTo>
                  <a:lnTo>
                    <a:pt x="2653207" y="57"/>
                  </a:lnTo>
                  <a:cubicBezTo>
                    <a:pt x="3055790" y="-4925"/>
                    <a:pt x="3386186" y="317392"/>
                    <a:pt x="3391170" y="719974"/>
                  </a:cubicBezTo>
                  <a:lnTo>
                    <a:pt x="3420221" y="3066906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 rot="19843039">
            <a:off x="9777996" y="1567564"/>
            <a:ext cx="1698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PART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 flipH="1">
            <a:off x="9034060" y="2719562"/>
            <a:ext cx="28519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02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1462316" y="2354332"/>
            <a:ext cx="626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工作亮点总结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58561" y="3829661"/>
            <a:ext cx="1201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税务管理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616107" y="3789267"/>
            <a:ext cx="542454" cy="542454"/>
          </a:xfrm>
          <a:prstGeom prst="ellipse">
            <a:avLst/>
          </a:prstGeom>
          <a:solidFill>
            <a:srgbClr val="1F4E79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58164" y="3829661"/>
            <a:ext cx="1497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核算与核算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815710" y="3789267"/>
            <a:ext cx="542454" cy="542454"/>
          </a:xfrm>
          <a:prstGeom prst="ellipse">
            <a:avLst/>
          </a:prstGeom>
          <a:solidFill>
            <a:srgbClr val="FFD966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58561" y="4590781"/>
            <a:ext cx="1201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年度审计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616107" y="4550387"/>
            <a:ext cx="542454" cy="542454"/>
          </a:xfrm>
          <a:prstGeom prst="ellipse">
            <a:avLst/>
          </a:prstGeom>
          <a:solidFill>
            <a:srgbClr val="FFD966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58164" y="4590781"/>
            <a:ext cx="1201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汉仪君黑-45简" panose="020B0604020202020204" charset="-122"/>
                <a:ea typeface="汉仪君黑-45简" panose="020B0604020202020204" charset="-122"/>
              </a:rPr>
              <a:t>汇算清缴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815710" y="4550387"/>
            <a:ext cx="542454" cy="542454"/>
          </a:xfrm>
          <a:prstGeom prst="ellipse">
            <a:avLst/>
          </a:prstGeom>
          <a:solidFill>
            <a:srgbClr val="1F4E79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>
                <a:solidFill>
                  <a:srgbClr val="1F4E79"/>
                </a:solidFill>
                <a:latin typeface="汉仪雅酷黑简" panose="00020600040101010101" charset="-122"/>
                <a:ea typeface="汉仪雅酷黑简" panose="00020600040101010101" charset="-122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.1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税务管理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0273" y="1647660"/>
            <a:ext cx="3387721" cy="4209129"/>
            <a:chOff x="467139" y="1630197"/>
            <a:chExt cx="3387721" cy="4209129"/>
          </a:xfrm>
        </p:grpSpPr>
        <p:sp>
          <p:nvSpPr>
            <p:cNvPr id="10" name="圆角矩形 9"/>
            <p:cNvSpPr/>
            <p:nvPr/>
          </p:nvSpPr>
          <p:spPr>
            <a:xfrm>
              <a:off x="599660" y="1742841"/>
              <a:ext cx="3255200" cy="4096485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67139" y="1630197"/>
              <a:ext cx="3255200" cy="4096485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889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6323" y="2093932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60272" y="1760304"/>
            <a:ext cx="1225402" cy="1225402"/>
          </a:xfrm>
          <a:custGeom>
            <a:avLst/>
            <a:gdLst>
              <a:gd name="connsiteX0" fmla="*/ 0 w 1225402"/>
              <a:gd name="connsiteY0" fmla="*/ 0 h 1225402"/>
              <a:gd name="connsiteX1" fmla="*/ 1225402 w 1225402"/>
              <a:gd name="connsiteY1" fmla="*/ 0 h 1225402"/>
              <a:gd name="connsiteX2" fmla="*/ 1225402 w 1225402"/>
              <a:gd name="connsiteY2" fmla="*/ 365160 h 1225402"/>
              <a:gd name="connsiteX3" fmla="*/ 796932 w 1225402"/>
              <a:gd name="connsiteY3" fmla="*/ 365160 h 1225402"/>
              <a:gd name="connsiteX4" fmla="*/ 796932 w 1225402"/>
              <a:gd name="connsiteY4" fmla="*/ 547951 h 1225402"/>
              <a:gd name="connsiteX5" fmla="*/ 759889 w 1225402"/>
              <a:gd name="connsiteY5" fmla="*/ 547951 h 1225402"/>
              <a:gd name="connsiteX6" fmla="*/ 759889 w 1225402"/>
              <a:gd name="connsiteY6" fmla="*/ 922403 h 1225402"/>
              <a:gd name="connsiteX7" fmla="*/ 1225402 w 1225402"/>
              <a:gd name="connsiteY7" fmla="*/ 922403 h 1225402"/>
              <a:gd name="connsiteX8" fmla="*/ 1225402 w 1225402"/>
              <a:gd name="connsiteY8" fmla="*/ 1225402 h 1225402"/>
              <a:gd name="connsiteX9" fmla="*/ 0 w 1225402"/>
              <a:gd name="connsiteY9" fmla="*/ 1225402 h 1225402"/>
              <a:gd name="connsiteX10" fmla="*/ 0 w 1225402"/>
              <a:gd name="connsiteY10" fmla="*/ 0 h 1225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5402" h="1225402">
                <a:moveTo>
                  <a:pt x="0" y="0"/>
                </a:moveTo>
                <a:lnTo>
                  <a:pt x="1225402" y="0"/>
                </a:lnTo>
                <a:lnTo>
                  <a:pt x="1225402" y="365160"/>
                </a:lnTo>
                <a:lnTo>
                  <a:pt x="796932" y="365160"/>
                </a:lnTo>
                <a:lnTo>
                  <a:pt x="796932" y="547951"/>
                </a:lnTo>
                <a:lnTo>
                  <a:pt x="759889" y="547951"/>
                </a:lnTo>
                <a:lnTo>
                  <a:pt x="759889" y="922403"/>
                </a:lnTo>
                <a:lnTo>
                  <a:pt x="1225402" y="922403"/>
                </a:lnTo>
                <a:lnTo>
                  <a:pt x="1225402" y="1225402"/>
                </a:lnTo>
                <a:lnTo>
                  <a:pt x="0" y="122540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3" name="矩形 22"/>
          <p:cNvSpPr/>
          <p:nvPr/>
        </p:nvSpPr>
        <p:spPr>
          <a:xfrm>
            <a:off x="759602" y="3166279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014802" y="1703069"/>
            <a:ext cx="2080800" cy="1863092"/>
            <a:chOff x="2260633" y="1720544"/>
            <a:chExt cx="771743" cy="694481"/>
          </a:xfrm>
        </p:grpSpPr>
        <p:sp>
          <p:nvSpPr>
            <p:cNvPr id="29" name="圆角矩形 28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495249" y="2430327"/>
            <a:ext cx="1448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98803" y="4036356"/>
            <a:ext cx="30412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873749" y="1703069"/>
            <a:ext cx="2080800" cy="1863092"/>
            <a:chOff x="2260633" y="1720544"/>
            <a:chExt cx="771743" cy="694481"/>
          </a:xfrm>
        </p:grpSpPr>
        <p:sp>
          <p:nvSpPr>
            <p:cNvPr id="37" name="圆角矩形 36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354196" y="2430327"/>
            <a:ext cx="1448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57750" y="4036356"/>
            <a:ext cx="30412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732696" y="1703069"/>
            <a:ext cx="2080800" cy="1863092"/>
            <a:chOff x="2260633" y="1720544"/>
            <a:chExt cx="771743" cy="694481"/>
          </a:xfrm>
        </p:grpSpPr>
        <p:sp>
          <p:nvSpPr>
            <p:cNvPr id="42" name="圆角矩形 41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0213143" y="2430327"/>
            <a:ext cx="1448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816697" y="4036356"/>
            <a:ext cx="30412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3847994" y="5729042"/>
            <a:ext cx="3611676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B456B"/>
                </a:gs>
              </a:gsLst>
              <a:lin ang="0" scaled="1"/>
              <a:tileRect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258872" y="5856789"/>
            <a:ext cx="3611676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B456B"/>
                </a:gs>
              </a:gsLst>
              <a:lin ang="0" scaled="1"/>
              <a:tileRect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 smtClean="0">
                <a:solidFill>
                  <a:srgbClr val="1F4E79"/>
                </a:solidFill>
                <a:latin typeface="汉仪雅酷黑简" panose="00020600040101010101" charset="-122"/>
                <a:ea typeface="汉仪雅酷黑简" panose="00020600040101010101" charset="-122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.2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核算与预算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52449" y="1371751"/>
            <a:ext cx="2391488" cy="1409177"/>
          </a:xfrm>
          <a:prstGeom prst="roundRect">
            <a:avLst/>
          </a:prstGeom>
          <a:noFill/>
          <a:ln>
            <a:gradFill flip="none" rotWithShape="1">
              <a:gsLst>
                <a:gs pos="688">
                  <a:srgbClr val="F9FBFC"/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B456B"/>
                </a:gs>
              </a:gsLst>
              <a:lin ang="2700000" scaled="1"/>
              <a:tileRect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334248" y="1371751"/>
            <a:ext cx="2391488" cy="1409177"/>
          </a:xfrm>
          <a:prstGeom prst="roundRect">
            <a:avLst/>
          </a:prstGeom>
          <a:noFill/>
          <a:ln>
            <a:gradFill flip="none" rotWithShape="1">
              <a:gsLst>
                <a:gs pos="688">
                  <a:srgbClr val="F9FBFC"/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B456B"/>
                </a:gs>
              </a:gsLst>
              <a:lin ang="2700000" scaled="1"/>
              <a:tileRect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上箭头 93"/>
          <p:cNvSpPr/>
          <p:nvPr/>
        </p:nvSpPr>
        <p:spPr>
          <a:xfrm rot="5400000" flipH="1">
            <a:off x="2336800" y="1784351"/>
            <a:ext cx="1431925" cy="584200"/>
          </a:xfrm>
          <a:custGeom>
            <a:avLst/>
            <a:gdLst>
              <a:gd name="connsiteX0" fmla="*/ 0 w 968846"/>
              <a:gd name="connsiteY0" fmla="*/ 414976 h 1088020"/>
              <a:gd name="connsiteX1" fmla="*/ 484423 w 968846"/>
              <a:gd name="connsiteY1" fmla="*/ 0 h 1088020"/>
              <a:gd name="connsiteX2" fmla="*/ 968846 w 968846"/>
              <a:gd name="connsiteY2" fmla="*/ 414976 h 1088020"/>
              <a:gd name="connsiteX3" fmla="*/ 726635 w 968846"/>
              <a:gd name="connsiteY3" fmla="*/ 414976 h 1088020"/>
              <a:gd name="connsiteX4" fmla="*/ 726635 w 968846"/>
              <a:gd name="connsiteY4" fmla="*/ 1088020 h 1088020"/>
              <a:gd name="connsiteX5" fmla="*/ 242212 w 968846"/>
              <a:gd name="connsiteY5" fmla="*/ 1088020 h 1088020"/>
              <a:gd name="connsiteX6" fmla="*/ 242212 w 968846"/>
              <a:gd name="connsiteY6" fmla="*/ 414976 h 1088020"/>
              <a:gd name="connsiteX7" fmla="*/ 0 w 968846"/>
              <a:gd name="connsiteY7" fmla="*/ 414976 h 1088020"/>
              <a:gd name="connsiteX0-1" fmla="*/ 394395 w 1363241"/>
              <a:gd name="connsiteY0-2" fmla="*/ 414976 h 1713053"/>
              <a:gd name="connsiteX1-3" fmla="*/ 878818 w 1363241"/>
              <a:gd name="connsiteY1-4" fmla="*/ 0 h 1713053"/>
              <a:gd name="connsiteX2-5" fmla="*/ 1363241 w 1363241"/>
              <a:gd name="connsiteY2-6" fmla="*/ 414976 h 1713053"/>
              <a:gd name="connsiteX3-7" fmla="*/ 1121030 w 1363241"/>
              <a:gd name="connsiteY3-8" fmla="*/ 414976 h 1713053"/>
              <a:gd name="connsiteX4-9" fmla="*/ 1121030 w 1363241"/>
              <a:gd name="connsiteY4-10" fmla="*/ 1088020 h 1713053"/>
              <a:gd name="connsiteX5-11" fmla="*/ 0 w 1363241"/>
              <a:gd name="connsiteY5-12" fmla="*/ 1713053 h 1713053"/>
              <a:gd name="connsiteX6-13" fmla="*/ 636607 w 1363241"/>
              <a:gd name="connsiteY6-14" fmla="*/ 414976 h 1713053"/>
              <a:gd name="connsiteX7-15" fmla="*/ 394395 w 1363241"/>
              <a:gd name="connsiteY7-16" fmla="*/ 414976 h 1713053"/>
              <a:gd name="connsiteX0-17" fmla="*/ 394395 w 1468271"/>
              <a:gd name="connsiteY0-18" fmla="*/ 414976 h 1747777"/>
              <a:gd name="connsiteX1-19" fmla="*/ 878818 w 1468271"/>
              <a:gd name="connsiteY1-20" fmla="*/ 0 h 1747777"/>
              <a:gd name="connsiteX2-21" fmla="*/ 1363241 w 1468271"/>
              <a:gd name="connsiteY2-22" fmla="*/ 414976 h 1747777"/>
              <a:gd name="connsiteX3-23" fmla="*/ 1121030 w 1468271"/>
              <a:gd name="connsiteY3-24" fmla="*/ 414976 h 1747777"/>
              <a:gd name="connsiteX4-25" fmla="*/ 1468271 w 1468271"/>
              <a:gd name="connsiteY4-26" fmla="*/ 1747777 h 1747777"/>
              <a:gd name="connsiteX5-27" fmla="*/ 0 w 1468271"/>
              <a:gd name="connsiteY5-28" fmla="*/ 1713053 h 1747777"/>
              <a:gd name="connsiteX6-29" fmla="*/ 636607 w 1468271"/>
              <a:gd name="connsiteY6-30" fmla="*/ 414976 h 1747777"/>
              <a:gd name="connsiteX7-31" fmla="*/ 394395 w 1468271"/>
              <a:gd name="connsiteY7-32" fmla="*/ 414976 h 1747777"/>
              <a:gd name="connsiteX0-33" fmla="*/ 672187 w 1746063"/>
              <a:gd name="connsiteY0-34" fmla="*/ 414976 h 2164466"/>
              <a:gd name="connsiteX1-35" fmla="*/ 1156610 w 1746063"/>
              <a:gd name="connsiteY1-36" fmla="*/ 0 h 2164466"/>
              <a:gd name="connsiteX2-37" fmla="*/ 1641033 w 1746063"/>
              <a:gd name="connsiteY2-38" fmla="*/ 414976 h 2164466"/>
              <a:gd name="connsiteX3-39" fmla="*/ 1398822 w 1746063"/>
              <a:gd name="connsiteY3-40" fmla="*/ 414976 h 2164466"/>
              <a:gd name="connsiteX4-41" fmla="*/ 1746063 w 1746063"/>
              <a:gd name="connsiteY4-42" fmla="*/ 1747777 h 2164466"/>
              <a:gd name="connsiteX5-43" fmla="*/ 0 w 1746063"/>
              <a:gd name="connsiteY5-44" fmla="*/ 2164466 h 2164466"/>
              <a:gd name="connsiteX6-45" fmla="*/ 914399 w 1746063"/>
              <a:gd name="connsiteY6-46" fmla="*/ 414976 h 2164466"/>
              <a:gd name="connsiteX7-47" fmla="*/ 672187 w 1746063"/>
              <a:gd name="connsiteY7-48" fmla="*/ 414976 h 2164466"/>
              <a:gd name="connsiteX0-49" fmla="*/ 672187 w 2012280"/>
              <a:gd name="connsiteY0-50" fmla="*/ 414976 h 2268638"/>
              <a:gd name="connsiteX1-51" fmla="*/ 1156610 w 2012280"/>
              <a:gd name="connsiteY1-52" fmla="*/ 0 h 2268638"/>
              <a:gd name="connsiteX2-53" fmla="*/ 1641033 w 2012280"/>
              <a:gd name="connsiteY2-54" fmla="*/ 414976 h 2268638"/>
              <a:gd name="connsiteX3-55" fmla="*/ 1398822 w 2012280"/>
              <a:gd name="connsiteY3-56" fmla="*/ 414976 h 2268638"/>
              <a:gd name="connsiteX4-57" fmla="*/ 2012280 w 2012280"/>
              <a:gd name="connsiteY4-58" fmla="*/ 2268638 h 2268638"/>
              <a:gd name="connsiteX5-59" fmla="*/ 0 w 2012280"/>
              <a:gd name="connsiteY5-60" fmla="*/ 2164466 h 2268638"/>
              <a:gd name="connsiteX6-61" fmla="*/ 914399 w 2012280"/>
              <a:gd name="connsiteY6-62" fmla="*/ 414976 h 2268638"/>
              <a:gd name="connsiteX7-63" fmla="*/ 672187 w 2012280"/>
              <a:gd name="connsiteY7-64" fmla="*/ 414976 h 2268638"/>
              <a:gd name="connsiteX0-65" fmla="*/ 672187 w 1965982"/>
              <a:gd name="connsiteY0-66" fmla="*/ 414976 h 2176041"/>
              <a:gd name="connsiteX1-67" fmla="*/ 1156610 w 1965982"/>
              <a:gd name="connsiteY1-68" fmla="*/ 0 h 2176041"/>
              <a:gd name="connsiteX2-69" fmla="*/ 1641033 w 1965982"/>
              <a:gd name="connsiteY2-70" fmla="*/ 414976 h 2176041"/>
              <a:gd name="connsiteX3-71" fmla="*/ 1398822 w 1965982"/>
              <a:gd name="connsiteY3-72" fmla="*/ 414976 h 2176041"/>
              <a:gd name="connsiteX4-73" fmla="*/ 1965982 w 1965982"/>
              <a:gd name="connsiteY4-74" fmla="*/ 2176041 h 2176041"/>
              <a:gd name="connsiteX5-75" fmla="*/ 0 w 1965982"/>
              <a:gd name="connsiteY5-76" fmla="*/ 2164466 h 2176041"/>
              <a:gd name="connsiteX6-77" fmla="*/ 914399 w 1965982"/>
              <a:gd name="connsiteY6-78" fmla="*/ 414976 h 2176041"/>
              <a:gd name="connsiteX7-79" fmla="*/ 672187 w 1965982"/>
              <a:gd name="connsiteY7-80" fmla="*/ 414976 h 2176041"/>
              <a:gd name="connsiteX0-81" fmla="*/ 672187 w 2116453"/>
              <a:gd name="connsiteY0-82" fmla="*/ 414976 h 2187616"/>
              <a:gd name="connsiteX1-83" fmla="*/ 1156610 w 2116453"/>
              <a:gd name="connsiteY1-84" fmla="*/ 0 h 2187616"/>
              <a:gd name="connsiteX2-85" fmla="*/ 1641033 w 2116453"/>
              <a:gd name="connsiteY2-86" fmla="*/ 414976 h 2187616"/>
              <a:gd name="connsiteX3-87" fmla="*/ 1398822 w 2116453"/>
              <a:gd name="connsiteY3-88" fmla="*/ 414976 h 2187616"/>
              <a:gd name="connsiteX4-89" fmla="*/ 2116453 w 2116453"/>
              <a:gd name="connsiteY4-90" fmla="*/ 2187616 h 2187616"/>
              <a:gd name="connsiteX5-91" fmla="*/ 0 w 2116453"/>
              <a:gd name="connsiteY5-92" fmla="*/ 2164466 h 2187616"/>
              <a:gd name="connsiteX6-93" fmla="*/ 914399 w 2116453"/>
              <a:gd name="connsiteY6-94" fmla="*/ 414976 h 2187616"/>
              <a:gd name="connsiteX7-95" fmla="*/ 672187 w 2116453"/>
              <a:gd name="connsiteY7-96" fmla="*/ 414976 h 2187616"/>
              <a:gd name="connsiteX0-97" fmla="*/ 672187 w 2116453"/>
              <a:gd name="connsiteY0-98" fmla="*/ 414976 h 2187616"/>
              <a:gd name="connsiteX1-99" fmla="*/ 1156610 w 2116453"/>
              <a:gd name="connsiteY1-100" fmla="*/ 0 h 2187616"/>
              <a:gd name="connsiteX2-101" fmla="*/ 1641033 w 2116453"/>
              <a:gd name="connsiteY2-102" fmla="*/ 414976 h 2187616"/>
              <a:gd name="connsiteX3-103" fmla="*/ 1398822 w 2116453"/>
              <a:gd name="connsiteY3-104" fmla="*/ 414976 h 2187616"/>
              <a:gd name="connsiteX4-105" fmla="*/ 2116453 w 2116453"/>
              <a:gd name="connsiteY4-106" fmla="*/ 2187616 h 2187616"/>
              <a:gd name="connsiteX5-107" fmla="*/ 0 w 2116453"/>
              <a:gd name="connsiteY5-108" fmla="*/ 2164466 h 2187616"/>
              <a:gd name="connsiteX6-109" fmla="*/ 914399 w 2116453"/>
              <a:gd name="connsiteY6-110" fmla="*/ 414976 h 2187616"/>
              <a:gd name="connsiteX7-111" fmla="*/ 672187 w 2116453"/>
              <a:gd name="connsiteY7-112" fmla="*/ 414976 h 2187616"/>
              <a:gd name="connsiteX0-113" fmla="*/ 672187 w 2116453"/>
              <a:gd name="connsiteY0-114" fmla="*/ 414976 h 2187616"/>
              <a:gd name="connsiteX1-115" fmla="*/ 1156610 w 2116453"/>
              <a:gd name="connsiteY1-116" fmla="*/ 0 h 2187616"/>
              <a:gd name="connsiteX2-117" fmla="*/ 1641033 w 2116453"/>
              <a:gd name="connsiteY2-118" fmla="*/ 414976 h 2187616"/>
              <a:gd name="connsiteX3-119" fmla="*/ 1398822 w 2116453"/>
              <a:gd name="connsiteY3-120" fmla="*/ 414976 h 2187616"/>
              <a:gd name="connsiteX4-121" fmla="*/ 2116453 w 2116453"/>
              <a:gd name="connsiteY4-122" fmla="*/ 2187616 h 2187616"/>
              <a:gd name="connsiteX5-123" fmla="*/ 0 w 2116453"/>
              <a:gd name="connsiteY5-124" fmla="*/ 2164466 h 2187616"/>
              <a:gd name="connsiteX6-125" fmla="*/ 914399 w 2116453"/>
              <a:gd name="connsiteY6-126" fmla="*/ 414976 h 2187616"/>
              <a:gd name="connsiteX7-127" fmla="*/ 672187 w 2116453"/>
              <a:gd name="connsiteY7-128" fmla="*/ 414976 h 2187616"/>
              <a:gd name="connsiteX0-129" fmla="*/ 672187 w 2116453"/>
              <a:gd name="connsiteY0-130" fmla="*/ 414976 h 2187616"/>
              <a:gd name="connsiteX1-131" fmla="*/ 1156610 w 2116453"/>
              <a:gd name="connsiteY1-132" fmla="*/ 0 h 2187616"/>
              <a:gd name="connsiteX2-133" fmla="*/ 1641033 w 2116453"/>
              <a:gd name="connsiteY2-134" fmla="*/ 414976 h 2187616"/>
              <a:gd name="connsiteX3-135" fmla="*/ 1398822 w 2116453"/>
              <a:gd name="connsiteY3-136" fmla="*/ 414976 h 2187616"/>
              <a:gd name="connsiteX4-137" fmla="*/ 2116453 w 2116453"/>
              <a:gd name="connsiteY4-138" fmla="*/ 2187616 h 2187616"/>
              <a:gd name="connsiteX5-139" fmla="*/ 0 w 2116453"/>
              <a:gd name="connsiteY5-140" fmla="*/ 2164466 h 2187616"/>
              <a:gd name="connsiteX6-141" fmla="*/ 914399 w 2116453"/>
              <a:gd name="connsiteY6-142" fmla="*/ 414976 h 2187616"/>
              <a:gd name="connsiteX7-143" fmla="*/ 672187 w 2116453"/>
              <a:gd name="connsiteY7-144" fmla="*/ 414976 h 2187616"/>
              <a:gd name="connsiteX0-145" fmla="*/ 672187 w 2116453"/>
              <a:gd name="connsiteY0-146" fmla="*/ 414976 h 2187616"/>
              <a:gd name="connsiteX1-147" fmla="*/ 1156610 w 2116453"/>
              <a:gd name="connsiteY1-148" fmla="*/ 0 h 2187616"/>
              <a:gd name="connsiteX2-149" fmla="*/ 1641033 w 2116453"/>
              <a:gd name="connsiteY2-150" fmla="*/ 414976 h 2187616"/>
              <a:gd name="connsiteX3-151" fmla="*/ 1398822 w 2116453"/>
              <a:gd name="connsiteY3-152" fmla="*/ 414976 h 2187616"/>
              <a:gd name="connsiteX4-153" fmla="*/ 2116453 w 2116453"/>
              <a:gd name="connsiteY4-154" fmla="*/ 2187616 h 2187616"/>
              <a:gd name="connsiteX5-155" fmla="*/ 0 w 2116453"/>
              <a:gd name="connsiteY5-156" fmla="*/ 2164466 h 2187616"/>
              <a:gd name="connsiteX6-157" fmla="*/ 914399 w 2116453"/>
              <a:gd name="connsiteY6-158" fmla="*/ 414976 h 2187616"/>
              <a:gd name="connsiteX7-159" fmla="*/ 672187 w 2116453"/>
              <a:gd name="connsiteY7-160" fmla="*/ 414976 h 2187616"/>
              <a:gd name="connsiteX0-161" fmla="*/ 672187 w 2116453"/>
              <a:gd name="connsiteY0-162" fmla="*/ 414976 h 2187616"/>
              <a:gd name="connsiteX1-163" fmla="*/ 1156610 w 2116453"/>
              <a:gd name="connsiteY1-164" fmla="*/ 0 h 2187616"/>
              <a:gd name="connsiteX2-165" fmla="*/ 1641033 w 2116453"/>
              <a:gd name="connsiteY2-166" fmla="*/ 414976 h 2187616"/>
              <a:gd name="connsiteX3-167" fmla="*/ 1398822 w 2116453"/>
              <a:gd name="connsiteY3-168" fmla="*/ 414976 h 2187616"/>
              <a:gd name="connsiteX4-169" fmla="*/ 2116453 w 2116453"/>
              <a:gd name="connsiteY4-170" fmla="*/ 2187616 h 2187616"/>
              <a:gd name="connsiteX5-171" fmla="*/ 0 w 2116453"/>
              <a:gd name="connsiteY5-172" fmla="*/ 2164466 h 2187616"/>
              <a:gd name="connsiteX6-173" fmla="*/ 914399 w 2116453"/>
              <a:gd name="connsiteY6-174" fmla="*/ 414976 h 2187616"/>
              <a:gd name="connsiteX7-175" fmla="*/ 672187 w 2116453"/>
              <a:gd name="connsiteY7-176" fmla="*/ 414976 h 2187616"/>
              <a:gd name="connsiteX0-177" fmla="*/ 672187 w 2880382"/>
              <a:gd name="connsiteY0-178" fmla="*/ 414976 h 2395961"/>
              <a:gd name="connsiteX1-179" fmla="*/ 1156610 w 2880382"/>
              <a:gd name="connsiteY1-180" fmla="*/ 0 h 2395961"/>
              <a:gd name="connsiteX2-181" fmla="*/ 1641033 w 2880382"/>
              <a:gd name="connsiteY2-182" fmla="*/ 414976 h 2395961"/>
              <a:gd name="connsiteX3-183" fmla="*/ 1398822 w 2880382"/>
              <a:gd name="connsiteY3-184" fmla="*/ 414976 h 2395961"/>
              <a:gd name="connsiteX4-185" fmla="*/ 2880382 w 2880382"/>
              <a:gd name="connsiteY4-186" fmla="*/ 2395961 h 2395961"/>
              <a:gd name="connsiteX5-187" fmla="*/ 0 w 2880382"/>
              <a:gd name="connsiteY5-188" fmla="*/ 2164466 h 2395961"/>
              <a:gd name="connsiteX6-189" fmla="*/ 914399 w 2880382"/>
              <a:gd name="connsiteY6-190" fmla="*/ 414976 h 2395961"/>
              <a:gd name="connsiteX7-191" fmla="*/ 672187 w 2880382"/>
              <a:gd name="connsiteY7-192" fmla="*/ 414976 h 2395961"/>
              <a:gd name="connsiteX0-193" fmla="*/ 949979 w 3158174"/>
              <a:gd name="connsiteY0-194" fmla="*/ 414976 h 2395961"/>
              <a:gd name="connsiteX1-195" fmla="*/ 1434402 w 3158174"/>
              <a:gd name="connsiteY1-196" fmla="*/ 0 h 2395961"/>
              <a:gd name="connsiteX2-197" fmla="*/ 1918825 w 3158174"/>
              <a:gd name="connsiteY2-198" fmla="*/ 414976 h 2395961"/>
              <a:gd name="connsiteX3-199" fmla="*/ 1676614 w 3158174"/>
              <a:gd name="connsiteY3-200" fmla="*/ 414976 h 2395961"/>
              <a:gd name="connsiteX4-201" fmla="*/ 3158174 w 3158174"/>
              <a:gd name="connsiteY4-202" fmla="*/ 2395961 h 2395961"/>
              <a:gd name="connsiteX5-203" fmla="*/ 0 w 3158174"/>
              <a:gd name="connsiteY5-204" fmla="*/ 2384385 h 2395961"/>
              <a:gd name="connsiteX6-205" fmla="*/ 1192191 w 3158174"/>
              <a:gd name="connsiteY6-206" fmla="*/ 414976 h 2395961"/>
              <a:gd name="connsiteX7-207" fmla="*/ 949979 w 3158174"/>
              <a:gd name="connsiteY7-208" fmla="*/ 414976 h 2395961"/>
              <a:gd name="connsiteX0-209" fmla="*/ 1193047 w 3401242"/>
              <a:gd name="connsiteY0-210" fmla="*/ 414976 h 2407534"/>
              <a:gd name="connsiteX1-211" fmla="*/ 1677470 w 3401242"/>
              <a:gd name="connsiteY1-212" fmla="*/ 0 h 2407534"/>
              <a:gd name="connsiteX2-213" fmla="*/ 2161893 w 3401242"/>
              <a:gd name="connsiteY2-214" fmla="*/ 414976 h 2407534"/>
              <a:gd name="connsiteX3-215" fmla="*/ 1919682 w 3401242"/>
              <a:gd name="connsiteY3-216" fmla="*/ 414976 h 2407534"/>
              <a:gd name="connsiteX4-217" fmla="*/ 3401242 w 3401242"/>
              <a:gd name="connsiteY4-218" fmla="*/ 2395961 h 2407534"/>
              <a:gd name="connsiteX5-219" fmla="*/ 0 w 3401242"/>
              <a:gd name="connsiteY5-220" fmla="*/ 2407534 h 2407534"/>
              <a:gd name="connsiteX6-221" fmla="*/ 1435259 w 3401242"/>
              <a:gd name="connsiteY6-222" fmla="*/ 414976 h 2407534"/>
              <a:gd name="connsiteX7-223" fmla="*/ 1193047 w 3401242"/>
              <a:gd name="connsiteY7-224" fmla="*/ 414976 h 24075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401242" h="2407534">
                <a:moveTo>
                  <a:pt x="1193047" y="414976"/>
                </a:moveTo>
                <a:lnTo>
                  <a:pt x="1677470" y="0"/>
                </a:lnTo>
                <a:lnTo>
                  <a:pt x="2161893" y="414976"/>
                </a:lnTo>
                <a:lnTo>
                  <a:pt x="1919682" y="414976"/>
                </a:lnTo>
                <a:cubicBezTo>
                  <a:pt x="2054720" y="1086879"/>
                  <a:pt x="2884240" y="2025000"/>
                  <a:pt x="3401242" y="2395961"/>
                </a:cubicBezTo>
                <a:lnTo>
                  <a:pt x="0" y="2407534"/>
                </a:lnTo>
                <a:cubicBezTo>
                  <a:pt x="663615" y="2171611"/>
                  <a:pt x="1292504" y="1056012"/>
                  <a:pt x="1435259" y="414976"/>
                </a:cubicBezTo>
                <a:lnTo>
                  <a:pt x="1193047" y="414976"/>
                </a:lnTo>
                <a:close/>
              </a:path>
            </a:pathLst>
          </a:custGeom>
          <a:gradFill flip="none" rotWithShape="1">
            <a:gsLst>
              <a:gs pos="0">
                <a:srgbClr val="1F4E79"/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126661" y="1371751"/>
            <a:ext cx="2391488" cy="1409177"/>
          </a:xfrm>
          <a:prstGeom prst="roundRect">
            <a:avLst/>
          </a:prstGeom>
          <a:noFill/>
          <a:ln>
            <a:gradFill flip="none" rotWithShape="1">
              <a:gsLst>
                <a:gs pos="688">
                  <a:srgbClr val="F9FBFC"/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B456B"/>
                </a:gs>
              </a:gsLst>
              <a:lin ang="2700000" scaled="1"/>
              <a:tileRect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上箭头 93"/>
          <p:cNvSpPr/>
          <p:nvPr/>
        </p:nvSpPr>
        <p:spPr>
          <a:xfrm rot="5400000" flipH="1">
            <a:off x="5129213" y="1784351"/>
            <a:ext cx="1431925" cy="584200"/>
          </a:xfrm>
          <a:custGeom>
            <a:avLst/>
            <a:gdLst>
              <a:gd name="connsiteX0" fmla="*/ 0 w 968846"/>
              <a:gd name="connsiteY0" fmla="*/ 414976 h 1088020"/>
              <a:gd name="connsiteX1" fmla="*/ 484423 w 968846"/>
              <a:gd name="connsiteY1" fmla="*/ 0 h 1088020"/>
              <a:gd name="connsiteX2" fmla="*/ 968846 w 968846"/>
              <a:gd name="connsiteY2" fmla="*/ 414976 h 1088020"/>
              <a:gd name="connsiteX3" fmla="*/ 726635 w 968846"/>
              <a:gd name="connsiteY3" fmla="*/ 414976 h 1088020"/>
              <a:gd name="connsiteX4" fmla="*/ 726635 w 968846"/>
              <a:gd name="connsiteY4" fmla="*/ 1088020 h 1088020"/>
              <a:gd name="connsiteX5" fmla="*/ 242212 w 968846"/>
              <a:gd name="connsiteY5" fmla="*/ 1088020 h 1088020"/>
              <a:gd name="connsiteX6" fmla="*/ 242212 w 968846"/>
              <a:gd name="connsiteY6" fmla="*/ 414976 h 1088020"/>
              <a:gd name="connsiteX7" fmla="*/ 0 w 968846"/>
              <a:gd name="connsiteY7" fmla="*/ 414976 h 1088020"/>
              <a:gd name="connsiteX0-1" fmla="*/ 394395 w 1363241"/>
              <a:gd name="connsiteY0-2" fmla="*/ 414976 h 1713053"/>
              <a:gd name="connsiteX1-3" fmla="*/ 878818 w 1363241"/>
              <a:gd name="connsiteY1-4" fmla="*/ 0 h 1713053"/>
              <a:gd name="connsiteX2-5" fmla="*/ 1363241 w 1363241"/>
              <a:gd name="connsiteY2-6" fmla="*/ 414976 h 1713053"/>
              <a:gd name="connsiteX3-7" fmla="*/ 1121030 w 1363241"/>
              <a:gd name="connsiteY3-8" fmla="*/ 414976 h 1713053"/>
              <a:gd name="connsiteX4-9" fmla="*/ 1121030 w 1363241"/>
              <a:gd name="connsiteY4-10" fmla="*/ 1088020 h 1713053"/>
              <a:gd name="connsiteX5-11" fmla="*/ 0 w 1363241"/>
              <a:gd name="connsiteY5-12" fmla="*/ 1713053 h 1713053"/>
              <a:gd name="connsiteX6-13" fmla="*/ 636607 w 1363241"/>
              <a:gd name="connsiteY6-14" fmla="*/ 414976 h 1713053"/>
              <a:gd name="connsiteX7-15" fmla="*/ 394395 w 1363241"/>
              <a:gd name="connsiteY7-16" fmla="*/ 414976 h 1713053"/>
              <a:gd name="connsiteX0-17" fmla="*/ 394395 w 1468271"/>
              <a:gd name="connsiteY0-18" fmla="*/ 414976 h 1747777"/>
              <a:gd name="connsiteX1-19" fmla="*/ 878818 w 1468271"/>
              <a:gd name="connsiteY1-20" fmla="*/ 0 h 1747777"/>
              <a:gd name="connsiteX2-21" fmla="*/ 1363241 w 1468271"/>
              <a:gd name="connsiteY2-22" fmla="*/ 414976 h 1747777"/>
              <a:gd name="connsiteX3-23" fmla="*/ 1121030 w 1468271"/>
              <a:gd name="connsiteY3-24" fmla="*/ 414976 h 1747777"/>
              <a:gd name="connsiteX4-25" fmla="*/ 1468271 w 1468271"/>
              <a:gd name="connsiteY4-26" fmla="*/ 1747777 h 1747777"/>
              <a:gd name="connsiteX5-27" fmla="*/ 0 w 1468271"/>
              <a:gd name="connsiteY5-28" fmla="*/ 1713053 h 1747777"/>
              <a:gd name="connsiteX6-29" fmla="*/ 636607 w 1468271"/>
              <a:gd name="connsiteY6-30" fmla="*/ 414976 h 1747777"/>
              <a:gd name="connsiteX7-31" fmla="*/ 394395 w 1468271"/>
              <a:gd name="connsiteY7-32" fmla="*/ 414976 h 1747777"/>
              <a:gd name="connsiteX0-33" fmla="*/ 672187 w 1746063"/>
              <a:gd name="connsiteY0-34" fmla="*/ 414976 h 2164466"/>
              <a:gd name="connsiteX1-35" fmla="*/ 1156610 w 1746063"/>
              <a:gd name="connsiteY1-36" fmla="*/ 0 h 2164466"/>
              <a:gd name="connsiteX2-37" fmla="*/ 1641033 w 1746063"/>
              <a:gd name="connsiteY2-38" fmla="*/ 414976 h 2164466"/>
              <a:gd name="connsiteX3-39" fmla="*/ 1398822 w 1746063"/>
              <a:gd name="connsiteY3-40" fmla="*/ 414976 h 2164466"/>
              <a:gd name="connsiteX4-41" fmla="*/ 1746063 w 1746063"/>
              <a:gd name="connsiteY4-42" fmla="*/ 1747777 h 2164466"/>
              <a:gd name="connsiteX5-43" fmla="*/ 0 w 1746063"/>
              <a:gd name="connsiteY5-44" fmla="*/ 2164466 h 2164466"/>
              <a:gd name="connsiteX6-45" fmla="*/ 914399 w 1746063"/>
              <a:gd name="connsiteY6-46" fmla="*/ 414976 h 2164466"/>
              <a:gd name="connsiteX7-47" fmla="*/ 672187 w 1746063"/>
              <a:gd name="connsiteY7-48" fmla="*/ 414976 h 2164466"/>
              <a:gd name="connsiteX0-49" fmla="*/ 672187 w 2012280"/>
              <a:gd name="connsiteY0-50" fmla="*/ 414976 h 2268638"/>
              <a:gd name="connsiteX1-51" fmla="*/ 1156610 w 2012280"/>
              <a:gd name="connsiteY1-52" fmla="*/ 0 h 2268638"/>
              <a:gd name="connsiteX2-53" fmla="*/ 1641033 w 2012280"/>
              <a:gd name="connsiteY2-54" fmla="*/ 414976 h 2268638"/>
              <a:gd name="connsiteX3-55" fmla="*/ 1398822 w 2012280"/>
              <a:gd name="connsiteY3-56" fmla="*/ 414976 h 2268638"/>
              <a:gd name="connsiteX4-57" fmla="*/ 2012280 w 2012280"/>
              <a:gd name="connsiteY4-58" fmla="*/ 2268638 h 2268638"/>
              <a:gd name="connsiteX5-59" fmla="*/ 0 w 2012280"/>
              <a:gd name="connsiteY5-60" fmla="*/ 2164466 h 2268638"/>
              <a:gd name="connsiteX6-61" fmla="*/ 914399 w 2012280"/>
              <a:gd name="connsiteY6-62" fmla="*/ 414976 h 2268638"/>
              <a:gd name="connsiteX7-63" fmla="*/ 672187 w 2012280"/>
              <a:gd name="connsiteY7-64" fmla="*/ 414976 h 2268638"/>
              <a:gd name="connsiteX0-65" fmla="*/ 672187 w 1965982"/>
              <a:gd name="connsiteY0-66" fmla="*/ 414976 h 2176041"/>
              <a:gd name="connsiteX1-67" fmla="*/ 1156610 w 1965982"/>
              <a:gd name="connsiteY1-68" fmla="*/ 0 h 2176041"/>
              <a:gd name="connsiteX2-69" fmla="*/ 1641033 w 1965982"/>
              <a:gd name="connsiteY2-70" fmla="*/ 414976 h 2176041"/>
              <a:gd name="connsiteX3-71" fmla="*/ 1398822 w 1965982"/>
              <a:gd name="connsiteY3-72" fmla="*/ 414976 h 2176041"/>
              <a:gd name="connsiteX4-73" fmla="*/ 1965982 w 1965982"/>
              <a:gd name="connsiteY4-74" fmla="*/ 2176041 h 2176041"/>
              <a:gd name="connsiteX5-75" fmla="*/ 0 w 1965982"/>
              <a:gd name="connsiteY5-76" fmla="*/ 2164466 h 2176041"/>
              <a:gd name="connsiteX6-77" fmla="*/ 914399 w 1965982"/>
              <a:gd name="connsiteY6-78" fmla="*/ 414976 h 2176041"/>
              <a:gd name="connsiteX7-79" fmla="*/ 672187 w 1965982"/>
              <a:gd name="connsiteY7-80" fmla="*/ 414976 h 2176041"/>
              <a:gd name="connsiteX0-81" fmla="*/ 672187 w 2116453"/>
              <a:gd name="connsiteY0-82" fmla="*/ 414976 h 2187616"/>
              <a:gd name="connsiteX1-83" fmla="*/ 1156610 w 2116453"/>
              <a:gd name="connsiteY1-84" fmla="*/ 0 h 2187616"/>
              <a:gd name="connsiteX2-85" fmla="*/ 1641033 w 2116453"/>
              <a:gd name="connsiteY2-86" fmla="*/ 414976 h 2187616"/>
              <a:gd name="connsiteX3-87" fmla="*/ 1398822 w 2116453"/>
              <a:gd name="connsiteY3-88" fmla="*/ 414976 h 2187616"/>
              <a:gd name="connsiteX4-89" fmla="*/ 2116453 w 2116453"/>
              <a:gd name="connsiteY4-90" fmla="*/ 2187616 h 2187616"/>
              <a:gd name="connsiteX5-91" fmla="*/ 0 w 2116453"/>
              <a:gd name="connsiteY5-92" fmla="*/ 2164466 h 2187616"/>
              <a:gd name="connsiteX6-93" fmla="*/ 914399 w 2116453"/>
              <a:gd name="connsiteY6-94" fmla="*/ 414976 h 2187616"/>
              <a:gd name="connsiteX7-95" fmla="*/ 672187 w 2116453"/>
              <a:gd name="connsiteY7-96" fmla="*/ 414976 h 2187616"/>
              <a:gd name="connsiteX0-97" fmla="*/ 672187 w 2116453"/>
              <a:gd name="connsiteY0-98" fmla="*/ 414976 h 2187616"/>
              <a:gd name="connsiteX1-99" fmla="*/ 1156610 w 2116453"/>
              <a:gd name="connsiteY1-100" fmla="*/ 0 h 2187616"/>
              <a:gd name="connsiteX2-101" fmla="*/ 1641033 w 2116453"/>
              <a:gd name="connsiteY2-102" fmla="*/ 414976 h 2187616"/>
              <a:gd name="connsiteX3-103" fmla="*/ 1398822 w 2116453"/>
              <a:gd name="connsiteY3-104" fmla="*/ 414976 h 2187616"/>
              <a:gd name="connsiteX4-105" fmla="*/ 2116453 w 2116453"/>
              <a:gd name="connsiteY4-106" fmla="*/ 2187616 h 2187616"/>
              <a:gd name="connsiteX5-107" fmla="*/ 0 w 2116453"/>
              <a:gd name="connsiteY5-108" fmla="*/ 2164466 h 2187616"/>
              <a:gd name="connsiteX6-109" fmla="*/ 914399 w 2116453"/>
              <a:gd name="connsiteY6-110" fmla="*/ 414976 h 2187616"/>
              <a:gd name="connsiteX7-111" fmla="*/ 672187 w 2116453"/>
              <a:gd name="connsiteY7-112" fmla="*/ 414976 h 2187616"/>
              <a:gd name="connsiteX0-113" fmla="*/ 672187 w 2116453"/>
              <a:gd name="connsiteY0-114" fmla="*/ 414976 h 2187616"/>
              <a:gd name="connsiteX1-115" fmla="*/ 1156610 w 2116453"/>
              <a:gd name="connsiteY1-116" fmla="*/ 0 h 2187616"/>
              <a:gd name="connsiteX2-117" fmla="*/ 1641033 w 2116453"/>
              <a:gd name="connsiteY2-118" fmla="*/ 414976 h 2187616"/>
              <a:gd name="connsiteX3-119" fmla="*/ 1398822 w 2116453"/>
              <a:gd name="connsiteY3-120" fmla="*/ 414976 h 2187616"/>
              <a:gd name="connsiteX4-121" fmla="*/ 2116453 w 2116453"/>
              <a:gd name="connsiteY4-122" fmla="*/ 2187616 h 2187616"/>
              <a:gd name="connsiteX5-123" fmla="*/ 0 w 2116453"/>
              <a:gd name="connsiteY5-124" fmla="*/ 2164466 h 2187616"/>
              <a:gd name="connsiteX6-125" fmla="*/ 914399 w 2116453"/>
              <a:gd name="connsiteY6-126" fmla="*/ 414976 h 2187616"/>
              <a:gd name="connsiteX7-127" fmla="*/ 672187 w 2116453"/>
              <a:gd name="connsiteY7-128" fmla="*/ 414976 h 2187616"/>
              <a:gd name="connsiteX0-129" fmla="*/ 672187 w 2116453"/>
              <a:gd name="connsiteY0-130" fmla="*/ 414976 h 2187616"/>
              <a:gd name="connsiteX1-131" fmla="*/ 1156610 w 2116453"/>
              <a:gd name="connsiteY1-132" fmla="*/ 0 h 2187616"/>
              <a:gd name="connsiteX2-133" fmla="*/ 1641033 w 2116453"/>
              <a:gd name="connsiteY2-134" fmla="*/ 414976 h 2187616"/>
              <a:gd name="connsiteX3-135" fmla="*/ 1398822 w 2116453"/>
              <a:gd name="connsiteY3-136" fmla="*/ 414976 h 2187616"/>
              <a:gd name="connsiteX4-137" fmla="*/ 2116453 w 2116453"/>
              <a:gd name="connsiteY4-138" fmla="*/ 2187616 h 2187616"/>
              <a:gd name="connsiteX5-139" fmla="*/ 0 w 2116453"/>
              <a:gd name="connsiteY5-140" fmla="*/ 2164466 h 2187616"/>
              <a:gd name="connsiteX6-141" fmla="*/ 914399 w 2116453"/>
              <a:gd name="connsiteY6-142" fmla="*/ 414976 h 2187616"/>
              <a:gd name="connsiteX7-143" fmla="*/ 672187 w 2116453"/>
              <a:gd name="connsiteY7-144" fmla="*/ 414976 h 2187616"/>
              <a:gd name="connsiteX0-145" fmla="*/ 672187 w 2116453"/>
              <a:gd name="connsiteY0-146" fmla="*/ 414976 h 2187616"/>
              <a:gd name="connsiteX1-147" fmla="*/ 1156610 w 2116453"/>
              <a:gd name="connsiteY1-148" fmla="*/ 0 h 2187616"/>
              <a:gd name="connsiteX2-149" fmla="*/ 1641033 w 2116453"/>
              <a:gd name="connsiteY2-150" fmla="*/ 414976 h 2187616"/>
              <a:gd name="connsiteX3-151" fmla="*/ 1398822 w 2116453"/>
              <a:gd name="connsiteY3-152" fmla="*/ 414976 h 2187616"/>
              <a:gd name="connsiteX4-153" fmla="*/ 2116453 w 2116453"/>
              <a:gd name="connsiteY4-154" fmla="*/ 2187616 h 2187616"/>
              <a:gd name="connsiteX5-155" fmla="*/ 0 w 2116453"/>
              <a:gd name="connsiteY5-156" fmla="*/ 2164466 h 2187616"/>
              <a:gd name="connsiteX6-157" fmla="*/ 914399 w 2116453"/>
              <a:gd name="connsiteY6-158" fmla="*/ 414976 h 2187616"/>
              <a:gd name="connsiteX7-159" fmla="*/ 672187 w 2116453"/>
              <a:gd name="connsiteY7-160" fmla="*/ 414976 h 2187616"/>
              <a:gd name="connsiteX0-161" fmla="*/ 672187 w 2116453"/>
              <a:gd name="connsiteY0-162" fmla="*/ 414976 h 2187616"/>
              <a:gd name="connsiteX1-163" fmla="*/ 1156610 w 2116453"/>
              <a:gd name="connsiteY1-164" fmla="*/ 0 h 2187616"/>
              <a:gd name="connsiteX2-165" fmla="*/ 1641033 w 2116453"/>
              <a:gd name="connsiteY2-166" fmla="*/ 414976 h 2187616"/>
              <a:gd name="connsiteX3-167" fmla="*/ 1398822 w 2116453"/>
              <a:gd name="connsiteY3-168" fmla="*/ 414976 h 2187616"/>
              <a:gd name="connsiteX4-169" fmla="*/ 2116453 w 2116453"/>
              <a:gd name="connsiteY4-170" fmla="*/ 2187616 h 2187616"/>
              <a:gd name="connsiteX5-171" fmla="*/ 0 w 2116453"/>
              <a:gd name="connsiteY5-172" fmla="*/ 2164466 h 2187616"/>
              <a:gd name="connsiteX6-173" fmla="*/ 914399 w 2116453"/>
              <a:gd name="connsiteY6-174" fmla="*/ 414976 h 2187616"/>
              <a:gd name="connsiteX7-175" fmla="*/ 672187 w 2116453"/>
              <a:gd name="connsiteY7-176" fmla="*/ 414976 h 2187616"/>
              <a:gd name="connsiteX0-177" fmla="*/ 672187 w 2880382"/>
              <a:gd name="connsiteY0-178" fmla="*/ 414976 h 2395961"/>
              <a:gd name="connsiteX1-179" fmla="*/ 1156610 w 2880382"/>
              <a:gd name="connsiteY1-180" fmla="*/ 0 h 2395961"/>
              <a:gd name="connsiteX2-181" fmla="*/ 1641033 w 2880382"/>
              <a:gd name="connsiteY2-182" fmla="*/ 414976 h 2395961"/>
              <a:gd name="connsiteX3-183" fmla="*/ 1398822 w 2880382"/>
              <a:gd name="connsiteY3-184" fmla="*/ 414976 h 2395961"/>
              <a:gd name="connsiteX4-185" fmla="*/ 2880382 w 2880382"/>
              <a:gd name="connsiteY4-186" fmla="*/ 2395961 h 2395961"/>
              <a:gd name="connsiteX5-187" fmla="*/ 0 w 2880382"/>
              <a:gd name="connsiteY5-188" fmla="*/ 2164466 h 2395961"/>
              <a:gd name="connsiteX6-189" fmla="*/ 914399 w 2880382"/>
              <a:gd name="connsiteY6-190" fmla="*/ 414976 h 2395961"/>
              <a:gd name="connsiteX7-191" fmla="*/ 672187 w 2880382"/>
              <a:gd name="connsiteY7-192" fmla="*/ 414976 h 2395961"/>
              <a:gd name="connsiteX0-193" fmla="*/ 949979 w 3158174"/>
              <a:gd name="connsiteY0-194" fmla="*/ 414976 h 2395961"/>
              <a:gd name="connsiteX1-195" fmla="*/ 1434402 w 3158174"/>
              <a:gd name="connsiteY1-196" fmla="*/ 0 h 2395961"/>
              <a:gd name="connsiteX2-197" fmla="*/ 1918825 w 3158174"/>
              <a:gd name="connsiteY2-198" fmla="*/ 414976 h 2395961"/>
              <a:gd name="connsiteX3-199" fmla="*/ 1676614 w 3158174"/>
              <a:gd name="connsiteY3-200" fmla="*/ 414976 h 2395961"/>
              <a:gd name="connsiteX4-201" fmla="*/ 3158174 w 3158174"/>
              <a:gd name="connsiteY4-202" fmla="*/ 2395961 h 2395961"/>
              <a:gd name="connsiteX5-203" fmla="*/ 0 w 3158174"/>
              <a:gd name="connsiteY5-204" fmla="*/ 2384385 h 2395961"/>
              <a:gd name="connsiteX6-205" fmla="*/ 1192191 w 3158174"/>
              <a:gd name="connsiteY6-206" fmla="*/ 414976 h 2395961"/>
              <a:gd name="connsiteX7-207" fmla="*/ 949979 w 3158174"/>
              <a:gd name="connsiteY7-208" fmla="*/ 414976 h 2395961"/>
              <a:gd name="connsiteX0-209" fmla="*/ 1193047 w 3401242"/>
              <a:gd name="connsiteY0-210" fmla="*/ 414976 h 2407534"/>
              <a:gd name="connsiteX1-211" fmla="*/ 1677470 w 3401242"/>
              <a:gd name="connsiteY1-212" fmla="*/ 0 h 2407534"/>
              <a:gd name="connsiteX2-213" fmla="*/ 2161893 w 3401242"/>
              <a:gd name="connsiteY2-214" fmla="*/ 414976 h 2407534"/>
              <a:gd name="connsiteX3-215" fmla="*/ 1919682 w 3401242"/>
              <a:gd name="connsiteY3-216" fmla="*/ 414976 h 2407534"/>
              <a:gd name="connsiteX4-217" fmla="*/ 3401242 w 3401242"/>
              <a:gd name="connsiteY4-218" fmla="*/ 2395961 h 2407534"/>
              <a:gd name="connsiteX5-219" fmla="*/ 0 w 3401242"/>
              <a:gd name="connsiteY5-220" fmla="*/ 2407534 h 2407534"/>
              <a:gd name="connsiteX6-221" fmla="*/ 1435259 w 3401242"/>
              <a:gd name="connsiteY6-222" fmla="*/ 414976 h 2407534"/>
              <a:gd name="connsiteX7-223" fmla="*/ 1193047 w 3401242"/>
              <a:gd name="connsiteY7-224" fmla="*/ 414976 h 24075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401242" h="2407534">
                <a:moveTo>
                  <a:pt x="1193047" y="414976"/>
                </a:moveTo>
                <a:lnTo>
                  <a:pt x="1677470" y="0"/>
                </a:lnTo>
                <a:lnTo>
                  <a:pt x="2161893" y="414976"/>
                </a:lnTo>
                <a:lnTo>
                  <a:pt x="1919682" y="414976"/>
                </a:lnTo>
                <a:cubicBezTo>
                  <a:pt x="2054720" y="1086879"/>
                  <a:pt x="2884240" y="2025000"/>
                  <a:pt x="3401242" y="2395961"/>
                </a:cubicBezTo>
                <a:lnTo>
                  <a:pt x="0" y="2407534"/>
                </a:lnTo>
                <a:cubicBezTo>
                  <a:pt x="663615" y="2171611"/>
                  <a:pt x="1292504" y="1056012"/>
                  <a:pt x="1435259" y="414976"/>
                </a:cubicBezTo>
                <a:lnTo>
                  <a:pt x="1193047" y="414976"/>
                </a:lnTo>
                <a:close/>
              </a:path>
            </a:pathLst>
          </a:custGeom>
          <a:gradFill flip="none" rotWithShape="1">
            <a:gsLst>
              <a:gs pos="0">
                <a:srgbClr val="1F4E79"/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919074" y="1371751"/>
            <a:ext cx="2391488" cy="1409177"/>
          </a:xfrm>
          <a:prstGeom prst="roundRect">
            <a:avLst/>
          </a:prstGeom>
          <a:noFill/>
          <a:ln>
            <a:gradFill flip="none" rotWithShape="1">
              <a:gsLst>
                <a:gs pos="688">
                  <a:srgbClr val="F9FBFC"/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B456B"/>
                </a:gs>
              </a:gsLst>
              <a:lin ang="2700000" scaled="1"/>
              <a:tileRect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上箭头 93"/>
          <p:cNvSpPr/>
          <p:nvPr/>
        </p:nvSpPr>
        <p:spPr>
          <a:xfrm rot="5400000" flipH="1">
            <a:off x="7921626" y="1784351"/>
            <a:ext cx="1431925" cy="584200"/>
          </a:xfrm>
          <a:custGeom>
            <a:avLst/>
            <a:gdLst>
              <a:gd name="connsiteX0" fmla="*/ 0 w 968846"/>
              <a:gd name="connsiteY0" fmla="*/ 414976 h 1088020"/>
              <a:gd name="connsiteX1" fmla="*/ 484423 w 968846"/>
              <a:gd name="connsiteY1" fmla="*/ 0 h 1088020"/>
              <a:gd name="connsiteX2" fmla="*/ 968846 w 968846"/>
              <a:gd name="connsiteY2" fmla="*/ 414976 h 1088020"/>
              <a:gd name="connsiteX3" fmla="*/ 726635 w 968846"/>
              <a:gd name="connsiteY3" fmla="*/ 414976 h 1088020"/>
              <a:gd name="connsiteX4" fmla="*/ 726635 w 968846"/>
              <a:gd name="connsiteY4" fmla="*/ 1088020 h 1088020"/>
              <a:gd name="connsiteX5" fmla="*/ 242212 w 968846"/>
              <a:gd name="connsiteY5" fmla="*/ 1088020 h 1088020"/>
              <a:gd name="connsiteX6" fmla="*/ 242212 w 968846"/>
              <a:gd name="connsiteY6" fmla="*/ 414976 h 1088020"/>
              <a:gd name="connsiteX7" fmla="*/ 0 w 968846"/>
              <a:gd name="connsiteY7" fmla="*/ 414976 h 1088020"/>
              <a:gd name="connsiteX0-1" fmla="*/ 394395 w 1363241"/>
              <a:gd name="connsiteY0-2" fmla="*/ 414976 h 1713053"/>
              <a:gd name="connsiteX1-3" fmla="*/ 878818 w 1363241"/>
              <a:gd name="connsiteY1-4" fmla="*/ 0 h 1713053"/>
              <a:gd name="connsiteX2-5" fmla="*/ 1363241 w 1363241"/>
              <a:gd name="connsiteY2-6" fmla="*/ 414976 h 1713053"/>
              <a:gd name="connsiteX3-7" fmla="*/ 1121030 w 1363241"/>
              <a:gd name="connsiteY3-8" fmla="*/ 414976 h 1713053"/>
              <a:gd name="connsiteX4-9" fmla="*/ 1121030 w 1363241"/>
              <a:gd name="connsiteY4-10" fmla="*/ 1088020 h 1713053"/>
              <a:gd name="connsiteX5-11" fmla="*/ 0 w 1363241"/>
              <a:gd name="connsiteY5-12" fmla="*/ 1713053 h 1713053"/>
              <a:gd name="connsiteX6-13" fmla="*/ 636607 w 1363241"/>
              <a:gd name="connsiteY6-14" fmla="*/ 414976 h 1713053"/>
              <a:gd name="connsiteX7-15" fmla="*/ 394395 w 1363241"/>
              <a:gd name="connsiteY7-16" fmla="*/ 414976 h 1713053"/>
              <a:gd name="connsiteX0-17" fmla="*/ 394395 w 1468271"/>
              <a:gd name="connsiteY0-18" fmla="*/ 414976 h 1747777"/>
              <a:gd name="connsiteX1-19" fmla="*/ 878818 w 1468271"/>
              <a:gd name="connsiteY1-20" fmla="*/ 0 h 1747777"/>
              <a:gd name="connsiteX2-21" fmla="*/ 1363241 w 1468271"/>
              <a:gd name="connsiteY2-22" fmla="*/ 414976 h 1747777"/>
              <a:gd name="connsiteX3-23" fmla="*/ 1121030 w 1468271"/>
              <a:gd name="connsiteY3-24" fmla="*/ 414976 h 1747777"/>
              <a:gd name="connsiteX4-25" fmla="*/ 1468271 w 1468271"/>
              <a:gd name="connsiteY4-26" fmla="*/ 1747777 h 1747777"/>
              <a:gd name="connsiteX5-27" fmla="*/ 0 w 1468271"/>
              <a:gd name="connsiteY5-28" fmla="*/ 1713053 h 1747777"/>
              <a:gd name="connsiteX6-29" fmla="*/ 636607 w 1468271"/>
              <a:gd name="connsiteY6-30" fmla="*/ 414976 h 1747777"/>
              <a:gd name="connsiteX7-31" fmla="*/ 394395 w 1468271"/>
              <a:gd name="connsiteY7-32" fmla="*/ 414976 h 1747777"/>
              <a:gd name="connsiteX0-33" fmla="*/ 672187 w 1746063"/>
              <a:gd name="connsiteY0-34" fmla="*/ 414976 h 2164466"/>
              <a:gd name="connsiteX1-35" fmla="*/ 1156610 w 1746063"/>
              <a:gd name="connsiteY1-36" fmla="*/ 0 h 2164466"/>
              <a:gd name="connsiteX2-37" fmla="*/ 1641033 w 1746063"/>
              <a:gd name="connsiteY2-38" fmla="*/ 414976 h 2164466"/>
              <a:gd name="connsiteX3-39" fmla="*/ 1398822 w 1746063"/>
              <a:gd name="connsiteY3-40" fmla="*/ 414976 h 2164466"/>
              <a:gd name="connsiteX4-41" fmla="*/ 1746063 w 1746063"/>
              <a:gd name="connsiteY4-42" fmla="*/ 1747777 h 2164466"/>
              <a:gd name="connsiteX5-43" fmla="*/ 0 w 1746063"/>
              <a:gd name="connsiteY5-44" fmla="*/ 2164466 h 2164466"/>
              <a:gd name="connsiteX6-45" fmla="*/ 914399 w 1746063"/>
              <a:gd name="connsiteY6-46" fmla="*/ 414976 h 2164466"/>
              <a:gd name="connsiteX7-47" fmla="*/ 672187 w 1746063"/>
              <a:gd name="connsiteY7-48" fmla="*/ 414976 h 2164466"/>
              <a:gd name="connsiteX0-49" fmla="*/ 672187 w 2012280"/>
              <a:gd name="connsiteY0-50" fmla="*/ 414976 h 2268638"/>
              <a:gd name="connsiteX1-51" fmla="*/ 1156610 w 2012280"/>
              <a:gd name="connsiteY1-52" fmla="*/ 0 h 2268638"/>
              <a:gd name="connsiteX2-53" fmla="*/ 1641033 w 2012280"/>
              <a:gd name="connsiteY2-54" fmla="*/ 414976 h 2268638"/>
              <a:gd name="connsiteX3-55" fmla="*/ 1398822 w 2012280"/>
              <a:gd name="connsiteY3-56" fmla="*/ 414976 h 2268638"/>
              <a:gd name="connsiteX4-57" fmla="*/ 2012280 w 2012280"/>
              <a:gd name="connsiteY4-58" fmla="*/ 2268638 h 2268638"/>
              <a:gd name="connsiteX5-59" fmla="*/ 0 w 2012280"/>
              <a:gd name="connsiteY5-60" fmla="*/ 2164466 h 2268638"/>
              <a:gd name="connsiteX6-61" fmla="*/ 914399 w 2012280"/>
              <a:gd name="connsiteY6-62" fmla="*/ 414976 h 2268638"/>
              <a:gd name="connsiteX7-63" fmla="*/ 672187 w 2012280"/>
              <a:gd name="connsiteY7-64" fmla="*/ 414976 h 2268638"/>
              <a:gd name="connsiteX0-65" fmla="*/ 672187 w 1965982"/>
              <a:gd name="connsiteY0-66" fmla="*/ 414976 h 2176041"/>
              <a:gd name="connsiteX1-67" fmla="*/ 1156610 w 1965982"/>
              <a:gd name="connsiteY1-68" fmla="*/ 0 h 2176041"/>
              <a:gd name="connsiteX2-69" fmla="*/ 1641033 w 1965982"/>
              <a:gd name="connsiteY2-70" fmla="*/ 414976 h 2176041"/>
              <a:gd name="connsiteX3-71" fmla="*/ 1398822 w 1965982"/>
              <a:gd name="connsiteY3-72" fmla="*/ 414976 h 2176041"/>
              <a:gd name="connsiteX4-73" fmla="*/ 1965982 w 1965982"/>
              <a:gd name="connsiteY4-74" fmla="*/ 2176041 h 2176041"/>
              <a:gd name="connsiteX5-75" fmla="*/ 0 w 1965982"/>
              <a:gd name="connsiteY5-76" fmla="*/ 2164466 h 2176041"/>
              <a:gd name="connsiteX6-77" fmla="*/ 914399 w 1965982"/>
              <a:gd name="connsiteY6-78" fmla="*/ 414976 h 2176041"/>
              <a:gd name="connsiteX7-79" fmla="*/ 672187 w 1965982"/>
              <a:gd name="connsiteY7-80" fmla="*/ 414976 h 2176041"/>
              <a:gd name="connsiteX0-81" fmla="*/ 672187 w 2116453"/>
              <a:gd name="connsiteY0-82" fmla="*/ 414976 h 2187616"/>
              <a:gd name="connsiteX1-83" fmla="*/ 1156610 w 2116453"/>
              <a:gd name="connsiteY1-84" fmla="*/ 0 h 2187616"/>
              <a:gd name="connsiteX2-85" fmla="*/ 1641033 w 2116453"/>
              <a:gd name="connsiteY2-86" fmla="*/ 414976 h 2187616"/>
              <a:gd name="connsiteX3-87" fmla="*/ 1398822 w 2116453"/>
              <a:gd name="connsiteY3-88" fmla="*/ 414976 h 2187616"/>
              <a:gd name="connsiteX4-89" fmla="*/ 2116453 w 2116453"/>
              <a:gd name="connsiteY4-90" fmla="*/ 2187616 h 2187616"/>
              <a:gd name="connsiteX5-91" fmla="*/ 0 w 2116453"/>
              <a:gd name="connsiteY5-92" fmla="*/ 2164466 h 2187616"/>
              <a:gd name="connsiteX6-93" fmla="*/ 914399 w 2116453"/>
              <a:gd name="connsiteY6-94" fmla="*/ 414976 h 2187616"/>
              <a:gd name="connsiteX7-95" fmla="*/ 672187 w 2116453"/>
              <a:gd name="connsiteY7-96" fmla="*/ 414976 h 2187616"/>
              <a:gd name="connsiteX0-97" fmla="*/ 672187 w 2116453"/>
              <a:gd name="connsiteY0-98" fmla="*/ 414976 h 2187616"/>
              <a:gd name="connsiteX1-99" fmla="*/ 1156610 w 2116453"/>
              <a:gd name="connsiteY1-100" fmla="*/ 0 h 2187616"/>
              <a:gd name="connsiteX2-101" fmla="*/ 1641033 w 2116453"/>
              <a:gd name="connsiteY2-102" fmla="*/ 414976 h 2187616"/>
              <a:gd name="connsiteX3-103" fmla="*/ 1398822 w 2116453"/>
              <a:gd name="connsiteY3-104" fmla="*/ 414976 h 2187616"/>
              <a:gd name="connsiteX4-105" fmla="*/ 2116453 w 2116453"/>
              <a:gd name="connsiteY4-106" fmla="*/ 2187616 h 2187616"/>
              <a:gd name="connsiteX5-107" fmla="*/ 0 w 2116453"/>
              <a:gd name="connsiteY5-108" fmla="*/ 2164466 h 2187616"/>
              <a:gd name="connsiteX6-109" fmla="*/ 914399 w 2116453"/>
              <a:gd name="connsiteY6-110" fmla="*/ 414976 h 2187616"/>
              <a:gd name="connsiteX7-111" fmla="*/ 672187 w 2116453"/>
              <a:gd name="connsiteY7-112" fmla="*/ 414976 h 2187616"/>
              <a:gd name="connsiteX0-113" fmla="*/ 672187 w 2116453"/>
              <a:gd name="connsiteY0-114" fmla="*/ 414976 h 2187616"/>
              <a:gd name="connsiteX1-115" fmla="*/ 1156610 w 2116453"/>
              <a:gd name="connsiteY1-116" fmla="*/ 0 h 2187616"/>
              <a:gd name="connsiteX2-117" fmla="*/ 1641033 w 2116453"/>
              <a:gd name="connsiteY2-118" fmla="*/ 414976 h 2187616"/>
              <a:gd name="connsiteX3-119" fmla="*/ 1398822 w 2116453"/>
              <a:gd name="connsiteY3-120" fmla="*/ 414976 h 2187616"/>
              <a:gd name="connsiteX4-121" fmla="*/ 2116453 w 2116453"/>
              <a:gd name="connsiteY4-122" fmla="*/ 2187616 h 2187616"/>
              <a:gd name="connsiteX5-123" fmla="*/ 0 w 2116453"/>
              <a:gd name="connsiteY5-124" fmla="*/ 2164466 h 2187616"/>
              <a:gd name="connsiteX6-125" fmla="*/ 914399 w 2116453"/>
              <a:gd name="connsiteY6-126" fmla="*/ 414976 h 2187616"/>
              <a:gd name="connsiteX7-127" fmla="*/ 672187 w 2116453"/>
              <a:gd name="connsiteY7-128" fmla="*/ 414976 h 2187616"/>
              <a:gd name="connsiteX0-129" fmla="*/ 672187 w 2116453"/>
              <a:gd name="connsiteY0-130" fmla="*/ 414976 h 2187616"/>
              <a:gd name="connsiteX1-131" fmla="*/ 1156610 w 2116453"/>
              <a:gd name="connsiteY1-132" fmla="*/ 0 h 2187616"/>
              <a:gd name="connsiteX2-133" fmla="*/ 1641033 w 2116453"/>
              <a:gd name="connsiteY2-134" fmla="*/ 414976 h 2187616"/>
              <a:gd name="connsiteX3-135" fmla="*/ 1398822 w 2116453"/>
              <a:gd name="connsiteY3-136" fmla="*/ 414976 h 2187616"/>
              <a:gd name="connsiteX4-137" fmla="*/ 2116453 w 2116453"/>
              <a:gd name="connsiteY4-138" fmla="*/ 2187616 h 2187616"/>
              <a:gd name="connsiteX5-139" fmla="*/ 0 w 2116453"/>
              <a:gd name="connsiteY5-140" fmla="*/ 2164466 h 2187616"/>
              <a:gd name="connsiteX6-141" fmla="*/ 914399 w 2116453"/>
              <a:gd name="connsiteY6-142" fmla="*/ 414976 h 2187616"/>
              <a:gd name="connsiteX7-143" fmla="*/ 672187 w 2116453"/>
              <a:gd name="connsiteY7-144" fmla="*/ 414976 h 2187616"/>
              <a:gd name="connsiteX0-145" fmla="*/ 672187 w 2116453"/>
              <a:gd name="connsiteY0-146" fmla="*/ 414976 h 2187616"/>
              <a:gd name="connsiteX1-147" fmla="*/ 1156610 w 2116453"/>
              <a:gd name="connsiteY1-148" fmla="*/ 0 h 2187616"/>
              <a:gd name="connsiteX2-149" fmla="*/ 1641033 w 2116453"/>
              <a:gd name="connsiteY2-150" fmla="*/ 414976 h 2187616"/>
              <a:gd name="connsiteX3-151" fmla="*/ 1398822 w 2116453"/>
              <a:gd name="connsiteY3-152" fmla="*/ 414976 h 2187616"/>
              <a:gd name="connsiteX4-153" fmla="*/ 2116453 w 2116453"/>
              <a:gd name="connsiteY4-154" fmla="*/ 2187616 h 2187616"/>
              <a:gd name="connsiteX5-155" fmla="*/ 0 w 2116453"/>
              <a:gd name="connsiteY5-156" fmla="*/ 2164466 h 2187616"/>
              <a:gd name="connsiteX6-157" fmla="*/ 914399 w 2116453"/>
              <a:gd name="connsiteY6-158" fmla="*/ 414976 h 2187616"/>
              <a:gd name="connsiteX7-159" fmla="*/ 672187 w 2116453"/>
              <a:gd name="connsiteY7-160" fmla="*/ 414976 h 2187616"/>
              <a:gd name="connsiteX0-161" fmla="*/ 672187 w 2116453"/>
              <a:gd name="connsiteY0-162" fmla="*/ 414976 h 2187616"/>
              <a:gd name="connsiteX1-163" fmla="*/ 1156610 w 2116453"/>
              <a:gd name="connsiteY1-164" fmla="*/ 0 h 2187616"/>
              <a:gd name="connsiteX2-165" fmla="*/ 1641033 w 2116453"/>
              <a:gd name="connsiteY2-166" fmla="*/ 414976 h 2187616"/>
              <a:gd name="connsiteX3-167" fmla="*/ 1398822 w 2116453"/>
              <a:gd name="connsiteY3-168" fmla="*/ 414976 h 2187616"/>
              <a:gd name="connsiteX4-169" fmla="*/ 2116453 w 2116453"/>
              <a:gd name="connsiteY4-170" fmla="*/ 2187616 h 2187616"/>
              <a:gd name="connsiteX5-171" fmla="*/ 0 w 2116453"/>
              <a:gd name="connsiteY5-172" fmla="*/ 2164466 h 2187616"/>
              <a:gd name="connsiteX6-173" fmla="*/ 914399 w 2116453"/>
              <a:gd name="connsiteY6-174" fmla="*/ 414976 h 2187616"/>
              <a:gd name="connsiteX7-175" fmla="*/ 672187 w 2116453"/>
              <a:gd name="connsiteY7-176" fmla="*/ 414976 h 2187616"/>
              <a:gd name="connsiteX0-177" fmla="*/ 672187 w 2880382"/>
              <a:gd name="connsiteY0-178" fmla="*/ 414976 h 2395961"/>
              <a:gd name="connsiteX1-179" fmla="*/ 1156610 w 2880382"/>
              <a:gd name="connsiteY1-180" fmla="*/ 0 h 2395961"/>
              <a:gd name="connsiteX2-181" fmla="*/ 1641033 w 2880382"/>
              <a:gd name="connsiteY2-182" fmla="*/ 414976 h 2395961"/>
              <a:gd name="connsiteX3-183" fmla="*/ 1398822 w 2880382"/>
              <a:gd name="connsiteY3-184" fmla="*/ 414976 h 2395961"/>
              <a:gd name="connsiteX4-185" fmla="*/ 2880382 w 2880382"/>
              <a:gd name="connsiteY4-186" fmla="*/ 2395961 h 2395961"/>
              <a:gd name="connsiteX5-187" fmla="*/ 0 w 2880382"/>
              <a:gd name="connsiteY5-188" fmla="*/ 2164466 h 2395961"/>
              <a:gd name="connsiteX6-189" fmla="*/ 914399 w 2880382"/>
              <a:gd name="connsiteY6-190" fmla="*/ 414976 h 2395961"/>
              <a:gd name="connsiteX7-191" fmla="*/ 672187 w 2880382"/>
              <a:gd name="connsiteY7-192" fmla="*/ 414976 h 2395961"/>
              <a:gd name="connsiteX0-193" fmla="*/ 949979 w 3158174"/>
              <a:gd name="connsiteY0-194" fmla="*/ 414976 h 2395961"/>
              <a:gd name="connsiteX1-195" fmla="*/ 1434402 w 3158174"/>
              <a:gd name="connsiteY1-196" fmla="*/ 0 h 2395961"/>
              <a:gd name="connsiteX2-197" fmla="*/ 1918825 w 3158174"/>
              <a:gd name="connsiteY2-198" fmla="*/ 414976 h 2395961"/>
              <a:gd name="connsiteX3-199" fmla="*/ 1676614 w 3158174"/>
              <a:gd name="connsiteY3-200" fmla="*/ 414976 h 2395961"/>
              <a:gd name="connsiteX4-201" fmla="*/ 3158174 w 3158174"/>
              <a:gd name="connsiteY4-202" fmla="*/ 2395961 h 2395961"/>
              <a:gd name="connsiteX5-203" fmla="*/ 0 w 3158174"/>
              <a:gd name="connsiteY5-204" fmla="*/ 2384385 h 2395961"/>
              <a:gd name="connsiteX6-205" fmla="*/ 1192191 w 3158174"/>
              <a:gd name="connsiteY6-206" fmla="*/ 414976 h 2395961"/>
              <a:gd name="connsiteX7-207" fmla="*/ 949979 w 3158174"/>
              <a:gd name="connsiteY7-208" fmla="*/ 414976 h 2395961"/>
              <a:gd name="connsiteX0-209" fmla="*/ 1193047 w 3401242"/>
              <a:gd name="connsiteY0-210" fmla="*/ 414976 h 2407534"/>
              <a:gd name="connsiteX1-211" fmla="*/ 1677470 w 3401242"/>
              <a:gd name="connsiteY1-212" fmla="*/ 0 h 2407534"/>
              <a:gd name="connsiteX2-213" fmla="*/ 2161893 w 3401242"/>
              <a:gd name="connsiteY2-214" fmla="*/ 414976 h 2407534"/>
              <a:gd name="connsiteX3-215" fmla="*/ 1919682 w 3401242"/>
              <a:gd name="connsiteY3-216" fmla="*/ 414976 h 2407534"/>
              <a:gd name="connsiteX4-217" fmla="*/ 3401242 w 3401242"/>
              <a:gd name="connsiteY4-218" fmla="*/ 2395961 h 2407534"/>
              <a:gd name="connsiteX5-219" fmla="*/ 0 w 3401242"/>
              <a:gd name="connsiteY5-220" fmla="*/ 2407534 h 2407534"/>
              <a:gd name="connsiteX6-221" fmla="*/ 1435259 w 3401242"/>
              <a:gd name="connsiteY6-222" fmla="*/ 414976 h 2407534"/>
              <a:gd name="connsiteX7-223" fmla="*/ 1193047 w 3401242"/>
              <a:gd name="connsiteY7-224" fmla="*/ 414976 h 24075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401242" h="2407534">
                <a:moveTo>
                  <a:pt x="1193047" y="414976"/>
                </a:moveTo>
                <a:lnTo>
                  <a:pt x="1677470" y="0"/>
                </a:lnTo>
                <a:lnTo>
                  <a:pt x="2161893" y="414976"/>
                </a:lnTo>
                <a:lnTo>
                  <a:pt x="1919682" y="414976"/>
                </a:lnTo>
                <a:cubicBezTo>
                  <a:pt x="2054720" y="1086879"/>
                  <a:pt x="2884240" y="2025000"/>
                  <a:pt x="3401242" y="2395961"/>
                </a:cubicBezTo>
                <a:lnTo>
                  <a:pt x="0" y="2407534"/>
                </a:lnTo>
                <a:cubicBezTo>
                  <a:pt x="663615" y="2171611"/>
                  <a:pt x="1292504" y="1056012"/>
                  <a:pt x="1435259" y="414976"/>
                </a:cubicBezTo>
                <a:lnTo>
                  <a:pt x="1193047" y="414976"/>
                </a:lnTo>
                <a:close/>
              </a:path>
            </a:pathLst>
          </a:custGeom>
          <a:gradFill flip="none" rotWithShape="1">
            <a:gsLst>
              <a:gs pos="0">
                <a:srgbClr val="1F4E79"/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7769" y="1814729"/>
            <a:ext cx="1448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989" y="3298043"/>
            <a:ext cx="33146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请在这里输入您想表达的内容，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并适当进行量化结果分析。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请在这里输入您想表达的内容，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并适当进行量化结果分析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72648" y="3298043"/>
            <a:ext cx="33146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请在这里输入您想表达的内容，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并适当进行量化结果分析。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请在这里输入您想表达的内容，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并适当进行量化结果分析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78307" y="3298043"/>
            <a:ext cx="33146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请在这里输入您想表达的内容，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并适当进行量化结果分析。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请在这里输入您想表达的内容，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并适当进行量化结果分析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83966" y="3298043"/>
            <a:ext cx="33146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请在这里输入您想表达的内容，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并适当进行量化结果分析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请在这里输入您想表达的内容，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并适当进行量化结果分析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71526" y="1814729"/>
            <a:ext cx="1448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95283" y="1814729"/>
            <a:ext cx="1448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19040" y="1814729"/>
            <a:ext cx="1448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 smtClean="0">
                <a:solidFill>
                  <a:srgbClr val="1F4E79"/>
                </a:solidFill>
                <a:latin typeface="汉仪雅酷黑简" panose="00020600040101010101" charset="-122"/>
                <a:ea typeface="汉仪雅酷黑简" panose="00020600040101010101" charset="-122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.3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年度审计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grpSp>
        <p:nvGrpSpPr>
          <p:cNvPr id="9" name="组合 1"/>
          <p:cNvGrpSpPr/>
          <p:nvPr/>
        </p:nvGrpSpPr>
        <p:grpSpPr bwMode="auto">
          <a:xfrm>
            <a:off x="1135907" y="4115503"/>
            <a:ext cx="3227387" cy="731837"/>
            <a:chOff x="-1585251" y="3935570"/>
            <a:chExt cx="4770386" cy="1079706"/>
          </a:xfrm>
        </p:grpSpPr>
        <p:sp>
          <p:nvSpPr>
            <p:cNvPr id="10" name="任意多边形 9"/>
            <p:cNvSpPr/>
            <p:nvPr/>
          </p:nvSpPr>
          <p:spPr>
            <a:xfrm>
              <a:off x="737761" y="3935570"/>
              <a:ext cx="2447374" cy="1079706"/>
            </a:xfrm>
            <a:custGeom>
              <a:avLst/>
              <a:gdLst>
                <a:gd name="connsiteX0" fmla="*/ 33331 w 2447462"/>
                <a:gd name="connsiteY0" fmla="*/ 0 h 1079706"/>
                <a:gd name="connsiteX1" fmla="*/ 2447462 w 2447462"/>
                <a:gd name="connsiteY1" fmla="*/ 539853 h 1079706"/>
                <a:gd name="connsiteX2" fmla="*/ 33331 w 2447462"/>
                <a:gd name="connsiteY2" fmla="*/ 1079706 h 1079706"/>
                <a:gd name="connsiteX3" fmla="*/ 0 w 2447462"/>
                <a:gd name="connsiteY3" fmla="*/ 1079330 h 1079706"/>
                <a:gd name="connsiteX4" fmla="*/ 0 w 2447462"/>
                <a:gd name="connsiteY4" fmla="*/ 377 h 1079706"/>
                <a:gd name="connsiteX5" fmla="*/ 33331 w 2447462"/>
                <a:gd name="connsiteY5" fmla="*/ 0 h 107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7462" h="1079706">
                  <a:moveTo>
                    <a:pt x="33331" y="0"/>
                  </a:moveTo>
                  <a:cubicBezTo>
                    <a:pt x="1366619" y="0"/>
                    <a:pt x="2447462" y="241700"/>
                    <a:pt x="2447462" y="539853"/>
                  </a:cubicBezTo>
                  <a:cubicBezTo>
                    <a:pt x="2447462" y="838006"/>
                    <a:pt x="1366619" y="1079706"/>
                    <a:pt x="33331" y="1079706"/>
                  </a:cubicBezTo>
                  <a:lnTo>
                    <a:pt x="0" y="1079330"/>
                  </a:lnTo>
                  <a:lnTo>
                    <a:pt x="0" y="377"/>
                  </a:lnTo>
                  <a:lnTo>
                    <a:pt x="3333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汉仪君黑-45简" panose="020B0604020202020204" charset="-122"/>
                <a:ea typeface="汉仪君黑-45简" panose="020B060402020202020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-1585251" y="3935570"/>
              <a:ext cx="2334743" cy="1079706"/>
            </a:xfrm>
            <a:custGeom>
              <a:avLst/>
              <a:gdLst>
                <a:gd name="connsiteX0" fmla="*/ 2335081 w 2335081"/>
                <a:gd name="connsiteY0" fmla="*/ 0 h 1077921"/>
                <a:gd name="connsiteX1" fmla="*/ 2335081 w 2335081"/>
                <a:gd name="connsiteY1" fmla="*/ 1077921 h 1077921"/>
                <a:gd name="connsiteX2" fmla="*/ 2167300 w 2335081"/>
                <a:gd name="connsiteY2" fmla="*/ 1076026 h 1077921"/>
                <a:gd name="connsiteX3" fmla="*/ 0 w 2335081"/>
                <a:gd name="connsiteY3" fmla="*/ 538960 h 1077921"/>
                <a:gd name="connsiteX4" fmla="*/ 2167300 w 2335081"/>
                <a:gd name="connsiteY4" fmla="*/ 1894 h 1077921"/>
                <a:gd name="connsiteX5" fmla="*/ 2335081 w 2335081"/>
                <a:gd name="connsiteY5" fmla="*/ 0 h 107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5081" h="1077921">
                  <a:moveTo>
                    <a:pt x="2335081" y="0"/>
                  </a:moveTo>
                  <a:lnTo>
                    <a:pt x="2335081" y="1077921"/>
                  </a:lnTo>
                  <a:lnTo>
                    <a:pt x="2167300" y="1076026"/>
                  </a:lnTo>
                  <a:cubicBezTo>
                    <a:pt x="949960" y="1048380"/>
                    <a:pt x="0" y="818479"/>
                    <a:pt x="0" y="538960"/>
                  </a:cubicBezTo>
                  <a:cubicBezTo>
                    <a:pt x="0" y="259442"/>
                    <a:pt x="949960" y="29540"/>
                    <a:pt x="2167300" y="1894"/>
                  </a:cubicBezTo>
                  <a:lnTo>
                    <a:pt x="2335081" y="0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汉仪君黑-45简" panose="020B0604020202020204" charset="-122"/>
                <a:ea typeface="汉仪君黑-45简" panose="020B0604020202020204" charset="-122"/>
              </a:endParaRPr>
            </a:p>
          </p:txBody>
        </p:sp>
        <p:grpSp>
          <p:nvGrpSpPr>
            <p:cNvPr id="12" name="组合 78"/>
            <p:cNvGrpSpPr/>
            <p:nvPr/>
          </p:nvGrpSpPr>
          <p:grpSpPr bwMode="auto">
            <a:xfrm>
              <a:off x="-1004141" y="3949732"/>
              <a:ext cx="3709686" cy="829567"/>
              <a:chOff x="6695955" y="3251297"/>
              <a:chExt cx="4103225" cy="125006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696857" y="3251132"/>
                <a:ext cx="4103328" cy="12493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latin typeface="汉仪君黑-45简" panose="020B0604020202020204" charset="-122"/>
                  <a:ea typeface="汉仪君黑-45简" panose="020B060402020202020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109525" y="3357011"/>
                <a:ext cx="3277992" cy="9987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latin typeface="汉仪君黑-45简" panose="020B0604020202020204" charset="-122"/>
                  <a:ea typeface="汉仪君黑-45简" panose="020B060402020202020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537767" y="3480535"/>
                <a:ext cx="2312501" cy="705856"/>
              </a:xfrm>
              <a:prstGeom prst="ellipse">
                <a:avLst/>
              </a:prstGeom>
              <a:solidFill>
                <a:srgbClr val="FFD96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latin typeface="汉仪君黑-45简" panose="020B0604020202020204" charset="-122"/>
                  <a:ea typeface="汉仪君黑-45简" panose="020B0604020202020204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851810" y="3565237"/>
                <a:ext cx="1710370" cy="51880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latin typeface="汉仪君黑-45简" panose="020B0604020202020204" charset="-122"/>
                  <a:ea typeface="汉仪君黑-45简" panose="020B0604020202020204" charset="-122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 rot="21448192">
              <a:off x="313381" y="4281297"/>
              <a:ext cx="1027147" cy="185003"/>
            </a:xfrm>
            <a:prstGeom prst="ellipse">
              <a:avLst/>
            </a:prstGeom>
            <a:gradFill>
              <a:gsLst>
                <a:gs pos="685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汉仪君黑-45简" panose="020B0604020202020204" charset="-122"/>
                <a:ea typeface="汉仪君黑-45简" panose="020B0604020202020204" charset="-122"/>
              </a:endParaRPr>
            </a:p>
          </p:txBody>
        </p:sp>
      </p:grpSp>
      <p:grpSp>
        <p:nvGrpSpPr>
          <p:cNvPr id="21" name="组合 32"/>
          <p:cNvGrpSpPr/>
          <p:nvPr/>
        </p:nvGrpSpPr>
        <p:grpSpPr bwMode="auto">
          <a:xfrm>
            <a:off x="1275607" y="2226378"/>
            <a:ext cx="2663825" cy="2122487"/>
            <a:chOff x="-7237579" y="-345570"/>
            <a:chExt cx="6772884" cy="5397682"/>
          </a:xfrm>
        </p:grpSpPr>
        <p:sp>
          <p:nvSpPr>
            <p:cNvPr id="22" name="椭圆 21"/>
            <p:cNvSpPr/>
            <p:nvPr/>
          </p:nvSpPr>
          <p:spPr>
            <a:xfrm rot="3513505">
              <a:off x="-6319911" y="-347003"/>
              <a:ext cx="5397682" cy="5400548"/>
            </a:xfrm>
            <a:prstGeom prst="ellipse">
              <a:avLst/>
            </a:prstGeom>
            <a:gradFill flip="none" rotWithShape="1">
              <a:gsLst>
                <a:gs pos="50000">
                  <a:srgbClr val="4886D0"/>
                </a:gs>
                <a:gs pos="23960">
                  <a:srgbClr val="91B7E3"/>
                </a:gs>
                <a:gs pos="0">
                  <a:schemeClr val="bg1"/>
                </a:gs>
                <a:gs pos="100000">
                  <a:srgbClr val="00367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汉仪君黑-45简" panose="020B0604020202020204" charset="-122"/>
                <a:ea typeface="汉仪君黑-45简" panose="020B0604020202020204" charset="-122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 rot="13918495">
              <a:off x="-5502029" y="-1033171"/>
              <a:ext cx="3301784" cy="6772884"/>
            </a:xfrm>
            <a:prstGeom prst="arc">
              <a:avLst>
                <a:gd name="adj1" fmla="val 4103184"/>
                <a:gd name="adj2" fmla="val 18104694"/>
              </a:avLst>
            </a:prstGeom>
            <a:noFill/>
            <a:ln>
              <a:gradFill>
                <a:gsLst>
                  <a:gs pos="0">
                    <a:srgbClr val="F8F8FB"/>
                  </a:gs>
                  <a:gs pos="100000">
                    <a:srgbClr val="DFE6F6"/>
                  </a:gs>
                </a:gsLst>
                <a:lin ang="5400000" scaled="1"/>
              </a:gradFill>
            </a:ln>
            <a:effectLst>
              <a:outerShdw blurRad="127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汉仪君黑-45简" panose="020B0604020202020204" charset="-122"/>
                <a:ea typeface="汉仪君黑-45简" panose="020B0604020202020204" charset="-122"/>
              </a:endParaRPr>
            </a:p>
          </p:txBody>
        </p:sp>
      </p:grpSp>
      <p:sp>
        <p:nvSpPr>
          <p:cNvPr id="24" name="文本框 19"/>
          <p:cNvSpPr txBox="1">
            <a:spLocks noChangeArrowheads="1"/>
          </p:cNvSpPr>
          <p:nvPr/>
        </p:nvSpPr>
        <p:spPr bwMode="auto">
          <a:xfrm>
            <a:off x="799357" y="2666115"/>
            <a:ext cx="3302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latin typeface="+mj-ea"/>
                <a:ea typeface="+mj-ea"/>
              </a:rPr>
              <a:t>输入工作</a:t>
            </a:r>
            <a:endParaRPr lang="en-US" altLang="zh-CN" sz="2800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55473" y="1933146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495647" y="2048418"/>
            <a:ext cx="895518" cy="513806"/>
            <a:chOff x="3515296" y="3336786"/>
            <a:chExt cx="1088746" cy="624671"/>
          </a:xfrm>
        </p:grpSpPr>
        <p:grpSp>
          <p:nvGrpSpPr>
            <p:cNvPr id="29" name="组合 28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3515296" y="3429000"/>
              <a:ext cx="1088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01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255473" y="4412910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495647" y="4528182"/>
            <a:ext cx="895518" cy="513806"/>
            <a:chOff x="3515296" y="3336786"/>
            <a:chExt cx="1088746" cy="624671"/>
          </a:xfrm>
        </p:grpSpPr>
        <p:grpSp>
          <p:nvGrpSpPr>
            <p:cNvPr id="37" name="组合 36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02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8878349" y="1933146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118523" y="2048418"/>
            <a:ext cx="895518" cy="513806"/>
            <a:chOff x="3515296" y="3336786"/>
            <a:chExt cx="1088746" cy="624671"/>
          </a:xfrm>
        </p:grpSpPr>
        <p:grpSp>
          <p:nvGrpSpPr>
            <p:cNvPr id="43" name="组合 42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45" name="圆角矩形 44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03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8878349" y="4412910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118523" y="4528182"/>
            <a:ext cx="895518" cy="513806"/>
            <a:chOff x="3515296" y="3336786"/>
            <a:chExt cx="1088746" cy="624671"/>
          </a:xfrm>
        </p:grpSpPr>
        <p:grpSp>
          <p:nvGrpSpPr>
            <p:cNvPr id="49" name="组合 48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04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 smtClean="0">
                <a:solidFill>
                  <a:srgbClr val="1F4E79"/>
                </a:solidFill>
                <a:latin typeface="汉仪雅酷黑简" panose="00020600040101010101" charset="-122"/>
                <a:ea typeface="汉仪雅酷黑简" panose="00020600040101010101" charset="-122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.4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汇算清缴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73411" y="2802272"/>
            <a:ext cx="3702339" cy="1400819"/>
          </a:xfrm>
          <a:custGeom>
            <a:avLst/>
            <a:gdLst>
              <a:gd name="connsiteX0" fmla="*/ 22382 w 3702339"/>
              <a:gd name="connsiteY0" fmla="*/ 0 h 1400819"/>
              <a:gd name="connsiteX1" fmla="*/ 3636543 w 3702339"/>
              <a:gd name="connsiteY1" fmla="*/ 0 h 1400819"/>
              <a:gd name="connsiteX2" fmla="*/ 3702339 w 3702339"/>
              <a:gd name="connsiteY2" fmla="*/ 65796 h 1400819"/>
              <a:gd name="connsiteX3" fmla="*/ 3702339 w 3702339"/>
              <a:gd name="connsiteY3" fmla="*/ 1335023 h 1400819"/>
              <a:gd name="connsiteX4" fmla="*/ 3636543 w 3702339"/>
              <a:gd name="connsiteY4" fmla="*/ 1400819 h 1400819"/>
              <a:gd name="connsiteX5" fmla="*/ 493117 w 3702339"/>
              <a:gd name="connsiteY5" fmla="*/ 1400819 h 1400819"/>
              <a:gd name="connsiteX6" fmla="*/ 0 w 3702339"/>
              <a:gd name="connsiteY6" fmla="*/ 4519 h 1400819"/>
              <a:gd name="connsiteX7" fmla="*/ 22382 w 3702339"/>
              <a:gd name="connsiteY7" fmla="*/ 0 h 140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2339" h="1400819">
                <a:moveTo>
                  <a:pt x="22382" y="0"/>
                </a:moveTo>
                <a:lnTo>
                  <a:pt x="3636543" y="0"/>
                </a:lnTo>
                <a:cubicBezTo>
                  <a:pt x="3672881" y="0"/>
                  <a:pt x="3702339" y="29458"/>
                  <a:pt x="3702339" y="65796"/>
                </a:cubicBezTo>
                <a:lnTo>
                  <a:pt x="3702339" y="1335023"/>
                </a:lnTo>
                <a:cubicBezTo>
                  <a:pt x="3702339" y="1371361"/>
                  <a:pt x="3672881" y="1400819"/>
                  <a:pt x="3636543" y="1400819"/>
                </a:cubicBezTo>
                <a:lnTo>
                  <a:pt x="493117" y="1400819"/>
                </a:lnTo>
                <a:lnTo>
                  <a:pt x="0" y="4519"/>
                </a:lnTo>
                <a:lnTo>
                  <a:pt x="22382" y="0"/>
                </a:lnTo>
                <a:close/>
              </a:path>
            </a:pathLst>
          </a:custGeom>
          <a:gradFill flip="none" rotWithShape="1">
            <a:gsLst>
              <a:gs pos="1000">
                <a:srgbClr val="E3E4E5"/>
              </a:gs>
              <a:gs pos="100000">
                <a:srgbClr val="E3E4E5">
                  <a:alpha val="0"/>
                </a:srgbClr>
              </a:gs>
            </a:gsLst>
            <a:lin ang="10800000" scaled="1"/>
            <a:tileRect/>
          </a:gradFill>
          <a:ln w="31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161380" y="4503155"/>
            <a:ext cx="3728992" cy="1400819"/>
          </a:xfrm>
          <a:custGeom>
            <a:avLst/>
            <a:gdLst>
              <a:gd name="connsiteX0" fmla="*/ 49035 w 3728992"/>
              <a:gd name="connsiteY0" fmla="*/ 0 h 1400819"/>
              <a:gd name="connsiteX1" fmla="*/ 3663196 w 3728992"/>
              <a:gd name="connsiteY1" fmla="*/ 0 h 1400819"/>
              <a:gd name="connsiteX2" fmla="*/ 3728992 w 3728992"/>
              <a:gd name="connsiteY2" fmla="*/ 65796 h 1400819"/>
              <a:gd name="connsiteX3" fmla="*/ 3728992 w 3728992"/>
              <a:gd name="connsiteY3" fmla="*/ 1335023 h 1400819"/>
              <a:gd name="connsiteX4" fmla="*/ 3663196 w 3728992"/>
              <a:gd name="connsiteY4" fmla="*/ 1400819 h 1400819"/>
              <a:gd name="connsiteX5" fmla="*/ 486592 w 3728992"/>
              <a:gd name="connsiteY5" fmla="*/ 1400819 h 1400819"/>
              <a:gd name="connsiteX6" fmla="*/ 0 w 3728992"/>
              <a:gd name="connsiteY6" fmla="*/ 22994 h 1400819"/>
              <a:gd name="connsiteX7" fmla="*/ 2510 w 3728992"/>
              <a:gd name="connsiteY7" fmla="*/ 19271 h 1400819"/>
              <a:gd name="connsiteX8" fmla="*/ 49035 w 3728992"/>
              <a:gd name="connsiteY8" fmla="*/ 0 h 140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8992" h="1400819">
                <a:moveTo>
                  <a:pt x="49035" y="0"/>
                </a:moveTo>
                <a:lnTo>
                  <a:pt x="3663196" y="0"/>
                </a:lnTo>
                <a:cubicBezTo>
                  <a:pt x="3699534" y="0"/>
                  <a:pt x="3728992" y="29458"/>
                  <a:pt x="3728992" y="65796"/>
                </a:cubicBezTo>
                <a:lnTo>
                  <a:pt x="3728992" y="1335023"/>
                </a:lnTo>
                <a:cubicBezTo>
                  <a:pt x="3728992" y="1371361"/>
                  <a:pt x="3699534" y="1400819"/>
                  <a:pt x="3663196" y="1400819"/>
                </a:cubicBezTo>
                <a:lnTo>
                  <a:pt x="486592" y="1400819"/>
                </a:lnTo>
                <a:lnTo>
                  <a:pt x="0" y="22994"/>
                </a:lnTo>
                <a:lnTo>
                  <a:pt x="2510" y="19271"/>
                </a:lnTo>
                <a:cubicBezTo>
                  <a:pt x="14417" y="7365"/>
                  <a:pt x="30866" y="0"/>
                  <a:pt x="49035" y="0"/>
                </a:cubicBezTo>
                <a:close/>
              </a:path>
            </a:pathLst>
          </a:custGeom>
          <a:gradFill flip="none" rotWithShape="1">
            <a:gsLst>
              <a:gs pos="1000">
                <a:srgbClr val="E3E4E5"/>
              </a:gs>
              <a:gs pos="100000">
                <a:srgbClr val="E3E4E5">
                  <a:alpha val="0"/>
                </a:srgbClr>
              </a:gs>
            </a:gsLst>
            <a:lin ang="10800000" scaled="1"/>
            <a:tileRect/>
          </a:gradFill>
          <a:ln w="31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193252" y="4006844"/>
            <a:ext cx="3728992" cy="1400819"/>
          </a:xfrm>
          <a:custGeom>
            <a:avLst/>
            <a:gdLst>
              <a:gd name="connsiteX0" fmla="*/ 65796 w 3728992"/>
              <a:gd name="connsiteY0" fmla="*/ 0 h 1400819"/>
              <a:gd name="connsiteX1" fmla="*/ 3242399 w 3728992"/>
              <a:gd name="connsiteY1" fmla="*/ 0 h 1400819"/>
              <a:gd name="connsiteX2" fmla="*/ 3728992 w 3728992"/>
              <a:gd name="connsiteY2" fmla="*/ 1377826 h 1400819"/>
              <a:gd name="connsiteX3" fmla="*/ 3726482 w 3728992"/>
              <a:gd name="connsiteY3" fmla="*/ 1381548 h 1400819"/>
              <a:gd name="connsiteX4" fmla="*/ 3679957 w 3728992"/>
              <a:gd name="connsiteY4" fmla="*/ 1400819 h 1400819"/>
              <a:gd name="connsiteX5" fmla="*/ 65796 w 3728992"/>
              <a:gd name="connsiteY5" fmla="*/ 1400819 h 1400819"/>
              <a:gd name="connsiteX6" fmla="*/ 0 w 3728992"/>
              <a:gd name="connsiteY6" fmla="*/ 1335023 h 1400819"/>
              <a:gd name="connsiteX7" fmla="*/ 0 w 3728992"/>
              <a:gd name="connsiteY7" fmla="*/ 65796 h 1400819"/>
              <a:gd name="connsiteX8" fmla="*/ 65796 w 3728992"/>
              <a:gd name="connsiteY8" fmla="*/ 0 h 140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8992" h="1400819">
                <a:moveTo>
                  <a:pt x="65796" y="0"/>
                </a:moveTo>
                <a:lnTo>
                  <a:pt x="3242399" y="0"/>
                </a:lnTo>
                <a:lnTo>
                  <a:pt x="3728992" y="1377826"/>
                </a:lnTo>
                <a:lnTo>
                  <a:pt x="3726482" y="1381548"/>
                </a:lnTo>
                <a:cubicBezTo>
                  <a:pt x="3714575" y="1393455"/>
                  <a:pt x="3698126" y="1400819"/>
                  <a:pt x="3679957" y="1400819"/>
                </a:cubicBezTo>
                <a:lnTo>
                  <a:pt x="65796" y="1400819"/>
                </a:lnTo>
                <a:cubicBezTo>
                  <a:pt x="29458" y="1400819"/>
                  <a:pt x="0" y="1371361"/>
                  <a:pt x="0" y="1335023"/>
                </a:cubicBezTo>
                <a:lnTo>
                  <a:pt x="0" y="65796"/>
                </a:lnTo>
                <a:cubicBezTo>
                  <a:pt x="0" y="29458"/>
                  <a:pt x="29458" y="0"/>
                  <a:pt x="65796" y="0"/>
                </a:cubicBezTo>
                <a:close/>
              </a:path>
            </a:pathLst>
          </a:custGeom>
          <a:gradFill flip="none" rotWithShape="1">
            <a:gsLst>
              <a:gs pos="1000">
                <a:srgbClr val="E3E4E5"/>
              </a:gs>
              <a:gs pos="100000">
                <a:srgbClr val="E3E4E5">
                  <a:alpha val="0"/>
                </a:srgbClr>
              </a:gs>
            </a:gsLst>
            <a:lin ang="0" scaled="1"/>
            <a:tileRect/>
          </a:gradFill>
          <a:ln w="31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51384" y="2330312"/>
            <a:ext cx="3745753" cy="1400819"/>
          </a:xfrm>
          <a:custGeom>
            <a:avLst/>
            <a:gdLst>
              <a:gd name="connsiteX0" fmla="*/ 65796 w 3745753"/>
              <a:gd name="connsiteY0" fmla="*/ 0 h 1400819"/>
              <a:gd name="connsiteX1" fmla="*/ 3275576 w 3745753"/>
              <a:gd name="connsiteY1" fmla="*/ 0 h 1400819"/>
              <a:gd name="connsiteX2" fmla="*/ 3745753 w 3745753"/>
              <a:gd name="connsiteY2" fmla="*/ 1331344 h 1400819"/>
              <a:gd name="connsiteX3" fmla="*/ 3745753 w 3745753"/>
              <a:gd name="connsiteY3" fmla="*/ 1335023 h 1400819"/>
              <a:gd name="connsiteX4" fmla="*/ 3679957 w 3745753"/>
              <a:gd name="connsiteY4" fmla="*/ 1400819 h 1400819"/>
              <a:gd name="connsiteX5" fmla="*/ 65796 w 3745753"/>
              <a:gd name="connsiteY5" fmla="*/ 1400819 h 1400819"/>
              <a:gd name="connsiteX6" fmla="*/ 0 w 3745753"/>
              <a:gd name="connsiteY6" fmla="*/ 1335023 h 1400819"/>
              <a:gd name="connsiteX7" fmla="*/ 0 w 3745753"/>
              <a:gd name="connsiteY7" fmla="*/ 65796 h 1400819"/>
              <a:gd name="connsiteX8" fmla="*/ 65796 w 3745753"/>
              <a:gd name="connsiteY8" fmla="*/ 0 h 140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45753" h="1400819">
                <a:moveTo>
                  <a:pt x="65796" y="0"/>
                </a:moveTo>
                <a:lnTo>
                  <a:pt x="3275576" y="0"/>
                </a:lnTo>
                <a:lnTo>
                  <a:pt x="3745753" y="1331344"/>
                </a:lnTo>
                <a:lnTo>
                  <a:pt x="3745753" y="1335023"/>
                </a:lnTo>
                <a:cubicBezTo>
                  <a:pt x="3745753" y="1371361"/>
                  <a:pt x="3716295" y="1400819"/>
                  <a:pt x="3679957" y="1400819"/>
                </a:cubicBezTo>
                <a:lnTo>
                  <a:pt x="65796" y="1400819"/>
                </a:lnTo>
                <a:cubicBezTo>
                  <a:pt x="29458" y="1400819"/>
                  <a:pt x="0" y="1371361"/>
                  <a:pt x="0" y="1335023"/>
                </a:cubicBezTo>
                <a:lnTo>
                  <a:pt x="0" y="65796"/>
                </a:lnTo>
                <a:cubicBezTo>
                  <a:pt x="0" y="29458"/>
                  <a:pt x="29458" y="0"/>
                  <a:pt x="65796" y="0"/>
                </a:cubicBezTo>
                <a:close/>
              </a:path>
            </a:pathLst>
          </a:custGeom>
          <a:gradFill flip="none" rotWithShape="1">
            <a:gsLst>
              <a:gs pos="1000">
                <a:srgbClr val="E3E4E5"/>
              </a:gs>
              <a:gs pos="100000">
                <a:srgbClr val="E3E4E5">
                  <a:alpha val="0"/>
                </a:srgbClr>
              </a:gs>
            </a:gsLst>
            <a:lin ang="0" scaled="1"/>
            <a:tileRect/>
          </a:gradFill>
          <a:ln w="31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 useBgFill="1">
        <p:nvSpPr>
          <p:cNvPr id="13" name="任意多边形 12"/>
          <p:cNvSpPr/>
          <p:nvPr/>
        </p:nvSpPr>
        <p:spPr>
          <a:xfrm>
            <a:off x="645682" y="2266651"/>
            <a:ext cx="3745753" cy="1400819"/>
          </a:xfrm>
          <a:custGeom>
            <a:avLst/>
            <a:gdLst>
              <a:gd name="connsiteX0" fmla="*/ 65796 w 3745753"/>
              <a:gd name="connsiteY0" fmla="*/ 0 h 1400819"/>
              <a:gd name="connsiteX1" fmla="*/ 3275576 w 3745753"/>
              <a:gd name="connsiteY1" fmla="*/ 0 h 1400819"/>
              <a:gd name="connsiteX2" fmla="*/ 3745753 w 3745753"/>
              <a:gd name="connsiteY2" fmla="*/ 1331344 h 1400819"/>
              <a:gd name="connsiteX3" fmla="*/ 3745753 w 3745753"/>
              <a:gd name="connsiteY3" fmla="*/ 1335023 h 1400819"/>
              <a:gd name="connsiteX4" fmla="*/ 3679957 w 3745753"/>
              <a:gd name="connsiteY4" fmla="*/ 1400819 h 1400819"/>
              <a:gd name="connsiteX5" fmla="*/ 65796 w 3745753"/>
              <a:gd name="connsiteY5" fmla="*/ 1400819 h 1400819"/>
              <a:gd name="connsiteX6" fmla="*/ 0 w 3745753"/>
              <a:gd name="connsiteY6" fmla="*/ 1335023 h 1400819"/>
              <a:gd name="connsiteX7" fmla="*/ 0 w 3745753"/>
              <a:gd name="connsiteY7" fmla="*/ 65796 h 1400819"/>
              <a:gd name="connsiteX8" fmla="*/ 65796 w 3745753"/>
              <a:gd name="connsiteY8" fmla="*/ 0 h 140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45753" h="1400819">
                <a:moveTo>
                  <a:pt x="65796" y="0"/>
                </a:moveTo>
                <a:lnTo>
                  <a:pt x="3275576" y="0"/>
                </a:lnTo>
                <a:lnTo>
                  <a:pt x="3745753" y="1331344"/>
                </a:lnTo>
                <a:lnTo>
                  <a:pt x="3745753" y="1335023"/>
                </a:lnTo>
                <a:cubicBezTo>
                  <a:pt x="3745753" y="1371361"/>
                  <a:pt x="3716295" y="1400819"/>
                  <a:pt x="3679957" y="1400819"/>
                </a:cubicBezTo>
                <a:lnTo>
                  <a:pt x="65796" y="1400819"/>
                </a:lnTo>
                <a:cubicBezTo>
                  <a:pt x="29458" y="1400819"/>
                  <a:pt x="0" y="1371361"/>
                  <a:pt x="0" y="1335023"/>
                </a:cubicBezTo>
                <a:lnTo>
                  <a:pt x="0" y="65796"/>
                </a:lnTo>
                <a:cubicBezTo>
                  <a:pt x="0" y="29458"/>
                  <a:pt x="29458" y="0"/>
                  <a:pt x="65796" y="0"/>
                </a:cubicBezTo>
                <a:close/>
              </a:path>
            </a:pathLst>
          </a:custGeom>
          <a:ln w="3175">
            <a:gradFill flip="none" rotWithShape="1">
              <a:gsLst>
                <a:gs pos="0">
                  <a:srgbClr val="1F4E79"/>
                </a:gs>
                <a:gs pos="100000">
                  <a:srgbClr val="002A5C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 useBgFill="1">
        <p:nvSpPr>
          <p:cNvPr id="14" name="任意多边形 13"/>
          <p:cNvSpPr/>
          <p:nvPr/>
        </p:nvSpPr>
        <p:spPr>
          <a:xfrm>
            <a:off x="1270944" y="3943183"/>
            <a:ext cx="3728992" cy="1400819"/>
          </a:xfrm>
          <a:custGeom>
            <a:avLst/>
            <a:gdLst>
              <a:gd name="connsiteX0" fmla="*/ 65796 w 3728992"/>
              <a:gd name="connsiteY0" fmla="*/ 0 h 1400819"/>
              <a:gd name="connsiteX1" fmla="*/ 3242399 w 3728992"/>
              <a:gd name="connsiteY1" fmla="*/ 0 h 1400819"/>
              <a:gd name="connsiteX2" fmla="*/ 3728992 w 3728992"/>
              <a:gd name="connsiteY2" fmla="*/ 1377826 h 1400819"/>
              <a:gd name="connsiteX3" fmla="*/ 3726482 w 3728992"/>
              <a:gd name="connsiteY3" fmla="*/ 1381548 h 1400819"/>
              <a:gd name="connsiteX4" fmla="*/ 3679957 w 3728992"/>
              <a:gd name="connsiteY4" fmla="*/ 1400819 h 1400819"/>
              <a:gd name="connsiteX5" fmla="*/ 65796 w 3728992"/>
              <a:gd name="connsiteY5" fmla="*/ 1400819 h 1400819"/>
              <a:gd name="connsiteX6" fmla="*/ 0 w 3728992"/>
              <a:gd name="connsiteY6" fmla="*/ 1335023 h 1400819"/>
              <a:gd name="connsiteX7" fmla="*/ 0 w 3728992"/>
              <a:gd name="connsiteY7" fmla="*/ 65796 h 1400819"/>
              <a:gd name="connsiteX8" fmla="*/ 65796 w 3728992"/>
              <a:gd name="connsiteY8" fmla="*/ 0 h 140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8992" h="1400819">
                <a:moveTo>
                  <a:pt x="65796" y="0"/>
                </a:moveTo>
                <a:lnTo>
                  <a:pt x="3242399" y="0"/>
                </a:lnTo>
                <a:lnTo>
                  <a:pt x="3728992" y="1377826"/>
                </a:lnTo>
                <a:lnTo>
                  <a:pt x="3726482" y="1381548"/>
                </a:lnTo>
                <a:cubicBezTo>
                  <a:pt x="3714575" y="1393455"/>
                  <a:pt x="3698126" y="1400819"/>
                  <a:pt x="3679957" y="1400819"/>
                </a:cubicBezTo>
                <a:lnTo>
                  <a:pt x="65796" y="1400819"/>
                </a:lnTo>
                <a:cubicBezTo>
                  <a:pt x="29458" y="1400819"/>
                  <a:pt x="0" y="1371361"/>
                  <a:pt x="0" y="1335023"/>
                </a:cubicBezTo>
                <a:lnTo>
                  <a:pt x="0" y="65796"/>
                </a:lnTo>
                <a:cubicBezTo>
                  <a:pt x="0" y="29458"/>
                  <a:pt x="29458" y="0"/>
                  <a:pt x="65796" y="0"/>
                </a:cubicBezTo>
                <a:close/>
              </a:path>
            </a:pathLst>
          </a:custGeom>
          <a:ln w="3175">
            <a:gradFill flip="none" rotWithShape="1">
              <a:gsLst>
                <a:gs pos="0">
                  <a:srgbClr val="1F4E79"/>
                </a:gs>
                <a:gs pos="100000">
                  <a:srgbClr val="002A5C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498345" y="2720087"/>
            <a:ext cx="3702339" cy="1400819"/>
          </a:xfrm>
          <a:custGeom>
            <a:avLst/>
            <a:gdLst>
              <a:gd name="connsiteX0" fmla="*/ 22382 w 3702339"/>
              <a:gd name="connsiteY0" fmla="*/ 0 h 1400819"/>
              <a:gd name="connsiteX1" fmla="*/ 3636543 w 3702339"/>
              <a:gd name="connsiteY1" fmla="*/ 0 h 1400819"/>
              <a:gd name="connsiteX2" fmla="*/ 3702339 w 3702339"/>
              <a:gd name="connsiteY2" fmla="*/ 65796 h 1400819"/>
              <a:gd name="connsiteX3" fmla="*/ 3702339 w 3702339"/>
              <a:gd name="connsiteY3" fmla="*/ 1335023 h 1400819"/>
              <a:gd name="connsiteX4" fmla="*/ 3636543 w 3702339"/>
              <a:gd name="connsiteY4" fmla="*/ 1400819 h 1400819"/>
              <a:gd name="connsiteX5" fmla="*/ 493117 w 3702339"/>
              <a:gd name="connsiteY5" fmla="*/ 1400819 h 1400819"/>
              <a:gd name="connsiteX6" fmla="*/ 0 w 3702339"/>
              <a:gd name="connsiteY6" fmla="*/ 4519 h 1400819"/>
              <a:gd name="connsiteX7" fmla="*/ 22382 w 3702339"/>
              <a:gd name="connsiteY7" fmla="*/ 0 h 140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2339" h="1400819">
                <a:moveTo>
                  <a:pt x="22382" y="0"/>
                </a:moveTo>
                <a:lnTo>
                  <a:pt x="3636543" y="0"/>
                </a:lnTo>
                <a:cubicBezTo>
                  <a:pt x="3672881" y="0"/>
                  <a:pt x="3702339" y="29458"/>
                  <a:pt x="3702339" y="65796"/>
                </a:cubicBezTo>
                <a:lnTo>
                  <a:pt x="3702339" y="1335023"/>
                </a:lnTo>
                <a:cubicBezTo>
                  <a:pt x="3702339" y="1371361"/>
                  <a:pt x="3672881" y="1400819"/>
                  <a:pt x="3636543" y="1400819"/>
                </a:cubicBezTo>
                <a:lnTo>
                  <a:pt x="493117" y="1400819"/>
                </a:lnTo>
                <a:lnTo>
                  <a:pt x="0" y="4519"/>
                </a:lnTo>
                <a:lnTo>
                  <a:pt x="22382" y="0"/>
                </a:lnTo>
                <a:close/>
              </a:path>
            </a:pathLst>
          </a:custGeom>
          <a:solidFill>
            <a:schemeClr val="bg1"/>
          </a:solidFill>
          <a:ln w="3175">
            <a:gradFill flip="none" rotWithShape="1">
              <a:gsLst>
                <a:gs pos="0">
                  <a:srgbClr val="1F4E79"/>
                </a:gs>
                <a:gs pos="100000">
                  <a:srgbClr val="002A5C">
                    <a:alpha val="0"/>
                  </a:srgbClr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8096953" y="4396619"/>
            <a:ext cx="3728992" cy="1400819"/>
          </a:xfrm>
          <a:custGeom>
            <a:avLst/>
            <a:gdLst>
              <a:gd name="connsiteX0" fmla="*/ 49035 w 3728992"/>
              <a:gd name="connsiteY0" fmla="*/ 0 h 1400819"/>
              <a:gd name="connsiteX1" fmla="*/ 3663196 w 3728992"/>
              <a:gd name="connsiteY1" fmla="*/ 0 h 1400819"/>
              <a:gd name="connsiteX2" fmla="*/ 3728992 w 3728992"/>
              <a:gd name="connsiteY2" fmla="*/ 65796 h 1400819"/>
              <a:gd name="connsiteX3" fmla="*/ 3728992 w 3728992"/>
              <a:gd name="connsiteY3" fmla="*/ 1335023 h 1400819"/>
              <a:gd name="connsiteX4" fmla="*/ 3663196 w 3728992"/>
              <a:gd name="connsiteY4" fmla="*/ 1400819 h 1400819"/>
              <a:gd name="connsiteX5" fmla="*/ 486592 w 3728992"/>
              <a:gd name="connsiteY5" fmla="*/ 1400819 h 1400819"/>
              <a:gd name="connsiteX6" fmla="*/ 0 w 3728992"/>
              <a:gd name="connsiteY6" fmla="*/ 22994 h 1400819"/>
              <a:gd name="connsiteX7" fmla="*/ 2510 w 3728992"/>
              <a:gd name="connsiteY7" fmla="*/ 19271 h 1400819"/>
              <a:gd name="connsiteX8" fmla="*/ 49035 w 3728992"/>
              <a:gd name="connsiteY8" fmla="*/ 0 h 140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8992" h="1400819">
                <a:moveTo>
                  <a:pt x="49035" y="0"/>
                </a:moveTo>
                <a:lnTo>
                  <a:pt x="3663196" y="0"/>
                </a:lnTo>
                <a:cubicBezTo>
                  <a:pt x="3699534" y="0"/>
                  <a:pt x="3728992" y="29458"/>
                  <a:pt x="3728992" y="65796"/>
                </a:cubicBezTo>
                <a:lnTo>
                  <a:pt x="3728992" y="1335023"/>
                </a:lnTo>
                <a:cubicBezTo>
                  <a:pt x="3728992" y="1371361"/>
                  <a:pt x="3699534" y="1400819"/>
                  <a:pt x="3663196" y="1400819"/>
                </a:cubicBezTo>
                <a:lnTo>
                  <a:pt x="486592" y="1400819"/>
                </a:lnTo>
                <a:lnTo>
                  <a:pt x="0" y="22994"/>
                </a:lnTo>
                <a:lnTo>
                  <a:pt x="2510" y="19271"/>
                </a:lnTo>
                <a:cubicBezTo>
                  <a:pt x="14417" y="7365"/>
                  <a:pt x="30866" y="0"/>
                  <a:pt x="49035" y="0"/>
                </a:cubicBezTo>
                <a:close/>
              </a:path>
            </a:pathLst>
          </a:custGeom>
          <a:solidFill>
            <a:schemeClr val="bg1"/>
          </a:solidFill>
          <a:ln w="3175">
            <a:gradFill flip="none" rotWithShape="1">
              <a:gsLst>
                <a:gs pos="0">
                  <a:srgbClr val="1F4E79"/>
                </a:gs>
                <a:gs pos="100000">
                  <a:srgbClr val="002A5C">
                    <a:alpha val="0"/>
                  </a:srgbClr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07157" y="1661417"/>
            <a:ext cx="1594404" cy="4502552"/>
          </a:xfrm>
          <a:prstGeom prst="line">
            <a:avLst/>
          </a:prstGeom>
          <a:ln>
            <a:gradFill>
              <a:gsLst>
                <a:gs pos="1000">
                  <a:srgbClr val="002A5C">
                    <a:alpha val="0"/>
                  </a:srgbClr>
                </a:gs>
                <a:gs pos="61000">
                  <a:srgbClr val="1F4E79"/>
                </a:gs>
                <a:gs pos="100000">
                  <a:srgbClr val="002A5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248128" y="2008656"/>
            <a:ext cx="1573911" cy="4444680"/>
          </a:xfrm>
          <a:prstGeom prst="line">
            <a:avLst/>
          </a:prstGeom>
          <a:ln>
            <a:gradFill>
              <a:gsLst>
                <a:gs pos="1000">
                  <a:srgbClr val="002A5C">
                    <a:alpha val="0"/>
                  </a:srgbClr>
                </a:gs>
                <a:gs pos="61000">
                  <a:srgbClr val="1F4E79"/>
                </a:gs>
                <a:gs pos="100000">
                  <a:srgbClr val="002A5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351942" y="2302928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2116" y="2418200"/>
            <a:ext cx="895518" cy="513806"/>
            <a:chOff x="3515296" y="3336786"/>
            <a:chExt cx="1088746" cy="624671"/>
          </a:xfrm>
        </p:grpSpPr>
        <p:grpSp>
          <p:nvGrpSpPr>
            <p:cNvPr id="25" name="组合 24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3515296" y="3429000"/>
              <a:ext cx="1088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01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019392" y="4027023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259566" y="4142295"/>
            <a:ext cx="895518" cy="513806"/>
            <a:chOff x="3515296" y="3336786"/>
            <a:chExt cx="1088746" cy="624671"/>
          </a:xfrm>
        </p:grpSpPr>
        <p:grpSp>
          <p:nvGrpSpPr>
            <p:cNvPr id="35" name="组合 34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02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8471428" y="2782063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711602" y="2897335"/>
            <a:ext cx="895518" cy="513806"/>
            <a:chOff x="3515296" y="3336786"/>
            <a:chExt cx="1088746" cy="624671"/>
          </a:xfrm>
        </p:grpSpPr>
        <p:grpSp>
          <p:nvGrpSpPr>
            <p:cNvPr id="41" name="组合 40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03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9029246" y="4418119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269420" y="4533391"/>
            <a:ext cx="895518" cy="513806"/>
            <a:chOff x="3515296" y="3336786"/>
            <a:chExt cx="1088746" cy="624671"/>
          </a:xfrm>
        </p:grpSpPr>
        <p:grpSp>
          <p:nvGrpSpPr>
            <p:cNvPr id="47" name="组合 46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04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825253" y="2468540"/>
            <a:ext cx="223651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输入工作关键描述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117020" y="3502681"/>
            <a:ext cx="223651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输入工作关键描述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85984" y="4532295"/>
            <a:ext cx="223651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输入工作关键描述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770835" y="2973183"/>
            <a:ext cx="2248192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770835" y="2494048"/>
            <a:ext cx="2248192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037052" y="4037087"/>
            <a:ext cx="2248192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037052" y="3557952"/>
            <a:ext cx="2248192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337993" y="5100991"/>
            <a:ext cx="2248192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5337993" y="4621856"/>
            <a:ext cx="2248192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2464754" y="-986724"/>
            <a:ext cx="10567357" cy="8279400"/>
            <a:chOff x="-853516" y="-986724"/>
            <a:chExt cx="10567357" cy="8279400"/>
          </a:xfrm>
        </p:grpSpPr>
        <p:sp>
          <p:nvSpPr>
            <p:cNvPr id="4" name="任意多边形 3"/>
            <p:cNvSpPr/>
            <p:nvPr/>
          </p:nvSpPr>
          <p:spPr>
            <a:xfrm rot="7129306" flipH="1">
              <a:off x="-1494722" y="2340096"/>
              <a:ext cx="3053952" cy="1771540"/>
            </a:xfrm>
            <a:custGeom>
              <a:avLst/>
              <a:gdLst>
                <a:gd name="connsiteX0" fmla="*/ 3053952 w 3053952"/>
                <a:gd name="connsiteY0" fmla="*/ 1771540 h 1771540"/>
                <a:gd name="connsiteX1" fmla="*/ 2960697 w 3053952"/>
                <a:gd name="connsiteY1" fmla="*/ 1720226 h 1771540"/>
                <a:gd name="connsiteX2" fmla="*/ 2927183 w 3053952"/>
                <a:gd name="connsiteY2" fmla="*/ 909994 h 1771540"/>
                <a:gd name="connsiteX3" fmla="*/ 2245416 w 3053952"/>
                <a:gd name="connsiteY3" fmla="*/ 282388 h 1771540"/>
                <a:gd name="connsiteX4" fmla="*/ 480317 w 3053952"/>
                <a:gd name="connsiteY4" fmla="*/ 355399 h 1771540"/>
                <a:gd name="connsiteX5" fmla="*/ 0 w 3053952"/>
                <a:gd name="connsiteY5" fmla="*/ 91104 h 1771540"/>
                <a:gd name="connsiteX6" fmla="*/ 2253237 w 3053952"/>
                <a:gd name="connsiteY6" fmla="*/ 599 h 1771540"/>
                <a:gd name="connsiteX7" fmla="*/ 3010903 w 3053952"/>
                <a:gd name="connsiteY7" fmla="*/ 699750 h 1771540"/>
                <a:gd name="connsiteX8" fmla="*/ 3053952 w 3053952"/>
                <a:gd name="connsiteY8" fmla="*/ 1771540 h 177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3952" h="1771540">
                  <a:moveTo>
                    <a:pt x="3053952" y="1771540"/>
                  </a:moveTo>
                  <a:lnTo>
                    <a:pt x="2960697" y="1720226"/>
                  </a:lnTo>
                  <a:lnTo>
                    <a:pt x="2927183" y="909994"/>
                  </a:lnTo>
                  <a:cubicBezTo>
                    <a:pt x="2912226" y="548422"/>
                    <a:pt x="2606988" y="267433"/>
                    <a:pt x="2245416" y="282388"/>
                  </a:cubicBezTo>
                  <a:lnTo>
                    <a:pt x="480317" y="355399"/>
                  </a:lnTo>
                  <a:lnTo>
                    <a:pt x="0" y="91104"/>
                  </a:lnTo>
                  <a:lnTo>
                    <a:pt x="2253237" y="599"/>
                  </a:lnTo>
                  <a:cubicBezTo>
                    <a:pt x="2655525" y="-15558"/>
                    <a:pt x="2994744" y="297462"/>
                    <a:pt x="3010903" y="699750"/>
                  </a:cubicBezTo>
                  <a:lnTo>
                    <a:pt x="3053952" y="17715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2486754" flipH="1">
              <a:off x="3244148" y="798696"/>
              <a:ext cx="6469693" cy="4982858"/>
            </a:xfrm>
            <a:custGeom>
              <a:avLst/>
              <a:gdLst>
                <a:gd name="connsiteX0" fmla="*/ 0 w 6469693"/>
                <a:gd name="connsiteY0" fmla="*/ 4493469 h 4982858"/>
                <a:gd name="connsiteX1" fmla="*/ 916060 w 6469693"/>
                <a:gd name="connsiteY1" fmla="*/ 4982858 h 4982858"/>
                <a:gd name="connsiteX2" fmla="*/ 916061 w 6469693"/>
                <a:gd name="connsiteY2" fmla="*/ 1425009 h 4982858"/>
                <a:gd name="connsiteX3" fmla="*/ 2166580 w 6469693"/>
                <a:gd name="connsiteY3" fmla="*/ 174487 h 4982858"/>
                <a:gd name="connsiteX4" fmla="*/ 6469693 w 6469693"/>
                <a:gd name="connsiteY4" fmla="*/ 174487 h 4982858"/>
                <a:gd name="connsiteX5" fmla="*/ 6143081 w 6469693"/>
                <a:gd name="connsiteY5" fmla="*/ 0 h 4982858"/>
                <a:gd name="connsiteX6" fmla="*/ 1043313 w 6469693"/>
                <a:gd name="connsiteY6" fmla="*/ 0 h 4982858"/>
                <a:gd name="connsiteX7" fmla="*/ 0 w 6469693"/>
                <a:gd name="connsiteY7" fmla="*/ 1043313 h 4982858"/>
                <a:gd name="connsiteX8" fmla="*/ 0 w 6469693"/>
                <a:gd name="connsiteY8" fmla="*/ 4493469 h 498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9693" h="4982858">
                  <a:moveTo>
                    <a:pt x="0" y="4493469"/>
                  </a:moveTo>
                  <a:lnTo>
                    <a:pt x="916060" y="4982858"/>
                  </a:lnTo>
                  <a:lnTo>
                    <a:pt x="916061" y="1425009"/>
                  </a:lnTo>
                  <a:cubicBezTo>
                    <a:pt x="916060" y="734364"/>
                    <a:pt x="1475937" y="174487"/>
                    <a:pt x="2166580" y="174487"/>
                  </a:cubicBezTo>
                  <a:lnTo>
                    <a:pt x="6469693" y="174487"/>
                  </a:lnTo>
                  <a:lnTo>
                    <a:pt x="6143081" y="0"/>
                  </a:lnTo>
                  <a:lnTo>
                    <a:pt x="1043313" y="0"/>
                  </a:lnTo>
                  <a:cubicBezTo>
                    <a:pt x="467106" y="0"/>
                    <a:pt x="0" y="467107"/>
                    <a:pt x="0" y="1043313"/>
                  </a:cubicBezTo>
                  <a:lnTo>
                    <a:pt x="0" y="4493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12486754" flipH="1">
              <a:off x="-11574" y="5000027"/>
              <a:ext cx="6708773" cy="2292649"/>
            </a:xfrm>
            <a:custGeom>
              <a:avLst/>
              <a:gdLst>
                <a:gd name="connsiteX0" fmla="*/ 710112 w 6708773"/>
                <a:gd name="connsiteY0" fmla="*/ 2152601 h 2292649"/>
                <a:gd name="connsiteX1" fmla="*/ 1321201 w 6708773"/>
                <a:gd name="connsiteY1" fmla="*/ 2292298 h 2292649"/>
                <a:gd name="connsiteX2" fmla="*/ 6419104 w 6708773"/>
                <a:gd name="connsiteY2" fmla="*/ 2173713 h 2292649"/>
                <a:gd name="connsiteX3" fmla="*/ 6589135 w 6708773"/>
                <a:gd name="connsiteY3" fmla="*/ 2158474 h 2292649"/>
                <a:gd name="connsiteX4" fmla="*/ 6708773 w 6708773"/>
                <a:gd name="connsiteY4" fmla="*/ 2131509 h 2292649"/>
                <a:gd name="connsiteX5" fmla="*/ 6104816 w 6708773"/>
                <a:gd name="connsiteY5" fmla="*/ 1808856 h 2292649"/>
                <a:gd name="connsiteX6" fmla="*/ 943966 w 6708773"/>
                <a:gd name="connsiteY6" fmla="*/ 1888944 h 2292649"/>
                <a:gd name="connsiteX7" fmla="*/ 186089 w 6708773"/>
                <a:gd name="connsiteY7" fmla="*/ 1154231 h 2292649"/>
                <a:gd name="connsiteX8" fmla="*/ 168178 w 6708773"/>
                <a:gd name="connsiteY8" fmla="*/ 0 h 2292649"/>
                <a:gd name="connsiteX9" fmla="*/ 0 w 6708773"/>
                <a:gd name="connsiteY9" fmla="*/ 314805 h 2292649"/>
                <a:gd name="connsiteX10" fmla="*/ 17039 w 6708773"/>
                <a:gd name="connsiteY10" fmla="*/ 1047427 h 2292649"/>
                <a:gd name="connsiteX11" fmla="*/ 710112 w 6708773"/>
                <a:gd name="connsiteY11" fmla="*/ 2152601 h 229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08773" h="2292649">
                  <a:moveTo>
                    <a:pt x="710112" y="2152601"/>
                  </a:moveTo>
                  <a:cubicBezTo>
                    <a:pt x="892986" y="2246504"/>
                    <a:pt x="1101234" y="2297414"/>
                    <a:pt x="1321201" y="2292298"/>
                  </a:cubicBezTo>
                  <a:lnTo>
                    <a:pt x="6419104" y="2173713"/>
                  </a:lnTo>
                  <a:cubicBezTo>
                    <a:pt x="6476846" y="2172370"/>
                    <a:pt x="6533601" y="2167208"/>
                    <a:pt x="6589135" y="2158474"/>
                  </a:cubicBezTo>
                  <a:lnTo>
                    <a:pt x="6708773" y="2131509"/>
                  </a:lnTo>
                  <a:lnTo>
                    <a:pt x="6104816" y="1808856"/>
                  </a:lnTo>
                  <a:lnTo>
                    <a:pt x="943966" y="1888944"/>
                  </a:lnTo>
                  <a:cubicBezTo>
                    <a:pt x="531797" y="1895341"/>
                    <a:pt x="192486" y="1566399"/>
                    <a:pt x="186089" y="1154231"/>
                  </a:cubicBezTo>
                  <a:lnTo>
                    <a:pt x="168178" y="0"/>
                  </a:lnTo>
                  <a:lnTo>
                    <a:pt x="0" y="314805"/>
                  </a:lnTo>
                  <a:lnTo>
                    <a:pt x="17039" y="1047427"/>
                  </a:lnTo>
                  <a:cubicBezTo>
                    <a:pt x="28297" y="1531356"/>
                    <a:pt x="307795" y="1946017"/>
                    <a:pt x="710112" y="2152601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2486754" flipH="1">
              <a:off x="196027" y="-986724"/>
              <a:ext cx="3420221" cy="3066906"/>
            </a:xfrm>
            <a:custGeom>
              <a:avLst/>
              <a:gdLst>
                <a:gd name="connsiteX0" fmla="*/ 3420221 w 3420221"/>
                <a:gd name="connsiteY0" fmla="*/ 3066906 h 3066906"/>
                <a:gd name="connsiteX1" fmla="*/ 3297480 w 3420221"/>
                <a:gd name="connsiteY1" fmla="*/ 3001334 h 3066906"/>
                <a:gd name="connsiteX2" fmla="*/ 3278974 w 3420221"/>
                <a:gd name="connsiteY2" fmla="*/ 1506285 h 3066906"/>
                <a:gd name="connsiteX3" fmla="*/ 2394449 w 3420221"/>
                <a:gd name="connsiteY3" fmla="*/ 643390 h 3066906"/>
                <a:gd name="connsiteX4" fmla="*/ 0 w 3420221"/>
                <a:gd name="connsiteY4" fmla="*/ 673030 h 3066906"/>
                <a:gd name="connsiteX5" fmla="*/ 344255 w 3420221"/>
                <a:gd name="connsiteY5" fmla="*/ 28640 h 3066906"/>
                <a:gd name="connsiteX6" fmla="*/ 2653207 w 3420221"/>
                <a:gd name="connsiteY6" fmla="*/ 57 h 3066906"/>
                <a:gd name="connsiteX7" fmla="*/ 3391170 w 3420221"/>
                <a:gd name="connsiteY7" fmla="*/ 719974 h 3066906"/>
                <a:gd name="connsiteX8" fmla="*/ 3420221 w 3420221"/>
                <a:gd name="connsiteY8" fmla="*/ 3066906 h 306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0221" h="3066906">
                  <a:moveTo>
                    <a:pt x="3420221" y="3066906"/>
                  </a:moveTo>
                  <a:lnTo>
                    <a:pt x="3297480" y="3001334"/>
                  </a:lnTo>
                  <a:lnTo>
                    <a:pt x="3278974" y="1506285"/>
                  </a:lnTo>
                  <a:cubicBezTo>
                    <a:pt x="3273001" y="1023748"/>
                    <a:pt x="2876985" y="637417"/>
                    <a:pt x="2394449" y="643390"/>
                  </a:cubicBezTo>
                  <a:lnTo>
                    <a:pt x="0" y="673030"/>
                  </a:lnTo>
                  <a:lnTo>
                    <a:pt x="344255" y="28640"/>
                  </a:lnTo>
                  <a:lnTo>
                    <a:pt x="2653207" y="57"/>
                  </a:lnTo>
                  <a:cubicBezTo>
                    <a:pt x="3055790" y="-4925"/>
                    <a:pt x="3386186" y="317392"/>
                    <a:pt x="3391170" y="719974"/>
                  </a:cubicBezTo>
                  <a:lnTo>
                    <a:pt x="3420221" y="3066906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 rot="19843039">
            <a:off x="9777996" y="1567564"/>
            <a:ext cx="1698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PART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 flipH="1">
            <a:off x="9034060" y="2719562"/>
            <a:ext cx="28519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03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1462316" y="2354332"/>
            <a:ext cx="626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存在问题分析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58561" y="3829661"/>
            <a:ext cx="1201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小标题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616107" y="3789267"/>
            <a:ext cx="542454" cy="542454"/>
          </a:xfrm>
          <a:prstGeom prst="ellipse">
            <a:avLst/>
          </a:prstGeom>
          <a:solidFill>
            <a:srgbClr val="1F4E79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58164" y="3829661"/>
            <a:ext cx="1497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小标题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815710" y="3789267"/>
            <a:ext cx="542454" cy="542454"/>
          </a:xfrm>
          <a:prstGeom prst="ellipse">
            <a:avLst/>
          </a:prstGeom>
          <a:solidFill>
            <a:srgbClr val="FFD966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13396" y="3829661"/>
            <a:ext cx="1497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小标题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070942" y="3789267"/>
            <a:ext cx="542454" cy="542454"/>
          </a:xfrm>
          <a:prstGeom prst="ellipse">
            <a:avLst/>
          </a:prstGeom>
          <a:solidFill>
            <a:srgbClr val="1F4E79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5" t="6149" r="4556" b="42908"/>
          <a:stretch>
            <a:fillRect/>
          </a:stretch>
        </p:blipFill>
        <p:spPr>
          <a:xfrm>
            <a:off x="5785586" y="1932135"/>
            <a:ext cx="1006491" cy="883047"/>
          </a:xfrm>
          <a:custGeom>
            <a:avLst/>
            <a:gdLst>
              <a:gd name="connsiteX0" fmla="*/ 258523 w 1006491"/>
              <a:gd name="connsiteY0" fmla="*/ 0 h 883047"/>
              <a:gd name="connsiteX1" fmla="*/ 747969 w 1006491"/>
              <a:gd name="connsiteY1" fmla="*/ 0 h 883047"/>
              <a:gd name="connsiteX2" fmla="*/ 815529 w 1006491"/>
              <a:gd name="connsiteY2" fmla="*/ 41754 h 883047"/>
              <a:gd name="connsiteX3" fmla="*/ 998524 w 1006491"/>
              <a:gd name="connsiteY3" fmla="*/ 407744 h 883047"/>
              <a:gd name="connsiteX4" fmla="*/ 998524 w 1006491"/>
              <a:gd name="connsiteY4" fmla="*/ 475304 h 883047"/>
              <a:gd name="connsiteX5" fmla="*/ 815529 w 1006491"/>
              <a:gd name="connsiteY5" fmla="*/ 841293 h 883047"/>
              <a:gd name="connsiteX6" fmla="*/ 747969 w 1006491"/>
              <a:gd name="connsiteY6" fmla="*/ 883047 h 883047"/>
              <a:gd name="connsiteX7" fmla="*/ 258523 w 1006491"/>
              <a:gd name="connsiteY7" fmla="*/ 883047 h 883047"/>
              <a:gd name="connsiteX8" fmla="*/ 190963 w 1006491"/>
              <a:gd name="connsiteY8" fmla="*/ 841293 h 883047"/>
              <a:gd name="connsiteX9" fmla="*/ 7968 w 1006491"/>
              <a:gd name="connsiteY9" fmla="*/ 475304 h 883047"/>
              <a:gd name="connsiteX10" fmla="*/ 7968 w 1006491"/>
              <a:gd name="connsiteY10" fmla="*/ 407744 h 883047"/>
              <a:gd name="connsiteX11" fmla="*/ 190963 w 1006491"/>
              <a:gd name="connsiteY11" fmla="*/ 41754 h 883047"/>
              <a:gd name="connsiteX12" fmla="*/ 258523 w 1006491"/>
              <a:gd name="connsiteY12" fmla="*/ 0 h 883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6491" h="883047">
                <a:moveTo>
                  <a:pt x="258523" y="0"/>
                </a:moveTo>
                <a:lnTo>
                  <a:pt x="747969" y="0"/>
                </a:lnTo>
                <a:cubicBezTo>
                  <a:pt x="776585" y="0"/>
                  <a:pt x="802731" y="16159"/>
                  <a:pt x="815529" y="41754"/>
                </a:cubicBezTo>
                <a:lnTo>
                  <a:pt x="998524" y="407744"/>
                </a:lnTo>
                <a:cubicBezTo>
                  <a:pt x="1009147" y="428991"/>
                  <a:pt x="1009147" y="454056"/>
                  <a:pt x="998524" y="475304"/>
                </a:cubicBezTo>
                <a:lnTo>
                  <a:pt x="815529" y="841293"/>
                </a:lnTo>
                <a:cubicBezTo>
                  <a:pt x="802731" y="866888"/>
                  <a:pt x="776585" y="883047"/>
                  <a:pt x="747969" y="883047"/>
                </a:cubicBezTo>
                <a:lnTo>
                  <a:pt x="258523" y="883047"/>
                </a:lnTo>
                <a:cubicBezTo>
                  <a:pt x="229906" y="883047"/>
                  <a:pt x="203761" y="866888"/>
                  <a:pt x="190963" y="841293"/>
                </a:cubicBezTo>
                <a:lnTo>
                  <a:pt x="7968" y="475304"/>
                </a:lnTo>
                <a:cubicBezTo>
                  <a:pt x="-2655" y="454056"/>
                  <a:pt x="-2656" y="428991"/>
                  <a:pt x="7968" y="407744"/>
                </a:cubicBezTo>
                <a:lnTo>
                  <a:pt x="190963" y="41754"/>
                </a:lnTo>
                <a:cubicBezTo>
                  <a:pt x="203761" y="16159"/>
                  <a:pt x="229906" y="0"/>
                  <a:pt x="258523" y="0"/>
                </a:cubicBez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5" t="20117" r="31951" b="4810"/>
          <a:stretch>
            <a:fillRect/>
          </a:stretch>
        </p:blipFill>
        <p:spPr>
          <a:xfrm>
            <a:off x="4383756" y="3700209"/>
            <a:ext cx="1245857" cy="1093055"/>
          </a:xfrm>
          <a:custGeom>
            <a:avLst/>
            <a:gdLst>
              <a:gd name="connsiteX0" fmla="*/ 320005 w 1245857"/>
              <a:gd name="connsiteY0" fmla="*/ 0 h 1093055"/>
              <a:gd name="connsiteX1" fmla="*/ 925853 w 1245857"/>
              <a:gd name="connsiteY1" fmla="*/ 0 h 1093055"/>
              <a:gd name="connsiteX2" fmla="*/ 1009480 w 1245857"/>
              <a:gd name="connsiteY2" fmla="*/ 51685 h 1093055"/>
              <a:gd name="connsiteX3" fmla="*/ 1235995 w 1245857"/>
              <a:gd name="connsiteY3" fmla="*/ 504714 h 1093055"/>
              <a:gd name="connsiteX4" fmla="*/ 1235995 w 1245857"/>
              <a:gd name="connsiteY4" fmla="*/ 588341 h 1093055"/>
              <a:gd name="connsiteX5" fmla="*/ 1009480 w 1245857"/>
              <a:gd name="connsiteY5" fmla="*/ 1041370 h 1093055"/>
              <a:gd name="connsiteX6" fmla="*/ 925853 w 1245857"/>
              <a:gd name="connsiteY6" fmla="*/ 1093055 h 1093055"/>
              <a:gd name="connsiteX7" fmla="*/ 320005 w 1245857"/>
              <a:gd name="connsiteY7" fmla="*/ 1093055 h 1093055"/>
              <a:gd name="connsiteX8" fmla="*/ 236378 w 1245857"/>
              <a:gd name="connsiteY8" fmla="*/ 1041371 h 1093055"/>
              <a:gd name="connsiteX9" fmla="*/ 9863 w 1245857"/>
              <a:gd name="connsiteY9" fmla="*/ 588341 h 1093055"/>
              <a:gd name="connsiteX10" fmla="*/ 9863 w 1245857"/>
              <a:gd name="connsiteY10" fmla="*/ 504714 h 1093055"/>
              <a:gd name="connsiteX11" fmla="*/ 236378 w 1245857"/>
              <a:gd name="connsiteY11" fmla="*/ 51685 h 1093055"/>
              <a:gd name="connsiteX12" fmla="*/ 320005 w 1245857"/>
              <a:gd name="connsiteY12" fmla="*/ 0 h 1093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45857" h="1093055">
                <a:moveTo>
                  <a:pt x="320005" y="0"/>
                </a:moveTo>
                <a:lnTo>
                  <a:pt x="925853" y="0"/>
                </a:lnTo>
                <a:cubicBezTo>
                  <a:pt x="961275" y="0"/>
                  <a:pt x="993638" y="20002"/>
                  <a:pt x="1009480" y="51685"/>
                </a:cubicBezTo>
                <a:lnTo>
                  <a:pt x="1235995" y="504714"/>
                </a:lnTo>
                <a:cubicBezTo>
                  <a:pt x="1249145" y="531015"/>
                  <a:pt x="1249145" y="562041"/>
                  <a:pt x="1235995" y="588341"/>
                </a:cubicBezTo>
                <a:lnTo>
                  <a:pt x="1009480" y="1041370"/>
                </a:lnTo>
                <a:cubicBezTo>
                  <a:pt x="993638" y="1073053"/>
                  <a:pt x="961275" y="1093055"/>
                  <a:pt x="925853" y="1093055"/>
                </a:cubicBezTo>
                <a:lnTo>
                  <a:pt x="320005" y="1093055"/>
                </a:lnTo>
                <a:cubicBezTo>
                  <a:pt x="284583" y="1093055"/>
                  <a:pt x="252220" y="1073053"/>
                  <a:pt x="236378" y="1041371"/>
                </a:cubicBezTo>
                <a:lnTo>
                  <a:pt x="9863" y="588341"/>
                </a:lnTo>
                <a:cubicBezTo>
                  <a:pt x="-3287" y="562041"/>
                  <a:pt x="-3287" y="531015"/>
                  <a:pt x="9863" y="504714"/>
                </a:cubicBezTo>
                <a:lnTo>
                  <a:pt x="236378" y="51685"/>
                </a:lnTo>
                <a:cubicBezTo>
                  <a:pt x="252220" y="20002"/>
                  <a:pt x="284583" y="0"/>
                  <a:pt x="320005" y="0"/>
                </a:cubicBez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59" t="25538" r="6348" b="24198"/>
          <a:stretch>
            <a:fillRect/>
          </a:stretch>
        </p:blipFill>
        <p:spPr>
          <a:xfrm>
            <a:off x="6186827" y="4437800"/>
            <a:ext cx="713315" cy="625828"/>
          </a:xfrm>
          <a:custGeom>
            <a:avLst/>
            <a:gdLst>
              <a:gd name="connsiteX0" fmla="*/ 183219 w 713315"/>
              <a:gd name="connsiteY0" fmla="*/ 0 h 625828"/>
              <a:gd name="connsiteX1" fmla="*/ 530097 w 713315"/>
              <a:gd name="connsiteY1" fmla="*/ 0 h 625828"/>
              <a:gd name="connsiteX2" fmla="*/ 577977 w 713315"/>
              <a:gd name="connsiteY2" fmla="*/ 29592 h 625828"/>
              <a:gd name="connsiteX3" fmla="*/ 707668 w 713315"/>
              <a:gd name="connsiteY3" fmla="*/ 288974 h 625828"/>
              <a:gd name="connsiteX4" fmla="*/ 707668 w 713315"/>
              <a:gd name="connsiteY4" fmla="*/ 336855 h 625828"/>
              <a:gd name="connsiteX5" fmla="*/ 577977 w 713315"/>
              <a:gd name="connsiteY5" fmla="*/ 596236 h 625828"/>
              <a:gd name="connsiteX6" fmla="*/ 530097 w 713315"/>
              <a:gd name="connsiteY6" fmla="*/ 625828 h 625828"/>
              <a:gd name="connsiteX7" fmla="*/ 183219 w 713315"/>
              <a:gd name="connsiteY7" fmla="*/ 625828 h 625828"/>
              <a:gd name="connsiteX8" fmla="*/ 135338 w 713315"/>
              <a:gd name="connsiteY8" fmla="*/ 596236 h 625828"/>
              <a:gd name="connsiteX9" fmla="*/ 5647 w 713315"/>
              <a:gd name="connsiteY9" fmla="*/ 336855 h 625828"/>
              <a:gd name="connsiteX10" fmla="*/ 5647 w 713315"/>
              <a:gd name="connsiteY10" fmla="*/ 288974 h 625828"/>
              <a:gd name="connsiteX11" fmla="*/ 135338 w 713315"/>
              <a:gd name="connsiteY11" fmla="*/ 29592 h 625828"/>
              <a:gd name="connsiteX12" fmla="*/ 183219 w 713315"/>
              <a:gd name="connsiteY12" fmla="*/ 0 h 62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3315" h="625828">
                <a:moveTo>
                  <a:pt x="183219" y="0"/>
                </a:moveTo>
                <a:lnTo>
                  <a:pt x="530097" y="0"/>
                </a:lnTo>
                <a:cubicBezTo>
                  <a:pt x="550378" y="0"/>
                  <a:pt x="568907" y="11452"/>
                  <a:pt x="577977" y="29592"/>
                </a:cubicBezTo>
                <a:lnTo>
                  <a:pt x="707668" y="288974"/>
                </a:lnTo>
                <a:cubicBezTo>
                  <a:pt x="715198" y="304032"/>
                  <a:pt x="715198" y="321796"/>
                  <a:pt x="707668" y="336855"/>
                </a:cubicBezTo>
                <a:lnTo>
                  <a:pt x="577977" y="596236"/>
                </a:lnTo>
                <a:cubicBezTo>
                  <a:pt x="568907" y="614376"/>
                  <a:pt x="550378" y="625828"/>
                  <a:pt x="530097" y="625828"/>
                </a:cubicBezTo>
                <a:lnTo>
                  <a:pt x="183219" y="625828"/>
                </a:lnTo>
                <a:cubicBezTo>
                  <a:pt x="162938" y="625828"/>
                  <a:pt x="144408" y="614376"/>
                  <a:pt x="135338" y="596236"/>
                </a:cubicBezTo>
                <a:lnTo>
                  <a:pt x="5647" y="336855"/>
                </a:lnTo>
                <a:cubicBezTo>
                  <a:pt x="-1882" y="321796"/>
                  <a:pt x="-1882" y="304032"/>
                  <a:pt x="5647" y="288974"/>
                </a:cubicBezTo>
                <a:lnTo>
                  <a:pt x="135338" y="29592"/>
                </a:lnTo>
                <a:cubicBezTo>
                  <a:pt x="144408" y="11452"/>
                  <a:pt x="162938" y="0"/>
                  <a:pt x="183219" y="0"/>
                </a:cubicBezTo>
                <a:close/>
              </a:path>
            </a:pathLst>
          </a:custGeom>
        </p:spPr>
      </p:pic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solidFill>
                  <a:srgbClr val="1F4E79"/>
                </a:solidFill>
                <a:latin typeface="汉仪雅酷黑简" panose="00020600040101010101" charset="-122"/>
                <a:ea typeface="汉仪雅酷黑简" panose="00020600040101010101" charset="-122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.1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整体问题概述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9" name="六边形 9"/>
          <p:cNvSpPr/>
          <p:nvPr/>
        </p:nvSpPr>
        <p:spPr>
          <a:xfrm>
            <a:off x="4271863" y="2190833"/>
            <a:ext cx="1423259" cy="1248699"/>
          </a:xfrm>
          <a:custGeom>
            <a:avLst/>
            <a:gdLst>
              <a:gd name="connsiteX0" fmla="*/ 26583 w 3357886"/>
              <a:gd name="connsiteY0" fmla="*/ 1360326 h 2946048"/>
              <a:gd name="connsiteX1" fmla="*/ 637096 w 3357886"/>
              <a:gd name="connsiteY1" fmla="*/ 139302 h 2946048"/>
              <a:gd name="connsiteX2" fmla="*/ 862491 w 3357886"/>
              <a:gd name="connsiteY2" fmla="*/ 0 h 2946048"/>
              <a:gd name="connsiteX3" fmla="*/ 2495396 w 3357886"/>
              <a:gd name="connsiteY3" fmla="*/ 0 h 2946048"/>
              <a:gd name="connsiteX4" fmla="*/ 2720791 w 3357886"/>
              <a:gd name="connsiteY4" fmla="*/ 139302 h 2946048"/>
              <a:gd name="connsiteX5" fmla="*/ 3331304 w 3357886"/>
              <a:gd name="connsiteY5" fmla="*/ 1360326 h 2946048"/>
              <a:gd name="connsiteX6" fmla="*/ 3331304 w 3357886"/>
              <a:gd name="connsiteY6" fmla="*/ 1585722 h 2946048"/>
              <a:gd name="connsiteX7" fmla="*/ 2720791 w 3357886"/>
              <a:gd name="connsiteY7" fmla="*/ 2806745 h 2946048"/>
              <a:gd name="connsiteX8" fmla="*/ 2495396 w 3357886"/>
              <a:gd name="connsiteY8" fmla="*/ 2946048 h 2946048"/>
              <a:gd name="connsiteX9" fmla="*/ 862491 w 3357886"/>
              <a:gd name="connsiteY9" fmla="*/ 2946048 h 2946048"/>
              <a:gd name="connsiteX10" fmla="*/ 637096 w 3357886"/>
              <a:gd name="connsiteY10" fmla="*/ 2806746 h 2946048"/>
              <a:gd name="connsiteX11" fmla="*/ 26583 w 3357886"/>
              <a:gd name="connsiteY11" fmla="*/ 1585722 h 2946048"/>
              <a:gd name="connsiteX12" fmla="*/ 26583 w 3357886"/>
              <a:gd name="connsiteY12" fmla="*/ 1360326 h 294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57886" h="2946048">
                <a:moveTo>
                  <a:pt x="26583" y="1360326"/>
                </a:moveTo>
                <a:lnTo>
                  <a:pt x="637096" y="139302"/>
                </a:lnTo>
                <a:cubicBezTo>
                  <a:pt x="679792" y="53910"/>
                  <a:pt x="767020" y="0"/>
                  <a:pt x="862491" y="0"/>
                </a:cubicBezTo>
                <a:lnTo>
                  <a:pt x="2495396" y="0"/>
                </a:lnTo>
                <a:cubicBezTo>
                  <a:pt x="2590867" y="0"/>
                  <a:pt x="2678095" y="53910"/>
                  <a:pt x="2720791" y="139302"/>
                </a:cubicBezTo>
                <a:lnTo>
                  <a:pt x="3331304" y="1360326"/>
                </a:lnTo>
                <a:cubicBezTo>
                  <a:pt x="3366747" y="1431213"/>
                  <a:pt x="3366747" y="1514835"/>
                  <a:pt x="3331304" y="1585722"/>
                </a:cubicBezTo>
                <a:lnTo>
                  <a:pt x="2720791" y="2806745"/>
                </a:lnTo>
                <a:cubicBezTo>
                  <a:pt x="2678095" y="2892138"/>
                  <a:pt x="2590867" y="2946048"/>
                  <a:pt x="2495396" y="2946048"/>
                </a:cubicBezTo>
                <a:lnTo>
                  <a:pt x="862491" y="2946048"/>
                </a:lnTo>
                <a:cubicBezTo>
                  <a:pt x="767020" y="2946048"/>
                  <a:pt x="679792" y="2892138"/>
                  <a:pt x="637096" y="2806746"/>
                </a:cubicBezTo>
                <a:lnTo>
                  <a:pt x="26583" y="1585722"/>
                </a:lnTo>
                <a:cubicBezTo>
                  <a:pt x="-8860" y="1514835"/>
                  <a:pt x="-8861" y="1431213"/>
                  <a:pt x="26583" y="1360326"/>
                </a:cubicBezTo>
              </a:path>
            </a:pathLst>
          </a:custGeom>
          <a:noFill/>
          <a:ln w="19050">
            <a:gradFill flip="none" rotWithShape="1">
              <a:gsLst>
                <a:gs pos="0">
                  <a:srgbClr val="1F4E79"/>
                </a:gs>
                <a:gs pos="100000">
                  <a:srgbClr val="FFD966"/>
                </a:gs>
              </a:gsLst>
              <a:lin ang="13500000" scaled="1"/>
              <a:tileRect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F909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" name="六边形 9"/>
          <p:cNvSpPr/>
          <p:nvPr/>
        </p:nvSpPr>
        <p:spPr>
          <a:xfrm>
            <a:off x="3012907" y="3019094"/>
            <a:ext cx="1423259" cy="1248699"/>
          </a:xfrm>
          <a:custGeom>
            <a:avLst/>
            <a:gdLst>
              <a:gd name="connsiteX0" fmla="*/ 26583 w 3357886"/>
              <a:gd name="connsiteY0" fmla="*/ 1360326 h 2946048"/>
              <a:gd name="connsiteX1" fmla="*/ 637096 w 3357886"/>
              <a:gd name="connsiteY1" fmla="*/ 139302 h 2946048"/>
              <a:gd name="connsiteX2" fmla="*/ 862491 w 3357886"/>
              <a:gd name="connsiteY2" fmla="*/ 0 h 2946048"/>
              <a:gd name="connsiteX3" fmla="*/ 2495396 w 3357886"/>
              <a:gd name="connsiteY3" fmla="*/ 0 h 2946048"/>
              <a:gd name="connsiteX4" fmla="*/ 2720791 w 3357886"/>
              <a:gd name="connsiteY4" fmla="*/ 139302 h 2946048"/>
              <a:gd name="connsiteX5" fmla="*/ 3331304 w 3357886"/>
              <a:gd name="connsiteY5" fmla="*/ 1360326 h 2946048"/>
              <a:gd name="connsiteX6" fmla="*/ 3331304 w 3357886"/>
              <a:gd name="connsiteY6" fmla="*/ 1585722 h 2946048"/>
              <a:gd name="connsiteX7" fmla="*/ 2720791 w 3357886"/>
              <a:gd name="connsiteY7" fmla="*/ 2806745 h 2946048"/>
              <a:gd name="connsiteX8" fmla="*/ 2495396 w 3357886"/>
              <a:gd name="connsiteY8" fmla="*/ 2946048 h 2946048"/>
              <a:gd name="connsiteX9" fmla="*/ 862491 w 3357886"/>
              <a:gd name="connsiteY9" fmla="*/ 2946048 h 2946048"/>
              <a:gd name="connsiteX10" fmla="*/ 637096 w 3357886"/>
              <a:gd name="connsiteY10" fmla="*/ 2806746 h 2946048"/>
              <a:gd name="connsiteX11" fmla="*/ 26583 w 3357886"/>
              <a:gd name="connsiteY11" fmla="*/ 1585722 h 2946048"/>
              <a:gd name="connsiteX12" fmla="*/ 26583 w 3357886"/>
              <a:gd name="connsiteY12" fmla="*/ 1360326 h 294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57886" h="2946048">
                <a:moveTo>
                  <a:pt x="26583" y="1360326"/>
                </a:moveTo>
                <a:lnTo>
                  <a:pt x="637096" y="139302"/>
                </a:lnTo>
                <a:cubicBezTo>
                  <a:pt x="679792" y="53910"/>
                  <a:pt x="767020" y="0"/>
                  <a:pt x="862491" y="0"/>
                </a:cubicBezTo>
                <a:lnTo>
                  <a:pt x="2495396" y="0"/>
                </a:lnTo>
                <a:cubicBezTo>
                  <a:pt x="2590867" y="0"/>
                  <a:pt x="2678095" y="53910"/>
                  <a:pt x="2720791" y="139302"/>
                </a:cubicBezTo>
                <a:lnTo>
                  <a:pt x="3331304" y="1360326"/>
                </a:lnTo>
                <a:cubicBezTo>
                  <a:pt x="3366747" y="1431213"/>
                  <a:pt x="3366747" y="1514835"/>
                  <a:pt x="3331304" y="1585722"/>
                </a:cubicBezTo>
                <a:lnTo>
                  <a:pt x="2720791" y="2806745"/>
                </a:lnTo>
                <a:cubicBezTo>
                  <a:pt x="2678095" y="2892138"/>
                  <a:pt x="2590867" y="2946048"/>
                  <a:pt x="2495396" y="2946048"/>
                </a:cubicBezTo>
                <a:lnTo>
                  <a:pt x="862491" y="2946048"/>
                </a:lnTo>
                <a:cubicBezTo>
                  <a:pt x="767020" y="2946048"/>
                  <a:pt x="679792" y="2892138"/>
                  <a:pt x="637096" y="2806746"/>
                </a:cubicBezTo>
                <a:lnTo>
                  <a:pt x="26583" y="1585722"/>
                </a:lnTo>
                <a:cubicBezTo>
                  <a:pt x="-8860" y="1514835"/>
                  <a:pt x="-8861" y="1431213"/>
                  <a:pt x="26583" y="1360326"/>
                </a:cubicBezTo>
              </a:path>
            </a:pathLst>
          </a:custGeom>
          <a:noFill/>
          <a:ln w="19050">
            <a:gradFill flip="none" rotWithShape="1">
              <a:gsLst>
                <a:gs pos="0">
                  <a:srgbClr val="1F4E79"/>
                </a:gs>
                <a:gs pos="100000">
                  <a:srgbClr val="FFD966"/>
                </a:gs>
              </a:gsLst>
              <a:lin ang="13500000" scaled="1"/>
              <a:tileRect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F909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" name="六边形 9"/>
          <p:cNvSpPr/>
          <p:nvPr/>
        </p:nvSpPr>
        <p:spPr>
          <a:xfrm>
            <a:off x="6900141" y="3698229"/>
            <a:ext cx="1423259" cy="1248699"/>
          </a:xfrm>
          <a:custGeom>
            <a:avLst/>
            <a:gdLst>
              <a:gd name="connsiteX0" fmla="*/ 26583 w 3357886"/>
              <a:gd name="connsiteY0" fmla="*/ 1360326 h 2946048"/>
              <a:gd name="connsiteX1" fmla="*/ 637096 w 3357886"/>
              <a:gd name="connsiteY1" fmla="*/ 139302 h 2946048"/>
              <a:gd name="connsiteX2" fmla="*/ 862491 w 3357886"/>
              <a:gd name="connsiteY2" fmla="*/ 0 h 2946048"/>
              <a:gd name="connsiteX3" fmla="*/ 2495396 w 3357886"/>
              <a:gd name="connsiteY3" fmla="*/ 0 h 2946048"/>
              <a:gd name="connsiteX4" fmla="*/ 2720791 w 3357886"/>
              <a:gd name="connsiteY4" fmla="*/ 139302 h 2946048"/>
              <a:gd name="connsiteX5" fmla="*/ 3331304 w 3357886"/>
              <a:gd name="connsiteY5" fmla="*/ 1360326 h 2946048"/>
              <a:gd name="connsiteX6" fmla="*/ 3331304 w 3357886"/>
              <a:gd name="connsiteY6" fmla="*/ 1585722 h 2946048"/>
              <a:gd name="connsiteX7" fmla="*/ 2720791 w 3357886"/>
              <a:gd name="connsiteY7" fmla="*/ 2806745 h 2946048"/>
              <a:gd name="connsiteX8" fmla="*/ 2495396 w 3357886"/>
              <a:gd name="connsiteY8" fmla="*/ 2946048 h 2946048"/>
              <a:gd name="connsiteX9" fmla="*/ 862491 w 3357886"/>
              <a:gd name="connsiteY9" fmla="*/ 2946048 h 2946048"/>
              <a:gd name="connsiteX10" fmla="*/ 637096 w 3357886"/>
              <a:gd name="connsiteY10" fmla="*/ 2806746 h 2946048"/>
              <a:gd name="connsiteX11" fmla="*/ 26583 w 3357886"/>
              <a:gd name="connsiteY11" fmla="*/ 1585722 h 2946048"/>
              <a:gd name="connsiteX12" fmla="*/ 26583 w 3357886"/>
              <a:gd name="connsiteY12" fmla="*/ 1360326 h 294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57886" h="2946048">
                <a:moveTo>
                  <a:pt x="26583" y="1360326"/>
                </a:moveTo>
                <a:lnTo>
                  <a:pt x="637096" y="139302"/>
                </a:lnTo>
                <a:cubicBezTo>
                  <a:pt x="679792" y="53910"/>
                  <a:pt x="767020" y="0"/>
                  <a:pt x="862491" y="0"/>
                </a:cubicBezTo>
                <a:lnTo>
                  <a:pt x="2495396" y="0"/>
                </a:lnTo>
                <a:cubicBezTo>
                  <a:pt x="2590867" y="0"/>
                  <a:pt x="2678095" y="53910"/>
                  <a:pt x="2720791" y="139302"/>
                </a:cubicBezTo>
                <a:lnTo>
                  <a:pt x="3331304" y="1360326"/>
                </a:lnTo>
                <a:cubicBezTo>
                  <a:pt x="3366747" y="1431213"/>
                  <a:pt x="3366747" y="1514835"/>
                  <a:pt x="3331304" y="1585722"/>
                </a:cubicBezTo>
                <a:lnTo>
                  <a:pt x="2720791" y="2806745"/>
                </a:lnTo>
                <a:cubicBezTo>
                  <a:pt x="2678095" y="2892138"/>
                  <a:pt x="2590867" y="2946048"/>
                  <a:pt x="2495396" y="2946048"/>
                </a:cubicBezTo>
                <a:lnTo>
                  <a:pt x="862491" y="2946048"/>
                </a:lnTo>
                <a:cubicBezTo>
                  <a:pt x="767020" y="2946048"/>
                  <a:pt x="679792" y="2892138"/>
                  <a:pt x="637096" y="2806746"/>
                </a:cubicBezTo>
                <a:lnTo>
                  <a:pt x="26583" y="1585722"/>
                </a:lnTo>
                <a:cubicBezTo>
                  <a:pt x="-8860" y="1514835"/>
                  <a:pt x="-8861" y="1431213"/>
                  <a:pt x="26583" y="1360326"/>
                </a:cubicBezTo>
              </a:path>
            </a:pathLst>
          </a:custGeom>
          <a:noFill/>
          <a:ln w="19050">
            <a:gradFill flip="none" rotWithShape="1">
              <a:gsLst>
                <a:gs pos="0">
                  <a:srgbClr val="1F4E79"/>
                </a:gs>
                <a:gs pos="100000">
                  <a:srgbClr val="FFD966"/>
                </a:gs>
              </a:gsLst>
              <a:lin ang="13500000" scaled="1"/>
              <a:tileRect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F909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" name="六边形 9"/>
          <p:cNvSpPr/>
          <p:nvPr/>
        </p:nvSpPr>
        <p:spPr>
          <a:xfrm>
            <a:off x="5577203" y="3019094"/>
            <a:ext cx="1423259" cy="1248699"/>
          </a:xfrm>
          <a:custGeom>
            <a:avLst/>
            <a:gdLst>
              <a:gd name="connsiteX0" fmla="*/ 26583 w 3357886"/>
              <a:gd name="connsiteY0" fmla="*/ 1360326 h 2946048"/>
              <a:gd name="connsiteX1" fmla="*/ 637096 w 3357886"/>
              <a:gd name="connsiteY1" fmla="*/ 139302 h 2946048"/>
              <a:gd name="connsiteX2" fmla="*/ 862491 w 3357886"/>
              <a:gd name="connsiteY2" fmla="*/ 0 h 2946048"/>
              <a:gd name="connsiteX3" fmla="*/ 2495396 w 3357886"/>
              <a:gd name="connsiteY3" fmla="*/ 0 h 2946048"/>
              <a:gd name="connsiteX4" fmla="*/ 2720791 w 3357886"/>
              <a:gd name="connsiteY4" fmla="*/ 139302 h 2946048"/>
              <a:gd name="connsiteX5" fmla="*/ 3331304 w 3357886"/>
              <a:gd name="connsiteY5" fmla="*/ 1360326 h 2946048"/>
              <a:gd name="connsiteX6" fmla="*/ 3331304 w 3357886"/>
              <a:gd name="connsiteY6" fmla="*/ 1585722 h 2946048"/>
              <a:gd name="connsiteX7" fmla="*/ 2720791 w 3357886"/>
              <a:gd name="connsiteY7" fmla="*/ 2806745 h 2946048"/>
              <a:gd name="connsiteX8" fmla="*/ 2495396 w 3357886"/>
              <a:gd name="connsiteY8" fmla="*/ 2946048 h 2946048"/>
              <a:gd name="connsiteX9" fmla="*/ 862491 w 3357886"/>
              <a:gd name="connsiteY9" fmla="*/ 2946048 h 2946048"/>
              <a:gd name="connsiteX10" fmla="*/ 637096 w 3357886"/>
              <a:gd name="connsiteY10" fmla="*/ 2806746 h 2946048"/>
              <a:gd name="connsiteX11" fmla="*/ 26583 w 3357886"/>
              <a:gd name="connsiteY11" fmla="*/ 1585722 h 2946048"/>
              <a:gd name="connsiteX12" fmla="*/ 26583 w 3357886"/>
              <a:gd name="connsiteY12" fmla="*/ 1360326 h 294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57886" h="2946048">
                <a:moveTo>
                  <a:pt x="26583" y="1360326"/>
                </a:moveTo>
                <a:lnTo>
                  <a:pt x="637096" y="139302"/>
                </a:lnTo>
                <a:cubicBezTo>
                  <a:pt x="679792" y="53910"/>
                  <a:pt x="767020" y="0"/>
                  <a:pt x="862491" y="0"/>
                </a:cubicBezTo>
                <a:lnTo>
                  <a:pt x="2495396" y="0"/>
                </a:lnTo>
                <a:cubicBezTo>
                  <a:pt x="2590867" y="0"/>
                  <a:pt x="2678095" y="53910"/>
                  <a:pt x="2720791" y="139302"/>
                </a:cubicBezTo>
                <a:lnTo>
                  <a:pt x="3331304" y="1360326"/>
                </a:lnTo>
                <a:cubicBezTo>
                  <a:pt x="3366747" y="1431213"/>
                  <a:pt x="3366747" y="1514835"/>
                  <a:pt x="3331304" y="1585722"/>
                </a:cubicBezTo>
                <a:lnTo>
                  <a:pt x="2720791" y="2806745"/>
                </a:lnTo>
                <a:cubicBezTo>
                  <a:pt x="2678095" y="2892138"/>
                  <a:pt x="2590867" y="2946048"/>
                  <a:pt x="2495396" y="2946048"/>
                </a:cubicBezTo>
                <a:lnTo>
                  <a:pt x="862491" y="2946048"/>
                </a:lnTo>
                <a:cubicBezTo>
                  <a:pt x="767020" y="2946048"/>
                  <a:pt x="679792" y="2892138"/>
                  <a:pt x="637096" y="2806746"/>
                </a:cubicBezTo>
                <a:lnTo>
                  <a:pt x="26583" y="1585722"/>
                </a:lnTo>
                <a:cubicBezTo>
                  <a:pt x="-8860" y="1514835"/>
                  <a:pt x="-8861" y="1431213"/>
                  <a:pt x="26583" y="1360326"/>
                </a:cubicBezTo>
              </a:path>
            </a:pathLst>
          </a:custGeom>
          <a:noFill/>
          <a:ln w="19050">
            <a:gradFill flip="none" rotWithShape="1">
              <a:gsLst>
                <a:gs pos="0">
                  <a:srgbClr val="1F4E79"/>
                </a:gs>
                <a:gs pos="100000">
                  <a:srgbClr val="FFD966"/>
                </a:gs>
              </a:gsLst>
              <a:lin ang="13500000" scaled="1"/>
              <a:tileRect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F909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" name="六边形 9"/>
          <p:cNvSpPr/>
          <p:nvPr/>
        </p:nvSpPr>
        <p:spPr>
          <a:xfrm>
            <a:off x="6789294" y="2093580"/>
            <a:ext cx="1644954" cy="1443204"/>
          </a:xfrm>
          <a:custGeom>
            <a:avLst/>
            <a:gdLst>
              <a:gd name="connsiteX0" fmla="*/ 26583 w 3357886"/>
              <a:gd name="connsiteY0" fmla="*/ 1360326 h 2946048"/>
              <a:gd name="connsiteX1" fmla="*/ 637096 w 3357886"/>
              <a:gd name="connsiteY1" fmla="*/ 139302 h 2946048"/>
              <a:gd name="connsiteX2" fmla="*/ 862491 w 3357886"/>
              <a:gd name="connsiteY2" fmla="*/ 0 h 2946048"/>
              <a:gd name="connsiteX3" fmla="*/ 2495396 w 3357886"/>
              <a:gd name="connsiteY3" fmla="*/ 0 h 2946048"/>
              <a:gd name="connsiteX4" fmla="*/ 2720791 w 3357886"/>
              <a:gd name="connsiteY4" fmla="*/ 139302 h 2946048"/>
              <a:gd name="connsiteX5" fmla="*/ 3331304 w 3357886"/>
              <a:gd name="connsiteY5" fmla="*/ 1360326 h 2946048"/>
              <a:gd name="connsiteX6" fmla="*/ 3331304 w 3357886"/>
              <a:gd name="connsiteY6" fmla="*/ 1585722 h 2946048"/>
              <a:gd name="connsiteX7" fmla="*/ 2720791 w 3357886"/>
              <a:gd name="connsiteY7" fmla="*/ 2806745 h 2946048"/>
              <a:gd name="connsiteX8" fmla="*/ 2495396 w 3357886"/>
              <a:gd name="connsiteY8" fmla="*/ 2946048 h 2946048"/>
              <a:gd name="connsiteX9" fmla="*/ 862491 w 3357886"/>
              <a:gd name="connsiteY9" fmla="*/ 2946048 h 2946048"/>
              <a:gd name="connsiteX10" fmla="*/ 637096 w 3357886"/>
              <a:gd name="connsiteY10" fmla="*/ 2806746 h 2946048"/>
              <a:gd name="connsiteX11" fmla="*/ 26583 w 3357886"/>
              <a:gd name="connsiteY11" fmla="*/ 1585722 h 2946048"/>
              <a:gd name="connsiteX12" fmla="*/ 26583 w 3357886"/>
              <a:gd name="connsiteY12" fmla="*/ 1360326 h 294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57886" h="2946048">
                <a:moveTo>
                  <a:pt x="26583" y="1360326"/>
                </a:moveTo>
                <a:lnTo>
                  <a:pt x="637096" y="139302"/>
                </a:lnTo>
                <a:cubicBezTo>
                  <a:pt x="679792" y="53910"/>
                  <a:pt x="767020" y="0"/>
                  <a:pt x="862491" y="0"/>
                </a:cubicBezTo>
                <a:lnTo>
                  <a:pt x="2495396" y="0"/>
                </a:lnTo>
                <a:cubicBezTo>
                  <a:pt x="2590867" y="0"/>
                  <a:pt x="2678095" y="53910"/>
                  <a:pt x="2720791" y="139302"/>
                </a:cubicBezTo>
                <a:lnTo>
                  <a:pt x="3331304" y="1360326"/>
                </a:lnTo>
                <a:cubicBezTo>
                  <a:pt x="3366747" y="1431213"/>
                  <a:pt x="3366747" y="1514835"/>
                  <a:pt x="3331304" y="1585722"/>
                </a:cubicBezTo>
                <a:lnTo>
                  <a:pt x="2720791" y="2806745"/>
                </a:lnTo>
                <a:cubicBezTo>
                  <a:pt x="2678095" y="2892138"/>
                  <a:pt x="2590867" y="2946048"/>
                  <a:pt x="2495396" y="2946048"/>
                </a:cubicBezTo>
                <a:lnTo>
                  <a:pt x="862491" y="2946048"/>
                </a:lnTo>
                <a:cubicBezTo>
                  <a:pt x="767020" y="2946048"/>
                  <a:pt x="679792" y="2892138"/>
                  <a:pt x="637096" y="2806746"/>
                </a:cubicBezTo>
                <a:lnTo>
                  <a:pt x="26583" y="1585722"/>
                </a:lnTo>
                <a:cubicBezTo>
                  <a:pt x="-8860" y="1514835"/>
                  <a:pt x="-8861" y="1431213"/>
                  <a:pt x="26583" y="1360326"/>
                </a:cubicBezTo>
              </a:path>
            </a:pathLst>
          </a:custGeom>
          <a:noFill/>
          <a:ln w="19050">
            <a:gradFill flip="none" rotWithShape="1">
              <a:gsLst>
                <a:gs pos="0">
                  <a:srgbClr val="1F4E79"/>
                </a:gs>
                <a:gs pos="100000">
                  <a:srgbClr val="FFD966"/>
                </a:gs>
              </a:gsLst>
              <a:lin ang="13500000" scaled="1"/>
              <a:tileRect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F909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84852" y="2445398"/>
            <a:ext cx="1823786" cy="590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回款低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12643" y="3182231"/>
            <a:ext cx="18237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垫资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压力大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76938" y="3206508"/>
            <a:ext cx="18237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融资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渠道少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01270" y="2501640"/>
            <a:ext cx="18237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资金计划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执行差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99877" y="3911376"/>
            <a:ext cx="18237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系统</a:t>
            </a:r>
            <a:endParaRPr lang="en-US" altLang="zh-CN" sz="2400" noProof="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不完善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47769" y="1451396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87943" y="1566668"/>
            <a:ext cx="895518" cy="513806"/>
            <a:chOff x="3515296" y="3336786"/>
            <a:chExt cx="1088746" cy="624671"/>
          </a:xfrm>
        </p:grpSpPr>
        <p:grpSp>
          <p:nvGrpSpPr>
            <p:cNvPr id="34" name="组合 33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3515296" y="3429000"/>
              <a:ext cx="1088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01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947769" y="5231128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87943" y="5346400"/>
            <a:ext cx="895518" cy="513806"/>
            <a:chOff x="3515296" y="3336786"/>
            <a:chExt cx="1088746" cy="624671"/>
          </a:xfrm>
        </p:grpSpPr>
        <p:grpSp>
          <p:nvGrpSpPr>
            <p:cNvPr id="40" name="组合 39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03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9646338" y="1451396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886512" y="1566668"/>
            <a:ext cx="895518" cy="513806"/>
            <a:chOff x="3515296" y="3336786"/>
            <a:chExt cx="1088746" cy="624671"/>
          </a:xfrm>
        </p:grpSpPr>
        <p:grpSp>
          <p:nvGrpSpPr>
            <p:cNvPr id="46" name="组合 45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02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9646338" y="5231128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886512" y="5346400"/>
            <a:ext cx="895518" cy="513806"/>
            <a:chOff x="3515296" y="3336786"/>
            <a:chExt cx="1088746" cy="624671"/>
          </a:xfrm>
        </p:grpSpPr>
        <p:grpSp>
          <p:nvGrpSpPr>
            <p:cNvPr id="52" name="组合 51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05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5252729" y="5231128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492903" y="5346400"/>
            <a:ext cx="895518" cy="513806"/>
            <a:chOff x="3515296" y="3336786"/>
            <a:chExt cx="1088746" cy="624671"/>
          </a:xfrm>
        </p:grpSpPr>
        <p:grpSp>
          <p:nvGrpSpPr>
            <p:cNvPr id="58" name="组合 57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04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solidFill>
                  <a:srgbClr val="1F4E79"/>
                </a:solidFill>
                <a:latin typeface="汉仪雅酷黑简" panose="00020600040101010101" charset="-122"/>
                <a:ea typeface="汉仪雅酷黑简" panose="00020600040101010101" charset="-122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.2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对应解决措施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7038" y="2910781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原因分析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67212" y="3026053"/>
            <a:ext cx="895518" cy="513806"/>
            <a:chOff x="3515296" y="3336786"/>
            <a:chExt cx="1088746" cy="624671"/>
          </a:xfrm>
        </p:grpSpPr>
        <p:grpSp>
          <p:nvGrpSpPr>
            <p:cNvPr id="12" name="组合 11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515296" y="3429000"/>
              <a:ext cx="1088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01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627038" y="4694545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原因分析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67212" y="4809817"/>
            <a:ext cx="895518" cy="513806"/>
            <a:chOff x="3515296" y="3336786"/>
            <a:chExt cx="1088746" cy="624671"/>
          </a:xfrm>
        </p:grpSpPr>
        <p:grpSp>
          <p:nvGrpSpPr>
            <p:cNvPr id="21" name="组合 20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02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67212" y="1029961"/>
            <a:ext cx="10928988" cy="1355035"/>
            <a:chOff x="467139" y="1630197"/>
            <a:chExt cx="10928988" cy="1355035"/>
          </a:xfrm>
        </p:grpSpPr>
        <p:sp>
          <p:nvSpPr>
            <p:cNvPr id="28" name="圆角矩形 27"/>
            <p:cNvSpPr/>
            <p:nvPr/>
          </p:nvSpPr>
          <p:spPr>
            <a:xfrm>
              <a:off x="599660" y="1742841"/>
              <a:ext cx="10796467" cy="1242391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67139" y="1630197"/>
              <a:ext cx="10796467" cy="1242391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161422" y="1106946"/>
            <a:ext cx="10370178" cy="895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存在问题描述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分析，请在这里输入您想表达的内容，并适当进行量化结果分析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94481" y="4375230"/>
            <a:ext cx="4548850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上箭头 93"/>
          <p:cNvSpPr/>
          <p:nvPr/>
        </p:nvSpPr>
        <p:spPr>
          <a:xfrm rot="5400000" flipH="1">
            <a:off x="3645275" y="3625912"/>
            <a:ext cx="4019209" cy="1639766"/>
          </a:xfrm>
          <a:custGeom>
            <a:avLst/>
            <a:gdLst>
              <a:gd name="connsiteX0" fmla="*/ 0 w 968846"/>
              <a:gd name="connsiteY0" fmla="*/ 414976 h 1088020"/>
              <a:gd name="connsiteX1" fmla="*/ 484423 w 968846"/>
              <a:gd name="connsiteY1" fmla="*/ 0 h 1088020"/>
              <a:gd name="connsiteX2" fmla="*/ 968846 w 968846"/>
              <a:gd name="connsiteY2" fmla="*/ 414976 h 1088020"/>
              <a:gd name="connsiteX3" fmla="*/ 726635 w 968846"/>
              <a:gd name="connsiteY3" fmla="*/ 414976 h 1088020"/>
              <a:gd name="connsiteX4" fmla="*/ 726635 w 968846"/>
              <a:gd name="connsiteY4" fmla="*/ 1088020 h 1088020"/>
              <a:gd name="connsiteX5" fmla="*/ 242212 w 968846"/>
              <a:gd name="connsiteY5" fmla="*/ 1088020 h 1088020"/>
              <a:gd name="connsiteX6" fmla="*/ 242212 w 968846"/>
              <a:gd name="connsiteY6" fmla="*/ 414976 h 1088020"/>
              <a:gd name="connsiteX7" fmla="*/ 0 w 968846"/>
              <a:gd name="connsiteY7" fmla="*/ 414976 h 1088020"/>
              <a:gd name="connsiteX0-1" fmla="*/ 394395 w 1363241"/>
              <a:gd name="connsiteY0-2" fmla="*/ 414976 h 1713053"/>
              <a:gd name="connsiteX1-3" fmla="*/ 878818 w 1363241"/>
              <a:gd name="connsiteY1-4" fmla="*/ 0 h 1713053"/>
              <a:gd name="connsiteX2-5" fmla="*/ 1363241 w 1363241"/>
              <a:gd name="connsiteY2-6" fmla="*/ 414976 h 1713053"/>
              <a:gd name="connsiteX3-7" fmla="*/ 1121030 w 1363241"/>
              <a:gd name="connsiteY3-8" fmla="*/ 414976 h 1713053"/>
              <a:gd name="connsiteX4-9" fmla="*/ 1121030 w 1363241"/>
              <a:gd name="connsiteY4-10" fmla="*/ 1088020 h 1713053"/>
              <a:gd name="connsiteX5-11" fmla="*/ 0 w 1363241"/>
              <a:gd name="connsiteY5-12" fmla="*/ 1713053 h 1713053"/>
              <a:gd name="connsiteX6-13" fmla="*/ 636607 w 1363241"/>
              <a:gd name="connsiteY6-14" fmla="*/ 414976 h 1713053"/>
              <a:gd name="connsiteX7-15" fmla="*/ 394395 w 1363241"/>
              <a:gd name="connsiteY7-16" fmla="*/ 414976 h 1713053"/>
              <a:gd name="connsiteX0-17" fmla="*/ 394395 w 1468271"/>
              <a:gd name="connsiteY0-18" fmla="*/ 414976 h 1747777"/>
              <a:gd name="connsiteX1-19" fmla="*/ 878818 w 1468271"/>
              <a:gd name="connsiteY1-20" fmla="*/ 0 h 1747777"/>
              <a:gd name="connsiteX2-21" fmla="*/ 1363241 w 1468271"/>
              <a:gd name="connsiteY2-22" fmla="*/ 414976 h 1747777"/>
              <a:gd name="connsiteX3-23" fmla="*/ 1121030 w 1468271"/>
              <a:gd name="connsiteY3-24" fmla="*/ 414976 h 1747777"/>
              <a:gd name="connsiteX4-25" fmla="*/ 1468271 w 1468271"/>
              <a:gd name="connsiteY4-26" fmla="*/ 1747777 h 1747777"/>
              <a:gd name="connsiteX5-27" fmla="*/ 0 w 1468271"/>
              <a:gd name="connsiteY5-28" fmla="*/ 1713053 h 1747777"/>
              <a:gd name="connsiteX6-29" fmla="*/ 636607 w 1468271"/>
              <a:gd name="connsiteY6-30" fmla="*/ 414976 h 1747777"/>
              <a:gd name="connsiteX7-31" fmla="*/ 394395 w 1468271"/>
              <a:gd name="connsiteY7-32" fmla="*/ 414976 h 1747777"/>
              <a:gd name="connsiteX0-33" fmla="*/ 672187 w 1746063"/>
              <a:gd name="connsiteY0-34" fmla="*/ 414976 h 2164466"/>
              <a:gd name="connsiteX1-35" fmla="*/ 1156610 w 1746063"/>
              <a:gd name="connsiteY1-36" fmla="*/ 0 h 2164466"/>
              <a:gd name="connsiteX2-37" fmla="*/ 1641033 w 1746063"/>
              <a:gd name="connsiteY2-38" fmla="*/ 414976 h 2164466"/>
              <a:gd name="connsiteX3-39" fmla="*/ 1398822 w 1746063"/>
              <a:gd name="connsiteY3-40" fmla="*/ 414976 h 2164466"/>
              <a:gd name="connsiteX4-41" fmla="*/ 1746063 w 1746063"/>
              <a:gd name="connsiteY4-42" fmla="*/ 1747777 h 2164466"/>
              <a:gd name="connsiteX5-43" fmla="*/ 0 w 1746063"/>
              <a:gd name="connsiteY5-44" fmla="*/ 2164466 h 2164466"/>
              <a:gd name="connsiteX6-45" fmla="*/ 914399 w 1746063"/>
              <a:gd name="connsiteY6-46" fmla="*/ 414976 h 2164466"/>
              <a:gd name="connsiteX7-47" fmla="*/ 672187 w 1746063"/>
              <a:gd name="connsiteY7-48" fmla="*/ 414976 h 2164466"/>
              <a:gd name="connsiteX0-49" fmla="*/ 672187 w 2012280"/>
              <a:gd name="connsiteY0-50" fmla="*/ 414976 h 2268638"/>
              <a:gd name="connsiteX1-51" fmla="*/ 1156610 w 2012280"/>
              <a:gd name="connsiteY1-52" fmla="*/ 0 h 2268638"/>
              <a:gd name="connsiteX2-53" fmla="*/ 1641033 w 2012280"/>
              <a:gd name="connsiteY2-54" fmla="*/ 414976 h 2268638"/>
              <a:gd name="connsiteX3-55" fmla="*/ 1398822 w 2012280"/>
              <a:gd name="connsiteY3-56" fmla="*/ 414976 h 2268638"/>
              <a:gd name="connsiteX4-57" fmla="*/ 2012280 w 2012280"/>
              <a:gd name="connsiteY4-58" fmla="*/ 2268638 h 2268638"/>
              <a:gd name="connsiteX5-59" fmla="*/ 0 w 2012280"/>
              <a:gd name="connsiteY5-60" fmla="*/ 2164466 h 2268638"/>
              <a:gd name="connsiteX6-61" fmla="*/ 914399 w 2012280"/>
              <a:gd name="connsiteY6-62" fmla="*/ 414976 h 2268638"/>
              <a:gd name="connsiteX7-63" fmla="*/ 672187 w 2012280"/>
              <a:gd name="connsiteY7-64" fmla="*/ 414976 h 2268638"/>
              <a:gd name="connsiteX0-65" fmla="*/ 672187 w 1965982"/>
              <a:gd name="connsiteY0-66" fmla="*/ 414976 h 2176041"/>
              <a:gd name="connsiteX1-67" fmla="*/ 1156610 w 1965982"/>
              <a:gd name="connsiteY1-68" fmla="*/ 0 h 2176041"/>
              <a:gd name="connsiteX2-69" fmla="*/ 1641033 w 1965982"/>
              <a:gd name="connsiteY2-70" fmla="*/ 414976 h 2176041"/>
              <a:gd name="connsiteX3-71" fmla="*/ 1398822 w 1965982"/>
              <a:gd name="connsiteY3-72" fmla="*/ 414976 h 2176041"/>
              <a:gd name="connsiteX4-73" fmla="*/ 1965982 w 1965982"/>
              <a:gd name="connsiteY4-74" fmla="*/ 2176041 h 2176041"/>
              <a:gd name="connsiteX5-75" fmla="*/ 0 w 1965982"/>
              <a:gd name="connsiteY5-76" fmla="*/ 2164466 h 2176041"/>
              <a:gd name="connsiteX6-77" fmla="*/ 914399 w 1965982"/>
              <a:gd name="connsiteY6-78" fmla="*/ 414976 h 2176041"/>
              <a:gd name="connsiteX7-79" fmla="*/ 672187 w 1965982"/>
              <a:gd name="connsiteY7-80" fmla="*/ 414976 h 2176041"/>
              <a:gd name="connsiteX0-81" fmla="*/ 672187 w 2116453"/>
              <a:gd name="connsiteY0-82" fmla="*/ 414976 h 2187616"/>
              <a:gd name="connsiteX1-83" fmla="*/ 1156610 w 2116453"/>
              <a:gd name="connsiteY1-84" fmla="*/ 0 h 2187616"/>
              <a:gd name="connsiteX2-85" fmla="*/ 1641033 w 2116453"/>
              <a:gd name="connsiteY2-86" fmla="*/ 414976 h 2187616"/>
              <a:gd name="connsiteX3-87" fmla="*/ 1398822 w 2116453"/>
              <a:gd name="connsiteY3-88" fmla="*/ 414976 h 2187616"/>
              <a:gd name="connsiteX4-89" fmla="*/ 2116453 w 2116453"/>
              <a:gd name="connsiteY4-90" fmla="*/ 2187616 h 2187616"/>
              <a:gd name="connsiteX5-91" fmla="*/ 0 w 2116453"/>
              <a:gd name="connsiteY5-92" fmla="*/ 2164466 h 2187616"/>
              <a:gd name="connsiteX6-93" fmla="*/ 914399 w 2116453"/>
              <a:gd name="connsiteY6-94" fmla="*/ 414976 h 2187616"/>
              <a:gd name="connsiteX7-95" fmla="*/ 672187 w 2116453"/>
              <a:gd name="connsiteY7-96" fmla="*/ 414976 h 2187616"/>
              <a:gd name="connsiteX0-97" fmla="*/ 672187 w 2116453"/>
              <a:gd name="connsiteY0-98" fmla="*/ 414976 h 2187616"/>
              <a:gd name="connsiteX1-99" fmla="*/ 1156610 w 2116453"/>
              <a:gd name="connsiteY1-100" fmla="*/ 0 h 2187616"/>
              <a:gd name="connsiteX2-101" fmla="*/ 1641033 w 2116453"/>
              <a:gd name="connsiteY2-102" fmla="*/ 414976 h 2187616"/>
              <a:gd name="connsiteX3-103" fmla="*/ 1398822 w 2116453"/>
              <a:gd name="connsiteY3-104" fmla="*/ 414976 h 2187616"/>
              <a:gd name="connsiteX4-105" fmla="*/ 2116453 w 2116453"/>
              <a:gd name="connsiteY4-106" fmla="*/ 2187616 h 2187616"/>
              <a:gd name="connsiteX5-107" fmla="*/ 0 w 2116453"/>
              <a:gd name="connsiteY5-108" fmla="*/ 2164466 h 2187616"/>
              <a:gd name="connsiteX6-109" fmla="*/ 914399 w 2116453"/>
              <a:gd name="connsiteY6-110" fmla="*/ 414976 h 2187616"/>
              <a:gd name="connsiteX7-111" fmla="*/ 672187 w 2116453"/>
              <a:gd name="connsiteY7-112" fmla="*/ 414976 h 2187616"/>
              <a:gd name="connsiteX0-113" fmla="*/ 672187 w 2116453"/>
              <a:gd name="connsiteY0-114" fmla="*/ 414976 h 2187616"/>
              <a:gd name="connsiteX1-115" fmla="*/ 1156610 w 2116453"/>
              <a:gd name="connsiteY1-116" fmla="*/ 0 h 2187616"/>
              <a:gd name="connsiteX2-117" fmla="*/ 1641033 w 2116453"/>
              <a:gd name="connsiteY2-118" fmla="*/ 414976 h 2187616"/>
              <a:gd name="connsiteX3-119" fmla="*/ 1398822 w 2116453"/>
              <a:gd name="connsiteY3-120" fmla="*/ 414976 h 2187616"/>
              <a:gd name="connsiteX4-121" fmla="*/ 2116453 w 2116453"/>
              <a:gd name="connsiteY4-122" fmla="*/ 2187616 h 2187616"/>
              <a:gd name="connsiteX5-123" fmla="*/ 0 w 2116453"/>
              <a:gd name="connsiteY5-124" fmla="*/ 2164466 h 2187616"/>
              <a:gd name="connsiteX6-125" fmla="*/ 914399 w 2116453"/>
              <a:gd name="connsiteY6-126" fmla="*/ 414976 h 2187616"/>
              <a:gd name="connsiteX7-127" fmla="*/ 672187 w 2116453"/>
              <a:gd name="connsiteY7-128" fmla="*/ 414976 h 2187616"/>
              <a:gd name="connsiteX0-129" fmla="*/ 672187 w 2116453"/>
              <a:gd name="connsiteY0-130" fmla="*/ 414976 h 2187616"/>
              <a:gd name="connsiteX1-131" fmla="*/ 1156610 w 2116453"/>
              <a:gd name="connsiteY1-132" fmla="*/ 0 h 2187616"/>
              <a:gd name="connsiteX2-133" fmla="*/ 1641033 w 2116453"/>
              <a:gd name="connsiteY2-134" fmla="*/ 414976 h 2187616"/>
              <a:gd name="connsiteX3-135" fmla="*/ 1398822 w 2116453"/>
              <a:gd name="connsiteY3-136" fmla="*/ 414976 h 2187616"/>
              <a:gd name="connsiteX4-137" fmla="*/ 2116453 w 2116453"/>
              <a:gd name="connsiteY4-138" fmla="*/ 2187616 h 2187616"/>
              <a:gd name="connsiteX5-139" fmla="*/ 0 w 2116453"/>
              <a:gd name="connsiteY5-140" fmla="*/ 2164466 h 2187616"/>
              <a:gd name="connsiteX6-141" fmla="*/ 914399 w 2116453"/>
              <a:gd name="connsiteY6-142" fmla="*/ 414976 h 2187616"/>
              <a:gd name="connsiteX7-143" fmla="*/ 672187 w 2116453"/>
              <a:gd name="connsiteY7-144" fmla="*/ 414976 h 2187616"/>
              <a:gd name="connsiteX0-145" fmla="*/ 672187 w 2116453"/>
              <a:gd name="connsiteY0-146" fmla="*/ 414976 h 2187616"/>
              <a:gd name="connsiteX1-147" fmla="*/ 1156610 w 2116453"/>
              <a:gd name="connsiteY1-148" fmla="*/ 0 h 2187616"/>
              <a:gd name="connsiteX2-149" fmla="*/ 1641033 w 2116453"/>
              <a:gd name="connsiteY2-150" fmla="*/ 414976 h 2187616"/>
              <a:gd name="connsiteX3-151" fmla="*/ 1398822 w 2116453"/>
              <a:gd name="connsiteY3-152" fmla="*/ 414976 h 2187616"/>
              <a:gd name="connsiteX4-153" fmla="*/ 2116453 w 2116453"/>
              <a:gd name="connsiteY4-154" fmla="*/ 2187616 h 2187616"/>
              <a:gd name="connsiteX5-155" fmla="*/ 0 w 2116453"/>
              <a:gd name="connsiteY5-156" fmla="*/ 2164466 h 2187616"/>
              <a:gd name="connsiteX6-157" fmla="*/ 914399 w 2116453"/>
              <a:gd name="connsiteY6-158" fmla="*/ 414976 h 2187616"/>
              <a:gd name="connsiteX7-159" fmla="*/ 672187 w 2116453"/>
              <a:gd name="connsiteY7-160" fmla="*/ 414976 h 2187616"/>
              <a:gd name="connsiteX0-161" fmla="*/ 672187 w 2116453"/>
              <a:gd name="connsiteY0-162" fmla="*/ 414976 h 2187616"/>
              <a:gd name="connsiteX1-163" fmla="*/ 1156610 w 2116453"/>
              <a:gd name="connsiteY1-164" fmla="*/ 0 h 2187616"/>
              <a:gd name="connsiteX2-165" fmla="*/ 1641033 w 2116453"/>
              <a:gd name="connsiteY2-166" fmla="*/ 414976 h 2187616"/>
              <a:gd name="connsiteX3-167" fmla="*/ 1398822 w 2116453"/>
              <a:gd name="connsiteY3-168" fmla="*/ 414976 h 2187616"/>
              <a:gd name="connsiteX4-169" fmla="*/ 2116453 w 2116453"/>
              <a:gd name="connsiteY4-170" fmla="*/ 2187616 h 2187616"/>
              <a:gd name="connsiteX5-171" fmla="*/ 0 w 2116453"/>
              <a:gd name="connsiteY5-172" fmla="*/ 2164466 h 2187616"/>
              <a:gd name="connsiteX6-173" fmla="*/ 914399 w 2116453"/>
              <a:gd name="connsiteY6-174" fmla="*/ 414976 h 2187616"/>
              <a:gd name="connsiteX7-175" fmla="*/ 672187 w 2116453"/>
              <a:gd name="connsiteY7-176" fmla="*/ 414976 h 2187616"/>
              <a:gd name="connsiteX0-177" fmla="*/ 672187 w 2880382"/>
              <a:gd name="connsiteY0-178" fmla="*/ 414976 h 2395961"/>
              <a:gd name="connsiteX1-179" fmla="*/ 1156610 w 2880382"/>
              <a:gd name="connsiteY1-180" fmla="*/ 0 h 2395961"/>
              <a:gd name="connsiteX2-181" fmla="*/ 1641033 w 2880382"/>
              <a:gd name="connsiteY2-182" fmla="*/ 414976 h 2395961"/>
              <a:gd name="connsiteX3-183" fmla="*/ 1398822 w 2880382"/>
              <a:gd name="connsiteY3-184" fmla="*/ 414976 h 2395961"/>
              <a:gd name="connsiteX4-185" fmla="*/ 2880382 w 2880382"/>
              <a:gd name="connsiteY4-186" fmla="*/ 2395961 h 2395961"/>
              <a:gd name="connsiteX5-187" fmla="*/ 0 w 2880382"/>
              <a:gd name="connsiteY5-188" fmla="*/ 2164466 h 2395961"/>
              <a:gd name="connsiteX6-189" fmla="*/ 914399 w 2880382"/>
              <a:gd name="connsiteY6-190" fmla="*/ 414976 h 2395961"/>
              <a:gd name="connsiteX7-191" fmla="*/ 672187 w 2880382"/>
              <a:gd name="connsiteY7-192" fmla="*/ 414976 h 2395961"/>
              <a:gd name="connsiteX0-193" fmla="*/ 949979 w 3158174"/>
              <a:gd name="connsiteY0-194" fmla="*/ 414976 h 2395961"/>
              <a:gd name="connsiteX1-195" fmla="*/ 1434402 w 3158174"/>
              <a:gd name="connsiteY1-196" fmla="*/ 0 h 2395961"/>
              <a:gd name="connsiteX2-197" fmla="*/ 1918825 w 3158174"/>
              <a:gd name="connsiteY2-198" fmla="*/ 414976 h 2395961"/>
              <a:gd name="connsiteX3-199" fmla="*/ 1676614 w 3158174"/>
              <a:gd name="connsiteY3-200" fmla="*/ 414976 h 2395961"/>
              <a:gd name="connsiteX4-201" fmla="*/ 3158174 w 3158174"/>
              <a:gd name="connsiteY4-202" fmla="*/ 2395961 h 2395961"/>
              <a:gd name="connsiteX5-203" fmla="*/ 0 w 3158174"/>
              <a:gd name="connsiteY5-204" fmla="*/ 2384385 h 2395961"/>
              <a:gd name="connsiteX6-205" fmla="*/ 1192191 w 3158174"/>
              <a:gd name="connsiteY6-206" fmla="*/ 414976 h 2395961"/>
              <a:gd name="connsiteX7-207" fmla="*/ 949979 w 3158174"/>
              <a:gd name="connsiteY7-208" fmla="*/ 414976 h 2395961"/>
              <a:gd name="connsiteX0-209" fmla="*/ 1193047 w 3401242"/>
              <a:gd name="connsiteY0-210" fmla="*/ 414976 h 2407534"/>
              <a:gd name="connsiteX1-211" fmla="*/ 1677470 w 3401242"/>
              <a:gd name="connsiteY1-212" fmla="*/ 0 h 2407534"/>
              <a:gd name="connsiteX2-213" fmla="*/ 2161893 w 3401242"/>
              <a:gd name="connsiteY2-214" fmla="*/ 414976 h 2407534"/>
              <a:gd name="connsiteX3-215" fmla="*/ 1919682 w 3401242"/>
              <a:gd name="connsiteY3-216" fmla="*/ 414976 h 2407534"/>
              <a:gd name="connsiteX4-217" fmla="*/ 3401242 w 3401242"/>
              <a:gd name="connsiteY4-218" fmla="*/ 2395961 h 2407534"/>
              <a:gd name="connsiteX5-219" fmla="*/ 0 w 3401242"/>
              <a:gd name="connsiteY5-220" fmla="*/ 2407534 h 2407534"/>
              <a:gd name="connsiteX6-221" fmla="*/ 1435259 w 3401242"/>
              <a:gd name="connsiteY6-222" fmla="*/ 414976 h 2407534"/>
              <a:gd name="connsiteX7-223" fmla="*/ 1193047 w 3401242"/>
              <a:gd name="connsiteY7-224" fmla="*/ 414976 h 24075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401242" h="2407534">
                <a:moveTo>
                  <a:pt x="1193047" y="414976"/>
                </a:moveTo>
                <a:lnTo>
                  <a:pt x="1677470" y="0"/>
                </a:lnTo>
                <a:lnTo>
                  <a:pt x="2161893" y="414976"/>
                </a:lnTo>
                <a:lnTo>
                  <a:pt x="1919682" y="414976"/>
                </a:lnTo>
                <a:cubicBezTo>
                  <a:pt x="2054720" y="1086879"/>
                  <a:pt x="2884240" y="2025000"/>
                  <a:pt x="3401242" y="2395961"/>
                </a:cubicBezTo>
                <a:lnTo>
                  <a:pt x="0" y="2407534"/>
                </a:lnTo>
                <a:cubicBezTo>
                  <a:pt x="663615" y="2171611"/>
                  <a:pt x="1292504" y="1056012"/>
                  <a:pt x="1435259" y="414976"/>
                </a:cubicBezTo>
                <a:lnTo>
                  <a:pt x="1193047" y="414976"/>
                </a:lnTo>
                <a:close/>
              </a:path>
            </a:pathLst>
          </a:custGeom>
          <a:gradFill flip="none" rotWithShape="1">
            <a:gsLst>
              <a:gs pos="0">
                <a:srgbClr val="1F4E79"/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814467" y="2910781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解决措施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054641" y="3026053"/>
            <a:ext cx="895518" cy="513806"/>
            <a:chOff x="3515296" y="3336786"/>
            <a:chExt cx="1088746" cy="624671"/>
          </a:xfrm>
        </p:grpSpPr>
        <p:grpSp>
          <p:nvGrpSpPr>
            <p:cNvPr id="42" name="组合 41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515296" y="3429000"/>
              <a:ext cx="1088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01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7814467" y="4694545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解决措施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054641" y="4809817"/>
            <a:ext cx="895518" cy="513806"/>
            <a:chOff x="3515296" y="3336786"/>
            <a:chExt cx="1088746" cy="624671"/>
          </a:xfrm>
        </p:grpSpPr>
        <p:grpSp>
          <p:nvGrpSpPr>
            <p:cNvPr id="48" name="组合 47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02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6881910" y="4375230"/>
            <a:ext cx="4548850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solidFill>
                  <a:srgbClr val="1F4E79"/>
                </a:solidFill>
                <a:latin typeface="汉仪雅酷黑简" panose="00020600040101010101" charset="-122"/>
                <a:ea typeface="汉仪雅酷黑简" panose="00020600040101010101" charset="-122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.3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对应解决措施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grpSp>
        <p:nvGrpSpPr>
          <p:cNvPr id="21" name="组合 33"/>
          <p:cNvGrpSpPr/>
          <p:nvPr/>
        </p:nvGrpSpPr>
        <p:grpSpPr bwMode="auto">
          <a:xfrm>
            <a:off x="414338" y="1830388"/>
            <a:ext cx="3365500" cy="3363912"/>
            <a:chOff x="5174901" y="2544415"/>
            <a:chExt cx="1769169" cy="1769167"/>
          </a:xfrm>
        </p:grpSpPr>
        <p:sp>
          <p:nvSpPr>
            <p:cNvPr id="23" name="椭圆 22"/>
            <p:cNvSpPr/>
            <p:nvPr/>
          </p:nvSpPr>
          <p:spPr>
            <a:xfrm>
              <a:off x="5378260" y="2747772"/>
              <a:ext cx="1362456" cy="13624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95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prstClr val="white"/>
                </a:solidFill>
                <a:latin typeface="汉仪君黑-45简" panose="020B0604020202020204" charset="-122"/>
                <a:ea typeface="汉仪君黑-45简" panose="020B0604020202020204" charset="-122"/>
              </a:endParaRPr>
            </a:p>
          </p:txBody>
        </p:sp>
        <p:sp>
          <p:nvSpPr>
            <p:cNvPr id="24" name="弧形 23"/>
            <p:cNvSpPr/>
            <p:nvPr/>
          </p:nvSpPr>
          <p:spPr>
            <a:xfrm>
              <a:off x="5174901" y="2544415"/>
              <a:ext cx="1769169" cy="1769167"/>
            </a:xfrm>
            <a:prstGeom prst="arc">
              <a:avLst>
                <a:gd name="adj1" fmla="val 16200000"/>
                <a:gd name="adj2" fmla="val 112109"/>
              </a:avLst>
            </a:prstGeom>
            <a:ln>
              <a:solidFill>
                <a:srgbClr val="1F4E79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>
              <a:off x="5174901" y="2544415"/>
              <a:ext cx="1769169" cy="1769167"/>
            </a:xfrm>
            <a:prstGeom prst="arc">
              <a:avLst>
                <a:gd name="adj1" fmla="val 5400002"/>
                <a:gd name="adj2" fmla="val 10765101"/>
              </a:avLst>
            </a:prstGeom>
            <a:ln>
              <a:solidFill>
                <a:srgbClr val="1F4E79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8" name="弧形 27"/>
            <p:cNvSpPr/>
            <p:nvPr/>
          </p:nvSpPr>
          <p:spPr>
            <a:xfrm>
              <a:off x="5174901" y="2544415"/>
              <a:ext cx="1769169" cy="1769167"/>
            </a:xfrm>
            <a:prstGeom prst="arc">
              <a:avLst>
                <a:gd name="adj1" fmla="val 11248543"/>
                <a:gd name="adj2" fmla="val 15879374"/>
              </a:avLst>
            </a:prstGeom>
            <a:ln>
              <a:solidFill>
                <a:srgbClr val="FFD966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>
              <a:off x="5174901" y="2544415"/>
              <a:ext cx="1769169" cy="1769167"/>
            </a:xfrm>
            <a:prstGeom prst="arc">
              <a:avLst>
                <a:gd name="adj1" fmla="val 340130"/>
                <a:gd name="adj2" fmla="val 4970841"/>
              </a:avLst>
            </a:prstGeom>
            <a:ln>
              <a:solidFill>
                <a:srgbClr val="FFD966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30" name="上箭头 93"/>
          <p:cNvSpPr/>
          <p:nvPr/>
        </p:nvSpPr>
        <p:spPr>
          <a:xfrm rot="5400000" flipH="1">
            <a:off x="2393950" y="3081338"/>
            <a:ext cx="3330575" cy="1155700"/>
          </a:xfrm>
          <a:custGeom>
            <a:avLst/>
            <a:gdLst>
              <a:gd name="connsiteX0" fmla="*/ 0 w 968846"/>
              <a:gd name="connsiteY0" fmla="*/ 414976 h 1088020"/>
              <a:gd name="connsiteX1" fmla="*/ 484423 w 968846"/>
              <a:gd name="connsiteY1" fmla="*/ 0 h 1088020"/>
              <a:gd name="connsiteX2" fmla="*/ 968846 w 968846"/>
              <a:gd name="connsiteY2" fmla="*/ 414976 h 1088020"/>
              <a:gd name="connsiteX3" fmla="*/ 726635 w 968846"/>
              <a:gd name="connsiteY3" fmla="*/ 414976 h 1088020"/>
              <a:gd name="connsiteX4" fmla="*/ 726635 w 968846"/>
              <a:gd name="connsiteY4" fmla="*/ 1088020 h 1088020"/>
              <a:gd name="connsiteX5" fmla="*/ 242212 w 968846"/>
              <a:gd name="connsiteY5" fmla="*/ 1088020 h 1088020"/>
              <a:gd name="connsiteX6" fmla="*/ 242212 w 968846"/>
              <a:gd name="connsiteY6" fmla="*/ 414976 h 1088020"/>
              <a:gd name="connsiteX7" fmla="*/ 0 w 968846"/>
              <a:gd name="connsiteY7" fmla="*/ 414976 h 1088020"/>
              <a:gd name="connsiteX0-1" fmla="*/ 394395 w 1363241"/>
              <a:gd name="connsiteY0-2" fmla="*/ 414976 h 1713053"/>
              <a:gd name="connsiteX1-3" fmla="*/ 878818 w 1363241"/>
              <a:gd name="connsiteY1-4" fmla="*/ 0 h 1713053"/>
              <a:gd name="connsiteX2-5" fmla="*/ 1363241 w 1363241"/>
              <a:gd name="connsiteY2-6" fmla="*/ 414976 h 1713053"/>
              <a:gd name="connsiteX3-7" fmla="*/ 1121030 w 1363241"/>
              <a:gd name="connsiteY3-8" fmla="*/ 414976 h 1713053"/>
              <a:gd name="connsiteX4-9" fmla="*/ 1121030 w 1363241"/>
              <a:gd name="connsiteY4-10" fmla="*/ 1088020 h 1713053"/>
              <a:gd name="connsiteX5-11" fmla="*/ 0 w 1363241"/>
              <a:gd name="connsiteY5-12" fmla="*/ 1713053 h 1713053"/>
              <a:gd name="connsiteX6-13" fmla="*/ 636607 w 1363241"/>
              <a:gd name="connsiteY6-14" fmla="*/ 414976 h 1713053"/>
              <a:gd name="connsiteX7-15" fmla="*/ 394395 w 1363241"/>
              <a:gd name="connsiteY7-16" fmla="*/ 414976 h 1713053"/>
              <a:gd name="connsiteX0-17" fmla="*/ 394395 w 1468271"/>
              <a:gd name="connsiteY0-18" fmla="*/ 414976 h 1747777"/>
              <a:gd name="connsiteX1-19" fmla="*/ 878818 w 1468271"/>
              <a:gd name="connsiteY1-20" fmla="*/ 0 h 1747777"/>
              <a:gd name="connsiteX2-21" fmla="*/ 1363241 w 1468271"/>
              <a:gd name="connsiteY2-22" fmla="*/ 414976 h 1747777"/>
              <a:gd name="connsiteX3-23" fmla="*/ 1121030 w 1468271"/>
              <a:gd name="connsiteY3-24" fmla="*/ 414976 h 1747777"/>
              <a:gd name="connsiteX4-25" fmla="*/ 1468271 w 1468271"/>
              <a:gd name="connsiteY4-26" fmla="*/ 1747777 h 1747777"/>
              <a:gd name="connsiteX5-27" fmla="*/ 0 w 1468271"/>
              <a:gd name="connsiteY5-28" fmla="*/ 1713053 h 1747777"/>
              <a:gd name="connsiteX6-29" fmla="*/ 636607 w 1468271"/>
              <a:gd name="connsiteY6-30" fmla="*/ 414976 h 1747777"/>
              <a:gd name="connsiteX7-31" fmla="*/ 394395 w 1468271"/>
              <a:gd name="connsiteY7-32" fmla="*/ 414976 h 1747777"/>
              <a:gd name="connsiteX0-33" fmla="*/ 672187 w 1746063"/>
              <a:gd name="connsiteY0-34" fmla="*/ 414976 h 2164466"/>
              <a:gd name="connsiteX1-35" fmla="*/ 1156610 w 1746063"/>
              <a:gd name="connsiteY1-36" fmla="*/ 0 h 2164466"/>
              <a:gd name="connsiteX2-37" fmla="*/ 1641033 w 1746063"/>
              <a:gd name="connsiteY2-38" fmla="*/ 414976 h 2164466"/>
              <a:gd name="connsiteX3-39" fmla="*/ 1398822 w 1746063"/>
              <a:gd name="connsiteY3-40" fmla="*/ 414976 h 2164466"/>
              <a:gd name="connsiteX4-41" fmla="*/ 1746063 w 1746063"/>
              <a:gd name="connsiteY4-42" fmla="*/ 1747777 h 2164466"/>
              <a:gd name="connsiteX5-43" fmla="*/ 0 w 1746063"/>
              <a:gd name="connsiteY5-44" fmla="*/ 2164466 h 2164466"/>
              <a:gd name="connsiteX6-45" fmla="*/ 914399 w 1746063"/>
              <a:gd name="connsiteY6-46" fmla="*/ 414976 h 2164466"/>
              <a:gd name="connsiteX7-47" fmla="*/ 672187 w 1746063"/>
              <a:gd name="connsiteY7-48" fmla="*/ 414976 h 2164466"/>
              <a:gd name="connsiteX0-49" fmla="*/ 672187 w 2012280"/>
              <a:gd name="connsiteY0-50" fmla="*/ 414976 h 2268638"/>
              <a:gd name="connsiteX1-51" fmla="*/ 1156610 w 2012280"/>
              <a:gd name="connsiteY1-52" fmla="*/ 0 h 2268638"/>
              <a:gd name="connsiteX2-53" fmla="*/ 1641033 w 2012280"/>
              <a:gd name="connsiteY2-54" fmla="*/ 414976 h 2268638"/>
              <a:gd name="connsiteX3-55" fmla="*/ 1398822 w 2012280"/>
              <a:gd name="connsiteY3-56" fmla="*/ 414976 h 2268638"/>
              <a:gd name="connsiteX4-57" fmla="*/ 2012280 w 2012280"/>
              <a:gd name="connsiteY4-58" fmla="*/ 2268638 h 2268638"/>
              <a:gd name="connsiteX5-59" fmla="*/ 0 w 2012280"/>
              <a:gd name="connsiteY5-60" fmla="*/ 2164466 h 2268638"/>
              <a:gd name="connsiteX6-61" fmla="*/ 914399 w 2012280"/>
              <a:gd name="connsiteY6-62" fmla="*/ 414976 h 2268638"/>
              <a:gd name="connsiteX7-63" fmla="*/ 672187 w 2012280"/>
              <a:gd name="connsiteY7-64" fmla="*/ 414976 h 2268638"/>
              <a:gd name="connsiteX0-65" fmla="*/ 672187 w 1965982"/>
              <a:gd name="connsiteY0-66" fmla="*/ 414976 h 2176041"/>
              <a:gd name="connsiteX1-67" fmla="*/ 1156610 w 1965982"/>
              <a:gd name="connsiteY1-68" fmla="*/ 0 h 2176041"/>
              <a:gd name="connsiteX2-69" fmla="*/ 1641033 w 1965982"/>
              <a:gd name="connsiteY2-70" fmla="*/ 414976 h 2176041"/>
              <a:gd name="connsiteX3-71" fmla="*/ 1398822 w 1965982"/>
              <a:gd name="connsiteY3-72" fmla="*/ 414976 h 2176041"/>
              <a:gd name="connsiteX4-73" fmla="*/ 1965982 w 1965982"/>
              <a:gd name="connsiteY4-74" fmla="*/ 2176041 h 2176041"/>
              <a:gd name="connsiteX5-75" fmla="*/ 0 w 1965982"/>
              <a:gd name="connsiteY5-76" fmla="*/ 2164466 h 2176041"/>
              <a:gd name="connsiteX6-77" fmla="*/ 914399 w 1965982"/>
              <a:gd name="connsiteY6-78" fmla="*/ 414976 h 2176041"/>
              <a:gd name="connsiteX7-79" fmla="*/ 672187 w 1965982"/>
              <a:gd name="connsiteY7-80" fmla="*/ 414976 h 2176041"/>
              <a:gd name="connsiteX0-81" fmla="*/ 672187 w 2116453"/>
              <a:gd name="connsiteY0-82" fmla="*/ 414976 h 2187616"/>
              <a:gd name="connsiteX1-83" fmla="*/ 1156610 w 2116453"/>
              <a:gd name="connsiteY1-84" fmla="*/ 0 h 2187616"/>
              <a:gd name="connsiteX2-85" fmla="*/ 1641033 w 2116453"/>
              <a:gd name="connsiteY2-86" fmla="*/ 414976 h 2187616"/>
              <a:gd name="connsiteX3-87" fmla="*/ 1398822 w 2116453"/>
              <a:gd name="connsiteY3-88" fmla="*/ 414976 h 2187616"/>
              <a:gd name="connsiteX4-89" fmla="*/ 2116453 w 2116453"/>
              <a:gd name="connsiteY4-90" fmla="*/ 2187616 h 2187616"/>
              <a:gd name="connsiteX5-91" fmla="*/ 0 w 2116453"/>
              <a:gd name="connsiteY5-92" fmla="*/ 2164466 h 2187616"/>
              <a:gd name="connsiteX6-93" fmla="*/ 914399 w 2116453"/>
              <a:gd name="connsiteY6-94" fmla="*/ 414976 h 2187616"/>
              <a:gd name="connsiteX7-95" fmla="*/ 672187 w 2116453"/>
              <a:gd name="connsiteY7-96" fmla="*/ 414976 h 2187616"/>
              <a:gd name="connsiteX0-97" fmla="*/ 672187 w 2116453"/>
              <a:gd name="connsiteY0-98" fmla="*/ 414976 h 2187616"/>
              <a:gd name="connsiteX1-99" fmla="*/ 1156610 w 2116453"/>
              <a:gd name="connsiteY1-100" fmla="*/ 0 h 2187616"/>
              <a:gd name="connsiteX2-101" fmla="*/ 1641033 w 2116453"/>
              <a:gd name="connsiteY2-102" fmla="*/ 414976 h 2187616"/>
              <a:gd name="connsiteX3-103" fmla="*/ 1398822 w 2116453"/>
              <a:gd name="connsiteY3-104" fmla="*/ 414976 h 2187616"/>
              <a:gd name="connsiteX4-105" fmla="*/ 2116453 w 2116453"/>
              <a:gd name="connsiteY4-106" fmla="*/ 2187616 h 2187616"/>
              <a:gd name="connsiteX5-107" fmla="*/ 0 w 2116453"/>
              <a:gd name="connsiteY5-108" fmla="*/ 2164466 h 2187616"/>
              <a:gd name="connsiteX6-109" fmla="*/ 914399 w 2116453"/>
              <a:gd name="connsiteY6-110" fmla="*/ 414976 h 2187616"/>
              <a:gd name="connsiteX7-111" fmla="*/ 672187 w 2116453"/>
              <a:gd name="connsiteY7-112" fmla="*/ 414976 h 2187616"/>
              <a:gd name="connsiteX0-113" fmla="*/ 672187 w 2116453"/>
              <a:gd name="connsiteY0-114" fmla="*/ 414976 h 2187616"/>
              <a:gd name="connsiteX1-115" fmla="*/ 1156610 w 2116453"/>
              <a:gd name="connsiteY1-116" fmla="*/ 0 h 2187616"/>
              <a:gd name="connsiteX2-117" fmla="*/ 1641033 w 2116453"/>
              <a:gd name="connsiteY2-118" fmla="*/ 414976 h 2187616"/>
              <a:gd name="connsiteX3-119" fmla="*/ 1398822 w 2116453"/>
              <a:gd name="connsiteY3-120" fmla="*/ 414976 h 2187616"/>
              <a:gd name="connsiteX4-121" fmla="*/ 2116453 w 2116453"/>
              <a:gd name="connsiteY4-122" fmla="*/ 2187616 h 2187616"/>
              <a:gd name="connsiteX5-123" fmla="*/ 0 w 2116453"/>
              <a:gd name="connsiteY5-124" fmla="*/ 2164466 h 2187616"/>
              <a:gd name="connsiteX6-125" fmla="*/ 914399 w 2116453"/>
              <a:gd name="connsiteY6-126" fmla="*/ 414976 h 2187616"/>
              <a:gd name="connsiteX7-127" fmla="*/ 672187 w 2116453"/>
              <a:gd name="connsiteY7-128" fmla="*/ 414976 h 2187616"/>
              <a:gd name="connsiteX0-129" fmla="*/ 672187 w 2116453"/>
              <a:gd name="connsiteY0-130" fmla="*/ 414976 h 2187616"/>
              <a:gd name="connsiteX1-131" fmla="*/ 1156610 w 2116453"/>
              <a:gd name="connsiteY1-132" fmla="*/ 0 h 2187616"/>
              <a:gd name="connsiteX2-133" fmla="*/ 1641033 w 2116453"/>
              <a:gd name="connsiteY2-134" fmla="*/ 414976 h 2187616"/>
              <a:gd name="connsiteX3-135" fmla="*/ 1398822 w 2116453"/>
              <a:gd name="connsiteY3-136" fmla="*/ 414976 h 2187616"/>
              <a:gd name="connsiteX4-137" fmla="*/ 2116453 w 2116453"/>
              <a:gd name="connsiteY4-138" fmla="*/ 2187616 h 2187616"/>
              <a:gd name="connsiteX5-139" fmla="*/ 0 w 2116453"/>
              <a:gd name="connsiteY5-140" fmla="*/ 2164466 h 2187616"/>
              <a:gd name="connsiteX6-141" fmla="*/ 914399 w 2116453"/>
              <a:gd name="connsiteY6-142" fmla="*/ 414976 h 2187616"/>
              <a:gd name="connsiteX7-143" fmla="*/ 672187 w 2116453"/>
              <a:gd name="connsiteY7-144" fmla="*/ 414976 h 2187616"/>
              <a:gd name="connsiteX0-145" fmla="*/ 672187 w 2116453"/>
              <a:gd name="connsiteY0-146" fmla="*/ 414976 h 2187616"/>
              <a:gd name="connsiteX1-147" fmla="*/ 1156610 w 2116453"/>
              <a:gd name="connsiteY1-148" fmla="*/ 0 h 2187616"/>
              <a:gd name="connsiteX2-149" fmla="*/ 1641033 w 2116453"/>
              <a:gd name="connsiteY2-150" fmla="*/ 414976 h 2187616"/>
              <a:gd name="connsiteX3-151" fmla="*/ 1398822 w 2116453"/>
              <a:gd name="connsiteY3-152" fmla="*/ 414976 h 2187616"/>
              <a:gd name="connsiteX4-153" fmla="*/ 2116453 w 2116453"/>
              <a:gd name="connsiteY4-154" fmla="*/ 2187616 h 2187616"/>
              <a:gd name="connsiteX5-155" fmla="*/ 0 w 2116453"/>
              <a:gd name="connsiteY5-156" fmla="*/ 2164466 h 2187616"/>
              <a:gd name="connsiteX6-157" fmla="*/ 914399 w 2116453"/>
              <a:gd name="connsiteY6-158" fmla="*/ 414976 h 2187616"/>
              <a:gd name="connsiteX7-159" fmla="*/ 672187 w 2116453"/>
              <a:gd name="connsiteY7-160" fmla="*/ 414976 h 2187616"/>
              <a:gd name="connsiteX0-161" fmla="*/ 672187 w 2116453"/>
              <a:gd name="connsiteY0-162" fmla="*/ 414976 h 2187616"/>
              <a:gd name="connsiteX1-163" fmla="*/ 1156610 w 2116453"/>
              <a:gd name="connsiteY1-164" fmla="*/ 0 h 2187616"/>
              <a:gd name="connsiteX2-165" fmla="*/ 1641033 w 2116453"/>
              <a:gd name="connsiteY2-166" fmla="*/ 414976 h 2187616"/>
              <a:gd name="connsiteX3-167" fmla="*/ 1398822 w 2116453"/>
              <a:gd name="connsiteY3-168" fmla="*/ 414976 h 2187616"/>
              <a:gd name="connsiteX4-169" fmla="*/ 2116453 w 2116453"/>
              <a:gd name="connsiteY4-170" fmla="*/ 2187616 h 2187616"/>
              <a:gd name="connsiteX5-171" fmla="*/ 0 w 2116453"/>
              <a:gd name="connsiteY5-172" fmla="*/ 2164466 h 2187616"/>
              <a:gd name="connsiteX6-173" fmla="*/ 914399 w 2116453"/>
              <a:gd name="connsiteY6-174" fmla="*/ 414976 h 2187616"/>
              <a:gd name="connsiteX7-175" fmla="*/ 672187 w 2116453"/>
              <a:gd name="connsiteY7-176" fmla="*/ 414976 h 2187616"/>
              <a:gd name="connsiteX0-177" fmla="*/ 672187 w 2880382"/>
              <a:gd name="connsiteY0-178" fmla="*/ 414976 h 2395961"/>
              <a:gd name="connsiteX1-179" fmla="*/ 1156610 w 2880382"/>
              <a:gd name="connsiteY1-180" fmla="*/ 0 h 2395961"/>
              <a:gd name="connsiteX2-181" fmla="*/ 1641033 w 2880382"/>
              <a:gd name="connsiteY2-182" fmla="*/ 414976 h 2395961"/>
              <a:gd name="connsiteX3-183" fmla="*/ 1398822 w 2880382"/>
              <a:gd name="connsiteY3-184" fmla="*/ 414976 h 2395961"/>
              <a:gd name="connsiteX4-185" fmla="*/ 2880382 w 2880382"/>
              <a:gd name="connsiteY4-186" fmla="*/ 2395961 h 2395961"/>
              <a:gd name="connsiteX5-187" fmla="*/ 0 w 2880382"/>
              <a:gd name="connsiteY5-188" fmla="*/ 2164466 h 2395961"/>
              <a:gd name="connsiteX6-189" fmla="*/ 914399 w 2880382"/>
              <a:gd name="connsiteY6-190" fmla="*/ 414976 h 2395961"/>
              <a:gd name="connsiteX7-191" fmla="*/ 672187 w 2880382"/>
              <a:gd name="connsiteY7-192" fmla="*/ 414976 h 2395961"/>
              <a:gd name="connsiteX0-193" fmla="*/ 949979 w 3158174"/>
              <a:gd name="connsiteY0-194" fmla="*/ 414976 h 2395961"/>
              <a:gd name="connsiteX1-195" fmla="*/ 1434402 w 3158174"/>
              <a:gd name="connsiteY1-196" fmla="*/ 0 h 2395961"/>
              <a:gd name="connsiteX2-197" fmla="*/ 1918825 w 3158174"/>
              <a:gd name="connsiteY2-198" fmla="*/ 414976 h 2395961"/>
              <a:gd name="connsiteX3-199" fmla="*/ 1676614 w 3158174"/>
              <a:gd name="connsiteY3-200" fmla="*/ 414976 h 2395961"/>
              <a:gd name="connsiteX4-201" fmla="*/ 3158174 w 3158174"/>
              <a:gd name="connsiteY4-202" fmla="*/ 2395961 h 2395961"/>
              <a:gd name="connsiteX5-203" fmla="*/ 0 w 3158174"/>
              <a:gd name="connsiteY5-204" fmla="*/ 2384385 h 2395961"/>
              <a:gd name="connsiteX6-205" fmla="*/ 1192191 w 3158174"/>
              <a:gd name="connsiteY6-206" fmla="*/ 414976 h 2395961"/>
              <a:gd name="connsiteX7-207" fmla="*/ 949979 w 3158174"/>
              <a:gd name="connsiteY7-208" fmla="*/ 414976 h 2395961"/>
              <a:gd name="connsiteX0-209" fmla="*/ 1193047 w 3401242"/>
              <a:gd name="connsiteY0-210" fmla="*/ 414976 h 2407534"/>
              <a:gd name="connsiteX1-211" fmla="*/ 1677470 w 3401242"/>
              <a:gd name="connsiteY1-212" fmla="*/ 0 h 2407534"/>
              <a:gd name="connsiteX2-213" fmla="*/ 2161893 w 3401242"/>
              <a:gd name="connsiteY2-214" fmla="*/ 414976 h 2407534"/>
              <a:gd name="connsiteX3-215" fmla="*/ 1919682 w 3401242"/>
              <a:gd name="connsiteY3-216" fmla="*/ 414976 h 2407534"/>
              <a:gd name="connsiteX4-217" fmla="*/ 3401242 w 3401242"/>
              <a:gd name="connsiteY4-218" fmla="*/ 2395961 h 2407534"/>
              <a:gd name="connsiteX5-219" fmla="*/ 0 w 3401242"/>
              <a:gd name="connsiteY5-220" fmla="*/ 2407534 h 2407534"/>
              <a:gd name="connsiteX6-221" fmla="*/ 1435259 w 3401242"/>
              <a:gd name="connsiteY6-222" fmla="*/ 414976 h 2407534"/>
              <a:gd name="connsiteX7-223" fmla="*/ 1193047 w 3401242"/>
              <a:gd name="connsiteY7-224" fmla="*/ 414976 h 24075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401242" h="2407534">
                <a:moveTo>
                  <a:pt x="1193047" y="414976"/>
                </a:moveTo>
                <a:lnTo>
                  <a:pt x="1677470" y="0"/>
                </a:lnTo>
                <a:lnTo>
                  <a:pt x="2161893" y="414976"/>
                </a:lnTo>
                <a:lnTo>
                  <a:pt x="1919682" y="414976"/>
                </a:lnTo>
                <a:cubicBezTo>
                  <a:pt x="2054720" y="1086879"/>
                  <a:pt x="2884240" y="2025000"/>
                  <a:pt x="3401242" y="2395961"/>
                </a:cubicBezTo>
                <a:lnTo>
                  <a:pt x="0" y="2407534"/>
                </a:lnTo>
                <a:cubicBezTo>
                  <a:pt x="663615" y="2171611"/>
                  <a:pt x="1292504" y="1056012"/>
                  <a:pt x="1435259" y="414976"/>
                </a:cubicBezTo>
                <a:lnTo>
                  <a:pt x="1193047" y="414976"/>
                </a:lnTo>
                <a:close/>
              </a:path>
            </a:pathLst>
          </a:custGeom>
          <a:gradFill flip="none" rotWithShape="1">
            <a:gsLst>
              <a:gs pos="0">
                <a:srgbClr val="1F4E79"/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77946" y="2647348"/>
            <a:ext cx="21661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存在问题描述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分析，请在这里输入您想表达的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42176" y="893506"/>
            <a:ext cx="7586617" cy="2283619"/>
            <a:chOff x="5111750" y="2528094"/>
            <a:chExt cx="7586617" cy="2283619"/>
          </a:xfrm>
        </p:grpSpPr>
        <p:grpSp>
          <p:nvGrpSpPr>
            <p:cNvPr id="9" name="组合 20"/>
            <p:cNvGrpSpPr/>
            <p:nvPr/>
          </p:nvGrpSpPr>
          <p:grpSpPr bwMode="auto">
            <a:xfrm>
              <a:off x="5111750" y="2576513"/>
              <a:ext cx="2690813" cy="2235200"/>
              <a:chOff x="406973" y="2194453"/>
              <a:chExt cx="2690455" cy="223442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06973" y="2194453"/>
                <a:ext cx="2690455" cy="2123547"/>
              </a:xfrm>
              <a:prstGeom prst="rect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367A"/>
                    </a:gs>
                  </a:gsLst>
                  <a:lin ang="16200000" scaled="1"/>
                  <a:tileRect/>
                </a:gradFill>
              </a:ln>
              <a:effectLst>
                <a:outerShdw blurRad="63500" dist="381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6973" y="4332074"/>
                <a:ext cx="2690455" cy="96804"/>
              </a:xfrm>
              <a:prstGeom prst="rect">
                <a:avLst/>
              </a:pr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3" name="组合 26"/>
            <p:cNvGrpSpPr/>
            <p:nvPr/>
          </p:nvGrpSpPr>
          <p:grpSpPr bwMode="auto">
            <a:xfrm>
              <a:off x="8682038" y="2528094"/>
              <a:ext cx="2690812" cy="2172759"/>
              <a:chOff x="406973" y="2144891"/>
              <a:chExt cx="2690455" cy="217310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406973" y="2194453"/>
                <a:ext cx="2690455" cy="2123547"/>
              </a:xfrm>
              <a:prstGeom prst="rect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367A"/>
                    </a:gs>
                  </a:gsLst>
                  <a:lin ang="5400000" scaled="1"/>
                  <a:tileRect/>
                </a:gradFill>
              </a:ln>
              <a:effectLst>
                <a:outerShdw blurRad="63500" dist="381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06973" y="2144891"/>
                <a:ext cx="2690455" cy="119273"/>
              </a:xfrm>
              <a:prstGeom prst="rect">
                <a:avLst/>
              </a:pr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5246250" y="2828835"/>
              <a:ext cx="387553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原因分析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请在这里输入您想表达的内容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并适当进行量化结果分析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822828" y="2828835"/>
              <a:ext cx="387553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解决措施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请在这里输入您想表达的内容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并适当进行量化结果分析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42176" y="3855367"/>
            <a:ext cx="7586617" cy="2283619"/>
            <a:chOff x="5111750" y="2528094"/>
            <a:chExt cx="7586617" cy="2283619"/>
          </a:xfrm>
        </p:grpSpPr>
        <p:grpSp>
          <p:nvGrpSpPr>
            <p:cNvPr id="38" name="组合 20"/>
            <p:cNvGrpSpPr/>
            <p:nvPr/>
          </p:nvGrpSpPr>
          <p:grpSpPr bwMode="auto">
            <a:xfrm>
              <a:off x="5111750" y="2576513"/>
              <a:ext cx="2690813" cy="2235200"/>
              <a:chOff x="406973" y="2194453"/>
              <a:chExt cx="2690455" cy="223442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406973" y="2194453"/>
                <a:ext cx="2690455" cy="2123547"/>
              </a:xfrm>
              <a:prstGeom prst="rect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367A"/>
                    </a:gs>
                  </a:gsLst>
                  <a:lin ang="16200000" scaled="1"/>
                  <a:tileRect/>
                </a:gradFill>
              </a:ln>
              <a:effectLst>
                <a:outerShdw blurRad="63500" dist="381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6973" y="4332074"/>
                <a:ext cx="2690455" cy="96804"/>
              </a:xfrm>
              <a:prstGeom prst="rect">
                <a:avLst/>
              </a:pr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39" name="组合 26"/>
            <p:cNvGrpSpPr/>
            <p:nvPr/>
          </p:nvGrpSpPr>
          <p:grpSpPr bwMode="auto">
            <a:xfrm>
              <a:off x="8682038" y="2528094"/>
              <a:ext cx="2690812" cy="2172759"/>
              <a:chOff x="406973" y="2144891"/>
              <a:chExt cx="2690455" cy="2173109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406973" y="2194453"/>
                <a:ext cx="2690455" cy="2123547"/>
              </a:xfrm>
              <a:prstGeom prst="rect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367A"/>
                    </a:gs>
                  </a:gsLst>
                  <a:lin ang="5400000" scaled="1"/>
                  <a:tileRect/>
                </a:gradFill>
              </a:ln>
              <a:effectLst>
                <a:outerShdw blurRad="63500" dist="381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06973" y="2144891"/>
                <a:ext cx="2690455" cy="119273"/>
              </a:xfrm>
              <a:prstGeom prst="rect">
                <a:avLst/>
              </a:pr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5246250" y="2828835"/>
              <a:ext cx="387553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原因分析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请在这里输入您想表达的内容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并适当进行量化结果分析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8822828" y="2828835"/>
              <a:ext cx="387553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解决措施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请在这里输入您想表达的内容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并适当进行量化结果分析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46" name="上箭头 93"/>
          <p:cNvSpPr/>
          <p:nvPr/>
        </p:nvSpPr>
        <p:spPr>
          <a:xfrm rot="5400000" flipH="1">
            <a:off x="7451525" y="1779051"/>
            <a:ext cx="1483127" cy="697960"/>
          </a:xfrm>
          <a:custGeom>
            <a:avLst/>
            <a:gdLst>
              <a:gd name="connsiteX0" fmla="*/ 0 w 968846"/>
              <a:gd name="connsiteY0" fmla="*/ 414976 h 1088020"/>
              <a:gd name="connsiteX1" fmla="*/ 484423 w 968846"/>
              <a:gd name="connsiteY1" fmla="*/ 0 h 1088020"/>
              <a:gd name="connsiteX2" fmla="*/ 968846 w 968846"/>
              <a:gd name="connsiteY2" fmla="*/ 414976 h 1088020"/>
              <a:gd name="connsiteX3" fmla="*/ 726635 w 968846"/>
              <a:gd name="connsiteY3" fmla="*/ 414976 h 1088020"/>
              <a:gd name="connsiteX4" fmla="*/ 726635 w 968846"/>
              <a:gd name="connsiteY4" fmla="*/ 1088020 h 1088020"/>
              <a:gd name="connsiteX5" fmla="*/ 242212 w 968846"/>
              <a:gd name="connsiteY5" fmla="*/ 1088020 h 1088020"/>
              <a:gd name="connsiteX6" fmla="*/ 242212 w 968846"/>
              <a:gd name="connsiteY6" fmla="*/ 414976 h 1088020"/>
              <a:gd name="connsiteX7" fmla="*/ 0 w 968846"/>
              <a:gd name="connsiteY7" fmla="*/ 414976 h 1088020"/>
              <a:gd name="connsiteX0-1" fmla="*/ 394395 w 1363241"/>
              <a:gd name="connsiteY0-2" fmla="*/ 414976 h 1713053"/>
              <a:gd name="connsiteX1-3" fmla="*/ 878818 w 1363241"/>
              <a:gd name="connsiteY1-4" fmla="*/ 0 h 1713053"/>
              <a:gd name="connsiteX2-5" fmla="*/ 1363241 w 1363241"/>
              <a:gd name="connsiteY2-6" fmla="*/ 414976 h 1713053"/>
              <a:gd name="connsiteX3-7" fmla="*/ 1121030 w 1363241"/>
              <a:gd name="connsiteY3-8" fmla="*/ 414976 h 1713053"/>
              <a:gd name="connsiteX4-9" fmla="*/ 1121030 w 1363241"/>
              <a:gd name="connsiteY4-10" fmla="*/ 1088020 h 1713053"/>
              <a:gd name="connsiteX5-11" fmla="*/ 0 w 1363241"/>
              <a:gd name="connsiteY5-12" fmla="*/ 1713053 h 1713053"/>
              <a:gd name="connsiteX6-13" fmla="*/ 636607 w 1363241"/>
              <a:gd name="connsiteY6-14" fmla="*/ 414976 h 1713053"/>
              <a:gd name="connsiteX7-15" fmla="*/ 394395 w 1363241"/>
              <a:gd name="connsiteY7-16" fmla="*/ 414976 h 1713053"/>
              <a:gd name="connsiteX0-17" fmla="*/ 394395 w 1468271"/>
              <a:gd name="connsiteY0-18" fmla="*/ 414976 h 1747777"/>
              <a:gd name="connsiteX1-19" fmla="*/ 878818 w 1468271"/>
              <a:gd name="connsiteY1-20" fmla="*/ 0 h 1747777"/>
              <a:gd name="connsiteX2-21" fmla="*/ 1363241 w 1468271"/>
              <a:gd name="connsiteY2-22" fmla="*/ 414976 h 1747777"/>
              <a:gd name="connsiteX3-23" fmla="*/ 1121030 w 1468271"/>
              <a:gd name="connsiteY3-24" fmla="*/ 414976 h 1747777"/>
              <a:gd name="connsiteX4-25" fmla="*/ 1468271 w 1468271"/>
              <a:gd name="connsiteY4-26" fmla="*/ 1747777 h 1747777"/>
              <a:gd name="connsiteX5-27" fmla="*/ 0 w 1468271"/>
              <a:gd name="connsiteY5-28" fmla="*/ 1713053 h 1747777"/>
              <a:gd name="connsiteX6-29" fmla="*/ 636607 w 1468271"/>
              <a:gd name="connsiteY6-30" fmla="*/ 414976 h 1747777"/>
              <a:gd name="connsiteX7-31" fmla="*/ 394395 w 1468271"/>
              <a:gd name="connsiteY7-32" fmla="*/ 414976 h 1747777"/>
              <a:gd name="connsiteX0-33" fmla="*/ 672187 w 1746063"/>
              <a:gd name="connsiteY0-34" fmla="*/ 414976 h 2164466"/>
              <a:gd name="connsiteX1-35" fmla="*/ 1156610 w 1746063"/>
              <a:gd name="connsiteY1-36" fmla="*/ 0 h 2164466"/>
              <a:gd name="connsiteX2-37" fmla="*/ 1641033 w 1746063"/>
              <a:gd name="connsiteY2-38" fmla="*/ 414976 h 2164466"/>
              <a:gd name="connsiteX3-39" fmla="*/ 1398822 w 1746063"/>
              <a:gd name="connsiteY3-40" fmla="*/ 414976 h 2164466"/>
              <a:gd name="connsiteX4-41" fmla="*/ 1746063 w 1746063"/>
              <a:gd name="connsiteY4-42" fmla="*/ 1747777 h 2164466"/>
              <a:gd name="connsiteX5-43" fmla="*/ 0 w 1746063"/>
              <a:gd name="connsiteY5-44" fmla="*/ 2164466 h 2164466"/>
              <a:gd name="connsiteX6-45" fmla="*/ 914399 w 1746063"/>
              <a:gd name="connsiteY6-46" fmla="*/ 414976 h 2164466"/>
              <a:gd name="connsiteX7-47" fmla="*/ 672187 w 1746063"/>
              <a:gd name="connsiteY7-48" fmla="*/ 414976 h 2164466"/>
              <a:gd name="connsiteX0-49" fmla="*/ 672187 w 2012280"/>
              <a:gd name="connsiteY0-50" fmla="*/ 414976 h 2268638"/>
              <a:gd name="connsiteX1-51" fmla="*/ 1156610 w 2012280"/>
              <a:gd name="connsiteY1-52" fmla="*/ 0 h 2268638"/>
              <a:gd name="connsiteX2-53" fmla="*/ 1641033 w 2012280"/>
              <a:gd name="connsiteY2-54" fmla="*/ 414976 h 2268638"/>
              <a:gd name="connsiteX3-55" fmla="*/ 1398822 w 2012280"/>
              <a:gd name="connsiteY3-56" fmla="*/ 414976 h 2268638"/>
              <a:gd name="connsiteX4-57" fmla="*/ 2012280 w 2012280"/>
              <a:gd name="connsiteY4-58" fmla="*/ 2268638 h 2268638"/>
              <a:gd name="connsiteX5-59" fmla="*/ 0 w 2012280"/>
              <a:gd name="connsiteY5-60" fmla="*/ 2164466 h 2268638"/>
              <a:gd name="connsiteX6-61" fmla="*/ 914399 w 2012280"/>
              <a:gd name="connsiteY6-62" fmla="*/ 414976 h 2268638"/>
              <a:gd name="connsiteX7-63" fmla="*/ 672187 w 2012280"/>
              <a:gd name="connsiteY7-64" fmla="*/ 414976 h 2268638"/>
              <a:gd name="connsiteX0-65" fmla="*/ 672187 w 1965982"/>
              <a:gd name="connsiteY0-66" fmla="*/ 414976 h 2176041"/>
              <a:gd name="connsiteX1-67" fmla="*/ 1156610 w 1965982"/>
              <a:gd name="connsiteY1-68" fmla="*/ 0 h 2176041"/>
              <a:gd name="connsiteX2-69" fmla="*/ 1641033 w 1965982"/>
              <a:gd name="connsiteY2-70" fmla="*/ 414976 h 2176041"/>
              <a:gd name="connsiteX3-71" fmla="*/ 1398822 w 1965982"/>
              <a:gd name="connsiteY3-72" fmla="*/ 414976 h 2176041"/>
              <a:gd name="connsiteX4-73" fmla="*/ 1965982 w 1965982"/>
              <a:gd name="connsiteY4-74" fmla="*/ 2176041 h 2176041"/>
              <a:gd name="connsiteX5-75" fmla="*/ 0 w 1965982"/>
              <a:gd name="connsiteY5-76" fmla="*/ 2164466 h 2176041"/>
              <a:gd name="connsiteX6-77" fmla="*/ 914399 w 1965982"/>
              <a:gd name="connsiteY6-78" fmla="*/ 414976 h 2176041"/>
              <a:gd name="connsiteX7-79" fmla="*/ 672187 w 1965982"/>
              <a:gd name="connsiteY7-80" fmla="*/ 414976 h 2176041"/>
              <a:gd name="connsiteX0-81" fmla="*/ 672187 w 2116453"/>
              <a:gd name="connsiteY0-82" fmla="*/ 414976 h 2187616"/>
              <a:gd name="connsiteX1-83" fmla="*/ 1156610 w 2116453"/>
              <a:gd name="connsiteY1-84" fmla="*/ 0 h 2187616"/>
              <a:gd name="connsiteX2-85" fmla="*/ 1641033 w 2116453"/>
              <a:gd name="connsiteY2-86" fmla="*/ 414976 h 2187616"/>
              <a:gd name="connsiteX3-87" fmla="*/ 1398822 w 2116453"/>
              <a:gd name="connsiteY3-88" fmla="*/ 414976 h 2187616"/>
              <a:gd name="connsiteX4-89" fmla="*/ 2116453 w 2116453"/>
              <a:gd name="connsiteY4-90" fmla="*/ 2187616 h 2187616"/>
              <a:gd name="connsiteX5-91" fmla="*/ 0 w 2116453"/>
              <a:gd name="connsiteY5-92" fmla="*/ 2164466 h 2187616"/>
              <a:gd name="connsiteX6-93" fmla="*/ 914399 w 2116453"/>
              <a:gd name="connsiteY6-94" fmla="*/ 414976 h 2187616"/>
              <a:gd name="connsiteX7-95" fmla="*/ 672187 w 2116453"/>
              <a:gd name="connsiteY7-96" fmla="*/ 414976 h 2187616"/>
              <a:gd name="connsiteX0-97" fmla="*/ 672187 w 2116453"/>
              <a:gd name="connsiteY0-98" fmla="*/ 414976 h 2187616"/>
              <a:gd name="connsiteX1-99" fmla="*/ 1156610 w 2116453"/>
              <a:gd name="connsiteY1-100" fmla="*/ 0 h 2187616"/>
              <a:gd name="connsiteX2-101" fmla="*/ 1641033 w 2116453"/>
              <a:gd name="connsiteY2-102" fmla="*/ 414976 h 2187616"/>
              <a:gd name="connsiteX3-103" fmla="*/ 1398822 w 2116453"/>
              <a:gd name="connsiteY3-104" fmla="*/ 414976 h 2187616"/>
              <a:gd name="connsiteX4-105" fmla="*/ 2116453 w 2116453"/>
              <a:gd name="connsiteY4-106" fmla="*/ 2187616 h 2187616"/>
              <a:gd name="connsiteX5-107" fmla="*/ 0 w 2116453"/>
              <a:gd name="connsiteY5-108" fmla="*/ 2164466 h 2187616"/>
              <a:gd name="connsiteX6-109" fmla="*/ 914399 w 2116453"/>
              <a:gd name="connsiteY6-110" fmla="*/ 414976 h 2187616"/>
              <a:gd name="connsiteX7-111" fmla="*/ 672187 w 2116453"/>
              <a:gd name="connsiteY7-112" fmla="*/ 414976 h 2187616"/>
              <a:gd name="connsiteX0-113" fmla="*/ 672187 w 2116453"/>
              <a:gd name="connsiteY0-114" fmla="*/ 414976 h 2187616"/>
              <a:gd name="connsiteX1-115" fmla="*/ 1156610 w 2116453"/>
              <a:gd name="connsiteY1-116" fmla="*/ 0 h 2187616"/>
              <a:gd name="connsiteX2-117" fmla="*/ 1641033 w 2116453"/>
              <a:gd name="connsiteY2-118" fmla="*/ 414976 h 2187616"/>
              <a:gd name="connsiteX3-119" fmla="*/ 1398822 w 2116453"/>
              <a:gd name="connsiteY3-120" fmla="*/ 414976 h 2187616"/>
              <a:gd name="connsiteX4-121" fmla="*/ 2116453 w 2116453"/>
              <a:gd name="connsiteY4-122" fmla="*/ 2187616 h 2187616"/>
              <a:gd name="connsiteX5-123" fmla="*/ 0 w 2116453"/>
              <a:gd name="connsiteY5-124" fmla="*/ 2164466 h 2187616"/>
              <a:gd name="connsiteX6-125" fmla="*/ 914399 w 2116453"/>
              <a:gd name="connsiteY6-126" fmla="*/ 414976 h 2187616"/>
              <a:gd name="connsiteX7-127" fmla="*/ 672187 w 2116453"/>
              <a:gd name="connsiteY7-128" fmla="*/ 414976 h 2187616"/>
              <a:gd name="connsiteX0-129" fmla="*/ 672187 w 2116453"/>
              <a:gd name="connsiteY0-130" fmla="*/ 414976 h 2187616"/>
              <a:gd name="connsiteX1-131" fmla="*/ 1156610 w 2116453"/>
              <a:gd name="connsiteY1-132" fmla="*/ 0 h 2187616"/>
              <a:gd name="connsiteX2-133" fmla="*/ 1641033 w 2116453"/>
              <a:gd name="connsiteY2-134" fmla="*/ 414976 h 2187616"/>
              <a:gd name="connsiteX3-135" fmla="*/ 1398822 w 2116453"/>
              <a:gd name="connsiteY3-136" fmla="*/ 414976 h 2187616"/>
              <a:gd name="connsiteX4-137" fmla="*/ 2116453 w 2116453"/>
              <a:gd name="connsiteY4-138" fmla="*/ 2187616 h 2187616"/>
              <a:gd name="connsiteX5-139" fmla="*/ 0 w 2116453"/>
              <a:gd name="connsiteY5-140" fmla="*/ 2164466 h 2187616"/>
              <a:gd name="connsiteX6-141" fmla="*/ 914399 w 2116453"/>
              <a:gd name="connsiteY6-142" fmla="*/ 414976 h 2187616"/>
              <a:gd name="connsiteX7-143" fmla="*/ 672187 w 2116453"/>
              <a:gd name="connsiteY7-144" fmla="*/ 414976 h 2187616"/>
              <a:gd name="connsiteX0-145" fmla="*/ 672187 w 2116453"/>
              <a:gd name="connsiteY0-146" fmla="*/ 414976 h 2187616"/>
              <a:gd name="connsiteX1-147" fmla="*/ 1156610 w 2116453"/>
              <a:gd name="connsiteY1-148" fmla="*/ 0 h 2187616"/>
              <a:gd name="connsiteX2-149" fmla="*/ 1641033 w 2116453"/>
              <a:gd name="connsiteY2-150" fmla="*/ 414976 h 2187616"/>
              <a:gd name="connsiteX3-151" fmla="*/ 1398822 w 2116453"/>
              <a:gd name="connsiteY3-152" fmla="*/ 414976 h 2187616"/>
              <a:gd name="connsiteX4-153" fmla="*/ 2116453 w 2116453"/>
              <a:gd name="connsiteY4-154" fmla="*/ 2187616 h 2187616"/>
              <a:gd name="connsiteX5-155" fmla="*/ 0 w 2116453"/>
              <a:gd name="connsiteY5-156" fmla="*/ 2164466 h 2187616"/>
              <a:gd name="connsiteX6-157" fmla="*/ 914399 w 2116453"/>
              <a:gd name="connsiteY6-158" fmla="*/ 414976 h 2187616"/>
              <a:gd name="connsiteX7-159" fmla="*/ 672187 w 2116453"/>
              <a:gd name="connsiteY7-160" fmla="*/ 414976 h 2187616"/>
              <a:gd name="connsiteX0-161" fmla="*/ 672187 w 2116453"/>
              <a:gd name="connsiteY0-162" fmla="*/ 414976 h 2187616"/>
              <a:gd name="connsiteX1-163" fmla="*/ 1156610 w 2116453"/>
              <a:gd name="connsiteY1-164" fmla="*/ 0 h 2187616"/>
              <a:gd name="connsiteX2-165" fmla="*/ 1641033 w 2116453"/>
              <a:gd name="connsiteY2-166" fmla="*/ 414976 h 2187616"/>
              <a:gd name="connsiteX3-167" fmla="*/ 1398822 w 2116453"/>
              <a:gd name="connsiteY3-168" fmla="*/ 414976 h 2187616"/>
              <a:gd name="connsiteX4-169" fmla="*/ 2116453 w 2116453"/>
              <a:gd name="connsiteY4-170" fmla="*/ 2187616 h 2187616"/>
              <a:gd name="connsiteX5-171" fmla="*/ 0 w 2116453"/>
              <a:gd name="connsiteY5-172" fmla="*/ 2164466 h 2187616"/>
              <a:gd name="connsiteX6-173" fmla="*/ 914399 w 2116453"/>
              <a:gd name="connsiteY6-174" fmla="*/ 414976 h 2187616"/>
              <a:gd name="connsiteX7-175" fmla="*/ 672187 w 2116453"/>
              <a:gd name="connsiteY7-176" fmla="*/ 414976 h 2187616"/>
              <a:gd name="connsiteX0-177" fmla="*/ 672187 w 2880382"/>
              <a:gd name="connsiteY0-178" fmla="*/ 414976 h 2395961"/>
              <a:gd name="connsiteX1-179" fmla="*/ 1156610 w 2880382"/>
              <a:gd name="connsiteY1-180" fmla="*/ 0 h 2395961"/>
              <a:gd name="connsiteX2-181" fmla="*/ 1641033 w 2880382"/>
              <a:gd name="connsiteY2-182" fmla="*/ 414976 h 2395961"/>
              <a:gd name="connsiteX3-183" fmla="*/ 1398822 w 2880382"/>
              <a:gd name="connsiteY3-184" fmla="*/ 414976 h 2395961"/>
              <a:gd name="connsiteX4-185" fmla="*/ 2880382 w 2880382"/>
              <a:gd name="connsiteY4-186" fmla="*/ 2395961 h 2395961"/>
              <a:gd name="connsiteX5-187" fmla="*/ 0 w 2880382"/>
              <a:gd name="connsiteY5-188" fmla="*/ 2164466 h 2395961"/>
              <a:gd name="connsiteX6-189" fmla="*/ 914399 w 2880382"/>
              <a:gd name="connsiteY6-190" fmla="*/ 414976 h 2395961"/>
              <a:gd name="connsiteX7-191" fmla="*/ 672187 w 2880382"/>
              <a:gd name="connsiteY7-192" fmla="*/ 414976 h 2395961"/>
              <a:gd name="connsiteX0-193" fmla="*/ 949979 w 3158174"/>
              <a:gd name="connsiteY0-194" fmla="*/ 414976 h 2395961"/>
              <a:gd name="connsiteX1-195" fmla="*/ 1434402 w 3158174"/>
              <a:gd name="connsiteY1-196" fmla="*/ 0 h 2395961"/>
              <a:gd name="connsiteX2-197" fmla="*/ 1918825 w 3158174"/>
              <a:gd name="connsiteY2-198" fmla="*/ 414976 h 2395961"/>
              <a:gd name="connsiteX3-199" fmla="*/ 1676614 w 3158174"/>
              <a:gd name="connsiteY3-200" fmla="*/ 414976 h 2395961"/>
              <a:gd name="connsiteX4-201" fmla="*/ 3158174 w 3158174"/>
              <a:gd name="connsiteY4-202" fmla="*/ 2395961 h 2395961"/>
              <a:gd name="connsiteX5-203" fmla="*/ 0 w 3158174"/>
              <a:gd name="connsiteY5-204" fmla="*/ 2384385 h 2395961"/>
              <a:gd name="connsiteX6-205" fmla="*/ 1192191 w 3158174"/>
              <a:gd name="connsiteY6-206" fmla="*/ 414976 h 2395961"/>
              <a:gd name="connsiteX7-207" fmla="*/ 949979 w 3158174"/>
              <a:gd name="connsiteY7-208" fmla="*/ 414976 h 2395961"/>
              <a:gd name="connsiteX0-209" fmla="*/ 1193047 w 3401242"/>
              <a:gd name="connsiteY0-210" fmla="*/ 414976 h 2407534"/>
              <a:gd name="connsiteX1-211" fmla="*/ 1677470 w 3401242"/>
              <a:gd name="connsiteY1-212" fmla="*/ 0 h 2407534"/>
              <a:gd name="connsiteX2-213" fmla="*/ 2161893 w 3401242"/>
              <a:gd name="connsiteY2-214" fmla="*/ 414976 h 2407534"/>
              <a:gd name="connsiteX3-215" fmla="*/ 1919682 w 3401242"/>
              <a:gd name="connsiteY3-216" fmla="*/ 414976 h 2407534"/>
              <a:gd name="connsiteX4-217" fmla="*/ 3401242 w 3401242"/>
              <a:gd name="connsiteY4-218" fmla="*/ 2395961 h 2407534"/>
              <a:gd name="connsiteX5-219" fmla="*/ 0 w 3401242"/>
              <a:gd name="connsiteY5-220" fmla="*/ 2407534 h 2407534"/>
              <a:gd name="connsiteX6-221" fmla="*/ 1435259 w 3401242"/>
              <a:gd name="connsiteY6-222" fmla="*/ 414976 h 2407534"/>
              <a:gd name="connsiteX7-223" fmla="*/ 1193047 w 3401242"/>
              <a:gd name="connsiteY7-224" fmla="*/ 414976 h 24075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401242" h="2407534">
                <a:moveTo>
                  <a:pt x="1193047" y="414976"/>
                </a:moveTo>
                <a:lnTo>
                  <a:pt x="1677470" y="0"/>
                </a:lnTo>
                <a:lnTo>
                  <a:pt x="2161893" y="414976"/>
                </a:lnTo>
                <a:lnTo>
                  <a:pt x="1919682" y="414976"/>
                </a:lnTo>
                <a:cubicBezTo>
                  <a:pt x="2054720" y="1086879"/>
                  <a:pt x="2884240" y="2025000"/>
                  <a:pt x="3401242" y="2395961"/>
                </a:cubicBezTo>
                <a:lnTo>
                  <a:pt x="0" y="2407534"/>
                </a:lnTo>
                <a:cubicBezTo>
                  <a:pt x="663615" y="2171611"/>
                  <a:pt x="1292504" y="1056012"/>
                  <a:pt x="1435259" y="414976"/>
                </a:cubicBezTo>
                <a:lnTo>
                  <a:pt x="1193047" y="414976"/>
                </a:lnTo>
                <a:close/>
              </a:path>
            </a:pathLst>
          </a:custGeom>
          <a:gradFill flip="none" rotWithShape="1">
            <a:gsLst>
              <a:gs pos="0">
                <a:srgbClr val="1F4E79"/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47" name="上箭头 93"/>
          <p:cNvSpPr/>
          <p:nvPr/>
        </p:nvSpPr>
        <p:spPr>
          <a:xfrm rot="5400000" flipH="1">
            <a:off x="7451525" y="4548691"/>
            <a:ext cx="1483127" cy="697960"/>
          </a:xfrm>
          <a:custGeom>
            <a:avLst/>
            <a:gdLst>
              <a:gd name="connsiteX0" fmla="*/ 0 w 968846"/>
              <a:gd name="connsiteY0" fmla="*/ 414976 h 1088020"/>
              <a:gd name="connsiteX1" fmla="*/ 484423 w 968846"/>
              <a:gd name="connsiteY1" fmla="*/ 0 h 1088020"/>
              <a:gd name="connsiteX2" fmla="*/ 968846 w 968846"/>
              <a:gd name="connsiteY2" fmla="*/ 414976 h 1088020"/>
              <a:gd name="connsiteX3" fmla="*/ 726635 w 968846"/>
              <a:gd name="connsiteY3" fmla="*/ 414976 h 1088020"/>
              <a:gd name="connsiteX4" fmla="*/ 726635 w 968846"/>
              <a:gd name="connsiteY4" fmla="*/ 1088020 h 1088020"/>
              <a:gd name="connsiteX5" fmla="*/ 242212 w 968846"/>
              <a:gd name="connsiteY5" fmla="*/ 1088020 h 1088020"/>
              <a:gd name="connsiteX6" fmla="*/ 242212 w 968846"/>
              <a:gd name="connsiteY6" fmla="*/ 414976 h 1088020"/>
              <a:gd name="connsiteX7" fmla="*/ 0 w 968846"/>
              <a:gd name="connsiteY7" fmla="*/ 414976 h 1088020"/>
              <a:gd name="connsiteX0-1" fmla="*/ 394395 w 1363241"/>
              <a:gd name="connsiteY0-2" fmla="*/ 414976 h 1713053"/>
              <a:gd name="connsiteX1-3" fmla="*/ 878818 w 1363241"/>
              <a:gd name="connsiteY1-4" fmla="*/ 0 h 1713053"/>
              <a:gd name="connsiteX2-5" fmla="*/ 1363241 w 1363241"/>
              <a:gd name="connsiteY2-6" fmla="*/ 414976 h 1713053"/>
              <a:gd name="connsiteX3-7" fmla="*/ 1121030 w 1363241"/>
              <a:gd name="connsiteY3-8" fmla="*/ 414976 h 1713053"/>
              <a:gd name="connsiteX4-9" fmla="*/ 1121030 w 1363241"/>
              <a:gd name="connsiteY4-10" fmla="*/ 1088020 h 1713053"/>
              <a:gd name="connsiteX5-11" fmla="*/ 0 w 1363241"/>
              <a:gd name="connsiteY5-12" fmla="*/ 1713053 h 1713053"/>
              <a:gd name="connsiteX6-13" fmla="*/ 636607 w 1363241"/>
              <a:gd name="connsiteY6-14" fmla="*/ 414976 h 1713053"/>
              <a:gd name="connsiteX7-15" fmla="*/ 394395 w 1363241"/>
              <a:gd name="connsiteY7-16" fmla="*/ 414976 h 1713053"/>
              <a:gd name="connsiteX0-17" fmla="*/ 394395 w 1468271"/>
              <a:gd name="connsiteY0-18" fmla="*/ 414976 h 1747777"/>
              <a:gd name="connsiteX1-19" fmla="*/ 878818 w 1468271"/>
              <a:gd name="connsiteY1-20" fmla="*/ 0 h 1747777"/>
              <a:gd name="connsiteX2-21" fmla="*/ 1363241 w 1468271"/>
              <a:gd name="connsiteY2-22" fmla="*/ 414976 h 1747777"/>
              <a:gd name="connsiteX3-23" fmla="*/ 1121030 w 1468271"/>
              <a:gd name="connsiteY3-24" fmla="*/ 414976 h 1747777"/>
              <a:gd name="connsiteX4-25" fmla="*/ 1468271 w 1468271"/>
              <a:gd name="connsiteY4-26" fmla="*/ 1747777 h 1747777"/>
              <a:gd name="connsiteX5-27" fmla="*/ 0 w 1468271"/>
              <a:gd name="connsiteY5-28" fmla="*/ 1713053 h 1747777"/>
              <a:gd name="connsiteX6-29" fmla="*/ 636607 w 1468271"/>
              <a:gd name="connsiteY6-30" fmla="*/ 414976 h 1747777"/>
              <a:gd name="connsiteX7-31" fmla="*/ 394395 w 1468271"/>
              <a:gd name="connsiteY7-32" fmla="*/ 414976 h 1747777"/>
              <a:gd name="connsiteX0-33" fmla="*/ 672187 w 1746063"/>
              <a:gd name="connsiteY0-34" fmla="*/ 414976 h 2164466"/>
              <a:gd name="connsiteX1-35" fmla="*/ 1156610 w 1746063"/>
              <a:gd name="connsiteY1-36" fmla="*/ 0 h 2164466"/>
              <a:gd name="connsiteX2-37" fmla="*/ 1641033 w 1746063"/>
              <a:gd name="connsiteY2-38" fmla="*/ 414976 h 2164466"/>
              <a:gd name="connsiteX3-39" fmla="*/ 1398822 w 1746063"/>
              <a:gd name="connsiteY3-40" fmla="*/ 414976 h 2164466"/>
              <a:gd name="connsiteX4-41" fmla="*/ 1746063 w 1746063"/>
              <a:gd name="connsiteY4-42" fmla="*/ 1747777 h 2164466"/>
              <a:gd name="connsiteX5-43" fmla="*/ 0 w 1746063"/>
              <a:gd name="connsiteY5-44" fmla="*/ 2164466 h 2164466"/>
              <a:gd name="connsiteX6-45" fmla="*/ 914399 w 1746063"/>
              <a:gd name="connsiteY6-46" fmla="*/ 414976 h 2164466"/>
              <a:gd name="connsiteX7-47" fmla="*/ 672187 w 1746063"/>
              <a:gd name="connsiteY7-48" fmla="*/ 414976 h 2164466"/>
              <a:gd name="connsiteX0-49" fmla="*/ 672187 w 2012280"/>
              <a:gd name="connsiteY0-50" fmla="*/ 414976 h 2268638"/>
              <a:gd name="connsiteX1-51" fmla="*/ 1156610 w 2012280"/>
              <a:gd name="connsiteY1-52" fmla="*/ 0 h 2268638"/>
              <a:gd name="connsiteX2-53" fmla="*/ 1641033 w 2012280"/>
              <a:gd name="connsiteY2-54" fmla="*/ 414976 h 2268638"/>
              <a:gd name="connsiteX3-55" fmla="*/ 1398822 w 2012280"/>
              <a:gd name="connsiteY3-56" fmla="*/ 414976 h 2268638"/>
              <a:gd name="connsiteX4-57" fmla="*/ 2012280 w 2012280"/>
              <a:gd name="connsiteY4-58" fmla="*/ 2268638 h 2268638"/>
              <a:gd name="connsiteX5-59" fmla="*/ 0 w 2012280"/>
              <a:gd name="connsiteY5-60" fmla="*/ 2164466 h 2268638"/>
              <a:gd name="connsiteX6-61" fmla="*/ 914399 w 2012280"/>
              <a:gd name="connsiteY6-62" fmla="*/ 414976 h 2268638"/>
              <a:gd name="connsiteX7-63" fmla="*/ 672187 w 2012280"/>
              <a:gd name="connsiteY7-64" fmla="*/ 414976 h 2268638"/>
              <a:gd name="connsiteX0-65" fmla="*/ 672187 w 1965982"/>
              <a:gd name="connsiteY0-66" fmla="*/ 414976 h 2176041"/>
              <a:gd name="connsiteX1-67" fmla="*/ 1156610 w 1965982"/>
              <a:gd name="connsiteY1-68" fmla="*/ 0 h 2176041"/>
              <a:gd name="connsiteX2-69" fmla="*/ 1641033 w 1965982"/>
              <a:gd name="connsiteY2-70" fmla="*/ 414976 h 2176041"/>
              <a:gd name="connsiteX3-71" fmla="*/ 1398822 w 1965982"/>
              <a:gd name="connsiteY3-72" fmla="*/ 414976 h 2176041"/>
              <a:gd name="connsiteX4-73" fmla="*/ 1965982 w 1965982"/>
              <a:gd name="connsiteY4-74" fmla="*/ 2176041 h 2176041"/>
              <a:gd name="connsiteX5-75" fmla="*/ 0 w 1965982"/>
              <a:gd name="connsiteY5-76" fmla="*/ 2164466 h 2176041"/>
              <a:gd name="connsiteX6-77" fmla="*/ 914399 w 1965982"/>
              <a:gd name="connsiteY6-78" fmla="*/ 414976 h 2176041"/>
              <a:gd name="connsiteX7-79" fmla="*/ 672187 w 1965982"/>
              <a:gd name="connsiteY7-80" fmla="*/ 414976 h 2176041"/>
              <a:gd name="connsiteX0-81" fmla="*/ 672187 w 2116453"/>
              <a:gd name="connsiteY0-82" fmla="*/ 414976 h 2187616"/>
              <a:gd name="connsiteX1-83" fmla="*/ 1156610 w 2116453"/>
              <a:gd name="connsiteY1-84" fmla="*/ 0 h 2187616"/>
              <a:gd name="connsiteX2-85" fmla="*/ 1641033 w 2116453"/>
              <a:gd name="connsiteY2-86" fmla="*/ 414976 h 2187616"/>
              <a:gd name="connsiteX3-87" fmla="*/ 1398822 w 2116453"/>
              <a:gd name="connsiteY3-88" fmla="*/ 414976 h 2187616"/>
              <a:gd name="connsiteX4-89" fmla="*/ 2116453 w 2116453"/>
              <a:gd name="connsiteY4-90" fmla="*/ 2187616 h 2187616"/>
              <a:gd name="connsiteX5-91" fmla="*/ 0 w 2116453"/>
              <a:gd name="connsiteY5-92" fmla="*/ 2164466 h 2187616"/>
              <a:gd name="connsiteX6-93" fmla="*/ 914399 w 2116453"/>
              <a:gd name="connsiteY6-94" fmla="*/ 414976 h 2187616"/>
              <a:gd name="connsiteX7-95" fmla="*/ 672187 w 2116453"/>
              <a:gd name="connsiteY7-96" fmla="*/ 414976 h 2187616"/>
              <a:gd name="connsiteX0-97" fmla="*/ 672187 w 2116453"/>
              <a:gd name="connsiteY0-98" fmla="*/ 414976 h 2187616"/>
              <a:gd name="connsiteX1-99" fmla="*/ 1156610 w 2116453"/>
              <a:gd name="connsiteY1-100" fmla="*/ 0 h 2187616"/>
              <a:gd name="connsiteX2-101" fmla="*/ 1641033 w 2116453"/>
              <a:gd name="connsiteY2-102" fmla="*/ 414976 h 2187616"/>
              <a:gd name="connsiteX3-103" fmla="*/ 1398822 w 2116453"/>
              <a:gd name="connsiteY3-104" fmla="*/ 414976 h 2187616"/>
              <a:gd name="connsiteX4-105" fmla="*/ 2116453 w 2116453"/>
              <a:gd name="connsiteY4-106" fmla="*/ 2187616 h 2187616"/>
              <a:gd name="connsiteX5-107" fmla="*/ 0 w 2116453"/>
              <a:gd name="connsiteY5-108" fmla="*/ 2164466 h 2187616"/>
              <a:gd name="connsiteX6-109" fmla="*/ 914399 w 2116453"/>
              <a:gd name="connsiteY6-110" fmla="*/ 414976 h 2187616"/>
              <a:gd name="connsiteX7-111" fmla="*/ 672187 w 2116453"/>
              <a:gd name="connsiteY7-112" fmla="*/ 414976 h 2187616"/>
              <a:gd name="connsiteX0-113" fmla="*/ 672187 w 2116453"/>
              <a:gd name="connsiteY0-114" fmla="*/ 414976 h 2187616"/>
              <a:gd name="connsiteX1-115" fmla="*/ 1156610 w 2116453"/>
              <a:gd name="connsiteY1-116" fmla="*/ 0 h 2187616"/>
              <a:gd name="connsiteX2-117" fmla="*/ 1641033 w 2116453"/>
              <a:gd name="connsiteY2-118" fmla="*/ 414976 h 2187616"/>
              <a:gd name="connsiteX3-119" fmla="*/ 1398822 w 2116453"/>
              <a:gd name="connsiteY3-120" fmla="*/ 414976 h 2187616"/>
              <a:gd name="connsiteX4-121" fmla="*/ 2116453 w 2116453"/>
              <a:gd name="connsiteY4-122" fmla="*/ 2187616 h 2187616"/>
              <a:gd name="connsiteX5-123" fmla="*/ 0 w 2116453"/>
              <a:gd name="connsiteY5-124" fmla="*/ 2164466 h 2187616"/>
              <a:gd name="connsiteX6-125" fmla="*/ 914399 w 2116453"/>
              <a:gd name="connsiteY6-126" fmla="*/ 414976 h 2187616"/>
              <a:gd name="connsiteX7-127" fmla="*/ 672187 w 2116453"/>
              <a:gd name="connsiteY7-128" fmla="*/ 414976 h 2187616"/>
              <a:gd name="connsiteX0-129" fmla="*/ 672187 w 2116453"/>
              <a:gd name="connsiteY0-130" fmla="*/ 414976 h 2187616"/>
              <a:gd name="connsiteX1-131" fmla="*/ 1156610 w 2116453"/>
              <a:gd name="connsiteY1-132" fmla="*/ 0 h 2187616"/>
              <a:gd name="connsiteX2-133" fmla="*/ 1641033 w 2116453"/>
              <a:gd name="connsiteY2-134" fmla="*/ 414976 h 2187616"/>
              <a:gd name="connsiteX3-135" fmla="*/ 1398822 w 2116453"/>
              <a:gd name="connsiteY3-136" fmla="*/ 414976 h 2187616"/>
              <a:gd name="connsiteX4-137" fmla="*/ 2116453 w 2116453"/>
              <a:gd name="connsiteY4-138" fmla="*/ 2187616 h 2187616"/>
              <a:gd name="connsiteX5-139" fmla="*/ 0 w 2116453"/>
              <a:gd name="connsiteY5-140" fmla="*/ 2164466 h 2187616"/>
              <a:gd name="connsiteX6-141" fmla="*/ 914399 w 2116453"/>
              <a:gd name="connsiteY6-142" fmla="*/ 414976 h 2187616"/>
              <a:gd name="connsiteX7-143" fmla="*/ 672187 w 2116453"/>
              <a:gd name="connsiteY7-144" fmla="*/ 414976 h 2187616"/>
              <a:gd name="connsiteX0-145" fmla="*/ 672187 w 2116453"/>
              <a:gd name="connsiteY0-146" fmla="*/ 414976 h 2187616"/>
              <a:gd name="connsiteX1-147" fmla="*/ 1156610 w 2116453"/>
              <a:gd name="connsiteY1-148" fmla="*/ 0 h 2187616"/>
              <a:gd name="connsiteX2-149" fmla="*/ 1641033 w 2116453"/>
              <a:gd name="connsiteY2-150" fmla="*/ 414976 h 2187616"/>
              <a:gd name="connsiteX3-151" fmla="*/ 1398822 w 2116453"/>
              <a:gd name="connsiteY3-152" fmla="*/ 414976 h 2187616"/>
              <a:gd name="connsiteX4-153" fmla="*/ 2116453 w 2116453"/>
              <a:gd name="connsiteY4-154" fmla="*/ 2187616 h 2187616"/>
              <a:gd name="connsiteX5-155" fmla="*/ 0 w 2116453"/>
              <a:gd name="connsiteY5-156" fmla="*/ 2164466 h 2187616"/>
              <a:gd name="connsiteX6-157" fmla="*/ 914399 w 2116453"/>
              <a:gd name="connsiteY6-158" fmla="*/ 414976 h 2187616"/>
              <a:gd name="connsiteX7-159" fmla="*/ 672187 w 2116453"/>
              <a:gd name="connsiteY7-160" fmla="*/ 414976 h 2187616"/>
              <a:gd name="connsiteX0-161" fmla="*/ 672187 w 2116453"/>
              <a:gd name="connsiteY0-162" fmla="*/ 414976 h 2187616"/>
              <a:gd name="connsiteX1-163" fmla="*/ 1156610 w 2116453"/>
              <a:gd name="connsiteY1-164" fmla="*/ 0 h 2187616"/>
              <a:gd name="connsiteX2-165" fmla="*/ 1641033 w 2116453"/>
              <a:gd name="connsiteY2-166" fmla="*/ 414976 h 2187616"/>
              <a:gd name="connsiteX3-167" fmla="*/ 1398822 w 2116453"/>
              <a:gd name="connsiteY3-168" fmla="*/ 414976 h 2187616"/>
              <a:gd name="connsiteX4-169" fmla="*/ 2116453 w 2116453"/>
              <a:gd name="connsiteY4-170" fmla="*/ 2187616 h 2187616"/>
              <a:gd name="connsiteX5-171" fmla="*/ 0 w 2116453"/>
              <a:gd name="connsiteY5-172" fmla="*/ 2164466 h 2187616"/>
              <a:gd name="connsiteX6-173" fmla="*/ 914399 w 2116453"/>
              <a:gd name="connsiteY6-174" fmla="*/ 414976 h 2187616"/>
              <a:gd name="connsiteX7-175" fmla="*/ 672187 w 2116453"/>
              <a:gd name="connsiteY7-176" fmla="*/ 414976 h 2187616"/>
              <a:gd name="connsiteX0-177" fmla="*/ 672187 w 2880382"/>
              <a:gd name="connsiteY0-178" fmla="*/ 414976 h 2395961"/>
              <a:gd name="connsiteX1-179" fmla="*/ 1156610 w 2880382"/>
              <a:gd name="connsiteY1-180" fmla="*/ 0 h 2395961"/>
              <a:gd name="connsiteX2-181" fmla="*/ 1641033 w 2880382"/>
              <a:gd name="connsiteY2-182" fmla="*/ 414976 h 2395961"/>
              <a:gd name="connsiteX3-183" fmla="*/ 1398822 w 2880382"/>
              <a:gd name="connsiteY3-184" fmla="*/ 414976 h 2395961"/>
              <a:gd name="connsiteX4-185" fmla="*/ 2880382 w 2880382"/>
              <a:gd name="connsiteY4-186" fmla="*/ 2395961 h 2395961"/>
              <a:gd name="connsiteX5-187" fmla="*/ 0 w 2880382"/>
              <a:gd name="connsiteY5-188" fmla="*/ 2164466 h 2395961"/>
              <a:gd name="connsiteX6-189" fmla="*/ 914399 w 2880382"/>
              <a:gd name="connsiteY6-190" fmla="*/ 414976 h 2395961"/>
              <a:gd name="connsiteX7-191" fmla="*/ 672187 w 2880382"/>
              <a:gd name="connsiteY7-192" fmla="*/ 414976 h 2395961"/>
              <a:gd name="connsiteX0-193" fmla="*/ 949979 w 3158174"/>
              <a:gd name="connsiteY0-194" fmla="*/ 414976 h 2395961"/>
              <a:gd name="connsiteX1-195" fmla="*/ 1434402 w 3158174"/>
              <a:gd name="connsiteY1-196" fmla="*/ 0 h 2395961"/>
              <a:gd name="connsiteX2-197" fmla="*/ 1918825 w 3158174"/>
              <a:gd name="connsiteY2-198" fmla="*/ 414976 h 2395961"/>
              <a:gd name="connsiteX3-199" fmla="*/ 1676614 w 3158174"/>
              <a:gd name="connsiteY3-200" fmla="*/ 414976 h 2395961"/>
              <a:gd name="connsiteX4-201" fmla="*/ 3158174 w 3158174"/>
              <a:gd name="connsiteY4-202" fmla="*/ 2395961 h 2395961"/>
              <a:gd name="connsiteX5-203" fmla="*/ 0 w 3158174"/>
              <a:gd name="connsiteY5-204" fmla="*/ 2384385 h 2395961"/>
              <a:gd name="connsiteX6-205" fmla="*/ 1192191 w 3158174"/>
              <a:gd name="connsiteY6-206" fmla="*/ 414976 h 2395961"/>
              <a:gd name="connsiteX7-207" fmla="*/ 949979 w 3158174"/>
              <a:gd name="connsiteY7-208" fmla="*/ 414976 h 2395961"/>
              <a:gd name="connsiteX0-209" fmla="*/ 1193047 w 3401242"/>
              <a:gd name="connsiteY0-210" fmla="*/ 414976 h 2407534"/>
              <a:gd name="connsiteX1-211" fmla="*/ 1677470 w 3401242"/>
              <a:gd name="connsiteY1-212" fmla="*/ 0 h 2407534"/>
              <a:gd name="connsiteX2-213" fmla="*/ 2161893 w 3401242"/>
              <a:gd name="connsiteY2-214" fmla="*/ 414976 h 2407534"/>
              <a:gd name="connsiteX3-215" fmla="*/ 1919682 w 3401242"/>
              <a:gd name="connsiteY3-216" fmla="*/ 414976 h 2407534"/>
              <a:gd name="connsiteX4-217" fmla="*/ 3401242 w 3401242"/>
              <a:gd name="connsiteY4-218" fmla="*/ 2395961 h 2407534"/>
              <a:gd name="connsiteX5-219" fmla="*/ 0 w 3401242"/>
              <a:gd name="connsiteY5-220" fmla="*/ 2407534 h 2407534"/>
              <a:gd name="connsiteX6-221" fmla="*/ 1435259 w 3401242"/>
              <a:gd name="connsiteY6-222" fmla="*/ 414976 h 2407534"/>
              <a:gd name="connsiteX7-223" fmla="*/ 1193047 w 3401242"/>
              <a:gd name="connsiteY7-224" fmla="*/ 414976 h 24075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401242" h="2407534">
                <a:moveTo>
                  <a:pt x="1193047" y="414976"/>
                </a:moveTo>
                <a:lnTo>
                  <a:pt x="1677470" y="0"/>
                </a:lnTo>
                <a:lnTo>
                  <a:pt x="2161893" y="414976"/>
                </a:lnTo>
                <a:lnTo>
                  <a:pt x="1919682" y="414976"/>
                </a:lnTo>
                <a:cubicBezTo>
                  <a:pt x="2054720" y="1086879"/>
                  <a:pt x="2884240" y="2025000"/>
                  <a:pt x="3401242" y="2395961"/>
                </a:cubicBezTo>
                <a:lnTo>
                  <a:pt x="0" y="2407534"/>
                </a:lnTo>
                <a:cubicBezTo>
                  <a:pt x="663615" y="2171611"/>
                  <a:pt x="1292504" y="1056012"/>
                  <a:pt x="1435259" y="414976"/>
                </a:cubicBezTo>
                <a:lnTo>
                  <a:pt x="1193047" y="414976"/>
                </a:lnTo>
                <a:close/>
              </a:path>
            </a:pathLst>
          </a:custGeom>
          <a:gradFill flip="none" rotWithShape="1">
            <a:gsLst>
              <a:gs pos="0">
                <a:srgbClr val="1F4E79"/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2464754" y="-986724"/>
            <a:ext cx="10567357" cy="8279400"/>
            <a:chOff x="-853516" y="-986724"/>
            <a:chExt cx="10567357" cy="8279400"/>
          </a:xfrm>
        </p:grpSpPr>
        <p:sp>
          <p:nvSpPr>
            <p:cNvPr id="4" name="任意多边形 3"/>
            <p:cNvSpPr/>
            <p:nvPr/>
          </p:nvSpPr>
          <p:spPr>
            <a:xfrm rot="7129306" flipH="1">
              <a:off x="-1494722" y="2340096"/>
              <a:ext cx="3053952" cy="1771540"/>
            </a:xfrm>
            <a:custGeom>
              <a:avLst/>
              <a:gdLst>
                <a:gd name="connsiteX0" fmla="*/ 3053952 w 3053952"/>
                <a:gd name="connsiteY0" fmla="*/ 1771540 h 1771540"/>
                <a:gd name="connsiteX1" fmla="*/ 2960697 w 3053952"/>
                <a:gd name="connsiteY1" fmla="*/ 1720226 h 1771540"/>
                <a:gd name="connsiteX2" fmla="*/ 2927183 w 3053952"/>
                <a:gd name="connsiteY2" fmla="*/ 909994 h 1771540"/>
                <a:gd name="connsiteX3" fmla="*/ 2245416 w 3053952"/>
                <a:gd name="connsiteY3" fmla="*/ 282388 h 1771540"/>
                <a:gd name="connsiteX4" fmla="*/ 480317 w 3053952"/>
                <a:gd name="connsiteY4" fmla="*/ 355399 h 1771540"/>
                <a:gd name="connsiteX5" fmla="*/ 0 w 3053952"/>
                <a:gd name="connsiteY5" fmla="*/ 91104 h 1771540"/>
                <a:gd name="connsiteX6" fmla="*/ 2253237 w 3053952"/>
                <a:gd name="connsiteY6" fmla="*/ 599 h 1771540"/>
                <a:gd name="connsiteX7" fmla="*/ 3010903 w 3053952"/>
                <a:gd name="connsiteY7" fmla="*/ 699750 h 1771540"/>
                <a:gd name="connsiteX8" fmla="*/ 3053952 w 3053952"/>
                <a:gd name="connsiteY8" fmla="*/ 1771540 h 177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3952" h="1771540">
                  <a:moveTo>
                    <a:pt x="3053952" y="1771540"/>
                  </a:moveTo>
                  <a:lnTo>
                    <a:pt x="2960697" y="1720226"/>
                  </a:lnTo>
                  <a:lnTo>
                    <a:pt x="2927183" y="909994"/>
                  </a:lnTo>
                  <a:cubicBezTo>
                    <a:pt x="2912226" y="548422"/>
                    <a:pt x="2606988" y="267433"/>
                    <a:pt x="2245416" y="282388"/>
                  </a:cubicBezTo>
                  <a:lnTo>
                    <a:pt x="480317" y="355399"/>
                  </a:lnTo>
                  <a:lnTo>
                    <a:pt x="0" y="91104"/>
                  </a:lnTo>
                  <a:lnTo>
                    <a:pt x="2253237" y="599"/>
                  </a:lnTo>
                  <a:cubicBezTo>
                    <a:pt x="2655525" y="-15558"/>
                    <a:pt x="2994744" y="297462"/>
                    <a:pt x="3010903" y="699750"/>
                  </a:cubicBezTo>
                  <a:lnTo>
                    <a:pt x="3053952" y="17715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2486754" flipH="1">
              <a:off x="3244148" y="798696"/>
              <a:ext cx="6469693" cy="4982858"/>
            </a:xfrm>
            <a:custGeom>
              <a:avLst/>
              <a:gdLst>
                <a:gd name="connsiteX0" fmla="*/ 0 w 6469693"/>
                <a:gd name="connsiteY0" fmla="*/ 4493469 h 4982858"/>
                <a:gd name="connsiteX1" fmla="*/ 916060 w 6469693"/>
                <a:gd name="connsiteY1" fmla="*/ 4982858 h 4982858"/>
                <a:gd name="connsiteX2" fmla="*/ 916061 w 6469693"/>
                <a:gd name="connsiteY2" fmla="*/ 1425009 h 4982858"/>
                <a:gd name="connsiteX3" fmla="*/ 2166580 w 6469693"/>
                <a:gd name="connsiteY3" fmla="*/ 174487 h 4982858"/>
                <a:gd name="connsiteX4" fmla="*/ 6469693 w 6469693"/>
                <a:gd name="connsiteY4" fmla="*/ 174487 h 4982858"/>
                <a:gd name="connsiteX5" fmla="*/ 6143081 w 6469693"/>
                <a:gd name="connsiteY5" fmla="*/ 0 h 4982858"/>
                <a:gd name="connsiteX6" fmla="*/ 1043313 w 6469693"/>
                <a:gd name="connsiteY6" fmla="*/ 0 h 4982858"/>
                <a:gd name="connsiteX7" fmla="*/ 0 w 6469693"/>
                <a:gd name="connsiteY7" fmla="*/ 1043313 h 4982858"/>
                <a:gd name="connsiteX8" fmla="*/ 0 w 6469693"/>
                <a:gd name="connsiteY8" fmla="*/ 4493469 h 498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9693" h="4982858">
                  <a:moveTo>
                    <a:pt x="0" y="4493469"/>
                  </a:moveTo>
                  <a:lnTo>
                    <a:pt x="916060" y="4982858"/>
                  </a:lnTo>
                  <a:lnTo>
                    <a:pt x="916061" y="1425009"/>
                  </a:lnTo>
                  <a:cubicBezTo>
                    <a:pt x="916060" y="734364"/>
                    <a:pt x="1475937" y="174487"/>
                    <a:pt x="2166580" y="174487"/>
                  </a:cubicBezTo>
                  <a:lnTo>
                    <a:pt x="6469693" y="174487"/>
                  </a:lnTo>
                  <a:lnTo>
                    <a:pt x="6143081" y="0"/>
                  </a:lnTo>
                  <a:lnTo>
                    <a:pt x="1043313" y="0"/>
                  </a:lnTo>
                  <a:cubicBezTo>
                    <a:pt x="467106" y="0"/>
                    <a:pt x="0" y="467107"/>
                    <a:pt x="0" y="1043313"/>
                  </a:cubicBezTo>
                  <a:lnTo>
                    <a:pt x="0" y="4493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12486754" flipH="1">
              <a:off x="-11574" y="5000027"/>
              <a:ext cx="6708773" cy="2292649"/>
            </a:xfrm>
            <a:custGeom>
              <a:avLst/>
              <a:gdLst>
                <a:gd name="connsiteX0" fmla="*/ 710112 w 6708773"/>
                <a:gd name="connsiteY0" fmla="*/ 2152601 h 2292649"/>
                <a:gd name="connsiteX1" fmla="*/ 1321201 w 6708773"/>
                <a:gd name="connsiteY1" fmla="*/ 2292298 h 2292649"/>
                <a:gd name="connsiteX2" fmla="*/ 6419104 w 6708773"/>
                <a:gd name="connsiteY2" fmla="*/ 2173713 h 2292649"/>
                <a:gd name="connsiteX3" fmla="*/ 6589135 w 6708773"/>
                <a:gd name="connsiteY3" fmla="*/ 2158474 h 2292649"/>
                <a:gd name="connsiteX4" fmla="*/ 6708773 w 6708773"/>
                <a:gd name="connsiteY4" fmla="*/ 2131509 h 2292649"/>
                <a:gd name="connsiteX5" fmla="*/ 6104816 w 6708773"/>
                <a:gd name="connsiteY5" fmla="*/ 1808856 h 2292649"/>
                <a:gd name="connsiteX6" fmla="*/ 943966 w 6708773"/>
                <a:gd name="connsiteY6" fmla="*/ 1888944 h 2292649"/>
                <a:gd name="connsiteX7" fmla="*/ 186089 w 6708773"/>
                <a:gd name="connsiteY7" fmla="*/ 1154231 h 2292649"/>
                <a:gd name="connsiteX8" fmla="*/ 168178 w 6708773"/>
                <a:gd name="connsiteY8" fmla="*/ 0 h 2292649"/>
                <a:gd name="connsiteX9" fmla="*/ 0 w 6708773"/>
                <a:gd name="connsiteY9" fmla="*/ 314805 h 2292649"/>
                <a:gd name="connsiteX10" fmla="*/ 17039 w 6708773"/>
                <a:gd name="connsiteY10" fmla="*/ 1047427 h 2292649"/>
                <a:gd name="connsiteX11" fmla="*/ 710112 w 6708773"/>
                <a:gd name="connsiteY11" fmla="*/ 2152601 h 229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08773" h="2292649">
                  <a:moveTo>
                    <a:pt x="710112" y="2152601"/>
                  </a:moveTo>
                  <a:cubicBezTo>
                    <a:pt x="892986" y="2246504"/>
                    <a:pt x="1101234" y="2297414"/>
                    <a:pt x="1321201" y="2292298"/>
                  </a:cubicBezTo>
                  <a:lnTo>
                    <a:pt x="6419104" y="2173713"/>
                  </a:lnTo>
                  <a:cubicBezTo>
                    <a:pt x="6476846" y="2172370"/>
                    <a:pt x="6533601" y="2167208"/>
                    <a:pt x="6589135" y="2158474"/>
                  </a:cubicBezTo>
                  <a:lnTo>
                    <a:pt x="6708773" y="2131509"/>
                  </a:lnTo>
                  <a:lnTo>
                    <a:pt x="6104816" y="1808856"/>
                  </a:lnTo>
                  <a:lnTo>
                    <a:pt x="943966" y="1888944"/>
                  </a:lnTo>
                  <a:cubicBezTo>
                    <a:pt x="531797" y="1895341"/>
                    <a:pt x="192486" y="1566399"/>
                    <a:pt x="186089" y="1154231"/>
                  </a:cubicBezTo>
                  <a:lnTo>
                    <a:pt x="168178" y="0"/>
                  </a:lnTo>
                  <a:lnTo>
                    <a:pt x="0" y="314805"/>
                  </a:lnTo>
                  <a:lnTo>
                    <a:pt x="17039" y="1047427"/>
                  </a:lnTo>
                  <a:cubicBezTo>
                    <a:pt x="28297" y="1531356"/>
                    <a:pt x="307795" y="1946017"/>
                    <a:pt x="710112" y="2152601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2486754" flipH="1">
              <a:off x="196027" y="-986724"/>
              <a:ext cx="3420221" cy="3066906"/>
            </a:xfrm>
            <a:custGeom>
              <a:avLst/>
              <a:gdLst>
                <a:gd name="connsiteX0" fmla="*/ 3420221 w 3420221"/>
                <a:gd name="connsiteY0" fmla="*/ 3066906 h 3066906"/>
                <a:gd name="connsiteX1" fmla="*/ 3297480 w 3420221"/>
                <a:gd name="connsiteY1" fmla="*/ 3001334 h 3066906"/>
                <a:gd name="connsiteX2" fmla="*/ 3278974 w 3420221"/>
                <a:gd name="connsiteY2" fmla="*/ 1506285 h 3066906"/>
                <a:gd name="connsiteX3" fmla="*/ 2394449 w 3420221"/>
                <a:gd name="connsiteY3" fmla="*/ 643390 h 3066906"/>
                <a:gd name="connsiteX4" fmla="*/ 0 w 3420221"/>
                <a:gd name="connsiteY4" fmla="*/ 673030 h 3066906"/>
                <a:gd name="connsiteX5" fmla="*/ 344255 w 3420221"/>
                <a:gd name="connsiteY5" fmla="*/ 28640 h 3066906"/>
                <a:gd name="connsiteX6" fmla="*/ 2653207 w 3420221"/>
                <a:gd name="connsiteY6" fmla="*/ 57 h 3066906"/>
                <a:gd name="connsiteX7" fmla="*/ 3391170 w 3420221"/>
                <a:gd name="connsiteY7" fmla="*/ 719974 h 3066906"/>
                <a:gd name="connsiteX8" fmla="*/ 3420221 w 3420221"/>
                <a:gd name="connsiteY8" fmla="*/ 3066906 h 306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0221" h="3066906">
                  <a:moveTo>
                    <a:pt x="3420221" y="3066906"/>
                  </a:moveTo>
                  <a:lnTo>
                    <a:pt x="3297480" y="3001334"/>
                  </a:lnTo>
                  <a:lnTo>
                    <a:pt x="3278974" y="1506285"/>
                  </a:lnTo>
                  <a:cubicBezTo>
                    <a:pt x="3273001" y="1023748"/>
                    <a:pt x="2876985" y="637417"/>
                    <a:pt x="2394449" y="643390"/>
                  </a:cubicBezTo>
                  <a:lnTo>
                    <a:pt x="0" y="673030"/>
                  </a:lnTo>
                  <a:lnTo>
                    <a:pt x="344255" y="28640"/>
                  </a:lnTo>
                  <a:lnTo>
                    <a:pt x="2653207" y="57"/>
                  </a:lnTo>
                  <a:cubicBezTo>
                    <a:pt x="3055790" y="-4925"/>
                    <a:pt x="3386186" y="317392"/>
                    <a:pt x="3391170" y="719974"/>
                  </a:cubicBezTo>
                  <a:lnTo>
                    <a:pt x="3420221" y="3066906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 rot="19843039">
            <a:off x="9777996" y="1567564"/>
            <a:ext cx="1698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PART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 flipH="1">
            <a:off x="9034060" y="2719562"/>
            <a:ext cx="28519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04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1462316" y="2354332"/>
            <a:ext cx="626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明年工作计划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58561" y="3829661"/>
            <a:ext cx="1201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小标题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616107" y="3789267"/>
            <a:ext cx="542454" cy="542454"/>
          </a:xfrm>
          <a:prstGeom prst="ellipse">
            <a:avLst/>
          </a:prstGeom>
          <a:solidFill>
            <a:srgbClr val="1F4E79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58164" y="3829661"/>
            <a:ext cx="1497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小标题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815710" y="3789267"/>
            <a:ext cx="542454" cy="542454"/>
          </a:xfrm>
          <a:prstGeom prst="ellipse">
            <a:avLst/>
          </a:prstGeom>
          <a:solidFill>
            <a:srgbClr val="FFD966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13396" y="3829661"/>
            <a:ext cx="1497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小标题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070942" y="3789267"/>
            <a:ext cx="542454" cy="542454"/>
          </a:xfrm>
          <a:prstGeom prst="ellipse">
            <a:avLst/>
          </a:prstGeom>
          <a:solidFill>
            <a:srgbClr val="1F4E79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2464754" y="-986724"/>
            <a:ext cx="10567357" cy="8279400"/>
            <a:chOff x="-853516" y="-986724"/>
            <a:chExt cx="10567357" cy="8279400"/>
          </a:xfrm>
        </p:grpSpPr>
        <p:sp>
          <p:nvSpPr>
            <p:cNvPr id="4" name="任意多边形 3"/>
            <p:cNvSpPr/>
            <p:nvPr/>
          </p:nvSpPr>
          <p:spPr>
            <a:xfrm rot="7129306" flipH="1">
              <a:off x="-1494722" y="2340096"/>
              <a:ext cx="3053952" cy="1771540"/>
            </a:xfrm>
            <a:custGeom>
              <a:avLst/>
              <a:gdLst>
                <a:gd name="connsiteX0" fmla="*/ 3053952 w 3053952"/>
                <a:gd name="connsiteY0" fmla="*/ 1771540 h 1771540"/>
                <a:gd name="connsiteX1" fmla="*/ 2960697 w 3053952"/>
                <a:gd name="connsiteY1" fmla="*/ 1720226 h 1771540"/>
                <a:gd name="connsiteX2" fmla="*/ 2927183 w 3053952"/>
                <a:gd name="connsiteY2" fmla="*/ 909994 h 1771540"/>
                <a:gd name="connsiteX3" fmla="*/ 2245416 w 3053952"/>
                <a:gd name="connsiteY3" fmla="*/ 282388 h 1771540"/>
                <a:gd name="connsiteX4" fmla="*/ 480317 w 3053952"/>
                <a:gd name="connsiteY4" fmla="*/ 355399 h 1771540"/>
                <a:gd name="connsiteX5" fmla="*/ 0 w 3053952"/>
                <a:gd name="connsiteY5" fmla="*/ 91104 h 1771540"/>
                <a:gd name="connsiteX6" fmla="*/ 2253237 w 3053952"/>
                <a:gd name="connsiteY6" fmla="*/ 599 h 1771540"/>
                <a:gd name="connsiteX7" fmla="*/ 3010903 w 3053952"/>
                <a:gd name="connsiteY7" fmla="*/ 699750 h 1771540"/>
                <a:gd name="connsiteX8" fmla="*/ 3053952 w 3053952"/>
                <a:gd name="connsiteY8" fmla="*/ 1771540 h 177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3952" h="1771540">
                  <a:moveTo>
                    <a:pt x="3053952" y="1771540"/>
                  </a:moveTo>
                  <a:lnTo>
                    <a:pt x="2960697" y="1720226"/>
                  </a:lnTo>
                  <a:lnTo>
                    <a:pt x="2927183" y="909994"/>
                  </a:lnTo>
                  <a:cubicBezTo>
                    <a:pt x="2912226" y="548422"/>
                    <a:pt x="2606988" y="267433"/>
                    <a:pt x="2245416" y="282388"/>
                  </a:cubicBezTo>
                  <a:lnTo>
                    <a:pt x="480317" y="355399"/>
                  </a:lnTo>
                  <a:lnTo>
                    <a:pt x="0" y="91104"/>
                  </a:lnTo>
                  <a:lnTo>
                    <a:pt x="2253237" y="599"/>
                  </a:lnTo>
                  <a:cubicBezTo>
                    <a:pt x="2655525" y="-15558"/>
                    <a:pt x="2994744" y="297462"/>
                    <a:pt x="3010903" y="699750"/>
                  </a:cubicBezTo>
                  <a:lnTo>
                    <a:pt x="3053952" y="17715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2486754" flipH="1">
              <a:off x="3244148" y="798696"/>
              <a:ext cx="6469693" cy="4982858"/>
            </a:xfrm>
            <a:custGeom>
              <a:avLst/>
              <a:gdLst>
                <a:gd name="connsiteX0" fmla="*/ 0 w 6469693"/>
                <a:gd name="connsiteY0" fmla="*/ 4493469 h 4982858"/>
                <a:gd name="connsiteX1" fmla="*/ 916060 w 6469693"/>
                <a:gd name="connsiteY1" fmla="*/ 4982858 h 4982858"/>
                <a:gd name="connsiteX2" fmla="*/ 916061 w 6469693"/>
                <a:gd name="connsiteY2" fmla="*/ 1425009 h 4982858"/>
                <a:gd name="connsiteX3" fmla="*/ 2166580 w 6469693"/>
                <a:gd name="connsiteY3" fmla="*/ 174487 h 4982858"/>
                <a:gd name="connsiteX4" fmla="*/ 6469693 w 6469693"/>
                <a:gd name="connsiteY4" fmla="*/ 174487 h 4982858"/>
                <a:gd name="connsiteX5" fmla="*/ 6143081 w 6469693"/>
                <a:gd name="connsiteY5" fmla="*/ 0 h 4982858"/>
                <a:gd name="connsiteX6" fmla="*/ 1043313 w 6469693"/>
                <a:gd name="connsiteY6" fmla="*/ 0 h 4982858"/>
                <a:gd name="connsiteX7" fmla="*/ 0 w 6469693"/>
                <a:gd name="connsiteY7" fmla="*/ 1043313 h 4982858"/>
                <a:gd name="connsiteX8" fmla="*/ 0 w 6469693"/>
                <a:gd name="connsiteY8" fmla="*/ 4493469 h 498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9693" h="4982858">
                  <a:moveTo>
                    <a:pt x="0" y="4493469"/>
                  </a:moveTo>
                  <a:lnTo>
                    <a:pt x="916060" y="4982858"/>
                  </a:lnTo>
                  <a:lnTo>
                    <a:pt x="916061" y="1425009"/>
                  </a:lnTo>
                  <a:cubicBezTo>
                    <a:pt x="916060" y="734364"/>
                    <a:pt x="1475937" y="174487"/>
                    <a:pt x="2166580" y="174487"/>
                  </a:cubicBezTo>
                  <a:lnTo>
                    <a:pt x="6469693" y="174487"/>
                  </a:lnTo>
                  <a:lnTo>
                    <a:pt x="6143081" y="0"/>
                  </a:lnTo>
                  <a:lnTo>
                    <a:pt x="1043313" y="0"/>
                  </a:lnTo>
                  <a:cubicBezTo>
                    <a:pt x="467106" y="0"/>
                    <a:pt x="0" y="467107"/>
                    <a:pt x="0" y="1043313"/>
                  </a:cubicBezTo>
                  <a:lnTo>
                    <a:pt x="0" y="4493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12486754" flipH="1">
              <a:off x="-11574" y="5000027"/>
              <a:ext cx="6708773" cy="2292649"/>
            </a:xfrm>
            <a:custGeom>
              <a:avLst/>
              <a:gdLst>
                <a:gd name="connsiteX0" fmla="*/ 710112 w 6708773"/>
                <a:gd name="connsiteY0" fmla="*/ 2152601 h 2292649"/>
                <a:gd name="connsiteX1" fmla="*/ 1321201 w 6708773"/>
                <a:gd name="connsiteY1" fmla="*/ 2292298 h 2292649"/>
                <a:gd name="connsiteX2" fmla="*/ 6419104 w 6708773"/>
                <a:gd name="connsiteY2" fmla="*/ 2173713 h 2292649"/>
                <a:gd name="connsiteX3" fmla="*/ 6589135 w 6708773"/>
                <a:gd name="connsiteY3" fmla="*/ 2158474 h 2292649"/>
                <a:gd name="connsiteX4" fmla="*/ 6708773 w 6708773"/>
                <a:gd name="connsiteY4" fmla="*/ 2131509 h 2292649"/>
                <a:gd name="connsiteX5" fmla="*/ 6104816 w 6708773"/>
                <a:gd name="connsiteY5" fmla="*/ 1808856 h 2292649"/>
                <a:gd name="connsiteX6" fmla="*/ 943966 w 6708773"/>
                <a:gd name="connsiteY6" fmla="*/ 1888944 h 2292649"/>
                <a:gd name="connsiteX7" fmla="*/ 186089 w 6708773"/>
                <a:gd name="connsiteY7" fmla="*/ 1154231 h 2292649"/>
                <a:gd name="connsiteX8" fmla="*/ 168178 w 6708773"/>
                <a:gd name="connsiteY8" fmla="*/ 0 h 2292649"/>
                <a:gd name="connsiteX9" fmla="*/ 0 w 6708773"/>
                <a:gd name="connsiteY9" fmla="*/ 314805 h 2292649"/>
                <a:gd name="connsiteX10" fmla="*/ 17039 w 6708773"/>
                <a:gd name="connsiteY10" fmla="*/ 1047427 h 2292649"/>
                <a:gd name="connsiteX11" fmla="*/ 710112 w 6708773"/>
                <a:gd name="connsiteY11" fmla="*/ 2152601 h 229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08773" h="2292649">
                  <a:moveTo>
                    <a:pt x="710112" y="2152601"/>
                  </a:moveTo>
                  <a:cubicBezTo>
                    <a:pt x="892986" y="2246504"/>
                    <a:pt x="1101234" y="2297414"/>
                    <a:pt x="1321201" y="2292298"/>
                  </a:cubicBezTo>
                  <a:lnTo>
                    <a:pt x="6419104" y="2173713"/>
                  </a:lnTo>
                  <a:cubicBezTo>
                    <a:pt x="6476846" y="2172370"/>
                    <a:pt x="6533601" y="2167208"/>
                    <a:pt x="6589135" y="2158474"/>
                  </a:cubicBezTo>
                  <a:lnTo>
                    <a:pt x="6708773" y="2131509"/>
                  </a:lnTo>
                  <a:lnTo>
                    <a:pt x="6104816" y="1808856"/>
                  </a:lnTo>
                  <a:lnTo>
                    <a:pt x="943966" y="1888944"/>
                  </a:lnTo>
                  <a:cubicBezTo>
                    <a:pt x="531797" y="1895341"/>
                    <a:pt x="192486" y="1566399"/>
                    <a:pt x="186089" y="1154231"/>
                  </a:cubicBezTo>
                  <a:lnTo>
                    <a:pt x="168178" y="0"/>
                  </a:lnTo>
                  <a:lnTo>
                    <a:pt x="0" y="314805"/>
                  </a:lnTo>
                  <a:lnTo>
                    <a:pt x="17039" y="1047427"/>
                  </a:lnTo>
                  <a:cubicBezTo>
                    <a:pt x="28297" y="1531356"/>
                    <a:pt x="307795" y="1946017"/>
                    <a:pt x="710112" y="2152601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2486754" flipH="1">
              <a:off x="196027" y="-986724"/>
              <a:ext cx="3420221" cy="3066906"/>
            </a:xfrm>
            <a:custGeom>
              <a:avLst/>
              <a:gdLst>
                <a:gd name="connsiteX0" fmla="*/ 3420221 w 3420221"/>
                <a:gd name="connsiteY0" fmla="*/ 3066906 h 3066906"/>
                <a:gd name="connsiteX1" fmla="*/ 3297480 w 3420221"/>
                <a:gd name="connsiteY1" fmla="*/ 3001334 h 3066906"/>
                <a:gd name="connsiteX2" fmla="*/ 3278974 w 3420221"/>
                <a:gd name="connsiteY2" fmla="*/ 1506285 h 3066906"/>
                <a:gd name="connsiteX3" fmla="*/ 2394449 w 3420221"/>
                <a:gd name="connsiteY3" fmla="*/ 643390 h 3066906"/>
                <a:gd name="connsiteX4" fmla="*/ 0 w 3420221"/>
                <a:gd name="connsiteY4" fmla="*/ 673030 h 3066906"/>
                <a:gd name="connsiteX5" fmla="*/ 344255 w 3420221"/>
                <a:gd name="connsiteY5" fmla="*/ 28640 h 3066906"/>
                <a:gd name="connsiteX6" fmla="*/ 2653207 w 3420221"/>
                <a:gd name="connsiteY6" fmla="*/ 57 h 3066906"/>
                <a:gd name="connsiteX7" fmla="*/ 3391170 w 3420221"/>
                <a:gd name="connsiteY7" fmla="*/ 719974 h 3066906"/>
                <a:gd name="connsiteX8" fmla="*/ 3420221 w 3420221"/>
                <a:gd name="connsiteY8" fmla="*/ 3066906 h 306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0221" h="3066906">
                  <a:moveTo>
                    <a:pt x="3420221" y="3066906"/>
                  </a:moveTo>
                  <a:lnTo>
                    <a:pt x="3297480" y="3001334"/>
                  </a:lnTo>
                  <a:lnTo>
                    <a:pt x="3278974" y="1506285"/>
                  </a:lnTo>
                  <a:cubicBezTo>
                    <a:pt x="3273001" y="1023748"/>
                    <a:pt x="2876985" y="637417"/>
                    <a:pt x="2394449" y="643390"/>
                  </a:cubicBezTo>
                  <a:lnTo>
                    <a:pt x="0" y="673030"/>
                  </a:lnTo>
                  <a:lnTo>
                    <a:pt x="344255" y="28640"/>
                  </a:lnTo>
                  <a:lnTo>
                    <a:pt x="2653207" y="57"/>
                  </a:lnTo>
                  <a:cubicBezTo>
                    <a:pt x="3055790" y="-4925"/>
                    <a:pt x="3386186" y="317392"/>
                    <a:pt x="3391170" y="719974"/>
                  </a:cubicBezTo>
                  <a:lnTo>
                    <a:pt x="3420221" y="3066906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 rot="19843039">
            <a:off x="9748988" y="1456532"/>
            <a:ext cx="21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CONTENTS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 flipH="1">
            <a:off x="8846471" y="2788920"/>
            <a:ext cx="28519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目录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626115" y="1414728"/>
            <a:ext cx="771743" cy="694481"/>
            <a:chOff x="2260633" y="1720544"/>
            <a:chExt cx="771743" cy="694481"/>
          </a:xfrm>
        </p:grpSpPr>
        <p:sp>
          <p:nvSpPr>
            <p:cNvPr id="35" name="圆角矩形 34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26115" y="2426598"/>
            <a:ext cx="771743" cy="694481"/>
            <a:chOff x="2260633" y="1720544"/>
            <a:chExt cx="771743" cy="694481"/>
          </a:xfrm>
        </p:grpSpPr>
        <p:sp>
          <p:nvSpPr>
            <p:cNvPr id="42" name="圆角矩形 41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26115" y="3438468"/>
            <a:ext cx="771743" cy="694481"/>
            <a:chOff x="2260633" y="1720544"/>
            <a:chExt cx="771743" cy="694481"/>
          </a:xfrm>
        </p:grpSpPr>
        <p:sp>
          <p:nvSpPr>
            <p:cNvPr id="45" name="圆角矩形 44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26115" y="4450339"/>
            <a:ext cx="771743" cy="694481"/>
            <a:chOff x="2260633" y="1720544"/>
            <a:chExt cx="771743" cy="694481"/>
          </a:xfrm>
        </p:grpSpPr>
        <p:sp>
          <p:nvSpPr>
            <p:cNvPr id="48" name="圆角矩形 4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545129" y="1411892"/>
            <a:ext cx="1088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1.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584635" y="1444769"/>
            <a:ext cx="3547878" cy="632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年度工作概述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545129" y="2440003"/>
            <a:ext cx="1088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2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584635" y="2472880"/>
            <a:ext cx="3547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工作亮点总结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545129" y="3468114"/>
            <a:ext cx="1088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3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584635" y="3500991"/>
            <a:ext cx="3547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存在问题分析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545129" y="4496225"/>
            <a:ext cx="1088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4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584635" y="4529102"/>
            <a:ext cx="3547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明年工作计划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9817" y="3190461"/>
            <a:ext cx="12145618" cy="3617843"/>
          </a:xfrm>
          <a:custGeom>
            <a:avLst/>
            <a:gdLst>
              <a:gd name="connsiteX0" fmla="*/ 0 w 12145618"/>
              <a:gd name="connsiteY0" fmla="*/ 3617843 h 3617843"/>
              <a:gd name="connsiteX1" fmla="*/ 1510748 w 12145618"/>
              <a:gd name="connsiteY1" fmla="*/ 2097156 h 3617843"/>
              <a:gd name="connsiteX2" fmla="*/ 4412974 w 12145618"/>
              <a:gd name="connsiteY2" fmla="*/ 954156 h 3617843"/>
              <a:gd name="connsiteX3" fmla="*/ 7345018 w 12145618"/>
              <a:gd name="connsiteY3" fmla="*/ 2365513 h 3617843"/>
              <a:gd name="connsiteX4" fmla="*/ 10157792 w 12145618"/>
              <a:gd name="connsiteY4" fmla="*/ 944217 h 3617843"/>
              <a:gd name="connsiteX5" fmla="*/ 12145618 w 12145618"/>
              <a:gd name="connsiteY5" fmla="*/ 0 h 361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5618" h="3617843">
                <a:moveTo>
                  <a:pt x="0" y="3617843"/>
                </a:moveTo>
                <a:cubicBezTo>
                  <a:pt x="387626" y="3079473"/>
                  <a:pt x="775252" y="2541104"/>
                  <a:pt x="1510748" y="2097156"/>
                </a:cubicBezTo>
                <a:cubicBezTo>
                  <a:pt x="2246244" y="1653208"/>
                  <a:pt x="3440596" y="909430"/>
                  <a:pt x="4412974" y="954156"/>
                </a:cubicBezTo>
                <a:cubicBezTo>
                  <a:pt x="5385352" y="998882"/>
                  <a:pt x="6387548" y="2367169"/>
                  <a:pt x="7345018" y="2365513"/>
                </a:cubicBezTo>
                <a:cubicBezTo>
                  <a:pt x="8302488" y="2363856"/>
                  <a:pt x="9357692" y="1338469"/>
                  <a:pt x="10157792" y="944217"/>
                </a:cubicBezTo>
                <a:cubicBezTo>
                  <a:pt x="10957892" y="549965"/>
                  <a:pt x="11551755" y="274982"/>
                  <a:pt x="12145618" y="0"/>
                </a:cubicBezTo>
              </a:path>
            </a:pathLst>
          </a:custGeom>
          <a:noFill/>
          <a:ln>
            <a:solidFill>
              <a:srgbClr val="E3E4E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>
                <a:solidFill>
                  <a:srgbClr val="1F4E79"/>
                </a:solidFill>
                <a:latin typeface="汉仪雅酷黑简" panose="00020600040101010101" charset="-122"/>
                <a:ea typeface="汉仪雅酷黑简" panose="00020600040101010101" charset="-122"/>
              </a:rPr>
              <a:t>4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.1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工作规划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2217811"/>
            <a:ext cx="3385186" cy="4343983"/>
            <a:chOff x="617049" y="2118424"/>
            <a:chExt cx="3385186" cy="4343983"/>
          </a:xfrm>
        </p:grpSpPr>
        <p:grpSp>
          <p:nvGrpSpPr>
            <p:cNvPr id="9" name="组合 33"/>
            <p:cNvGrpSpPr/>
            <p:nvPr/>
          </p:nvGrpSpPr>
          <p:grpSpPr bwMode="auto">
            <a:xfrm rot="16200000">
              <a:off x="1034495" y="4084083"/>
              <a:ext cx="2378885" cy="2377763"/>
              <a:chOff x="5174901" y="2544415"/>
              <a:chExt cx="1769169" cy="1769167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5378260" y="2747772"/>
                <a:ext cx="1362456" cy="136245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500000" scaled="1"/>
                <a:tileRect/>
              </a:gradFill>
              <a:ln w="95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prstClr val="white"/>
                  </a:solidFill>
                  <a:latin typeface="汉仪君黑-45简" panose="020B0604020202020204" charset="-122"/>
                  <a:ea typeface="汉仪君黑-45简" panose="020B0604020202020204" charset="-122"/>
                </a:endParaRPr>
              </a:p>
            </p:txBody>
          </p:sp>
          <p:sp>
            <p:nvSpPr>
              <p:cNvPr id="11" name="弧形 10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16200000"/>
                  <a:gd name="adj2" fmla="val 112109"/>
                </a:avLst>
              </a:prstGeom>
              <a:ln>
                <a:solidFill>
                  <a:srgbClr val="1F4E79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2" name="弧形 11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5400002"/>
                  <a:gd name="adj2" fmla="val 10765101"/>
                </a:avLst>
              </a:prstGeom>
              <a:ln>
                <a:solidFill>
                  <a:srgbClr val="1F4E79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3" name="弧形 12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11248543"/>
                  <a:gd name="adj2" fmla="val 15879374"/>
                </a:avLst>
              </a:prstGeom>
              <a:ln>
                <a:solidFill>
                  <a:srgbClr val="FFD966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4" name="弧形 13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340130"/>
                  <a:gd name="adj2" fmla="val 4970841"/>
                </a:avLst>
              </a:prstGeom>
              <a:ln>
                <a:solidFill>
                  <a:srgbClr val="FFD966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15" name="上箭头 93"/>
            <p:cNvSpPr/>
            <p:nvPr/>
          </p:nvSpPr>
          <p:spPr>
            <a:xfrm flipH="1">
              <a:off x="1175770" y="3422348"/>
              <a:ext cx="2096334" cy="727422"/>
            </a:xfrm>
            <a:custGeom>
              <a:avLst/>
              <a:gdLst>
                <a:gd name="connsiteX0" fmla="*/ 0 w 968846"/>
                <a:gd name="connsiteY0" fmla="*/ 414976 h 1088020"/>
                <a:gd name="connsiteX1" fmla="*/ 484423 w 968846"/>
                <a:gd name="connsiteY1" fmla="*/ 0 h 1088020"/>
                <a:gd name="connsiteX2" fmla="*/ 968846 w 968846"/>
                <a:gd name="connsiteY2" fmla="*/ 414976 h 1088020"/>
                <a:gd name="connsiteX3" fmla="*/ 726635 w 968846"/>
                <a:gd name="connsiteY3" fmla="*/ 414976 h 1088020"/>
                <a:gd name="connsiteX4" fmla="*/ 726635 w 968846"/>
                <a:gd name="connsiteY4" fmla="*/ 1088020 h 1088020"/>
                <a:gd name="connsiteX5" fmla="*/ 242212 w 968846"/>
                <a:gd name="connsiteY5" fmla="*/ 1088020 h 1088020"/>
                <a:gd name="connsiteX6" fmla="*/ 242212 w 968846"/>
                <a:gd name="connsiteY6" fmla="*/ 414976 h 1088020"/>
                <a:gd name="connsiteX7" fmla="*/ 0 w 968846"/>
                <a:gd name="connsiteY7" fmla="*/ 414976 h 1088020"/>
                <a:gd name="connsiteX0-1" fmla="*/ 394395 w 1363241"/>
                <a:gd name="connsiteY0-2" fmla="*/ 414976 h 1713053"/>
                <a:gd name="connsiteX1-3" fmla="*/ 878818 w 1363241"/>
                <a:gd name="connsiteY1-4" fmla="*/ 0 h 1713053"/>
                <a:gd name="connsiteX2-5" fmla="*/ 1363241 w 1363241"/>
                <a:gd name="connsiteY2-6" fmla="*/ 414976 h 1713053"/>
                <a:gd name="connsiteX3-7" fmla="*/ 1121030 w 1363241"/>
                <a:gd name="connsiteY3-8" fmla="*/ 414976 h 1713053"/>
                <a:gd name="connsiteX4-9" fmla="*/ 1121030 w 1363241"/>
                <a:gd name="connsiteY4-10" fmla="*/ 1088020 h 1713053"/>
                <a:gd name="connsiteX5-11" fmla="*/ 0 w 1363241"/>
                <a:gd name="connsiteY5-12" fmla="*/ 1713053 h 1713053"/>
                <a:gd name="connsiteX6-13" fmla="*/ 636607 w 1363241"/>
                <a:gd name="connsiteY6-14" fmla="*/ 414976 h 1713053"/>
                <a:gd name="connsiteX7-15" fmla="*/ 394395 w 1363241"/>
                <a:gd name="connsiteY7-16" fmla="*/ 414976 h 1713053"/>
                <a:gd name="connsiteX0-17" fmla="*/ 394395 w 1468271"/>
                <a:gd name="connsiteY0-18" fmla="*/ 414976 h 1747777"/>
                <a:gd name="connsiteX1-19" fmla="*/ 878818 w 1468271"/>
                <a:gd name="connsiteY1-20" fmla="*/ 0 h 1747777"/>
                <a:gd name="connsiteX2-21" fmla="*/ 1363241 w 1468271"/>
                <a:gd name="connsiteY2-22" fmla="*/ 414976 h 1747777"/>
                <a:gd name="connsiteX3-23" fmla="*/ 1121030 w 1468271"/>
                <a:gd name="connsiteY3-24" fmla="*/ 414976 h 1747777"/>
                <a:gd name="connsiteX4-25" fmla="*/ 1468271 w 1468271"/>
                <a:gd name="connsiteY4-26" fmla="*/ 1747777 h 1747777"/>
                <a:gd name="connsiteX5-27" fmla="*/ 0 w 1468271"/>
                <a:gd name="connsiteY5-28" fmla="*/ 1713053 h 1747777"/>
                <a:gd name="connsiteX6-29" fmla="*/ 636607 w 1468271"/>
                <a:gd name="connsiteY6-30" fmla="*/ 414976 h 1747777"/>
                <a:gd name="connsiteX7-31" fmla="*/ 394395 w 1468271"/>
                <a:gd name="connsiteY7-32" fmla="*/ 414976 h 1747777"/>
                <a:gd name="connsiteX0-33" fmla="*/ 672187 w 1746063"/>
                <a:gd name="connsiteY0-34" fmla="*/ 414976 h 2164466"/>
                <a:gd name="connsiteX1-35" fmla="*/ 1156610 w 1746063"/>
                <a:gd name="connsiteY1-36" fmla="*/ 0 h 2164466"/>
                <a:gd name="connsiteX2-37" fmla="*/ 1641033 w 1746063"/>
                <a:gd name="connsiteY2-38" fmla="*/ 414976 h 2164466"/>
                <a:gd name="connsiteX3-39" fmla="*/ 1398822 w 1746063"/>
                <a:gd name="connsiteY3-40" fmla="*/ 414976 h 2164466"/>
                <a:gd name="connsiteX4-41" fmla="*/ 1746063 w 1746063"/>
                <a:gd name="connsiteY4-42" fmla="*/ 1747777 h 2164466"/>
                <a:gd name="connsiteX5-43" fmla="*/ 0 w 1746063"/>
                <a:gd name="connsiteY5-44" fmla="*/ 2164466 h 2164466"/>
                <a:gd name="connsiteX6-45" fmla="*/ 914399 w 1746063"/>
                <a:gd name="connsiteY6-46" fmla="*/ 414976 h 2164466"/>
                <a:gd name="connsiteX7-47" fmla="*/ 672187 w 1746063"/>
                <a:gd name="connsiteY7-48" fmla="*/ 414976 h 2164466"/>
                <a:gd name="connsiteX0-49" fmla="*/ 672187 w 2012280"/>
                <a:gd name="connsiteY0-50" fmla="*/ 414976 h 2268638"/>
                <a:gd name="connsiteX1-51" fmla="*/ 1156610 w 2012280"/>
                <a:gd name="connsiteY1-52" fmla="*/ 0 h 2268638"/>
                <a:gd name="connsiteX2-53" fmla="*/ 1641033 w 2012280"/>
                <a:gd name="connsiteY2-54" fmla="*/ 414976 h 2268638"/>
                <a:gd name="connsiteX3-55" fmla="*/ 1398822 w 2012280"/>
                <a:gd name="connsiteY3-56" fmla="*/ 414976 h 2268638"/>
                <a:gd name="connsiteX4-57" fmla="*/ 2012280 w 2012280"/>
                <a:gd name="connsiteY4-58" fmla="*/ 2268638 h 2268638"/>
                <a:gd name="connsiteX5-59" fmla="*/ 0 w 2012280"/>
                <a:gd name="connsiteY5-60" fmla="*/ 2164466 h 2268638"/>
                <a:gd name="connsiteX6-61" fmla="*/ 914399 w 2012280"/>
                <a:gd name="connsiteY6-62" fmla="*/ 414976 h 2268638"/>
                <a:gd name="connsiteX7-63" fmla="*/ 672187 w 2012280"/>
                <a:gd name="connsiteY7-64" fmla="*/ 414976 h 2268638"/>
                <a:gd name="connsiteX0-65" fmla="*/ 672187 w 1965982"/>
                <a:gd name="connsiteY0-66" fmla="*/ 414976 h 2176041"/>
                <a:gd name="connsiteX1-67" fmla="*/ 1156610 w 1965982"/>
                <a:gd name="connsiteY1-68" fmla="*/ 0 h 2176041"/>
                <a:gd name="connsiteX2-69" fmla="*/ 1641033 w 1965982"/>
                <a:gd name="connsiteY2-70" fmla="*/ 414976 h 2176041"/>
                <a:gd name="connsiteX3-71" fmla="*/ 1398822 w 1965982"/>
                <a:gd name="connsiteY3-72" fmla="*/ 414976 h 2176041"/>
                <a:gd name="connsiteX4-73" fmla="*/ 1965982 w 1965982"/>
                <a:gd name="connsiteY4-74" fmla="*/ 2176041 h 2176041"/>
                <a:gd name="connsiteX5-75" fmla="*/ 0 w 1965982"/>
                <a:gd name="connsiteY5-76" fmla="*/ 2164466 h 2176041"/>
                <a:gd name="connsiteX6-77" fmla="*/ 914399 w 1965982"/>
                <a:gd name="connsiteY6-78" fmla="*/ 414976 h 2176041"/>
                <a:gd name="connsiteX7-79" fmla="*/ 672187 w 1965982"/>
                <a:gd name="connsiteY7-80" fmla="*/ 414976 h 2176041"/>
                <a:gd name="connsiteX0-81" fmla="*/ 672187 w 2116453"/>
                <a:gd name="connsiteY0-82" fmla="*/ 414976 h 2187616"/>
                <a:gd name="connsiteX1-83" fmla="*/ 1156610 w 2116453"/>
                <a:gd name="connsiteY1-84" fmla="*/ 0 h 2187616"/>
                <a:gd name="connsiteX2-85" fmla="*/ 1641033 w 2116453"/>
                <a:gd name="connsiteY2-86" fmla="*/ 414976 h 2187616"/>
                <a:gd name="connsiteX3-87" fmla="*/ 1398822 w 2116453"/>
                <a:gd name="connsiteY3-88" fmla="*/ 414976 h 2187616"/>
                <a:gd name="connsiteX4-89" fmla="*/ 2116453 w 2116453"/>
                <a:gd name="connsiteY4-90" fmla="*/ 2187616 h 2187616"/>
                <a:gd name="connsiteX5-91" fmla="*/ 0 w 2116453"/>
                <a:gd name="connsiteY5-92" fmla="*/ 2164466 h 2187616"/>
                <a:gd name="connsiteX6-93" fmla="*/ 914399 w 2116453"/>
                <a:gd name="connsiteY6-94" fmla="*/ 414976 h 2187616"/>
                <a:gd name="connsiteX7-95" fmla="*/ 672187 w 2116453"/>
                <a:gd name="connsiteY7-96" fmla="*/ 414976 h 2187616"/>
                <a:gd name="connsiteX0-97" fmla="*/ 672187 w 2116453"/>
                <a:gd name="connsiteY0-98" fmla="*/ 414976 h 2187616"/>
                <a:gd name="connsiteX1-99" fmla="*/ 1156610 w 2116453"/>
                <a:gd name="connsiteY1-100" fmla="*/ 0 h 2187616"/>
                <a:gd name="connsiteX2-101" fmla="*/ 1641033 w 2116453"/>
                <a:gd name="connsiteY2-102" fmla="*/ 414976 h 2187616"/>
                <a:gd name="connsiteX3-103" fmla="*/ 1398822 w 2116453"/>
                <a:gd name="connsiteY3-104" fmla="*/ 414976 h 2187616"/>
                <a:gd name="connsiteX4-105" fmla="*/ 2116453 w 2116453"/>
                <a:gd name="connsiteY4-106" fmla="*/ 2187616 h 2187616"/>
                <a:gd name="connsiteX5-107" fmla="*/ 0 w 2116453"/>
                <a:gd name="connsiteY5-108" fmla="*/ 2164466 h 2187616"/>
                <a:gd name="connsiteX6-109" fmla="*/ 914399 w 2116453"/>
                <a:gd name="connsiteY6-110" fmla="*/ 414976 h 2187616"/>
                <a:gd name="connsiteX7-111" fmla="*/ 672187 w 2116453"/>
                <a:gd name="connsiteY7-112" fmla="*/ 414976 h 2187616"/>
                <a:gd name="connsiteX0-113" fmla="*/ 672187 w 2116453"/>
                <a:gd name="connsiteY0-114" fmla="*/ 414976 h 2187616"/>
                <a:gd name="connsiteX1-115" fmla="*/ 1156610 w 2116453"/>
                <a:gd name="connsiteY1-116" fmla="*/ 0 h 2187616"/>
                <a:gd name="connsiteX2-117" fmla="*/ 1641033 w 2116453"/>
                <a:gd name="connsiteY2-118" fmla="*/ 414976 h 2187616"/>
                <a:gd name="connsiteX3-119" fmla="*/ 1398822 w 2116453"/>
                <a:gd name="connsiteY3-120" fmla="*/ 414976 h 2187616"/>
                <a:gd name="connsiteX4-121" fmla="*/ 2116453 w 2116453"/>
                <a:gd name="connsiteY4-122" fmla="*/ 2187616 h 2187616"/>
                <a:gd name="connsiteX5-123" fmla="*/ 0 w 2116453"/>
                <a:gd name="connsiteY5-124" fmla="*/ 2164466 h 2187616"/>
                <a:gd name="connsiteX6-125" fmla="*/ 914399 w 2116453"/>
                <a:gd name="connsiteY6-126" fmla="*/ 414976 h 2187616"/>
                <a:gd name="connsiteX7-127" fmla="*/ 672187 w 2116453"/>
                <a:gd name="connsiteY7-128" fmla="*/ 414976 h 2187616"/>
                <a:gd name="connsiteX0-129" fmla="*/ 672187 w 2116453"/>
                <a:gd name="connsiteY0-130" fmla="*/ 414976 h 2187616"/>
                <a:gd name="connsiteX1-131" fmla="*/ 1156610 w 2116453"/>
                <a:gd name="connsiteY1-132" fmla="*/ 0 h 2187616"/>
                <a:gd name="connsiteX2-133" fmla="*/ 1641033 w 2116453"/>
                <a:gd name="connsiteY2-134" fmla="*/ 414976 h 2187616"/>
                <a:gd name="connsiteX3-135" fmla="*/ 1398822 w 2116453"/>
                <a:gd name="connsiteY3-136" fmla="*/ 414976 h 2187616"/>
                <a:gd name="connsiteX4-137" fmla="*/ 2116453 w 2116453"/>
                <a:gd name="connsiteY4-138" fmla="*/ 2187616 h 2187616"/>
                <a:gd name="connsiteX5-139" fmla="*/ 0 w 2116453"/>
                <a:gd name="connsiteY5-140" fmla="*/ 2164466 h 2187616"/>
                <a:gd name="connsiteX6-141" fmla="*/ 914399 w 2116453"/>
                <a:gd name="connsiteY6-142" fmla="*/ 414976 h 2187616"/>
                <a:gd name="connsiteX7-143" fmla="*/ 672187 w 2116453"/>
                <a:gd name="connsiteY7-144" fmla="*/ 414976 h 2187616"/>
                <a:gd name="connsiteX0-145" fmla="*/ 672187 w 2116453"/>
                <a:gd name="connsiteY0-146" fmla="*/ 414976 h 2187616"/>
                <a:gd name="connsiteX1-147" fmla="*/ 1156610 w 2116453"/>
                <a:gd name="connsiteY1-148" fmla="*/ 0 h 2187616"/>
                <a:gd name="connsiteX2-149" fmla="*/ 1641033 w 2116453"/>
                <a:gd name="connsiteY2-150" fmla="*/ 414976 h 2187616"/>
                <a:gd name="connsiteX3-151" fmla="*/ 1398822 w 2116453"/>
                <a:gd name="connsiteY3-152" fmla="*/ 414976 h 2187616"/>
                <a:gd name="connsiteX4-153" fmla="*/ 2116453 w 2116453"/>
                <a:gd name="connsiteY4-154" fmla="*/ 2187616 h 2187616"/>
                <a:gd name="connsiteX5-155" fmla="*/ 0 w 2116453"/>
                <a:gd name="connsiteY5-156" fmla="*/ 2164466 h 2187616"/>
                <a:gd name="connsiteX6-157" fmla="*/ 914399 w 2116453"/>
                <a:gd name="connsiteY6-158" fmla="*/ 414976 h 2187616"/>
                <a:gd name="connsiteX7-159" fmla="*/ 672187 w 2116453"/>
                <a:gd name="connsiteY7-160" fmla="*/ 414976 h 2187616"/>
                <a:gd name="connsiteX0-161" fmla="*/ 672187 w 2116453"/>
                <a:gd name="connsiteY0-162" fmla="*/ 414976 h 2187616"/>
                <a:gd name="connsiteX1-163" fmla="*/ 1156610 w 2116453"/>
                <a:gd name="connsiteY1-164" fmla="*/ 0 h 2187616"/>
                <a:gd name="connsiteX2-165" fmla="*/ 1641033 w 2116453"/>
                <a:gd name="connsiteY2-166" fmla="*/ 414976 h 2187616"/>
                <a:gd name="connsiteX3-167" fmla="*/ 1398822 w 2116453"/>
                <a:gd name="connsiteY3-168" fmla="*/ 414976 h 2187616"/>
                <a:gd name="connsiteX4-169" fmla="*/ 2116453 w 2116453"/>
                <a:gd name="connsiteY4-170" fmla="*/ 2187616 h 2187616"/>
                <a:gd name="connsiteX5-171" fmla="*/ 0 w 2116453"/>
                <a:gd name="connsiteY5-172" fmla="*/ 2164466 h 2187616"/>
                <a:gd name="connsiteX6-173" fmla="*/ 914399 w 2116453"/>
                <a:gd name="connsiteY6-174" fmla="*/ 414976 h 2187616"/>
                <a:gd name="connsiteX7-175" fmla="*/ 672187 w 2116453"/>
                <a:gd name="connsiteY7-176" fmla="*/ 414976 h 2187616"/>
                <a:gd name="connsiteX0-177" fmla="*/ 672187 w 2880382"/>
                <a:gd name="connsiteY0-178" fmla="*/ 414976 h 2395961"/>
                <a:gd name="connsiteX1-179" fmla="*/ 1156610 w 2880382"/>
                <a:gd name="connsiteY1-180" fmla="*/ 0 h 2395961"/>
                <a:gd name="connsiteX2-181" fmla="*/ 1641033 w 2880382"/>
                <a:gd name="connsiteY2-182" fmla="*/ 414976 h 2395961"/>
                <a:gd name="connsiteX3-183" fmla="*/ 1398822 w 2880382"/>
                <a:gd name="connsiteY3-184" fmla="*/ 414976 h 2395961"/>
                <a:gd name="connsiteX4-185" fmla="*/ 2880382 w 2880382"/>
                <a:gd name="connsiteY4-186" fmla="*/ 2395961 h 2395961"/>
                <a:gd name="connsiteX5-187" fmla="*/ 0 w 2880382"/>
                <a:gd name="connsiteY5-188" fmla="*/ 2164466 h 2395961"/>
                <a:gd name="connsiteX6-189" fmla="*/ 914399 w 2880382"/>
                <a:gd name="connsiteY6-190" fmla="*/ 414976 h 2395961"/>
                <a:gd name="connsiteX7-191" fmla="*/ 672187 w 2880382"/>
                <a:gd name="connsiteY7-192" fmla="*/ 414976 h 2395961"/>
                <a:gd name="connsiteX0-193" fmla="*/ 949979 w 3158174"/>
                <a:gd name="connsiteY0-194" fmla="*/ 414976 h 2395961"/>
                <a:gd name="connsiteX1-195" fmla="*/ 1434402 w 3158174"/>
                <a:gd name="connsiteY1-196" fmla="*/ 0 h 2395961"/>
                <a:gd name="connsiteX2-197" fmla="*/ 1918825 w 3158174"/>
                <a:gd name="connsiteY2-198" fmla="*/ 414976 h 2395961"/>
                <a:gd name="connsiteX3-199" fmla="*/ 1676614 w 3158174"/>
                <a:gd name="connsiteY3-200" fmla="*/ 414976 h 2395961"/>
                <a:gd name="connsiteX4-201" fmla="*/ 3158174 w 3158174"/>
                <a:gd name="connsiteY4-202" fmla="*/ 2395961 h 2395961"/>
                <a:gd name="connsiteX5-203" fmla="*/ 0 w 3158174"/>
                <a:gd name="connsiteY5-204" fmla="*/ 2384385 h 2395961"/>
                <a:gd name="connsiteX6-205" fmla="*/ 1192191 w 3158174"/>
                <a:gd name="connsiteY6-206" fmla="*/ 414976 h 2395961"/>
                <a:gd name="connsiteX7-207" fmla="*/ 949979 w 3158174"/>
                <a:gd name="connsiteY7-208" fmla="*/ 414976 h 2395961"/>
                <a:gd name="connsiteX0-209" fmla="*/ 1193047 w 3401242"/>
                <a:gd name="connsiteY0-210" fmla="*/ 414976 h 2407534"/>
                <a:gd name="connsiteX1-211" fmla="*/ 1677470 w 3401242"/>
                <a:gd name="connsiteY1-212" fmla="*/ 0 h 2407534"/>
                <a:gd name="connsiteX2-213" fmla="*/ 2161893 w 3401242"/>
                <a:gd name="connsiteY2-214" fmla="*/ 414976 h 2407534"/>
                <a:gd name="connsiteX3-215" fmla="*/ 1919682 w 3401242"/>
                <a:gd name="connsiteY3-216" fmla="*/ 414976 h 2407534"/>
                <a:gd name="connsiteX4-217" fmla="*/ 3401242 w 3401242"/>
                <a:gd name="connsiteY4-218" fmla="*/ 2395961 h 2407534"/>
                <a:gd name="connsiteX5-219" fmla="*/ 0 w 3401242"/>
                <a:gd name="connsiteY5-220" fmla="*/ 2407534 h 2407534"/>
                <a:gd name="connsiteX6-221" fmla="*/ 1435259 w 3401242"/>
                <a:gd name="connsiteY6-222" fmla="*/ 414976 h 2407534"/>
                <a:gd name="connsiteX7-223" fmla="*/ 1193047 w 3401242"/>
                <a:gd name="connsiteY7-224" fmla="*/ 414976 h 24075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401242" h="2407534">
                  <a:moveTo>
                    <a:pt x="1193047" y="414976"/>
                  </a:moveTo>
                  <a:lnTo>
                    <a:pt x="1677470" y="0"/>
                  </a:lnTo>
                  <a:lnTo>
                    <a:pt x="2161893" y="414976"/>
                  </a:lnTo>
                  <a:lnTo>
                    <a:pt x="1919682" y="414976"/>
                  </a:lnTo>
                  <a:cubicBezTo>
                    <a:pt x="2054720" y="1086879"/>
                    <a:pt x="2884240" y="2025000"/>
                    <a:pt x="3401242" y="2395961"/>
                  </a:cubicBezTo>
                  <a:lnTo>
                    <a:pt x="0" y="2407534"/>
                  </a:lnTo>
                  <a:cubicBezTo>
                    <a:pt x="663615" y="2171611"/>
                    <a:pt x="1292504" y="1056012"/>
                    <a:pt x="1435259" y="414976"/>
                  </a:cubicBezTo>
                  <a:lnTo>
                    <a:pt x="1193047" y="41497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F4E79"/>
                </a:gs>
                <a:gs pos="92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17049" y="2118424"/>
              <a:ext cx="338518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请在这里输入您想表达的内容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并适当进行量化结果分析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315725" y="4977688"/>
              <a:ext cx="1823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输入关键词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03054" y="955541"/>
            <a:ext cx="3385186" cy="4343983"/>
            <a:chOff x="617049" y="2118424"/>
            <a:chExt cx="3385186" cy="4343983"/>
          </a:xfrm>
        </p:grpSpPr>
        <p:grpSp>
          <p:nvGrpSpPr>
            <p:cNvPr id="22" name="组合 33"/>
            <p:cNvGrpSpPr/>
            <p:nvPr/>
          </p:nvGrpSpPr>
          <p:grpSpPr bwMode="auto">
            <a:xfrm rot="16200000">
              <a:off x="1034495" y="4084083"/>
              <a:ext cx="2378885" cy="2377763"/>
              <a:chOff x="5174901" y="2544415"/>
              <a:chExt cx="1769169" cy="1769167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378260" y="2747772"/>
                <a:ext cx="1362456" cy="136245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500000" scaled="1"/>
                <a:tileRect/>
              </a:gradFill>
              <a:ln w="95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prstClr val="white"/>
                  </a:solidFill>
                  <a:latin typeface="汉仪君黑-45简" panose="020B0604020202020204" charset="-122"/>
                  <a:ea typeface="汉仪君黑-45简" panose="020B0604020202020204" charset="-122"/>
                </a:endParaRPr>
              </a:p>
            </p:txBody>
          </p:sp>
          <p:sp>
            <p:nvSpPr>
              <p:cNvPr id="29" name="弧形 28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16200000"/>
                  <a:gd name="adj2" fmla="val 112109"/>
                </a:avLst>
              </a:prstGeom>
              <a:ln>
                <a:solidFill>
                  <a:srgbClr val="1F4E79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30" name="弧形 29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5400002"/>
                  <a:gd name="adj2" fmla="val 10765101"/>
                </a:avLst>
              </a:prstGeom>
              <a:ln>
                <a:solidFill>
                  <a:srgbClr val="1F4E79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33" name="弧形 32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11248543"/>
                  <a:gd name="adj2" fmla="val 15879374"/>
                </a:avLst>
              </a:prstGeom>
              <a:ln>
                <a:solidFill>
                  <a:srgbClr val="FFD966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34" name="弧形 33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340130"/>
                  <a:gd name="adj2" fmla="val 4970841"/>
                </a:avLst>
              </a:prstGeom>
              <a:ln>
                <a:solidFill>
                  <a:srgbClr val="FFD966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23" name="上箭头 93"/>
            <p:cNvSpPr/>
            <p:nvPr/>
          </p:nvSpPr>
          <p:spPr>
            <a:xfrm flipH="1">
              <a:off x="1175770" y="3422348"/>
              <a:ext cx="2096334" cy="727422"/>
            </a:xfrm>
            <a:custGeom>
              <a:avLst/>
              <a:gdLst>
                <a:gd name="connsiteX0" fmla="*/ 0 w 968846"/>
                <a:gd name="connsiteY0" fmla="*/ 414976 h 1088020"/>
                <a:gd name="connsiteX1" fmla="*/ 484423 w 968846"/>
                <a:gd name="connsiteY1" fmla="*/ 0 h 1088020"/>
                <a:gd name="connsiteX2" fmla="*/ 968846 w 968846"/>
                <a:gd name="connsiteY2" fmla="*/ 414976 h 1088020"/>
                <a:gd name="connsiteX3" fmla="*/ 726635 w 968846"/>
                <a:gd name="connsiteY3" fmla="*/ 414976 h 1088020"/>
                <a:gd name="connsiteX4" fmla="*/ 726635 w 968846"/>
                <a:gd name="connsiteY4" fmla="*/ 1088020 h 1088020"/>
                <a:gd name="connsiteX5" fmla="*/ 242212 w 968846"/>
                <a:gd name="connsiteY5" fmla="*/ 1088020 h 1088020"/>
                <a:gd name="connsiteX6" fmla="*/ 242212 w 968846"/>
                <a:gd name="connsiteY6" fmla="*/ 414976 h 1088020"/>
                <a:gd name="connsiteX7" fmla="*/ 0 w 968846"/>
                <a:gd name="connsiteY7" fmla="*/ 414976 h 1088020"/>
                <a:gd name="connsiteX0-1" fmla="*/ 394395 w 1363241"/>
                <a:gd name="connsiteY0-2" fmla="*/ 414976 h 1713053"/>
                <a:gd name="connsiteX1-3" fmla="*/ 878818 w 1363241"/>
                <a:gd name="connsiteY1-4" fmla="*/ 0 h 1713053"/>
                <a:gd name="connsiteX2-5" fmla="*/ 1363241 w 1363241"/>
                <a:gd name="connsiteY2-6" fmla="*/ 414976 h 1713053"/>
                <a:gd name="connsiteX3-7" fmla="*/ 1121030 w 1363241"/>
                <a:gd name="connsiteY3-8" fmla="*/ 414976 h 1713053"/>
                <a:gd name="connsiteX4-9" fmla="*/ 1121030 w 1363241"/>
                <a:gd name="connsiteY4-10" fmla="*/ 1088020 h 1713053"/>
                <a:gd name="connsiteX5-11" fmla="*/ 0 w 1363241"/>
                <a:gd name="connsiteY5-12" fmla="*/ 1713053 h 1713053"/>
                <a:gd name="connsiteX6-13" fmla="*/ 636607 w 1363241"/>
                <a:gd name="connsiteY6-14" fmla="*/ 414976 h 1713053"/>
                <a:gd name="connsiteX7-15" fmla="*/ 394395 w 1363241"/>
                <a:gd name="connsiteY7-16" fmla="*/ 414976 h 1713053"/>
                <a:gd name="connsiteX0-17" fmla="*/ 394395 w 1468271"/>
                <a:gd name="connsiteY0-18" fmla="*/ 414976 h 1747777"/>
                <a:gd name="connsiteX1-19" fmla="*/ 878818 w 1468271"/>
                <a:gd name="connsiteY1-20" fmla="*/ 0 h 1747777"/>
                <a:gd name="connsiteX2-21" fmla="*/ 1363241 w 1468271"/>
                <a:gd name="connsiteY2-22" fmla="*/ 414976 h 1747777"/>
                <a:gd name="connsiteX3-23" fmla="*/ 1121030 w 1468271"/>
                <a:gd name="connsiteY3-24" fmla="*/ 414976 h 1747777"/>
                <a:gd name="connsiteX4-25" fmla="*/ 1468271 w 1468271"/>
                <a:gd name="connsiteY4-26" fmla="*/ 1747777 h 1747777"/>
                <a:gd name="connsiteX5-27" fmla="*/ 0 w 1468271"/>
                <a:gd name="connsiteY5-28" fmla="*/ 1713053 h 1747777"/>
                <a:gd name="connsiteX6-29" fmla="*/ 636607 w 1468271"/>
                <a:gd name="connsiteY6-30" fmla="*/ 414976 h 1747777"/>
                <a:gd name="connsiteX7-31" fmla="*/ 394395 w 1468271"/>
                <a:gd name="connsiteY7-32" fmla="*/ 414976 h 1747777"/>
                <a:gd name="connsiteX0-33" fmla="*/ 672187 w 1746063"/>
                <a:gd name="connsiteY0-34" fmla="*/ 414976 h 2164466"/>
                <a:gd name="connsiteX1-35" fmla="*/ 1156610 w 1746063"/>
                <a:gd name="connsiteY1-36" fmla="*/ 0 h 2164466"/>
                <a:gd name="connsiteX2-37" fmla="*/ 1641033 w 1746063"/>
                <a:gd name="connsiteY2-38" fmla="*/ 414976 h 2164466"/>
                <a:gd name="connsiteX3-39" fmla="*/ 1398822 w 1746063"/>
                <a:gd name="connsiteY3-40" fmla="*/ 414976 h 2164466"/>
                <a:gd name="connsiteX4-41" fmla="*/ 1746063 w 1746063"/>
                <a:gd name="connsiteY4-42" fmla="*/ 1747777 h 2164466"/>
                <a:gd name="connsiteX5-43" fmla="*/ 0 w 1746063"/>
                <a:gd name="connsiteY5-44" fmla="*/ 2164466 h 2164466"/>
                <a:gd name="connsiteX6-45" fmla="*/ 914399 w 1746063"/>
                <a:gd name="connsiteY6-46" fmla="*/ 414976 h 2164466"/>
                <a:gd name="connsiteX7-47" fmla="*/ 672187 w 1746063"/>
                <a:gd name="connsiteY7-48" fmla="*/ 414976 h 2164466"/>
                <a:gd name="connsiteX0-49" fmla="*/ 672187 w 2012280"/>
                <a:gd name="connsiteY0-50" fmla="*/ 414976 h 2268638"/>
                <a:gd name="connsiteX1-51" fmla="*/ 1156610 w 2012280"/>
                <a:gd name="connsiteY1-52" fmla="*/ 0 h 2268638"/>
                <a:gd name="connsiteX2-53" fmla="*/ 1641033 w 2012280"/>
                <a:gd name="connsiteY2-54" fmla="*/ 414976 h 2268638"/>
                <a:gd name="connsiteX3-55" fmla="*/ 1398822 w 2012280"/>
                <a:gd name="connsiteY3-56" fmla="*/ 414976 h 2268638"/>
                <a:gd name="connsiteX4-57" fmla="*/ 2012280 w 2012280"/>
                <a:gd name="connsiteY4-58" fmla="*/ 2268638 h 2268638"/>
                <a:gd name="connsiteX5-59" fmla="*/ 0 w 2012280"/>
                <a:gd name="connsiteY5-60" fmla="*/ 2164466 h 2268638"/>
                <a:gd name="connsiteX6-61" fmla="*/ 914399 w 2012280"/>
                <a:gd name="connsiteY6-62" fmla="*/ 414976 h 2268638"/>
                <a:gd name="connsiteX7-63" fmla="*/ 672187 w 2012280"/>
                <a:gd name="connsiteY7-64" fmla="*/ 414976 h 2268638"/>
                <a:gd name="connsiteX0-65" fmla="*/ 672187 w 1965982"/>
                <a:gd name="connsiteY0-66" fmla="*/ 414976 h 2176041"/>
                <a:gd name="connsiteX1-67" fmla="*/ 1156610 w 1965982"/>
                <a:gd name="connsiteY1-68" fmla="*/ 0 h 2176041"/>
                <a:gd name="connsiteX2-69" fmla="*/ 1641033 w 1965982"/>
                <a:gd name="connsiteY2-70" fmla="*/ 414976 h 2176041"/>
                <a:gd name="connsiteX3-71" fmla="*/ 1398822 w 1965982"/>
                <a:gd name="connsiteY3-72" fmla="*/ 414976 h 2176041"/>
                <a:gd name="connsiteX4-73" fmla="*/ 1965982 w 1965982"/>
                <a:gd name="connsiteY4-74" fmla="*/ 2176041 h 2176041"/>
                <a:gd name="connsiteX5-75" fmla="*/ 0 w 1965982"/>
                <a:gd name="connsiteY5-76" fmla="*/ 2164466 h 2176041"/>
                <a:gd name="connsiteX6-77" fmla="*/ 914399 w 1965982"/>
                <a:gd name="connsiteY6-78" fmla="*/ 414976 h 2176041"/>
                <a:gd name="connsiteX7-79" fmla="*/ 672187 w 1965982"/>
                <a:gd name="connsiteY7-80" fmla="*/ 414976 h 2176041"/>
                <a:gd name="connsiteX0-81" fmla="*/ 672187 w 2116453"/>
                <a:gd name="connsiteY0-82" fmla="*/ 414976 h 2187616"/>
                <a:gd name="connsiteX1-83" fmla="*/ 1156610 w 2116453"/>
                <a:gd name="connsiteY1-84" fmla="*/ 0 h 2187616"/>
                <a:gd name="connsiteX2-85" fmla="*/ 1641033 w 2116453"/>
                <a:gd name="connsiteY2-86" fmla="*/ 414976 h 2187616"/>
                <a:gd name="connsiteX3-87" fmla="*/ 1398822 w 2116453"/>
                <a:gd name="connsiteY3-88" fmla="*/ 414976 h 2187616"/>
                <a:gd name="connsiteX4-89" fmla="*/ 2116453 w 2116453"/>
                <a:gd name="connsiteY4-90" fmla="*/ 2187616 h 2187616"/>
                <a:gd name="connsiteX5-91" fmla="*/ 0 w 2116453"/>
                <a:gd name="connsiteY5-92" fmla="*/ 2164466 h 2187616"/>
                <a:gd name="connsiteX6-93" fmla="*/ 914399 w 2116453"/>
                <a:gd name="connsiteY6-94" fmla="*/ 414976 h 2187616"/>
                <a:gd name="connsiteX7-95" fmla="*/ 672187 w 2116453"/>
                <a:gd name="connsiteY7-96" fmla="*/ 414976 h 2187616"/>
                <a:gd name="connsiteX0-97" fmla="*/ 672187 w 2116453"/>
                <a:gd name="connsiteY0-98" fmla="*/ 414976 h 2187616"/>
                <a:gd name="connsiteX1-99" fmla="*/ 1156610 w 2116453"/>
                <a:gd name="connsiteY1-100" fmla="*/ 0 h 2187616"/>
                <a:gd name="connsiteX2-101" fmla="*/ 1641033 w 2116453"/>
                <a:gd name="connsiteY2-102" fmla="*/ 414976 h 2187616"/>
                <a:gd name="connsiteX3-103" fmla="*/ 1398822 w 2116453"/>
                <a:gd name="connsiteY3-104" fmla="*/ 414976 h 2187616"/>
                <a:gd name="connsiteX4-105" fmla="*/ 2116453 w 2116453"/>
                <a:gd name="connsiteY4-106" fmla="*/ 2187616 h 2187616"/>
                <a:gd name="connsiteX5-107" fmla="*/ 0 w 2116453"/>
                <a:gd name="connsiteY5-108" fmla="*/ 2164466 h 2187616"/>
                <a:gd name="connsiteX6-109" fmla="*/ 914399 w 2116453"/>
                <a:gd name="connsiteY6-110" fmla="*/ 414976 h 2187616"/>
                <a:gd name="connsiteX7-111" fmla="*/ 672187 w 2116453"/>
                <a:gd name="connsiteY7-112" fmla="*/ 414976 h 2187616"/>
                <a:gd name="connsiteX0-113" fmla="*/ 672187 w 2116453"/>
                <a:gd name="connsiteY0-114" fmla="*/ 414976 h 2187616"/>
                <a:gd name="connsiteX1-115" fmla="*/ 1156610 w 2116453"/>
                <a:gd name="connsiteY1-116" fmla="*/ 0 h 2187616"/>
                <a:gd name="connsiteX2-117" fmla="*/ 1641033 w 2116453"/>
                <a:gd name="connsiteY2-118" fmla="*/ 414976 h 2187616"/>
                <a:gd name="connsiteX3-119" fmla="*/ 1398822 w 2116453"/>
                <a:gd name="connsiteY3-120" fmla="*/ 414976 h 2187616"/>
                <a:gd name="connsiteX4-121" fmla="*/ 2116453 w 2116453"/>
                <a:gd name="connsiteY4-122" fmla="*/ 2187616 h 2187616"/>
                <a:gd name="connsiteX5-123" fmla="*/ 0 w 2116453"/>
                <a:gd name="connsiteY5-124" fmla="*/ 2164466 h 2187616"/>
                <a:gd name="connsiteX6-125" fmla="*/ 914399 w 2116453"/>
                <a:gd name="connsiteY6-126" fmla="*/ 414976 h 2187616"/>
                <a:gd name="connsiteX7-127" fmla="*/ 672187 w 2116453"/>
                <a:gd name="connsiteY7-128" fmla="*/ 414976 h 2187616"/>
                <a:gd name="connsiteX0-129" fmla="*/ 672187 w 2116453"/>
                <a:gd name="connsiteY0-130" fmla="*/ 414976 h 2187616"/>
                <a:gd name="connsiteX1-131" fmla="*/ 1156610 w 2116453"/>
                <a:gd name="connsiteY1-132" fmla="*/ 0 h 2187616"/>
                <a:gd name="connsiteX2-133" fmla="*/ 1641033 w 2116453"/>
                <a:gd name="connsiteY2-134" fmla="*/ 414976 h 2187616"/>
                <a:gd name="connsiteX3-135" fmla="*/ 1398822 w 2116453"/>
                <a:gd name="connsiteY3-136" fmla="*/ 414976 h 2187616"/>
                <a:gd name="connsiteX4-137" fmla="*/ 2116453 w 2116453"/>
                <a:gd name="connsiteY4-138" fmla="*/ 2187616 h 2187616"/>
                <a:gd name="connsiteX5-139" fmla="*/ 0 w 2116453"/>
                <a:gd name="connsiteY5-140" fmla="*/ 2164466 h 2187616"/>
                <a:gd name="connsiteX6-141" fmla="*/ 914399 w 2116453"/>
                <a:gd name="connsiteY6-142" fmla="*/ 414976 h 2187616"/>
                <a:gd name="connsiteX7-143" fmla="*/ 672187 w 2116453"/>
                <a:gd name="connsiteY7-144" fmla="*/ 414976 h 2187616"/>
                <a:gd name="connsiteX0-145" fmla="*/ 672187 w 2116453"/>
                <a:gd name="connsiteY0-146" fmla="*/ 414976 h 2187616"/>
                <a:gd name="connsiteX1-147" fmla="*/ 1156610 w 2116453"/>
                <a:gd name="connsiteY1-148" fmla="*/ 0 h 2187616"/>
                <a:gd name="connsiteX2-149" fmla="*/ 1641033 w 2116453"/>
                <a:gd name="connsiteY2-150" fmla="*/ 414976 h 2187616"/>
                <a:gd name="connsiteX3-151" fmla="*/ 1398822 w 2116453"/>
                <a:gd name="connsiteY3-152" fmla="*/ 414976 h 2187616"/>
                <a:gd name="connsiteX4-153" fmla="*/ 2116453 w 2116453"/>
                <a:gd name="connsiteY4-154" fmla="*/ 2187616 h 2187616"/>
                <a:gd name="connsiteX5-155" fmla="*/ 0 w 2116453"/>
                <a:gd name="connsiteY5-156" fmla="*/ 2164466 h 2187616"/>
                <a:gd name="connsiteX6-157" fmla="*/ 914399 w 2116453"/>
                <a:gd name="connsiteY6-158" fmla="*/ 414976 h 2187616"/>
                <a:gd name="connsiteX7-159" fmla="*/ 672187 w 2116453"/>
                <a:gd name="connsiteY7-160" fmla="*/ 414976 h 2187616"/>
                <a:gd name="connsiteX0-161" fmla="*/ 672187 w 2116453"/>
                <a:gd name="connsiteY0-162" fmla="*/ 414976 h 2187616"/>
                <a:gd name="connsiteX1-163" fmla="*/ 1156610 w 2116453"/>
                <a:gd name="connsiteY1-164" fmla="*/ 0 h 2187616"/>
                <a:gd name="connsiteX2-165" fmla="*/ 1641033 w 2116453"/>
                <a:gd name="connsiteY2-166" fmla="*/ 414976 h 2187616"/>
                <a:gd name="connsiteX3-167" fmla="*/ 1398822 w 2116453"/>
                <a:gd name="connsiteY3-168" fmla="*/ 414976 h 2187616"/>
                <a:gd name="connsiteX4-169" fmla="*/ 2116453 w 2116453"/>
                <a:gd name="connsiteY4-170" fmla="*/ 2187616 h 2187616"/>
                <a:gd name="connsiteX5-171" fmla="*/ 0 w 2116453"/>
                <a:gd name="connsiteY5-172" fmla="*/ 2164466 h 2187616"/>
                <a:gd name="connsiteX6-173" fmla="*/ 914399 w 2116453"/>
                <a:gd name="connsiteY6-174" fmla="*/ 414976 h 2187616"/>
                <a:gd name="connsiteX7-175" fmla="*/ 672187 w 2116453"/>
                <a:gd name="connsiteY7-176" fmla="*/ 414976 h 2187616"/>
                <a:gd name="connsiteX0-177" fmla="*/ 672187 w 2880382"/>
                <a:gd name="connsiteY0-178" fmla="*/ 414976 h 2395961"/>
                <a:gd name="connsiteX1-179" fmla="*/ 1156610 w 2880382"/>
                <a:gd name="connsiteY1-180" fmla="*/ 0 h 2395961"/>
                <a:gd name="connsiteX2-181" fmla="*/ 1641033 w 2880382"/>
                <a:gd name="connsiteY2-182" fmla="*/ 414976 h 2395961"/>
                <a:gd name="connsiteX3-183" fmla="*/ 1398822 w 2880382"/>
                <a:gd name="connsiteY3-184" fmla="*/ 414976 h 2395961"/>
                <a:gd name="connsiteX4-185" fmla="*/ 2880382 w 2880382"/>
                <a:gd name="connsiteY4-186" fmla="*/ 2395961 h 2395961"/>
                <a:gd name="connsiteX5-187" fmla="*/ 0 w 2880382"/>
                <a:gd name="connsiteY5-188" fmla="*/ 2164466 h 2395961"/>
                <a:gd name="connsiteX6-189" fmla="*/ 914399 w 2880382"/>
                <a:gd name="connsiteY6-190" fmla="*/ 414976 h 2395961"/>
                <a:gd name="connsiteX7-191" fmla="*/ 672187 w 2880382"/>
                <a:gd name="connsiteY7-192" fmla="*/ 414976 h 2395961"/>
                <a:gd name="connsiteX0-193" fmla="*/ 949979 w 3158174"/>
                <a:gd name="connsiteY0-194" fmla="*/ 414976 h 2395961"/>
                <a:gd name="connsiteX1-195" fmla="*/ 1434402 w 3158174"/>
                <a:gd name="connsiteY1-196" fmla="*/ 0 h 2395961"/>
                <a:gd name="connsiteX2-197" fmla="*/ 1918825 w 3158174"/>
                <a:gd name="connsiteY2-198" fmla="*/ 414976 h 2395961"/>
                <a:gd name="connsiteX3-199" fmla="*/ 1676614 w 3158174"/>
                <a:gd name="connsiteY3-200" fmla="*/ 414976 h 2395961"/>
                <a:gd name="connsiteX4-201" fmla="*/ 3158174 w 3158174"/>
                <a:gd name="connsiteY4-202" fmla="*/ 2395961 h 2395961"/>
                <a:gd name="connsiteX5-203" fmla="*/ 0 w 3158174"/>
                <a:gd name="connsiteY5-204" fmla="*/ 2384385 h 2395961"/>
                <a:gd name="connsiteX6-205" fmla="*/ 1192191 w 3158174"/>
                <a:gd name="connsiteY6-206" fmla="*/ 414976 h 2395961"/>
                <a:gd name="connsiteX7-207" fmla="*/ 949979 w 3158174"/>
                <a:gd name="connsiteY7-208" fmla="*/ 414976 h 2395961"/>
                <a:gd name="connsiteX0-209" fmla="*/ 1193047 w 3401242"/>
                <a:gd name="connsiteY0-210" fmla="*/ 414976 h 2407534"/>
                <a:gd name="connsiteX1-211" fmla="*/ 1677470 w 3401242"/>
                <a:gd name="connsiteY1-212" fmla="*/ 0 h 2407534"/>
                <a:gd name="connsiteX2-213" fmla="*/ 2161893 w 3401242"/>
                <a:gd name="connsiteY2-214" fmla="*/ 414976 h 2407534"/>
                <a:gd name="connsiteX3-215" fmla="*/ 1919682 w 3401242"/>
                <a:gd name="connsiteY3-216" fmla="*/ 414976 h 2407534"/>
                <a:gd name="connsiteX4-217" fmla="*/ 3401242 w 3401242"/>
                <a:gd name="connsiteY4-218" fmla="*/ 2395961 h 2407534"/>
                <a:gd name="connsiteX5-219" fmla="*/ 0 w 3401242"/>
                <a:gd name="connsiteY5-220" fmla="*/ 2407534 h 2407534"/>
                <a:gd name="connsiteX6-221" fmla="*/ 1435259 w 3401242"/>
                <a:gd name="connsiteY6-222" fmla="*/ 414976 h 2407534"/>
                <a:gd name="connsiteX7-223" fmla="*/ 1193047 w 3401242"/>
                <a:gd name="connsiteY7-224" fmla="*/ 414976 h 24075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401242" h="2407534">
                  <a:moveTo>
                    <a:pt x="1193047" y="414976"/>
                  </a:moveTo>
                  <a:lnTo>
                    <a:pt x="1677470" y="0"/>
                  </a:lnTo>
                  <a:lnTo>
                    <a:pt x="2161893" y="414976"/>
                  </a:lnTo>
                  <a:lnTo>
                    <a:pt x="1919682" y="414976"/>
                  </a:lnTo>
                  <a:cubicBezTo>
                    <a:pt x="2054720" y="1086879"/>
                    <a:pt x="2884240" y="2025000"/>
                    <a:pt x="3401242" y="2395961"/>
                  </a:cubicBezTo>
                  <a:lnTo>
                    <a:pt x="0" y="2407534"/>
                  </a:lnTo>
                  <a:cubicBezTo>
                    <a:pt x="663615" y="2171611"/>
                    <a:pt x="1292504" y="1056012"/>
                    <a:pt x="1435259" y="414976"/>
                  </a:cubicBezTo>
                  <a:lnTo>
                    <a:pt x="1193047" y="41497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F4E79"/>
                </a:gs>
                <a:gs pos="92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17049" y="2118424"/>
              <a:ext cx="338518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请在这里输入您想表达的内容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并适当进行量化结果分析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315725" y="4977688"/>
              <a:ext cx="1823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输入关键词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606108" y="2217811"/>
            <a:ext cx="3385186" cy="4343983"/>
            <a:chOff x="617049" y="2118424"/>
            <a:chExt cx="3385186" cy="4343983"/>
          </a:xfrm>
        </p:grpSpPr>
        <p:grpSp>
          <p:nvGrpSpPr>
            <p:cNvPr id="36" name="组合 33"/>
            <p:cNvGrpSpPr/>
            <p:nvPr/>
          </p:nvGrpSpPr>
          <p:grpSpPr bwMode="auto">
            <a:xfrm rot="16200000">
              <a:off x="1034495" y="4084083"/>
              <a:ext cx="2378885" cy="2377763"/>
              <a:chOff x="5174901" y="2544415"/>
              <a:chExt cx="1769169" cy="1769167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5378260" y="2747772"/>
                <a:ext cx="1362456" cy="136245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500000" scaled="1"/>
                <a:tileRect/>
              </a:gradFill>
              <a:ln w="95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prstClr val="white"/>
                  </a:solidFill>
                  <a:latin typeface="汉仪君黑-45简" panose="020B0604020202020204" charset="-122"/>
                  <a:ea typeface="汉仪君黑-45简" panose="020B0604020202020204" charset="-122"/>
                </a:endParaRPr>
              </a:p>
            </p:txBody>
          </p:sp>
          <p:sp>
            <p:nvSpPr>
              <p:cNvPr id="41" name="弧形 40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16200000"/>
                  <a:gd name="adj2" fmla="val 112109"/>
                </a:avLst>
              </a:prstGeom>
              <a:ln>
                <a:solidFill>
                  <a:srgbClr val="1F4E79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42" name="弧形 41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5400002"/>
                  <a:gd name="adj2" fmla="val 10765101"/>
                </a:avLst>
              </a:prstGeom>
              <a:ln>
                <a:solidFill>
                  <a:srgbClr val="1F4E79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43" name="弧形 42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11248543"/>
                  <a:gd name="adj2" fmla="val 15879374"/>
                </a:avLst>
              </a:prstGeom>
              <a:ln>
                <a:solidFill>
                  <a:srgbClr val="FFD966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44" name="弧形 43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340130"/>
                  <a:gd name="adj2" fmla="val 4970841"/>
                </a:avLst>
              </a:prstGeom>
              <a:ln>
                <a:solidFill>
                  <a:srgbClr val="FFD966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37" name="上箭头 93"/>
            <p:cNvSpPr/>
            <p:nvPr/>
          </p:nvSpPr>
          <p:spPr>
            <a:xfrm flipH="1">
              <a:off x="1175770" y="3422348"/>
              <a:ext cx="2096334" cy="727422"/>
            </a:xfrm>
            <a:custGeom>
              <a:avLst/>
              <a:gdLst>
                <a:gd name="connsiteX0" fmla="*/ 0 w 968846"/>
                <a:gd name="connsiteY0" fmla="*/ 414976 h 1088020"/>
                <a:gd name="connsiteX1" fmla="*/ 484423 w 968846"/>
                <a:gd name="connsiteY1" fmla="*/ 0 h 1088020"/>
                <a:gd name="connsiteX2" fmla="*/ 968846 w 968846"/>
                <a:gd name="connsiteY2" fmla="*/ 414976 h 1088020"/>
                <a:gd name="connsiteX3" fmla="*/ 726635 w 968846"/>
                <a:gd name="connsiteY3" fmla="*/ 414976 h 1088020"/>
                <a:gd name="connsiteX4" fmla="*/ 726635 w 968846"/>
                <a:gd name="connsiteY4" fmla="*/ 1088020 h 1088020"/>
                <a:gd name="connsiteX5" fmla="*/ 242212 w 968846"/>
                <a:gd name="connsiteY5" fmla="*/ 1088020 h 1088020"/>
                <a:gd name="connsiteX6" fmla="*/ 242212 w 968846"/>
                <a:gd name="connsiteY6" fmla="*/ 414976 h 1088020"/>
                <a:gd name="connsiteX7" fmla="*/ 0 w 968846"/>
                <a:gd name="connsiteY7" fmla="*/ 414976 h 1088020"/>
                <a:gd name="connsiteX0-1" fmla="*/ 394395 w 1363241"/>
                <a:gd name="connsiteY0-2" fmla="*/ 414976 h 1713053"/>
                <a:gd name="connsiteX1-3" fmla="*/ 878818 w 1363241"/>
                <a:gd name="connsiteY1-4" fmla="*/ 0 h 1713053"/>
                <a:gd name="connsiteX2-5" fmla="*/ 1363241 w 1363241"/>
                <a:gd name="connsiteY2-6" fmla="*/ 414976 h 1713053"/>
                <a:gd name="connsiteX3-7" fmla="*/ 1121030 w 1363241"/>
                <a:gd name="connsiteY3-8" fmla="*/ 414976 h 1713053"/>
                <a:gd name="connsiteX4-9" fmla="*/ 1121030 w 1363241"/>
                <a:gd name="connsiteY4-10" fmla="*/ 1088020 h 1713053"/>
                <a:gd name="connsiteX5-11" fmla="*/ 0 w 1363241"/>
                <a:gd name="connsiteY5-12" fmla="*/ 1713053 h 1713053"/>
                <a:gd name="connsiteX6-13" fmla="*/ 636607 w 1363241"/>
                <a:gd name="connsiteY6-14" fmla="*/ 414976 h 1713053"/>
                <a:gd name="connsiteX7-15" fmla="*/ 394395 w 1363241"/>
                <a:gd name="connsiteY7-16" fmla="*/ 414976 h 1713053"/>
                <a:gd name="connsiteX0-17" fmla="*/ 394395 w 1468271"/>
                <a:gd name="connsiteY0-18" fmla="*/ 414976 h 1747777"/>
                <a:gd name="connsiteX1-19" fmla="*/ 878818 w 1468271"/>
                <a:gd name="connsiteY1-20" fmla="*/ 0 h 1747777"/>
                <a:gd name="connsiteX2-21" fmla="*/ 1363241 w 1468271"/>
                <a:gd name="connsiteY2-22" fmla="*/ 414976 h 1747777"/>
                <a:gd name="connsiteX3-23" fmla="*/ 1121030 w 1468271"/>
                <a:gd name="connsiteY3-24" fmla="*/ 414976 h 1747777"/>
                <a:gd name="connsiteX4-25" fmla="*/ 1468271 w 1468271"/>
                <a:gd name="connsiteY4-26" fmla="*/ 1747777 h 1747777"/>
                <a:gd name="connsiteX5-27" fmla="*/ 0 w 1468271"/>
                <a:gd name="connsiteY5-28" fmla="*/ 1713053 h 1747777"/>
                <a:gd name="connsiteX6-29" fmla="*/ 636607 w 1468271"/>
                <a:gd name="connsiteY6-30" fmla="*/ 414976 h 1747777"/>
                <a:gd name="connsiteX7-31" fmla="*/ 394395 w 1468271"/>
                <a:gd name="connsiteY7-32" fmla="*/ 414976 h 1747777"/>
                <a:gd name="connsiteX0-33" fmla="*/ 672187 w 1746063"/>
                <a:gd name="connsiteY0-34" fmla="*/ 414976 h 2164466"/>
                <a:gd name="connsiteX1-35" fmla="*/ 1156610 w 1746063"/>
                <a:gd name="connsiteY1-36" fmla="*/ 0 h 2164466"/>
                <a:gd name="connsiteX2-37" fmla="*/ 1641033 w 1746063"/>
                <a:gd name="connsiteY2-38" fmla="*/ 414976 h 2164466"/>
                <a:gd name="connsiteX3-39" fmla="*/ 1398822 w 1746063"/>
                <a:gd name="connsiteY3-40" fmla="*/ 414976 h 2164466"/>
                <a:gd name="connsiteX4-41" fmla="*/ 1746063 w 1746063"/>
                <a:gd name="connsiteY4-42" fmla="*/ 1747777 h 2164466"/>
                <a:gd name="connsiteX5-43" fmla="*/ 0 w 1746063"/>
                <a:gd name="connsiteY5-44" fmla="*/ 2164466 h 2164466"/>
                <a:gd name="connsiteX6-45" fmla="*/ 914399 w 1746063"/>
                <a:gd name="connsiteY6-46" fmla="*/ 414976 h 2164466"/>
                <a:gd name="connsiteX7-47" fmla="*/ 672187 w 1746063"/>
                <a:gd name="connsiteY7-48" fmla="*/ 414976 h 2164466"/>
                <a:gd name="connsiteX0-49" fmla="*/ 672187 w 2012280"/>
                <a:gd name="connsiteY0-50" fmla="*/ 414976 h 2268638"/>
                <a:gd name="connsiteX1-51" fmla="*/ 1156610 w 2012280"/>
                <a:gd name="connsiteY1-52" fmla="*/ 0 h 2268638"/>
                <a:gd name="connsiteX2-53" fmla="*/ 1641033 w 2012280"/>
                <a:gd name="connsiteY2-54" fmla="*/ 414976 h 2268638"/>
                <a:gd name="connsiteX3-55" fmla="*/ 1398822 w 2012280"/>
                <a:gd name="connsiteY3-56" fmla="*/ 414976 h 2268638"/>
                <a:gd name="connsiteX4-57" fmla="*/ 2012280 w 2012280"/>
                <a:gd name="connsiteY4-58" fmla="*/ 2268638 h 2268638"/>
                <a:gd name="connsiteX5-59" fmla="*/ 0 w 2012280"/>
                <a:gd name="connsiteY5-60" fmla="*/ 2164466 h 2268638"/>
                <a:gd name="connsiteX6-61" fmla="*/ 914399 w 2012280"/>
                <a:gd name="connsiteY6-62" fmla="*/ 414976 h 2268638"/>
                <a:gd name="connsiteX7-63" fmla="*/ 672187 w 2012280"/>
                <a:gd name="connsiteY7-64" fmla="*/ 414976 h 2268638"/>
                <a:gd name="connsiteX0-65" fmla="*/ 672187 w 1965982"/>
                <a:gd name="connsiteY0-66" fmla="*/ 414976 h 2176041"/>
                <a:gd name="connsiteX1-67" fmla="*/ 1156610 w 1965982"/>
                <a:gd name="connsiteY1-68" fmla="*/ 0 h 2176041"/>
                <a:gd name="connsiteX2-69" fmla="*/ 1641033 w 1965982"/>
                <a:gd name="connsiteY2-70" fmla="*/ 414976 h 2176041"/>
                <a:gd name="connsiteX3-71" fmla="*/ 1398822 w 1965982"/>
                <a:gd name="connsiteY3-72" fmla="*/ 414976 h 2176041"/>
                <a:gd name="connsiteX4-73" fmla="*/ 1965982 w 1965982"/>
                <a:gd name="connsiteY4-74" fmla="*/ 2176041 h 2176041"/>
                <a:gd name="connsiteX5-75" fmla="*/ 0 w 1965982"/>
                <a:gd name="connsiteY5-76" fmla="*/ 2164466 h 2176041"/>
                <a:gd name="connsiteX6-77" fmla="*/ 914399 w 1965982"/>
                <a:gd name="connsiteY6-78" fmla="*/ 414976 h 2176041"/>
                <a:gd name="connsiteX7-79" fmla="*/ 672187 w 1965982"/>
                <a:gd name="connsiteY7-80" fmla="*/ 414976 h 2176041"/>
                <a:gd name="connsiteX0-81" fmla="*/ 672187 w 2116453"/>
                <a:gd name="connsiteY0-82" fmla="*/ 414976 h 2187616"/>
                <a:gd name="connsiteX1-83" fmla="*/ 1156610 w 2116453"/>
                <a:gd name="connsiteY1-84" fmla="*/ 0 h 2187616"/>
                <a:gd name="connsiteX2-85" fmla="*/ 1641033 w 2116453"/>
                <a:gd name="connsiteY2-86" fmla="*/ 414976 h 2187616"/>
                <a:gd name="connsiteX3-87" fmla="*/ 1398822 w 2116453"/>
                <a:gd name="connsiteY3-88" fmla="*/ 414976 h 2187616"/>
                <a:gd name="connsiteX4-89" fmla="*/ 2116453 w 2116453"/>
                <a:gd name="connsiteY4-90" fmla="*/ 2187616 h 2187616"/>
                <a:gd name="connsiteX5-91" fmla="*/ 0 w 2116453"/>
                <a:gd name="connsiteY5-92" fmla="*/ 2164466 h 2187616"/>
                <a:gd name="connsiteX6-93" fmla="*/ 914399 w 2116453"/>
                <a:gd name="connsiteY6-94" fmla="*/ 414976 h 2187616"/>
                <a:gd name="connsiteX7-95" fmla="*/ 672187 w 2116453"/>
                <a:gd name="connsiteY7-96" fmla="*/ 414976 h 2187616"/>
                <a:gd name="connsiteX0-97" fmla="*/ 672187 w 2116453"/>
                <a:gd name="connsiteY0-98" fmla="*/ 414976 h 2187616"/>
                <a:gd name="connsiteX1-99" fmla="*/ 1156610 w 2116453"/>
                <a:gd name="connsiteY1-100" fmla="*/ 0 h 2187616"/>
                <a:gd name="connsiteX2-101" fmla="*/ 1641033 w 2116453"/>
                <a:gd name="connsiteY2-102" fmla="*/ 414976 h 2187616"/>
                <a:gd name="connsiteX3-103" fmla="*/ 1398822 w 2116453"/>
                <a:gd name="connsiteY3-104" fmla="*/ 414976 h 2187616"/>
                <a:gd name="connsiteX4-105" fmla="*/ 2116453 w 2116453"/>
                <a:gd name="connsiteY4-106" fmla="*/ 2187616 h 2187616"/>
                <a:gd name="connsiteX5-107" fmla="*/ 0 w 2116453"/>
                <a:gd name="connsiteY5-108" fmla="*/ 2164466 h 2187616"/>
                <a:gd name="connsiteX6-109" fmla="*/ 914399 w 2116453"/>
                <a:gd name="connsiteY6-110" fmla="*/ 414976 h 2187616"/>
                <a:gd name="connsiteX7-111" fmla="*/ 672187 w 2116453"/>
                <a:gd name="connsiteY7-112" fmla="*/ 414976 h 2187616"/>
                <a:gd name="connsiteX0-113" fmla="*/ 672187 w 2116453"/>
                <a:gd name="connsiteY0-114" fmla="*/ 414976 h 2187616"/>
                <a:gd name="connsiteX1-115" fmla="*/ 1156610 w 2116453"/>
                <a:gd name="connsiteY1-116" fmla="*/ 0 h 2187616"/>
                <a:gd name="connsiteX2-117" fmla="*/ 1641033 w 2116453"/>
                <a:gd name="connsiteY2-118" fmla="*/ 414976 h 2187616"/>
                <a:gd name="connsiteX3-119" fmla="*/ 1398822 w 2116453"/>
                <a:gd name="connsiteY3-120" fmla="*/ 414976 h 2187616"/>
                <a:gd name="connsiteX4-121" fmla="*/ 2116453 w 2116453"/>
                <a:gd name="connsiteY4-122" fmla="*/ 2187616 h 2187616"/>
                <a:gd name="connsiteX5-123" fmla="*/ 0 w 2116453"/>
                <a:gd name="connsiteY5-124" fmla="*/ 2164466 h 2187616"/>
                <a:gd name="connsiteX6-125" fmla="*/ 914399 w 2116453"/>
                <a:gd name="connsiteY6-126" fmla="*/ 414976 h 2187616"/>
                <a:gd name="connsiteX7-127" fmla="*/ 672187 w 2116453"/>
                <a:gd name="connsiteY7-128" fmla="*/ 414976 h 2187616"/>
                <a:gd name="connsiteX0-129" fmla="*/ 672187 w 2116453"/>
                <a:gd name="connsiteY0-130" fmla="*/ 414976 h 2187616"/>
                <a:gd name="connsiteX1-131" fmla="*/ 1156610 w 2116453"/>
                <a:gd name="connsiteY1-132" fmla="*/ 0 h 2187616"/>
                <a:gd name="connsiteX2-133" fmla="*/ 1641033 w 2116453"/>
                <a:gd name="connsiteY2-134" fmla="*/ 414976 h 2187616"/>
                <a:gd name="connsiteX3-135" fmla="*/ 1398822 w 2116453"/>
                <a:gd name="connsiteY3-136" fmla="*/ 414976 h 2187616"/>
                <a:gd name="connsiteX4-137" fmla="*/ 2116453 w 2116453"/>
                <a:gd name="connsiteY4-138" fmla="*/ 2187616 h 2187616"/>
                <a:gd name="connsiteX5-139" fmla="*/ 0 w 2116453"/>
                <a:gd name="connsiteY5-140" fmla="*/ 2164466 h 2187616"/>
                <a:gd name="connsiteX6-141" fmla="*/ 914399 w 2116453"/>
                <a:gd name="connsiteY6-142" fmla="*/ 414976 h 2187616"/>
                <a:gd name="connsiteX7-143" fmla="*/ 672187 w 2116453"/>
                <a:gd name="connsiteY7-144" fmla="*/ 414976 h 2187616"/>
                <a:gd name="connsiteX0-145" fmla="*/ 672187 w 2116453"/>
                <a:gd name="connsiteY0-146" fmla="*/ 414976 h 2187616"/>
                <a:gd name="connsiteX1-147" fmla="*/ 1156610 w 2116453"/>
                <a:gd name="connsiteY1-148" fmla="*/ 0 h 2187616"/>
                <a:gd name="connsiteX2-149" fmla="*/ 1641033 w 2116453"/>
                <a:gd name="connsiteY2-150" fmla="*/ 414976 h 2187616"/>
                <a:gd name="connsiteX3-151" fmla="*/ 1398822 w 2116453"/>
                <a:gd name="connsiteY3-152" fmla="*/ 414976 h 2187616"/>
                <a:gd name="connsiteX4-153" fmla="*/ 2116453 w 2116453"/>
                <a:gd name="connsiteY4-154" fmla="*/ 2187616 h 2187616"/>
                <a:gd name="connsiteX5-155" fmla="*/ 0 w 2116453"/>
                <a:gd name="connsiteY5-156" fmla="*/ 2164466 h 2187616"/>
                <a:gd name="connsiteX6-157" fmla="*/ 914399 w 2116453"/>
                <a:gd name="connsiteY6-158" fmla="*/ 414976 h 2187616"/>
                <a:gd name="connsiteX7-159" fmla="*/ 672187 w 2116453"/>
                <a:gd name="connsiteY7-160" fmla="*/ 414976 h 2187616"/>
                <a:gd name="connsiteX0-161" fmla="*/ 672187 w 2116453"/>
                <a:gd name="connsiteY0-162" fmla="*/ 414976 h 2187616"/>
                <a:gd name="connsiteX1-163" fmla="*/ 1156610 w 2116453"/>
                <a:gd name="connsiteY1-164" fmla="*/ 0 h 2187616"/>
                <a:gd name="connsiteX2-165" fmla="*/ 1641033 w 2116453"/>
                <a:gd name="connsiteY2-166" fmla="*/ 414976 h 2187616"/>
                <a:gd name="connsiteX3-167" fmla="*/ 1398822 w 2116453"/>
                <a:gd name="connsiteY3-168" fmla="*/ 414976 h 2187616"/>
                <a:gd name="connsiteX4-169" fmla="*/ 2116453 w 2116453"/>
                <a:gd name="connsiteY4-170" fmla="*/ 2187616 h 2187616"/>
                <a:gd name="connsiteX5-171" fmla="*/ 0 w 2116453"/>
                <a:gd name="connsiteY5-172" fmla="*/ 2164466 h 2187616"/>
                <a:gd name="connsiteX6-173" fmla="*/ 914399 w 2116453"/>
                <a:gd name="connsiteY6-174" fmla="*/ 414976 h 2187616"/>
                <a:gd name="connsiteX7-175" fmla="*/ 672187 w 2116453"/>
                <a:gd name="connsiteY7-176" fmla="*/ 414976 h 2187616"/>
                <a:gd name="connsiteX0-177" fmla="*/ 672187 w 2880382"/>
                <a:gd name="connsiteY0-178" fmla="*/ 414976 h 2395961"/>
                <a:gd name="connsiteX1-179" fmla="*/ 1156610 w 2880382"/>
                <a:gd name="connsiteY1-180" fmla="*/ 0 h 2395961"/>
                <a:gd name="connsiteX2-181" fmla="*/ 1641033 w 2880382"/>
                <a:gd name="connsiteY2-182" fmla="*/ 414976 h 2395961"/>
                <a:gd name="connsiteX3-183" fmla="*/ 1398822 w 2880382"/>
                <a:gd name="connsiteY3-184" fmla="*/ 414976 h 2395961"/>
                <a:gd name="connsiteX4-185" fmla="*/ 2880382 w 2880382"/>
                <a:gd name="connsiteY4-186" fmla="*/ 2395961 h 2395961"/>
                <a:gd name="connsiteX5-187" fmla="*/ 0 w 2880382"/>
                <a:gd name="connsiteY5-188" fmla="*/ 2164466 h 2395961"/>
                <a:gd name="connsiteX6-189" fmla="*/ 914399 w 2880382"/>
                <a:gd name="connsiteY6-190" fmla="*/ 414976 h 2395961"/>
                <a:gd name="connsiteX7-191" fmla="*/ 672187 w 2880382"/>
                <a:gd name="connsiteY7-192" fmla="*/ 414976 h 2395961"/>
                <a:gd name="connsiteX0-193" fmla="*/ 949979 w 3158174"/>
                <a:gd name="connsiteY0-194" fmla="*/ 414976 h 2395961"/>
                <a:gd name="connsiteX1-195" fmla="*/ 1434402 w 3158174"/>
                <a:gd name="connsiteY1-196" fmla="*/ 0 h 2395961"/>
                <a:gd name="connsiteX2-197" fmla="*/ 1918825 w 3158174"/>
                <a:gd name="connsiteY2-198" fmla="*/ 414976 h 2395961"/>
                <a:gd name="connsiteX3-199" fmla="*/ 1676614 w 3158174"/>
                <a:gd name="connsiteY3-200" fmla="*/ 414976 h 2395961"/>
                <a:gd name="connsiteX4-201" fmla="*/ 3158174 w 3158174"/>
                <a:gd name="connsiteY4-202" fmla="*/ 2395961 h 2395961"/>
                <a:gd name="connsiteX5-203" fmla="*/ 0 w 3158174"/>
                <a:gd name="connsiteY5-204" fmla="*/ 2384385 h 2395961"/>
                <a:gd name="connsiteX6-205" fmla="*/ 1192191 w 3158174"/>
                <a:gd name="connsiteY6-206" fmla="*/ 414976 h 2395961"/>
                <a:gd name="connsiteX7-207" fmla="*/ 949979 w 3158174"/>
                <a:gd name="connsiteY7-208" fmla="*/ 414976 h 2395961"/>
                <a:gd name="connsiteX0-209" fmla="*/ 1193047 w 3401242"/>
                <a:gd name="connsiteY0-210" fmla="*/ 414976 h 2407534"/>
                <a:gd name="connsiteX1-211" fmla="*/ 1677470 w 3401242"/>
                <a:gd name="connsiteY1-212" fmla="*/ 0 h 2407534"/>
                <a:gd name="connsiteX2-213" fmla="*/ 2161893 w 3401242"/>
                <a:gd name="connsiteY2-214" fmla="*/ 414976 h 2407534"/>
                <a:gd name="connsiteX3-215" fmla="*/ 1919682 w 3401242"/>
                <a:gd name="connsiteY3-216" fmla="*/ 414976 h 2407534"/>
                <a:gd name="connsiteX4-217" fmla="*/ 3401242 w 3401242"/>
                <a:gd name="connsiteY4-218" fmla="*/ 2395961 h 2407534"/>
                <a:gd name="connsiteX5-219" fmla="*/ 0 w 3401242"/>
                <a:gd name="connsiteY5-220" fmla="*/ 2407534 h 2407534"/>
                <a:gd name="connsiteX6-221" fmla="*/ 1435259 w 3401242"/>
                <a:gd name="connsiteY6-222" fmla="*/ 414976 h 2407534"/>
                <a:gd name="connsiteX7-223" fmla="*/ 1193047 w 3401242"/>
                <a:gd name="connsiteY7-224" fmla="*/ 414976 h 24075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401242" h="2407534">
                  <a:moveTo>
                    <a:pt x="1193047" y="414976"/>
                  </a:moveTo>
                  <a:lnTo>
                    <a:pt x="1677470" y="0"/>
                  </a:lnTo>
                  <a:lnTo>
                    <a:pt x="2161893" y="414976"/>
                  </a:lnTo>
                  <a:lnTo>
                    <a:pt x="1919682" y="414976"/>
                  </a:lnTo>
                  <a:cubicBezTo>
                    <a:pt x="2054720" y="1086879"/>
                    <a:pt x="2884240" y="2025000"/>
                    <a:pt x="3401242" y="2395961"/>
                  </a:cubicBezTo>
                  <a:lnTo>
                    <a:pt x="0" y="2407534"/>
                  </a:lnTo>
                  <a:cubicBezTo>
                    <a:pt x="663615" y="2171611"/>
                    <a:pt x="1292504" y="1056012"/>
                    <a:pt x="1435259" y="414976"/>
                  </a:cubicBezTo>
                  <a:lnTo>
                    <a:pt x="1193047" y="41497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F4E79"/>
                </a:gs>
                <a:gs pos="92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17049" y="2118424"/>
              <a:ext cx="338518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请在这里输入您想表达的内容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并适当进行量化结果分析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315725" y="4977688"/>
              <a:ext cx="1823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输入关键词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409162" y="955541"/>
            <a:ext cx="3385186" cy="4343983"/>
            <a:chOff x="617049" y="2118424"/>
            <a:chExt cx="3385186" cy="4343983"/>
          </a:xfrm>
        </p:grpSpPr>
        <p:grpSp>
          <p:nvGrpSpPr>
            <p:cNvPr id="46" name="组合 33"/>
            <p:cNvGrpSpPr/>
            <p:nvPr/>
          </p:nvGrpSpPr>
          <p:grpSpPr bwMode="auto">
            <a:xfrm rot="16200000">
              <a:off x="1034495" y="4084083"/>
              <a:ext cx="2378885" cy="2377763"/>
              <a:chOff x="5174901" y="2544415"/>
              <a:chExt cx="1769169" cy="1769167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378260" y="2747772"/>
                <a:ext cx="1362456" cy="136245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3500000" scaled="1"/>
                <a:tileRect/>
              </a:gradFill>
              <a:ln w="95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prstClr val="white"/>
                  </a:solidFill>
                  <a:latin typeface="汉仪君黑-45简" panose="020B0604020202020204" charset="-122"/>
                  <a:ea typeface="汉仪君黑-45简" panose="020B0604020202020204" charset="-122"/>
                </a:endParaRPr>
              </a:p>
            </p:txBody>
          </p:sp>
          <p:sp>
            <p:nvSpPr>
              <p:cNvPr id="51" name="弧形 50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16200000"/>
                  <a:gd name="adj2" fmla="val 112109"/>
                </a:avLst>
              </a:prstGeom>
              <a:ln>
                <a:solidFill>
                  <a:srgbClr val="1F4E79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52" name="弧形 51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5400002"/>
                  <a:gd name="adj2" fmla="val 10765101"/>
                </a:avLst>
              </a:prstGeom>
              <a:ln>
                <a:solidFill>
                  <a:srgbClr val="1F4E79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53" name="弧形 52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11248543"/>
                  <a:gd name="adj2" fmla="val 15879374"/>
                </a:avLst>
              </a:prstGeom>
              <a:ln>
                <a:solidFill>
                  <a:srgbClr val="FFD966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54" name="弧形 53"/>
              <p:cNvSpPr/>
              <p:nvPr/>
            </p:nvSpPr>
            <p:spPr>
              <a:xfrm>
                <a:off x="5174901" y="2544415"/>
                <a:ext cx="1769169" cy="1769167"/>
              </a:xfrm>
              <a:prstGeom prst="arc">
                <a:avLst>
                  <a:gd name="adj1" fmla="val 340130"/>
                  <a:gd name="adj2" fmla="val 4970841"/>
                </a:avLst>
              </a:prstGeom>
              <a:ln>
                <a:solidFill>
                  <a:srgbClr val="FFD966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47" name="上箭头 93"/>
            <p:cNvSpPr/>
            <p:nvPr/>
          </p:nvSpPr>
          <p:spPr>
            <a:xfrm flipH="1">
              <a:off x="1175770" y="3422348"/>
              <a:ext cx="2096334" cy="727422"/>
            </a:xfrm>
            <a:custGeom>
              <a:avLst/>
              <a:gdLst>
                <a:gd name="connsiteX0" fmla="*/ 0 w 968846"/>
                <a:gd name="connsiteY0" fmla="*/ 414976 h 1088020"/>
                <a:gd name="connsiteX1" fmla="*/ 484423 w 968846"/>
                <a:gd name="connsiteY1" fmla="*/ 0 h 1088020"/>
                <a:gd name="connsiteX2" fmla="*/ 968846 w 968846"/>
                <a:gd name="connsiteY2" fmla="*/ 414976 h 1088020"/>
                <a:gd name="connsiteX3" fmla="*/ 726635 w 968846"/>
                <a:gd name="connsiteY3" fmla="*/ 414976 h 1088020"/>
                <a:gd name="connsiteX4" fmla="*/ 726635 w 968846"/>
                <a:gd name="connsiteY4" fmla="*/ 1088020 h 1088020"/>
                <a:gd name="connsiteX5" fmla="*/ 242212 w 968846"/>
                <a:gd name="connsiteY5" fmla="*/ 1088020 h 1088020"/>
                <a:gd name="connsiteX6" fmla="*/ 242212 w 968846"/>
                <a:gd name="connsiteY6" fmla="*/ 414976 h 1088020"/>
                <a:gd name="connsiteX7" fmla="*/ 0 w 968846"/>
                <a:gd name="connsiteY7" fmla="*/ 414976 h 1088020"/>
                <a:gd name="connsiteX0-1" fmla="*/ 394395 w 1363241"/>
                <a:gd name="connsiteY0-2" fmla="*/ 414976 h 1713053"/>
                <a:gd name="connsiteX1-3" fmla="*/ 878818 w 1363241"/>
                <a:gd name="connsiteY1-4" fmla="*/ 0 h 1713053"/>
                <a:gd name="connsiteX2-5" fmla="*/ 1363241 w 1363241"/>
                <a:gd name="connsiteY2-6" fmla="*/ 414976 h 1713053"/>
                <a:gd name="connsiteX3-7" fmla="*/ 1121030 w 1363241"/>
                <a:gd name="connsiteY3-8" fmla="*/ 414976 h 1713053"/>
                <a:gd name="connsiteX4-9" fmla="*/ 1121030 w 1363241"/>
                <a:gd name="connsiteY4-10" fmla="*/ 1088020 h 1713053"/>
                <a:gd name="connsiteX5-11" fmla="*/ 0 w 1363241"/>
                <a:gd name="connsiteY5-12" fmla="*/ 1713053 h 1713053"/>
                <a:gd name="connsiteX6-13" fmla="*/ 636607 w 1363241"/>
                <a:gd name="connsiteY6-14" fmla="*/ 414976 h 1713053"/>
                <a:gd name="connsiteX7-15" fmla="*/ 394395 w 1363241"/>
                <a:gd name="connsiteY7-16" fmla="*/ 414976 h 1713053"/>
                <a:gd name="connsiteX0-17" fmla="*/ 394395 w 1468271"/>
                <a:gd name="connsiteY0-18" fmla="*/ 414976 h 1747777"/>
                <a:gd name="connsiteX1-19" fmla="*/ 878818 w 1468271"/>
                <a:gd name="connsiteY1-20" fmla="*/ 0 h 1747777"/>
                <a:gd name="connsiteX2-21" fmla="*/ 1363241 w 1468271"/>
                <a:gd name="connsiteY2-22" fmla="*/ 414976 h 1747777"/>
                <a:gd name="connsiteX3-23" fmla="*/ 1121030 w 1468271"/>
                <a:gd name="connsiteY3-24" fmla="*/ 414976 h 1747777"/>
                <a:gd name="connsiteX4-25" fmla="*/ 1468271 w 1468271"/>
                <a:gd name="connsiteY4-26" fmla="*/ 1747777 h 1747777"/>
                <a:gd name="connsiteX5-27" fmla="*/ 0 w 1468271"/>
                <a:gd name="connsiteY5-28" fmla="*/ 1713053 h 1747777"/>
                <a:gd name="connsiteX6-29" fmla="*/ 636607 w 1468271"/>
                <a:gd name="connsiteY6-30" fmla="*/ 414976 h 1747777"/>
                <a:gd name="connsiteX7-31" fmla="*/ 394395 w 1468271"/>
                <a:gd name="connsiteY7-32" fmla="*/ 414976 h 1747777"/>
                <a:gd name="connsiteX0-33" fmla="*/ 672187 w 1746063"/>
                <a:gd name="connsiteY0-34" fmla="*/ 414976 h 2164466"/>
                <a:gd name="connsiteX1-35" fmla="*/ 1156610 w 1746063"/>
                <a:gd name="connsiteY1-36" fmla="*/ 0 h 2164466"/>
                <a:gd name="connsiteX2-37" fmla="*/ 1641033 w 1746063"/>
                <a:gd name="connsiteY2-38" fmla="*/ 414976 h 2164466"/>
                <a:gd name="connsiteX3-39" fmla="*/ 1398822 w 1746063"/>
                <a:gd name="connsiteY3-40" fmla="*/ 414976 h 2164466"/>
                <a:gd name="connsiteX4-41" fmla="*/ 1746063 w 1746063"/>
                <a:gd name="connsiteY4-42" fmla="*/ 1747777 h 2164466"/>
                <a:gd name="connsiteX5-43" fmla="*/ 0 w 1746063"/>
                <a:gd name="connsiteY5-44" fmla="*/ 2164466 h 2164466"/>
                <a:gd name="connsiteX6-45" fmla="*/ 914399 w 1746063"/>
                <a:gd name="connsiteY6-46" fmla="*/ 414976 h 2164466"/>
                <a:gd name="connsiteX7-47" fmla="*/ 672187 w 1746063"/>
                <a:gd name="connsiteY7-48" fmla="*/ 414976 h 2164466"/>
                <a:gd name="connsiteX0-49" fmla="*/ 672187 w 2012280"/>
                <a:gd name="connsiteY0-50" fmla="*/ 414976 h 2268638"/>
                <a:gd name="connsiteX1-51" fmla="*/ 1156610 w 2012280"/>
                <a:gd name="connsiteY1-52" fmla="*/ 0 h 2268638"/>
                <a:gd name="connsiteX2-53" fmla="*/ 1641033 w 2012280"/>
                <a:gd name="connsiteY2-54" fmla="*/ 414976 h 2268638"/>
                <a:gd name="connsiteX3-55" fmla="*/ 1398822 w 2012280"/>
                <a:gd name="connsiteY3-56" fmla="*/ 414976 h 2268638"/>
                <a:gd name="connsiteX4-57" fmla="*/ 2012280 w 2012280"/>
                <a:gd name="connsiteY4-58" fmla="*/ 2268638 h 2268638"/>
                <a:gd name="connsiteX5-59" fmla="*/ 0 w 2012280"/>
                <a:gd name="connsiteY5-60" fmla="*/ 2164466 h 2268638"/>
                <a:gd name="connsiteX6-61" fmla="*/ 914399 w 2012280"/>
                <a:gd name="connsiteY6-62" fmla="*/ 414976 h 2268638"/>
                <a:gd name="connsiteX7-63" fmla="*/ 672187 w 2012280"/>
                <a:gd name="connsiteY7-64" fmla="*/ 414976 h 2268638"/>
                <a:gd name="connsiteX0-65" fmla="*/ 672187 w 1965982"/>
                <a:gd name="connsiteY0-66" fmla="*/ 414976 h 2176041"/>
                <a:gd name="connsiteX1-67" fmla="*/ 1156610 w 1965982"/>
                <a:gd name="connsiteY1-68" fmla="*/ 0 h 2176041"/>
                <a:gd name="connsiteX2-69" fmla="*/ 1641033 w 1965982"/>
                <a:gd name="connsiteY2-70" fmla="*/ 414976 h 2176041"/>
                <a:gd name="connsiteX3-71" fmla="*/ 1398822 w 1965982"/>
                <a:gd name="connsiteY3-72" fmla="*/ 414976 h 2176041"/>
                <a:gd name="connsiteX4-73" fmla="*/ 1965982 w 1965982"/>
                <a:gd name="connsiteY4-74" fmla="*/ 2176041 h 2176041"/>
                <a:gd name="connsiteX5-75" fmla="*/ 0 w 1965982"/>
                <a:gd name="connsiteY5-76" fmla="*/ 2164466 h 2176041"/>
                <a:gd name="connsiteX6-77" fmla="*/ 914399 w 1965982"/>
                <a:gd name="connsiteY6-78" fmla="*/ 414976 h 2176041"/>
                <a:gd name="connsiteX7-79" fmla="*/ 672187 w 1965982"/>
                <a:gd name="connsiteY7-80" fmla="*/ 414976 h 2176041"/>
                <a:gd name="connsiteX0-81" fmla="*/ 672187 w 2116453"/>
                <a:gd name="connsiteY0-82" fmla="*/ 414976 h 2187616"/>
                <a:gd name="connsiteX1-83" fmla="*/ 1156610 w 2116453"/>
                <a:gd name="connsiteY1-84" fmla="*/ 0 h 2187616"/>
                <a:gd name="connsiteX2-85" fmla="*/ 1641033 w 2116453"/>
                <a:gd name="connsiteY2-86" fmla="*/ 414976 h 2187616"/>
                <a:gd name="connsiteX3-87" fmla="*/ 1398822 w 2116453"/>
                <a:gd name="connsiteY3-88" fmla="*/ 414976 h 2187616"/>
                <a:gd name="connsiteX4-89" fmla="*/ 2116453 w 2116453"/>
                <a:gd name="connsiteY4-90" fmla="*/ 2187616 h 2187616"/>
                <a:gd name="connsiteX5-91" fmla="*/ 0 w 2116453"/>
                <a:gd name="connsiteY5-92" fmla="*/ 2164466 h 2187616"/>
                <a:gd name="connsiteX6-93" fmla="*/ 914399 w 2116453"/>
                <a:gd name="connsiteY6-94" fmla="*/ 414976 h 2187616"/>
                <a:gd name="connsiteX7-95" fmla="*/ 672187 w 2116453"/>
                <a:gd name="connsiteY7-96" fmla="*/ 414976 h 2187616"/>
                <a:gd name="connsiteX0-97" fmla="*/ 672187 w 2116453"/>
                <a:gd name="connsiteY0-98" fmla="*/ 414976 h 2187616"/>
                <a:gd name="connsiteX1-99" fmla="*/ 1156610 w 2116453"/>
                <a:gd name="connsiteY1-100" fmla="*/ 0 h 2187616"/>
                <a:gd name="connsiteX2-101" fmla="*/ 1641033 w 2116453"/>
                <a:gd name="connsiteY2-102" fmla="*/ 414976 h 2187616"/>
                <a:gd name="connsiteX3-103" fmla="*/ 1398822 w 2116453"/>
                <a:gd name="connsiteY3-104" fmla="*/ 414976 h 2187616"/>
                <a:gd name="connsiteX4-105" fmla="*/ 2116453 w 2116453"/>
                <a:gd name="connsiteY4-106" fmla="*/ 2187616 h 2187616"/>
                <a:gd name="connsiteX5-107" fmla="*/ 0 w 2116453"/>
                <a:gd name="connsiteY5-108" fmla="*/ 2164466 h 2187616"/>
                <a:gd name="connsiteX6-109" fmla="*/ 914399 w 2116453"/>
                <a:gd name="connsiteY6-110" fmla="*/ 414976 h 2187616"/>
                <a:gd name="connsiteX7-111" fmla="*/ 672187 w 2116453"/>
                <a:gd name="connsiteY7-112" fmla="*/ 414976 h 2187616"/>
                <a:gd name="connsiteX0-113" fmla="*/ 672187 w 2116453"/>
                <a:gd name="connsiteY0-114" fmla="*/ 414976 h 2187616"/>
                <a:gd name="connsiteX1-115" fmla="*/ 1156610 w 2116453"/>
                <a:gd name="connsiteY1-116" fmla="*/ 0 h 2187616"/>
                <a:gd name="connsiteX2-117" fmla="*/ 1641033 w 2116453"/>
                <a:gd name="connsiteY2-118" fmla="*/ 414976 h 2187616"/>
                <a:gd name="connsiteX3-119" fmla="*/ 1398822 w 2116453"/>
                <a:gd name="connsiteY3-120" fmla="*/ 414976 h 2187616"/>
                <a:gd name="connsiteX4-121" fmla="*/ 2116453 w 2116453"/>
                <a:gd name="connsiteY4-122" fmla="*/ 2187616 h 2187616"/>
                <a:gd name="connsiteX5-123" fmla="*/ 0 w 2116453"/>
                <a:gd name="connsiteY5-124" fmla="*/ 2164466 h 2187616"/>
                <a:gd name="connsiteX6-125" fmla="*/ 914399 w 2116453"/>
                <a:gd name="connsiteY6-126" fmla="*/ 414976 h 2187616"/>
                <a:gd name="connsiteX7-127" fmla="*/ 672187 w 2116453"/>
                <a:gd name="connsiteY7-128" fmla="*/ 414976 h 2187616"/>
                <a:gd name="connsiteX0-129" fmla="*/ 672187 w 2116453"/>
                <a:gd name="connsiteY0-130" fmla="*/ 414976 h 2187616"/>
                <a:gd name="connsiteX1-131" fmla="*/ 1156610 w 2116453"/>
                <a:gd name="connsiteY1-132" fmla="*/ 0 h 2187616"/>
                <a:gd name="connsiteX2-133" fmla="*/ 1641033 w 2116453"/>
                <a:gd name="connsiteY2-134" fmla="*/ 414976 h 2187616"/>
                <a:gd name="connsiteX3-135" fmla="*/ 1398822 w 2116453"/>
                <a:gd name="connsiteY3-136" fmla="*/ 414976 h 2187616"/>
                <a:gd name="connsiteX4-137" fmla="*/ 2116453 w 2116453"/>
                <a:gd name="connsiteY4-138" fmla="*/ 2187616 h 2187616"/>
                <a:gd name="connsiteX5-139" fmla="*/ 0 w 2116453"/>
                <a:gd name="connsiteY5-140" fmla="*/ 2164466 h 2187616"/>
                <a:gd name="connsiteX6-141" fmla="*/ 914399 w 2116453"/>
                <a:gd name="connsiteY6-142" fmla="*/ 414976 h 2187616"/>
                <a:gd name="connsiteX7-143" fmla="*/ 672187 w 2116453"/>
                <a:gd name="connsiteY7-144" fmla="*/ 414976 h 2187616"/>
                <a:gd name="connsiteX0-145" fmla="*/ 672187 w 2116453"/>
                <a:gd name="connsiteY0-146" fmla="*/ 414976 h 2187616"/>
                <a:gd name="connsiteX1-147" fmla="*/ 1156610 w 2116453"/>
                <a:gd name="connsiteY1-148" fmla="*/ 0 h 2187616"/>
                <a:gd name="connsiteX2-149" fmla="*/ 1641033 w 2116453"/>
                <a:gd name="connsiteY2-150" fmla="*/ 414976 h 2187616"/>
                <a:gd name="connsiteX3-151" fmla="*/ 1398822 w 2116453"/>
                <a:gd name="connsiteY3-152" fmla="*/ 414976 h 2187616"/>
                <a:gd name="connsiteX4-153" fmla="*/ 2116453 w 2116453"/>
                <a:gd name="connsiteY4-154" fmla="*/ 2187616 h 2187616"/>
                <a:gd name="connsiteX5-155" fmla="*/ 0 w 2116453"/>
                <a:gd name="connsiteY5-156" fmla="*/ 2164466 h 2187616"/>
                <a:gd name="connsiteX6-157" fmla="*/ 914399 w 2116453"/>
                <a:gd name="connsiteY6-158" fmla="*/ 414976 h 2187616"/>
                <a:gd name="connsiteX7-159" fmla="*/ 672187 w 2116453"/>
                <a:gd name="connsiteY7-160" fmla="*/ 414976 h 2187616"/>
                <a:gd name="connsiteX0-161" fmla="*/ 672187 w 2116453"/>
                <a:gd name="connsiteY0-162" fmla="*/ 414976 h 2187616"/>
                <a:gd name="connsiteX1-163" fmla="*/ 1156610 w 2116453"/>
                <a:gd name="connsiteY1-164" fmla="*/ 0 h 2187616"/>
                <a:gd name="connsiteX2-165" fmla="*/ 1641033 w 2116453"/>
                <a:gd name="connsiteY2-166" fmla="*/ 414976 h 2187616"/>
                <a:gd name="connsiteX3-167" fmla="*/ 1398822 w 2116453"/>
                <a:gd name="connsiteY3-168" fmla="*/ 414976 h 2187616"/>
                <a:gd name="connsiteX4-169" fmla="*/ 2116453 w 2116453"/>
                <a:gd name="connsiteY4-170" fmla="*/ 2187616 h 2187616"/>
                <a:gd name="connsiteX5-171" fmla="*/ 0 w 2116453"/>
                <a:gd name="connsiteY5-172" fmla="*/ 2164466 h 2187616"/>
                <a:gd name="connsiteX6-173" fmla="*/ 914399 w 2116453"/>
                <a:gd name="connsiteY6-174" fmla="*/ 414976 h 2187616"/>
                <a:gd name="connsiteX7-175" fmla="*/ 672187 w 2116453"/>
                <a:gd name="connsiteY7-176" fmla="*/ 414976 h 2187616"/>
                <a:gd name="connsiteX0-177" fmla="*/ 672187 w 2880382"/>
                <a:gd name="connsiteY0-178" fmla="*/ 414976 h 2395961"/>
                <a:gd name="connsiteX1-179" fmla="*/ 1156610 w 2880382"/>
                <a:gd name="connsiteY1-180" fmla="*/ 0 h 2395961"/>
                <a:gd name="connsiteX2-181" fmla="*/ 1641033 w 2880382"/>
                <a:gd name="connsiteY2-182" fmla="*/ 414976 h 2395961"/>
                <a:gd name="connsiteX3-183" fmla="*/ 1398822 w 2880382"/>
                <a:gd name="connsiteY3-184" fmla="*/ 414976 h 2395961"/>
                <a:gd name="connsiteX4-185" fmla="*/ 2880382 w 2880382"/>
                <a:gd name="connsiteY4-186" fmla="*/ 2395961 h 2395961"/>
                <a:gd name="connsiteX5-187" fmla="*/ 0 w 2880382"/>
                <a:gd name="connsiteY5-188" fmla="*/ 2164466 h 2395961"/>
                <a:gd name="connsiteX6-189" fmla="*/ 914399 w 2880382"/>
                <a:gd name="connsiteY6-190" fmla="*/ 414976 h 2395961"/>
                <a:gd name="connsiteX7-191" fmla="*/ 672187 w 2880382"/>
                <a:gd name="connsiteY7-192" fmla="*/ 414976 h 2395961"/>
                <a:gd name="connsiteX0-193" fmla="*/ 949979 w 3158174"/>
                <a:gd name="connsiteY0-194" fmla="*/ 414976 h 2395961"/>
                <a:gd name="connsiteX1-195" fmla="*/ 1434402 w 3158174"/>
                <a:gd name="connsiteY1-196" fmla="*/ 0 h 2395961"/>
                <a:gd name="connsiteX2-197" fmla="*/ 1918825 w 3158174"/>
                <a:gd name="connsiteY2-198" fmla="*/ 414976 h 2395961"/>
                <a:gd name="connsiteX3-199" fmla="*/ 1676614 w 3158174"/>
                <a:gd name="connsiteY3-200" fmla="*/ 414976 h 2395961"/>
                <a:gd name="connsiteX4-201" fmla="*/ 3158174 w 3158174"/>
                <a:gd name="connsiteY4-202" fmla="*/ 2395961 h 2395961"/>
                <a:gd name="connsiteX5-203" fmla="*/ 0 w 3158174"/>
                <a:gd name="connsiteY5-204" fmla="*/ 2384385 h 2395961"/>
                <a:gd name="connsiteX6-205" fmla="*/ 1192191 w 3158174"/>
                <a:gd name="connsiteY6-206" fmla="*/ 414976 h 2395961"/>
                <a:gd name="connsiteX7-207" fmla="*/ 949979 w 3158174"/>
                <a:gd name="connsiteY7-208" fmla="*/ 414976 h 2395961"/>
                <a:gd name="connsiteX0-209" fmla="*/ 1193047 w 3401242"/>
                <a:gd name="connsiteY0-210" fmla="*/ 414976 h 2407534"/>
                <a:gd name="connsiteX1-211" fmla="*/ 1677470 w 3401242"/>
                <a:gd name="connsiteY1-212" fmla="*/ 0 h 2407534"/>
                <a:gd name="connsiteX2-213" fmla="*/ 2161893 w 3401242"/>
                <a:gd name="connsiteY2-214" fmla="*/ 414976 h 2407534"/>
                <a:gd name="connsiteX3-215" fmla="*/ 1919682 w 3401242"/>
                <a:gd name="connsiteY3-216" fmla="*/ 414976 h 2407534"/>
                <a:gd name="connsiteX4-217" fmla="*/ 3401242 w 3401242"/>
                <a:gd name="connsiteY4-218" fmla="*/ 2395961 h 2407534"/>
                <a:gd name="connsiteX5-219" fmla="*/ 0 w 3401242"/>
                <a:gd name="connsiteY5-220" fmla="*/ 2407534 h 2407534"/>
                <a:gd name="connsiteX6-221" fmla="*/ 1435259 w 3401242"/>
                <a:gd name="connsiteY6-222" fmla="*/ 414976 h 2407534"/>
                <a:gd name="connsiteX7-223" fmla="*/ 1193047 w 3401242"/>
                <a:gd name="connsiteY7-224" fmla="*/ 414976 h 24075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401242" h="2407534">
                  <a:moveTo>
                    <a:pt x="1193047" y="414976"/>
                  </a:moveTo>
                  <a:lnTo>
                    <a:pt x="1677470" y="0"/>
                  </a:lnTo>
                  <a:lnTo>
                    <a:pt x="2161893" y="414976"/>
                  </a:lnTo>
                  <a:lnTo>
                    <a:pt x="1919682" y="414976"/>
                  </a:lnTo>
                  <a:cubicBezTo>
                    <a:pt x="2054720" y="1086879"/>
                    <a:pt x="2884240" y="2025000"/>
                    <a:pt x="3401242" y="2395961"/>
                  </a:cubicBezTo>
                  <a:lnTo>
                    <a:pt x="0" y="2407534"/>
                  </a:lnTo>
                  <a:cubicBezTo>
                    <a:pt x="663615" y="2171611"/>
                    <a:pt x="1292504" y="1056012"/>
                    <a:pt x="1435259" y="414976"/>
                  </a:cubicBezTo>
                  <a:lnTo>
                    <a:pt x="1193047" y="41497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F4E79"/>
                </a:gs>
                <a:gs pos="92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17049" y="2118424"/>
              <a:ext cx="338518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请在这里输入您想表达的内容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并适当进行量化结果分析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315725" y="4977688"/>
              <a:ext cx="1823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输入关键词</a:t>
              </a:r>
              <a:endPara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 smtClean="0">
                <a:solidFill>
                  <a:srgbClr val="1F4E79"/>
                </a:solidFill>
                <a:latin typeface="汉仪雅酷黑简" panose="00020600040101010101" charset="-122"/>
                <a:ea typeface="汉仪雅酷黑简" panose="00020600040101010101" charset="-122"/>
              </a:rPr>
              <a:t>4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.2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1F4E79"/>
                </a:solidFill>
                <a:latin typeface="汉仪雅酷黑简" panose="00020600040101010101" charset="-122"/>
                <a:ea typeface="汉仪雅酷黑简" panose="00020600040101010101" charset="-122"/>
              </a:rPr>
              <a:t>团队建设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9602" y="1630197"/>
            <a:ext cx="2575937" cy="1355035"/>
            <a:chOff x="329602" y="1630197"/>
            <a:chExt cx="2575937" cy="1355035"/>
          </a:xfrm>
        </p:grpSpPr>
        <p:sp>
          <p:nvSpPr>
            <p:cNvPr id="12" name="圆角矩形 11"/>
            <p:cNvSpPr/>
            <p:nvPr/>
          </p:nvSpPr>
          <p:spPr>
            <a:xfrm>
              <a:off x="599661" y="1742841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67140" y="1630197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29602" y="2456369"/>
              <a:ext cx="1279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人才招聘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62918" y="1989782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9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人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311608" y="1638196"/>
              <a:ext cx="1225402" cy="1225402"/>
            </a:xfrm>
            <a:custGeom>
              <a:avLst/>
              <a:gdLst>
                <a:gd name="connsiteX0" fmla="*/ 0 w 1225402"/>
                <a:gd name="connsiteY0" fmla="*/ 0 h 1225402"/>
                <a:gd name="connsiteX1" fmla="*/ 1225402 w 1225402"/>
                <a:gd name="connsiteY1" fmla="*/ 0 h 1225402"/>
                <a:gd name="connsiteX2" fmla="*/ 1225402 w 1225402"/>
                <a:gd name="connsiteY2" fmla="*/ 547951 h 1225402"/>
                <a:gd name="connsiteX3" fmla="*/ 759889 w 1225402"/>
                <a:gd name="connsiteY3" fmla="*/ 547951 h 1225402"/>
                <a:gd name="connsiteX4" fmla="*/ 759889 w 1225402"/>
                <a:gd name="connsiteY4" fmla="*/ 922403 h 1225402"/>
                <a:gd name="connsiteX5" fmla="*/ 1225402 w 1225402"/>
                <a:gd name="connsiteY5" fmla="*/ 922403 h 1225402"/>
                <a:gd name="connsiteX6" fmla="*/ 1225402 w 1225402"/>
                <a:gd name="connsiteY6" fmla="*/ 1225402 h 1225402"/>
                <a:gd name="connsiteX7" fmla="*/ 0 w 1225402"/>
                <a:gd name="connsiteY7" fmla="*/ 1225402 h 1225402"/>
                <a:gd name="connsiteX8" fmla="*/ 0 w 1225402"/>
                <a:gd name="connsiteY8" fmla="*/ 0 h 12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402" h="1225402">
                  <a:moveTo>
                    <a:pt x="0" y="0"/>
                  </a:moveTo>
                  <a:lnTo>
                    <a:pt x="1225402" y="0"/>
                  </a:lnTo>
                  <a:lnTo>
                    <a:pt x="1225402" y="547951"/>
                  </a:lnTo>
                  <a:lnTo>
                    <a:pt x="759889" y="547951"/>
                  </a:lnTo>
                  <a:lnTo>
                    <a:pt x="759889" y="922403"/>
                  </a:lnTo>
                  <a:lnTo>
                    <a:pt x="1225402" y="922403"/>
                  </a:lnTo>
                  <a:lnTo>
                    <a:pt x="1225402" y="1225402"/>
                  </a:lnTo>
                  <a:lnTo>
                    <a:pt x="0" y="1225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20" name="组合 19"/>
          <p:cNvGrpSpPr/>
          <p:nvPr/>
        </p:nvGrpSpPr>
        <p:grpSpPr>
          <a:xfrm>
            <a:off x="329602" y="3290032"/>
            <a:ext cx="2575937" cy="1355035"/>
            <a:chOff x="329602" y="1630197"/>
            <a:chExt cx="2575937" cy="1355035"/>
          </a:xfrm>
        </p:grpSpPr>
        <p:sp>
          <p:nvSpPr>
            <p:cNvPr id="21" name="圆角矩形 20"/>
            <p:cNvSpPr/>
            <p:nvPr/>
          </p:nvSpPr>
          <p:spPr>
            <a:xfrm>
              <a:off x="599661" y="1742841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67140" y="1630197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9602" y="2456369"/>
              <a:ext cx="1279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技能培训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39944" y="1989287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28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场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71852" y="1638196"/>
              <a:ext cx="1225402" cy="1225402"/>
            </a:xfrm>
            <a:custGeom>
              <a:avLst/>
              <a:gdLst>
                <a:gd name="connsiteX0" fmla="*/ 0 w 1225402"/>
                <a:gd name="connsiteY0" fmla="*/ 0 h 1225402"/>
                <a:gd name="connsiteX1" fmla="*/ 1225402 w 1225402"/>
                <a:gd name="connsiteY1" fmla="*/ 0 h 1225402"/>
                <a:gd name="connsiteX2" fmla="*/ 1225402 w 1225402"/>
                <a:gd name="connsiteY2" fmla="*/ 547951 h 1225402"/>
                <a:gd name="connsiteX3" fmla="*/ 759889 w 1225402"/>
                <a:gd name="connsiteY3" fmla="*/ 547951 h 1225402"/>
                <a:gd name="connsiteX4" fmla="*/ 759889 w 1225402"/>
                <a:gd name="connsiteY4" fmla="*/ 922403 h 1225402"/>
                <a:gd name="connsiteX5" fmla="*/ 1225402 w 1225402"/>
                <a:gd name="connsiteY5" fmla="*/ 922403 h 1225402"/>
                <a:gd name="connsiteX6" fmla="*/ 1225402 w 1225402"/>
                <a:gd name="connsiteY6" fmla="*/ 1225402 h 1225402"/>
                <a:gd name="connsiteX7" fmla="*/ 0 w 1225402"/>
                <a:gd name="connsiteY7" fmla="*/ 1225402 h 1225402"/>
                <a:gd name="connsiteX8" fmla="*/ 0 w 1225402"/>
                <a:gd name="connsiteY8" fmla="*/ 0 h 12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402" h="1225402">
                  <a:moveTo>
                    <a:pt x="0" y="0"/>
                  </a:moveTo>
                  <a:lnTo>
                    <a:pt x="1225402" y="0"/>
                  </a:lnTo>
                  <a:lnTo>
                    <a:pt x="1225402" y="547951"/>
                  </a:lnTo>
                  <a:lnTo>
                    <a:pt x="759889" y="547951"/>
                  </a:lnTo>
                  <a:lnTo>
                    <a:pt x="759889" y="922403"/>
                  </a:lnTo>
                  <a:lnTo>
                    <a:pt x="1225402" y="922403"/>
                  </a:lnTo>
                  <a:lnTo>
                    <a:pt x="1225402" y="1225402"/>
                  </a:lnTo>
                  <a:lnTo>
                    <a:pt x="0" y="1225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28" name="组合 27"/>
          <p:cNvGrpSpPr/>
          <p:nvPr/>
        </p:nvGrpSpPr>
        <p:grpSpPr>
          <a:xfrm>
            <a:off x="371538" y="4949867"/>
            <a:ext cx="2534001" cy="1355035"/>
            <a:chOff x="371538" y="1630197"/>
            <a:chExt cx="2534001" cy="1355035"/>
          </a:xfrm>
        </p:grpSpPr>
        <p:sp>
          <p:nvSpPr>
            <p:cNvPr id="29" name="圆角矩形 28"/>
            <p:cNvSpPr/>
            <p:nvPr/>
          </p:nvSpPr>
          <p:spPr>
            <a:xfrm>
              <a:off x="599661" y="1742841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67140" y="1630197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1538" y="2456369"/>
              <a:ext cx="1279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团建活动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02674" y="1989782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12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次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351364" y="1638196"/>
              <a:ext cx="1225402" cy="1225402"/>
            </a:xfrm>
            <a:custGeom>
              <a:avLst/>
              <a:gdLst>
                <a:gd name="connsiteX0" fmla="*/ 0 w 1225402"/>
                <a:gd name="connsiteY0" fmla="*/ 0 h 1225402"/>
                <a:gd name="connsiteX1" fmla="*/ 1225402 w 1225402"/>
                <a:gd name="connsiteY1" fmla="*/ 0 h 1225402"/>
                <a:gd name="connsiteX2" fmla="*/ 1225402 w 1225402"/>
                <a:gd name="connsiteY2" fmla="*/ 547951 h 1225402"/>
                <a:gd name="connsiteX3" fmla="*/ 759889 w 1225402"/>
                <a:gd name="connsiteY3" fmla="*/ 547951 h 1225402"/>
                <a:gd name="connsiteX4" fmla="*/ 759889 w 1225402"/>
                <a:gd name="connsiteY4" fmla="*/ 922403 h 1225402"/>
                <a:gd name="connsiteX5" fmla="*/ 1225402 w 1225402"/>
                <a:gd name="connsiteY5" fmla="*/ 922403 h 1225402"/>
                <a:gd name="connsiteX6" fmla="*/ 1225402 w 1225402"/>
                <a:gd name="connsiteY6" fmla="*/ 1225402 h 1225402"/>
                <a:gd name="connsiteX7" fmla="*/ 0 w 1225402"/>
                <a:gd name="connsiteY7" fmla="*/ 1225402 h 1225402"/>
                <a:gd name="connsiteX8" fmla="*/ 0 w 1225402"/>
                <a:gd name="connsiteY8" fmla="*/ 0 h 12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402" h="1225402">
                  <a:moveTo>
                    <a:pt x="0" y="0"/>
                  </a:moveTo>
                  <a:lnTo>
                    <a:pt x="1225402" y="0"/>
                  </a:lnTo>
                  <a:lnTo>
                    <a:pt x="1225402" y="547951"/>
                  </a:lnTo>
                  <a:lnTo>
                    <a:pt x="759889" y="547951"/>
                  </a:lnTo>
                  <a:lnTo>
                    <a:pt x="759889" y="922403"/>
                  </a:lnTo>
                  <a:lnTo>
                    <a:pt x="1225402" y="922403"/>
                  </a:lnTo>
                  <a:lnTo>
                    <a:pt x="1225402" y="1225402"/>
                  </a:lnTo>
                  <a:lnTo>
                    <a:pt x="0" y="1225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3902854" y="1434234"/>
            <a:ext cx="1526803" cy="1307925"/>
            <a:chOff x="4737740" y="1588659"/>
            <a:chExt cx="1526803" cy="1307925"/>
          </a:xfrm>
        </p:grpSpPr>
        <p:sp>
          <p:nvSpPr>
            <p:cNvPr id="9" name="等腰三角形 16"/>
            <p:cNvSpPr/>
            <p:nvPr/>
          </p:nvSpPr>
          <p:spPr>
            <a:xfrm rot="21073043">
              <a:off x="4770448" y="1679385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0" name="等腰三角形 16"/>
            <p:cNvSpPr/>
            <p:nvPr/>
          </p:nvSpPr>
          <p:spPr>
            <a:xfrm>
              <a:off x="4737740" y="1588659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779928" y="2010093"/>
              <a:ext cx="140971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梯队</a:t>
              </a:r>
              <a:endPara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培养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4549589" y="3188466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789763" y="3303738"/>
            <a:ext cx="895518" cy="513806"/>
            <a:chOff x="3515296" y="3336786"/>
            <a:chExt cx="1088746" cy="624671"/>
          </a:xfrm>
        </p:grpSpPr>
        <p:grpSp>
          <p:nvGrpSpPr>
            <p:cNvPr id="48" name="组合 47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3515296" y="3429000"/>
              <a:ext cx="1088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01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4549589" y="4972230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789763" y="5087502"/>
            <a:ext cx="895518" cy="513806"/>
            <a:chOff x="3515296" y="3336786"/>
            <a:chExt cx="1088746" cy="624671"/>
          </a:xfrm>
        </p:grpSpPr>
        <p:grpSp>
          <p:nvGrpSpPr>
            <p:cNvPr id="54" name="组合 53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56" name="圆角矩形 55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03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3617032" y="4652915"/>
            <a:ext cx="4548850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8515302" y="3188466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755476" y="3303738"/>
            <a:ext cx="895518" cy="513806"/>
            <a:chOff x="3515296" y="3336786"/>
            <a:chExt cx="1088746" cy="624671"/>
          </a:xfrm>
        </p:grpSpPr>
        <p:grpSp>
          <p:nvGrpSpPr>
            <p:cNvPr id="61" name="组合 60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02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8515302" y="4972230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755476" y="5087502"/>
            <a:ext cx="895518" cy="513806"/>
            <a:chOff x="3515296" y="3336786"/>
            <a:chExt cx="1088746" cy="624671"/>
          </a:xfrm>
        </p:grpSpPr>
        <p:grpSp>
          <p:nvGrpSpPr>
            <p:cNvPr id="67" name="组合 66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04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7582745" y="4652915"/>
            <a:ext cx="4548850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6926032" y="1434234"/>
            <a:ext cx="1526803" cy="1307925"/>
            <a:chOff x="4737740" y="1588659"/>
            <a:chExt cx="1526803" cy="1307925"/>
          </a:xfrm>
        </p:grpSpPr>
        <p:sp>
          <p:nvSpPr>
            <p:cNvPr id="73" name="等腰三角形 16"/>
            <p:cNvSpPr/>
            <p:nvPr/>
          </p:nvSpPr>
          <p:spPr>
            <a:xfrm rot="21073043">
              <a:off x="4770448" y="1679385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74" name="等腰三角形 16"/>
            <p:cNvSpPr/>
            <p:nvPr/>
          </p:nvSpPr>
          <p:spPr>
            <a:xfrm>
              <a:off x="4737740" y="1588659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779928" y="2010093"/>
              <a:ext cx="140971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氛围</a:t>
              </a:r>
              <a:endPara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打造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949210" y="1434234"/>
            <a:ext cx="1526803" cy="1307925"/>
            <a:chOff x="4737740" y="1588659"/>
            <a:chExt cx="1526803" cy="1307925"/>
          </a:xfrm>
        </p:grpSpPr>
        <p:sp>
          <p:nvSpPr>
            <p:cNvPr id="77" name="等腰三角形 16"/>
            <p:cNvSpPr/>
            <p:nvPr/>
          </p:nvSpPr>
          <p:spPr>
            <a:xfrm rot="21073043">
              <a:off x="4770448" y="1679385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78" name="等腰三角形 16"/>
            <p:cNvSpPr/>
            <p:nvPr/>
          </p:nvSpPr>
          <p:spPr>
            <a:xfrm>
              <a:off x="4737740" y="1588659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4779928" y="2010093"/>
              <a:ext cx="140971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技能</a:t>
              </a:r>
              <a:endPara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提升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868756" y="-986724"/>
            <a:ext cx="10567357" cy="8279400"/>
            <a:chOff x="-853516" y="-986724"/>
            <a:chExt cx="10567357" cy="8279400"/>
          </a:xfrm>
        </p:grpSpPr>
        <p:sp>
          <p:nvSpPr>
            <p:cNvPr id="4" name="任意多边形 3"/>
            <p:cNvSpPr/>
            <p:nvPr/>
          </p:nvSpPr>
          <p:spPr>
            <a:xfrm rot="7129306" flipH="1">
              <a:off x="-1494722" y="2340096"/>
              <a:ext cx="3053952" cy="1771540"/>
            </a:xfrm>
            <a:custGeom>
              <a:avLst/>
              <a:gdLst>
                <a:gd name="connsiteX0" fmla="*/ 3053952 w 3053952"/>
                <a:gd name="connsiteY0" fmla="*/ 1771540 h 1771540"/>
                <a:gd name="connsiteX1" fmla="*/ 2960697 w 3053952"/>
                <a:gd name="connsiteY1" fmla="*/ 1720226 h 1771540"/>
                <a:gd name="connsiteX2" fmla="*/ 2927183 w 3053952"/>
                <a:gd name="connsiteY2" fmla="*/ 909994 h 1771540"/>
                <a:gd name="connsiteX3" fmla="*/ 2245416 w 3053952"/>
                <a:gd name="connsiteY3" fmla="*/ 282388 h 1771540"/>
                <a:gd name="connsiteX4" fmla="*/ 480317 w 3053952"/>
                <a:gd name="connsiteY4" fmla="*/ 355399 h 1771540"/>
                <a:gd name="connsiteX5" fmla="*/ 0 w 3053952"/>
                <a:gd name="connsiteY5" fmla="*/ 91104 h 1771540"/>
                <a:gd name="connsiteX6" fmla="*/ 2253237 w 3053952"/>
                <a:gd name="connsiteY6" fmla="*/ 599 h 1771540"/>
                <a:gd name="connsiteX7" fmla="*/ 3010903 w 3053952"/>
                <a:gd name="connsiteY7" fmla="*/ 699750 h 1771540"/>
                <a:gd name="connsiteX8" fmla="*/ 3053952 w 3053952"/>
                <a:gd name="connsiteY8" fmla="*/ 1771540 h 177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3952" h="1771540">
                  <a:moveTo>
                    <a:pt x="3053952" y="1771540"/>
                  </a:moveTo>
                  <a:lnTo>
                    <a:pt x="2960697" y="1720226"/>
                  </a:lnTo>
                  <a:lnTo>
                    <a:pt x="2927183" y="909994"/>
                  </a:lnTo>
                  <a:cubicBezTo>
                    <a:pt x="2912226" y="548422"/>
                    <a:pt x="2606988" y="267433"/>
                    <a:pt x="2245416" y="282388"/>
                  </a:cubicBezTo>
                  <a:lnTo>
                    <a:pt x="480317" y="355399"/>
                  </a:lnTo>
                  <a:lnTo>
                    <a:pt x="0" y="91104"/>
                  </a:lnTo>
                  <a:lnTo>
                    <a:pt x="2253237" y="599"/>
                  </a:lnTo>
                  <a:cubicBezTo>
                    <a:pt x="2655525" y="-15558"/>
                    <a:pt x="2994744" y="297462"/>
                    <a:pt x="3010903" y="699750"/>
                  </a:cubicBezTo>
                  <a:lnTo>
                    <a:pt x="3053952" y="17715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2486754" flipH="1">
              <a:off x="3244148" y="798696"/>
              <a:ext cx="6469693" cy="4982858"/>
            </a:xfrm>
            <a:custGeom>
              <a:avLst/>
              <a:gdLst>
                <a:gd name="connsiteX0" fmla="*/ 0 w 6469693"/>
                <a:gd name="connsiteY0" fmla="*/ 4493469 h 4982858"/>
                <a:gd name="connsiteX1" fmla="*/ 916060 w 6469693"/>
                <a:gd name="connsiteY1" fmla="*/ 4982858 h 4982858"/>
                <a:gd name="connsiteX2" fmla="*/ 916061 w 6469693"/>
                <a:gd name="connsiteY2" fmla="*/ 1425009 h 4982858"/>
                <a:gd name="connsiteX3" fmla="*/ 2166580 w 6469693"/>
                <a:gd name="connsiteY3" fmla="*/ 174487 h 4982858"/>
                <a:gd name="connsiteX4" fmla="*/ 6469693 w 6469693"/>
                <a:gd name="connsiteY4" fmla="*/ 174487 h 4982858"/>
                <a:gd name="connsiteX5" fmla="*/ 6143081 w 6469693"/>
                <a:gd name="connsiteY5" fmla="*/ 0 h 4982858"/>
                <a:gd name="connsiteX6" fmla="*/ 1043313 w 6469693"/>
                <a:gd name="connsiteY6" fmla="*/ 0 h 4982858"/>
                <a:gd name="connsiteX7" fmla="*/ 0 w 6469693"/>
                <a:gd name="connsiteY7" fmla="*/ 1043313 h 4982858"/>
                <a:gd name="connsiteX8" fmla="*/ 0 w 6469693"/>
                <a:gd name="connsiteY8" fmla="*/ 4493469 h 498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9693" h="4982858">
                  <a:moveTo>
                    <a:pt x="0" y="4493469"/>
                  </a:moveTo>
                  <a:lnTo>
                    <a:pt x="916060" y="4982858"/>
                  </a:lnTo>
                  <a:lnTo>
                    <a:pt x="916061" y="1425009"/>
                  </a:lnTo>
                  <a:cubicBezTo>
                    <a:pt x="916060" y="734364"/>
                    <a:pt x="1475937" y="174487"/>
                    <a:pt x="2166580" y="174487"/>
                  </a:cubicBezTo>
                  <a:lnTo>
                    <a:pt x="6469693" y="174487"/>
                  </a:lnTo>
                  <a:lnTo>
                    <a:pt x="6143081" y="0"/>
                  </a:lnTo>
                  <a:lnTo>
                    <a:pt x="1043313" y="0"/>
                  </a:lnTo>
                  <a:cubicBezTo>
                    <a:pt x="467106" y="0"/>
                    <a:pt x="0" y="467107"/>
                    <a:pt x="0" y="1043313"/>
                  </a:cubicBezTo>
                  <a:lnTo>
                    <a:pt x="0" y="4493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12486754" flipH="1">
              <a:off x="-11574" y="5000027"/>
              <a:ext cx="6708773" cy="2292649"/>
            </a:xfrm>
            <a:custGeom>
              <a:avLst/>
              <a:gdLst>
                <a:gd name="connsiteX0" fmla="*/ 710112 w 6708773"/>
                <a:gd name="connsiteY0" fmla="*/ 2152601 h 2292649"/>
                <a:gd name="connsiteX1" fmla="*/ 1321201 w 6708773"/>
                <a:gd name="connsiteY1" fmla="*/ 2292298 h 2292649"/>
                <a:gd name="connsiteX2" fmla="*/ 6419104 w 6708773"/>
                <a:gd name="connsiteY2" fmla="*/ 2173713 h 2292649"/>
                <a:gd name="connsiteX3" fmla="*/ 6589135 w 6708773"/>
                <a:gd name="connsiteY3" fmla="*/ 2158474 h 2292649"/>
                <a:gd name="connsiteX4" fmla="*/ 6708773 w 6708773"/>
                <a:gd name="connsiteY4" fmla="*/ 2131509 h 2292649"/>
                <a:gd name="connsiteX5" fmla="*/ 6104816 w 6708773"/>
                <a:gd name="connsiteY5" fmla="*/ 1808856 h 2292649"/>
                <a:gd name="connsiteX6" fmla="*/ 943966 w 6708773"/>
                <a:gd name="connsiteY6" fmla="*/ 1888944 h 2292649"/>
                <a:gd name="connsiteX7" fmla="*/ 186089 w 6708773"/>
                <a:gd name="connsiteY7" fmla="*/ 1154231 h 2292649"/>
                <a:gd name="connsiteX8" fmla="*/ 168178 w 6708773"/>
                <a:gd name="connsiteY8" fmla="*/ 0 h 2292649"/>
                <a:gd name="connsiteX9" fmla="*/ 0 w 6708773"/>
                <a:gd name="connsiteY9" fmla="*/ 314805 h 2292649"/>
                <a:gd name="connsiteX10" fmla="*/ 17039 w 6708773"/>
                <a:gd name="connsiteY10" fmla="*/ 1047427 h 2292649"/>
                <a:gd name="connsiteX11" fmla="*/ 710112 w 6708773"/>
                <a:gd name="connsiteY11" fmla="*/ 2152601 h 229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08773" h="2292649">
                  <a:moveTo>
                    <a:pt x="710112" y="2152601"/>
                  </a:moveTo>
                  <a:cubicBezTo>
                    <a:pt x="892986" y="2246504"/>
                    <a:pt x="1101234" y="2297414"/>
                    <a:pt x="1321201" y="2292298"/>
                  </a:cubicBezTo>
                  <a:lnTo>
                    <a:pt x="6419104" y="2173713"/>
                  </a:lnTo>
                  <a:cubicBezTo>
                    <a:pt x="6476846" y="2172370"/>
                    <a:pt x="6533601" y="2167208"/>
                    <a:pt x="6589135" y="2158474"/>
                  </a:cubicBezTo>
                  <a:lnTo>
                    <a:pt x="6708773" y="2131509"/>
                  </a:lnTo>
                  <a:lnTo>
                    <a:pt x="6104816" y="1808856"/>
                  </a:lnTo>
                  <a:lnTo>
                    <a:pt x="943966" y="1888944"/>
                  </a:lnTo>
                  <a:cubicBezTo>
                    <a:pt x="531797" y="1895341"/>
                    <a:pt x="192486" y="1566399"/>
                    <a:pt x="186089" y="1154231"/>
                  </a:cubicBezTo>
                  <a:lnTo>
                    <a:pt x="168178" y="0"/>
                  </a:lnTo>
                  <a:lnTo>
                    <a:pt x="0" y="314805"/>
                  </a:lnTo>
                  <a:lnTo>
                    <a:pt x="17039" y="1047427"/>
                  </a:lnTo>
                  <a:cubicBezTo>
                    <a:pt x="28297" y="1531356"/>
                    <a:pt x="307795" y="1946017"/>
                    <a:pt x="710112" y="2152601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2486754" flipH="1">
              <a:off x="196027" y="-986724"/>
              <a:ext cx="3420221" cy="3066906"/>
            </a:xfrm>
            <a:custGeom>
              <a:avLst/>
              <a:gdLst>
                <a:gd name="connsiteX0" fmla="*/ 3420221 w 3420221"/>
                <a:gd name="connsiteY0" fmla="*/ 3066906 h 3066906"/>
                <a:gd name="connsiteX1" fmla="*/ 3297480 w 3420221"/>
                <a:gd name="connsiteY1" fmla="*/ 3001334 h 3066906"/>
                <a:gd name="connsiteX2" fmla="*/ 3278974 w 3420221"/>
                <a:gd name="connsiteY2" fmla="*/ 1506285 h 3066906"/>
                <a:gd name="connsiteX3" fmla="*/ 2394449 w 3420221"/>
                <a:gd name="connsiteY3" fmla="*/ 643390 h 3066906"/>
                <a:gd name="connsiteX4" fmla="*/ 0 w 3420221"/>
                <a:gd name="connsiteY4" fmla="*/ 673030 h 3066906"/>
                <a:gd name="connsiteX5" fmla="*/ 344255 w 3420221"/>
                <a:gd name="connsiteY5" fmla="*/ 28640 h 3066906"/>
                <a:gd name="connsiteX6" fmla="*/ 2653207 w 3420221"/>
                <a:gd name="connsiteY6" fmla="*/ 57 h 3066906"/>
                <a:gd name="connsiteX7" fmla="*/ 3391170 w 3420221"/>
                <a:gd name="connsiteY7" fmla="*/ 719974 h 3066906"/>
                <a:gd name="connsiteX8" fmla="*/ 3420221 w 3420221"/>
                <a:gd name="connsiteY8" fmla="*/ 3066906 h 306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0221" h="3066906">
                  <a:moveTo>
                    <a:pt x="3420221" y="3066906"/>
                  </a:moveTo>
                  <a:lnTo>
                    <a:pt x="3297480" y="3001334"/>
                  </a:lnTo>
                  <a:lnTo>
                    <a:pt x="3278974" y="1506285"/>
                  </a:lnTo>
                  <a:cubicBezTo>
                    <a:pt x="3273001" y="1023748"/>
                    <a:pt x="2876985" y="637417"/>
                    <a:pt x="2394449" y="643390"/>
                  </a:cubicBezTo>
                  <a:lnTo>
                    <a:pt x="0" y="673030"/>
                  </a:lnTo>
                  <a:lnTo>
                    <a:pt x="344255" y="28640"/>
                  </a:lnTo>
                  <a:lnTo>
                    <a:pt x="2653207" y="57"/>
                  </a:lnTo>
                  <a:cubicBezTo>
                    <a:pt x="3055790" y="-4925"/>
                    <a:pt x="3386186" y="317392"/>
                    <a:pt x="3391170" y="719974"/>
                  </a:cubicBezTo>
                  <a:lnTo>
                    <a:pt x="3420221" y="3066906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 rot="1790941">
            <a:off x="404506" y="1276349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LOGO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354" y="2931356"/>
            <a:ext cx="2624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20XX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201728" y="4260344"/>
            <a:ext cx="1770926" cy="5254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74877" y="4367144"/>
            <a:ext cx="137096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汇报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人：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XXX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268197" y="4055094"/>
            <a:ext cx="5776740" cy="0"/>
          </a:xfrm>
          <a:prstGeom prst="line">
            <a:avLst/>
          </a:prstGeom>
          <a:noFill/>
          <a:ln w="9525">
            <a:gradFill flip="none" rotWithShape="1">
              <a:gsLst>
                <a:gs pos="0">
                  <a:schemeClr val="bg1"/>
                </a:gs>
                <a:gs pos="100000">
                  <a:srgbClr val="1F4E79"/>
                </a:gs>
              </a:gsLst>
              <a:lin ang="0" scaled="1"/>
              <a:tileRect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335796" y="3949384"/>
            <a:ext cx="1120621" cy="0"/>
          </a:xfrm>
          <a:prstGeom prst="line">
            <a:avLst/>
          </a:prstGeom>
          <a:noFill/>
          <a:ln w="9525">
            <a:gradFill flip="none" rotWithShape="1">
              <a:gsLst>
                <a:gs pos="0">
                  <a:schemeClr val="bg1"/>
                </a:gs>
                <a:gs pos="100000">
                  <a:srgbClr val="FFD966"/>
                </a:gs>
              </a:gsLst>
              <a:lin ang="0" scaled="1"/>
              <a:tileRect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807551" y="4133234"/>
            <a:ext cx="1120621" cy="0"/>
          </a:xfrm>
          <a:prstGeom prst="line">
            <a:avLst/>
          </a:prstGeom>
          <a:noFill/>
          <a:ln w="9525">
            <a:gradFill flip="none" rotWithShape="1">
              <a:gsLst>
                <a:gs pos="0">
                  <a:schemeClr val="bg1"/>
                </a:gs>
                <a:gs pos="100000">
                  <a:srgbClr val="FFD966"/>
                </a:gs>
              </a:gsLst>
              <a:lin ang="0" scaled="1"/>
              <a:tileRect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15"/>
          <p:cNvSpPr txBox="1"/>
          <p:nvPr/>
        </p:nvSpPr>
        <p:spPr>
          <a:xfrm>
            <a:off x="5149823" y="3256493"/>
            <a:ext cx="5576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感谢聆听 请多指教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08255" y="1968369"/>
            <a:ext cx="1951256" cy="1148983"/>
            <a:chOff x="4797078" y="1556605"/>
            <a:chExt cx="1951256" cy="1148983"/>
          </a:xfrm>
        </p:grpSpPr>
        <p:grpSp>
          <p:nvGrpSpPr>
            <p:cNvPr id="18" name="组合 17"/>
            <p:cNvGrpSpPr/>
            <p:nvPr/>
          </p:nvGrpSpPr>
          <p:grpSpPr>
            <a:xfrm>
              <a:off x="5200629" y="1556605"/>
              <a:ext cx="1143065" cy="1148983"/>
              <a:chOff x="4703635" y="2002196"/>
              <a:chExt cx="2782077" cy="279648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706288" y="2002196"/>
                <a:ext cx="2779424" cy="2779423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13500000" sx="96000" sy="96000" algn="br" rotWithShape="0">
                  <a:schemeClr val="bg1">
                    <a:alpha val="6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4703635" y="2019255"/>
                <a:ext cx="2779424" cy="2779425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2700000" sx="98000" sy="98000" algn="tl" rotWithShape="0">
                  <a:schemeClr val="tx1">
                    <a:lumMod val="65000"/>
                    <a:lumOff val="35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4797078" y="1620268"/>
              <a:ext cx="19512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财</a:t>
              </a:r>
              <a:endPara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87323" y="1968369"/>
            <a:ext cx="1951256" cy="1148983"/>
            <a:chOff x="4797078" y="1556605"/>
            <a:chExt cx="1951256" cy="1148983"/>
          </a:xfrm>
        </p:grpSpPr>
        <p:grpSp>
          <p:nvGrpSpPr>
            <p:cNvPr id="23" name="组合 22"/>
            <p:cNvGrpSpPr/>
            <p:nvPr/>
          </p:nvGrpSpPr>
          <p:grpSpPr>
            <a:xfrm>
              <a:off x="5200629" y="1556605"/>
              <a:ext cx="1143065" cy="1148983"/>
              <a:chOff x="4703635" y="2002196"/>
              <a:chExt cx="2782077" cy="279648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706288" y="2002196"/>
                <a:ext cx="2779424" cy="2779423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13500000" sx="96000" sy="96000" algn="br" rotWithShape="0">
                  <a:schemeClr val="bg1">
                    <a:alpha val="6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703635" y="2019255"/>
                <a:ext cx="2779424" cy="2779425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2700000" sx="98000" sy="98000" algn="tl" rotWithShape="0">
                  <a:schemeClr val="tx1">
                    <a:lumMod val="65000"/>
                    <a:lumOff val="35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797078" y="1608693"/>
              <a:ext cx="19512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务</a:t>
              </a:r>
              <a:endPara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66391" y="1968369"/>
            <a:ext cx="1951256" cy="1148983"/>
            <a:chOff x="4797078" y="1556605"/>
            <a:chExt cx="1951256" cy="1148983"/>
          </a:xfrm>
        </p:grpSpPr>
        <p:grpSp>
          <p:nvGrpSpPr>
            <p:cNvPr id="28" name="组合 27"/>
            <p:cNvGrpSpPr/>
            <p:nvPr/>
          </p:nvGrpSpPr>
          <p:grpSpPr>
            <a:xfrm>
              <a:off x="5200629" y="1556605"/>
              <a:ext cx="1143065" cy="1148983"/>
              <a:chOff x="4703635" y="2002196"/>
              <a:chExt cx="2782077" cy="279648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706288" y="2002196"/>
                <a:ext cx="2779424" cy="2779423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13500000" sx="96000" sy="96000" algn="br" rotWithShape="0">
                  <a:schemeClr val="bg1">
                    <a:alpha val="6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4703635" y="2019255"/>
                <a:ext cx="2779424" cy="2779425"/>
              </a:xfrm>
              <a:prstGeom prst="ellipse">
                <a:avLst/>
              </a:prstGeom>
              <a:solidFill>
                <a:srgbClr val="1F4E79"/>
              </a:solidFill>
              <a:ln>
                <a:noFill/>
              </a:ln>
              <a:effectLst>
                <a:outerShdw blurRad="152400" dist="88900" dir="2700000" sx="98000" sy="98000" algn="tl" rotWithShape="0">
                  <a:schemeClr val="tx1">
                    <a:lumMod val="65000"/>
                    <a:lumOff val="35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797078" y="1620268"/>
              <a:ext cx="19512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部</a:t>
              </a:r>
              <a:endPara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34" name="任意多边形 33"/>
          <p:cNvSpPr/>
          <p:nvPr/>
        </p:nvSpPr>
        <p:spPr>
          <a:xfrm rot="17650411" flipH="1">
            <a:off x="11146977" y="139795"/>
            <a:ext cx="1457080" cy="1347834"/>
          </a:xfrm>
          <a:custGeom>
            <a:avLst/>
            <a:gdLst>
              <a:gd name="connsiteX0" fmla="*/ 129028 w 1457080"/>
              <a:gd name="connsiteY0" fmla="*/ 22464 h 1347834"/>
              <a:gd name="connsiteX1" fmla="*/ 0 w 1457080"/>
              <a:gd name="connsiteY1" fmla="*/ 309918 h 1347834"/>
              <a:gd name="connsiteX2" fmla="*/ 665562 w 1457080"/>
              <a:gd name="connsiteY2" fmla="*/ 282388 h 1347834"/>
              <a:gd name="connsiteX3" fmla="*/ 1347329 w 1457080"/>
              <a:gd name="connsiteY3" fmla="*/ 909994 h 1347834"/>
              <a:gd name="connsiteX4" fmla="*/ 1363706 w 1457080"/>
              <a:gd name="connsiteY4" fmla="*/ 1305923 h 1347834"/>
              <a:gd name="connsiteX5" fmla="*/ 1457080 w 1457080"/>
              <a:gd name="connsiteY5" fmla="*/ 1347834 h 1347834"/>
              <a:gd name="connsiteX6" fmla="*/ 1431049 w 1457080"/>
              <a:gd name="connsiteY6" fmla="*/ 699750 h 1347834"/>
              <a:gd name="connsiteX7" fmla="*/ 673383 w 1457080"/>
              <a:gd name="connsiteY7" fmla="*/ 599 h 1347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7080" h="1347834">
                <a:moveTo>
                  <a:pt x="129028" y="22464"/>
                </a:moveTo>
                <a:lnTo>
                  <a:pt x="0" y="309918"/>
                </a:lnTo>
                <a:lnTo>
                  <a:pt x="665562" y="282388"/>
                </a:lnTo>
                <a:cubicBezTo>
                  <a:pt x="1027134" y="267433"/>
                  <a:pt x="1332372" y="548422"/>
                  <a:pt x="1347329" y="909994"/>
                </a:cubicBezTo>
                <a:lnTo>
                  <a:pt x="1363706" y="1305923"/>
                </a:lnTo>
                <a:lnTo>
                  <a:pt x="1457080" y="1347834"/>
                </a:lnTo>
                <a:lnTo>
                  <a:pt x="1431049" y="699750"/>
                </a:lnTo>
                <a:cubicBezTo>
                  <a:pt x="1414890" y="297462"/>
                  <a:pt x="1075671" y="-15558"/>
                  <a:pt x="673383" y="59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2464754" y="-986724"/>
            <a:ext cx="10567357" cy="8279400"/>
            <a:chOff x="-853516" y="-986724"/>
            <a:chExt cx="10567357" cy="8279400"/>
          </a:xfrm>
        </p:grpSpPr>
        <p:sp>
          <p:nvSpPr>
            <p:cNvPr id="4" name="任意多边形 3"/>
            <p:cNvSpPr/>
            <p:nvPr/>
          </p:nvSpPr>
          <p:spPr>
            <a:xfrm rot="7129306" flipH="1">
              <a:off x="-1494722" y="2340096"/>
              <a:ext cx="3053952" cy="1771540"/>
            </a:xfrm>
            <a:custGeom>
              <a:avLst/>
              <a:gdLst>
                <a:gd name="connsiteX0" fmla="*/ 3053952 w 3053952"/>
                <a:gd name="connsiteY0" fmla="*/ 1771540 h 1771540"/>
                <a:gd name="connsiteX1" fmla="*/ 2960697 w 3053952"/>
                <a:gd name="connsiteY1" fmla="*/ 1720226 h 1771540"/>
                <a:gd name="connsiteX2" fmla="*/ 2927183 w 3053952"/>
                <a:gd name="connsiteY2" fmla="*/ 909994 h 1771540"/>
                <a:gd name="connsiteX3" fmla="*/ 2245416 w 3053952"/>
                <a:gd name="connsiteY3" fmla="*/ 282388 h 1771540"/>
                <a:gd name="connsiteX4" fmla="*/ 480317 w 3053952"/>
                <a:gd name="connsiteY4" fmla="*/ 355399 h 1771540"/>
                <a:gd name="connsiteX5" fmla="*/ 0 w 3053952"/>
                <a:gd name="connsiteY5" fmla="*/ 91104 h 1771540"/>
                <a:gd name="connsiteX6" fmla="*/ 2253237 w 3053952"/>
                <a:gd name="connsiteY6" fmla="*/ 599 h 1771540"/>
                <a:gd name="connsiteX7" fmla="*/ 3010903 w 3053952"/>
                <a:gd name="connsiteY7" fmla="*/ 699750 h 1771540"/>
                <a:gd name="connsiteX8" fmla="*/ 3053952 w 3053952"/>
                <a:gd name="connsiteY8" fmla="*/ 1771540 h 177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3952" h="1771540">
                  <a:moveTo>
                    <a:pt x="3053952" y="1771540"/>
                  </a:moveTo>
                  <a:lnTo>
                    <a:pt x="2960697" y="1720226"/>
                  </a:lnTo>
                  <a:lnTo>
                    <a:pt x="2927183" y="909994"/>
                  </a:lnTo>
                  <a:cubicBezTo>
                    <a:pt x="2912226" y="548422"/>
                    <a:pt x="2606988" y="267433"/>
                    <a:pt x="2245416" y="282388"/>
                  </a:cubicBezTo>
                  <a:lnTo>
                    <a:pt x="480317" y="355399"/>
                  </a:lnTo>
                  <a:lnTo>
                    <a:pt x="0" y="91104"/>
                  </a:lnTo>
                  <a:lnTo>
                    <a:pt x="2253237" y="599"/>
                  </a:lnTo>
                  <a:cubicBezTo>
                    <a:pt x="2655525" y="-15558"/>
                    <a:pt x="2994744" y="297462"/>
                    <a:pt x="3010903" y="699750"/>
                  </a:cubicBezTo>
                  <a:lnTo>
                    <a:pt x="3053952" y="17715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2486754" flipH="1">
              <a:off x="3244148" y="798696"/>
              <a:ext cx="6469693" cy="4982858"/>
            </a:xfrm>
            <a:custGeom>
              <a:avLst/>
              <a:gdLst>
                <a:gd name="connsiteX0" fmla="*/ 0 w 6469693"/>
                <a:gd name="connsiteY0" fmla="*/ 4493469 h 4982858"/>
                <a:gd name="connsiteX1" fmla="*/ 916060 w 6469693"/>
                <a:gd name="connsiteY1" fmla="*/ 4982858 h 4982858"/>
                <a:gd name="connsiteX2" fmla="*/ 916061 w 6469693"/>
                <a:gd name="connsiteY2" fmla="*/ 1425009 h 4982858"/>
                <a:gd name="connsiteX3" fmla="*/ 2166580 w 6469693"/>
                <a:gd name="connsiteY3" fmla="*/ 174487 h 4982858"/>
                <a:gd name="connsiteX4" fmla="*/ 6469693 w 6469693"/>
                <a:gd name="connsiteY4" fmla="*/ 174487 h 4982858"/>
                <a:gd name="connsiteX5" fmla="*/ 6143081 w 6469693"/>
                <a:gd name="connsiteY5" fmla="*/ 0 h 4982858"/>
                <a:gd name="connsiteX6" fmla="*/ 1043313 w 6469693"/>
                <a:gd name="connsiteY6" fmla="*/ 0 h 4982858"/>
                <a:gd name="connsiteX7" fmla="*/ 0 w 6469693"/>
                <a:gd name="connsiteY7" fmla="*/ 1043313 h 4982858"/>
                <a:gd name="connsiteX8" fmla="*/ 0 w 6469693"/>
                <a:gd name="connsiteY8" fmla="*/ 4493469 h 498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9693" h="4982858">
                  <a:moveTo>
                    <a:pt x="0" y="4493469"/>
                  </a:moveTo>
                  <a:lnTo>
                    <a:pt x="916060" y="4982858"/>
                  </a:lnTo>
                  <a:lnTo>
                    <a:pt x="916061" y="1425009"/>
                  </a:lnTo>
                  <a:cubicBezTo>
                    <a:pt x="916060" y="734364"/>
                    <a:pt x="1475937" y="174487"/>
                    <a:pt x="2166580" y="174487"/>
                  </a:cubicBezTo>
                  <a:lnTo>
                    <a:pt x="6469693" y="174487"/>
                  </a:lnTo>
                  <a:lnTo>
                    <a:pt x="6143081" y="0"/>
                  </a:lnTo>
                  <a:lnTo>
                    <a:pt x="1043313" y="0"/>
                  </a:lnTo>
                  <a:cubicBezTo>
                    <a:pt x="467106" y="0"/>
                    <a:pt x="0" y="467107"/>
                    <a:pt x="0" y="1043313"/>
                  </a:cubicBezTo>
                  <a:lnTo>
                    <a:pt x="0" y="4493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12486754" flipH="1">
              <a:off x="-11574" y="5000027"/>
              <a:ext cx="6708773" cy="2292649"/>
            </a:xfrm>
            <a:custGeom>
              <a:avLst/>
              <a:gdLst>
                <a:gd name="connsiteX0" fmla="*/ 710112 w 6708773"/>
                <a:gd name="connsiteY0" fmla="*/ 2152601 h 2292649"/>
                <a:gd name="connsiteX1" fmla="*/ 1321201 w 6708773"/>
                <a:gd name="connsiteY1" fmla="*/ 2292298 h 2292649"/>
                <a:gd name="connsiteX2" fmla="*/ 6419104 w 6708773"/>
                <a:gd name="connsiteY2" fmla="*/ 2173713 h 2292649"/>
                <a:gd name="connsiteX3" fmla="*/ 6589135 w 6708773"/>
                <a:gd name="connsiteY3" fmla="*/ 2158474 h 2292649"/>
                <a:gd name="connsiteX4" fmla="*/ 6708773 w 6708773"/>
                <a:gd name="connsiteY4" fmla="*/ 2131509 h 2292649"/>
                <a:gd name="connsiteX5" fmla="*/ 6104816 w 6708773"/>
                <a:gd name="connsiteY5" fmla="*/ 1808856 h 2292649"/>
                <a:gd name="connsiteX6" fmla="*/ 943966 w 6708773"/>
                <a:gd name="connsiteY6" fmla="*/ 1888944 h 2292649"/>
                <a:gd name="connsiteX7" fmla="*/ 186089 w 6708773"/>
                <a:gd name="connsiteY7" fmla="*/ 1154231 h 2292649"/>
                <a:gd name="connsiteX8" fmla="*/ 168178 w 6708773"/>
                <a:gd name="connsiteY8" fmla="*/ 0 h 2292649"/>
                <a:gd name="connsiteX9" fmla="*/ 0 w 6708773"/>
                <a:gd name="connsiteY9" fmla="*/ 314805 h 2292649"/>
                <a:gd name="connsiteX10" fmla="*/ 17039 w 6708773"/>
                <a:gd name="connsiteY10" fmla="*/ 1047427 h 2292649"/>
                <a:gd name="connsiteX11" fmla="*/ 710112 w 6708773"/>
                <a:gd name="connsiteY11" fmla="*/ 2152601 h 229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08773" h="2292649">
                  <a:moveTo>
                    <a:pt x="710112" y="2152601"/>
                  </a:moveTo>
                  <a:cubicBezTo>
                    <a:pt x="892986" y="2246504"/>
                    <a:pt x="1101234" y="2297414"/>
                    <a:pt x="1321201" y="2292298"/>
                  </a:cubicBezTo>
                  <a:lnTo>
                    <a:pt x="6419104" y="2173713"/>
                  </a:lnTo>
                  <a:cubicBezTo>
                    <a:pt x="6476846" y="2172370"/>
                    <a:pt x="6533601" y="2167208"/>
                    <a:pt x="6589135" y="2158474"/>
                  </a:cubicBezTo>
                  <a:lnTo>
                    <a:pt x="6708773" y="2131509"/>
                  </a:lnTo>
                  <a:lnTo>
                    <a:pt x="6104816" y="1808856"/>
                  </a:lnTo>
                  <a:lnTo>
                    <a:pt x="943966" y="1888944"/>
                  </a:lnTo>
                  <a:cubicBezTo>
                    <a:pt x="531797" y="1895341"/>
                    <a:pt x="192486" y="1566399"/>
                    <a:pt x="186089" y="1154231"/>
                  </a:cubicBezTo>
                  <a:lnTo>
                    <a:pt x="168178" y="0"/>
                  </a:lnTo>
                  <a:lnTo>
                    <a:pt x="0" y="314805"/>
                  </a:lnTo>
                  <a:lnTo>
                    <a:pt x="17039" y="1047427"/>
                  </a:lnTo>
                  <a:cubicBezTo>
                    <a:pt x="28297" y="1531356"/>
                    <a:pt x="307795" y="1946017"/>
                    <a:pt x="710112" y="2152601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2486754" flipH="1">
              <a:off x="196027" y="-986724"/>
              <a:ext cx="3420221" cy="3066906"/>
            </a:xfrm>
            <a:custGeom>
              <a:avLst/>
              <a:gdLst>
                <a:gd name="connsiteX0" fmla="*/ 3420221 w 3420221"/>
                <a:gd name="connsiteY0" fmla="*/ 3066906 h 3066906"/>
                <a:gd name="connsiteX1" fmla="*/ 3297480 w 3420221"/>
                <a:gd name="connsiteY1" fmla="*/ 3001334 h 3066906"/>
                <a:gd name="connsiteX2" fmla="*/ 3278974 w 3420221"/>
                <a:gd name="connsiteY2" fmla="*/ 1506285 h 3066906"/>
                <a:gd name="connsiteX3" fmla="*/ 2394449 w 3420221"/>
                <a:gd name="connsiteY3" fmla="*/ 643390 h 3066906"/>
                <a:gd name="connsiteX4" fmla="*/ 0 w 3420221"/>
                <a:gd name="connsiteY4" fmla="*/ 673030 h 3066906"/>
                <a:gd name="connsiteX5" fmla="*/ 344255 w 3420221"/>
                <a:gd name="connsiteY5" fmla="*/ 28640 h 3066906"/>
                <a:gd name="connsiteX6" fmla="*/ 2653207 w 3420221"/>
                <a:gd name="connsiteY6" fmla="*/ 57 h 3066906"/>
                <a:gd name="connsiteX7" fmla="*/ 3391170 w 3420221"/>
                <a:gd name="connsiteY7" fmla="*/ 719974 h 3066906"/>
                <a:gd name="connsiteX8" fmla="*/ 3420221 w 3420221"/>
                <a:gd name="connsiteY8" fmla="*/ 3066906 h 306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0221" h="3066906">
                  <a:moveTo>
                    <a:pt x="3420221" y="3066906"/>
                  </a:moveTo>
                  <a:lnTo>
                    <a:pt x="3297480" y="3001334"/>
                  </a:lnTo>
                  <a:lnTo>
                    <a:pt x="3278974" y="1506285"/>
                  </a:lnTo>
                  <a:cubicBezTo>
                    <a:pt x="3273001" y="1023748"/>
                    <a:pt x="2876985" y="637417"/>
                    <a:pt x="2394449" y="643390"/>
                  </a:cubicBezTo>
                  <a:lnTo>
                    <a:pt x="0" y="673030"/>
                  </a:lnTo>
                  <a:lnTo>
                    <a:pt x="344255" y="28640"/>
                  </a:lnTo>
                  <a:lnTo>
                    <a:pt x="2653207" y="57"/>
                  </a:lnTo>
                  <a:cubicBezTo>
                    <a:pt x="3055790" y="-4925"/>
                    <a:pt x="3386186" y="317392"/>
                    <a:pt x="3391170" y="719974"/>
                  </a:cubicBezTo>
                  <a:lnTo>
                    <a:pt x="3420221" y="3066906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 rot="19843039">
            <a:off x="9777996" y="1567564"/>
            <a:ext cx="1698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PART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 flipH="1">
            <a:off x="9034060" y="2719562"/>
            <a:ext cx="28519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01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1462316" y="2354332"/>
            <a:ext cx="626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年度工作概述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58561" y="3829661"/>
            <a:ext cx="1201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收入分析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616107" y="3789267"/>
            <a:ext cx="542454" cy="542454"/>
          </a:xfrm>
          <a:prstGeom prst="ellipse">
            <a:avLst/>
          </a:prstGeom>
          <a:solidFill>
            <a:srgbClr val="1F4E79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58164" y="3829661"/>
            <a:ext cx="1201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利润分析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815710" y="3789267"/>
            <a:ext cx="542454" cy="542454"/>
          </a:xfrm>
          <a:prstGeom prst="ellipse">
            <a:avLst/>
          </a:prstGeom>
          <a:solidFill>
            <a:srgbClr val="FFD966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57767" y="3829661"/>
            <a:ext cx="1497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现金流分析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015313" y="3789267"/>
            <a:ext cx="542454" cy="542454"/>
          </a:xfrm>
          <a:prstGeom prst="ellipse">
            <a:avLst/>
          </a:prstGeom>
          <a:solidFill>
            <a:srgbClr val="1F4E79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58561" y="4590781"/>
            <a:ext cx="1201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应收应付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616107" y="4550387"/>
            <a:ext cx="542454" cy="542454"/>
          </a:xfrm>
          <a:prstGeom prst="ellipse">
            <a:avLst/>
          </a:prstGeom>
          <a:solidFill>
            <a:srgbClr val="FFD966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58164" y="4590781"/>
            <a:ext cx="1201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税金支付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815710" y="4550387"/>
            <a:ext cx="542454" cy="542454"/>
          </a:xfrm>
          <a:prstGeom prst="ellipse">
            <a:avLst/>
          </a:prstGeom>
          <a:solidFill>
            <a:srgbClr val="1F4E79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57767" y="4590781"/>
            <a:ext cx="1497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费用支出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015313" y="4550387"/>
            <a:ext cx="542454" cy="542454"/>
          </a:xfrm>
          <a:prstGeom prst="ellipse">
            <a:avLst/>
          </a:prstGeom>
          <a:solidFill>
            <a:srgbClr val="FFD966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/>
        </p:nvSpPr>
        <p:spPr>
          <a:xfrm>
            <a:off x="5355183" y="1971560"/>
            <a:ext cx="11485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单位：亿元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1.1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收入分析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10" name="等腰三角形 16"/>
          <p:cNvSpPr/>
          <p:nvPr/>
        </p:nvSpPr>
        <p:spPr>
          <a:xfrm rot="21073043">
            <a:off x="7334312" y="1350683"/>
            <a:ext cx="1494095" cy="1217199"/>
          </a:xfrm>
          <a:custGeom>
            <a:avLst/>
            <a:gdLst>
              <a:gd name="connsiteX0" fmla="*/ 91508 w 4207657"/>
              <a:gd name="connsiteY0" fmla="*/ 2588670 h 3427866"/>
              <a:gd name="connsiteX1" fmla="*/ 1654294 w 4207657"/>
              <a:gd name="connsiteY1" fmla="*/ 240618 h 3427866"/>
              <a:gd name="connsiteX2" fmla="*/ 2553365 w 4207657"/>
              <a:gd name="connsiteY2" fmla="*/ 240618 h 3427866"/>
              <a:gd name="connsiteX3" fmla="*/ 4116150 w 4207657"/>
              <a:gd name="connsiteY3" fmla="*/ 2588670 h 3427866"/>
              <a:gd name="connsiteX4" fmla="*/ 3666615 w 4207657"/>
              <a:gd name="connsiteY4" fmla="*/ 3427866 h 3427866"/>
              <a:gd name="connsiteX5" fmla="*/ 541043 w 4207657"/>
              <a:gd name="connsiteY5" fmla="*/ 3427866 h 3427866"/>
              <a:gd name="connsiteX6" fmla="*/ 91508 w 4207657"/>
              <a:gd name="connsiteY6" fmla="*/ 2588670 h 342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7657" h="3427866">
                <a:moveTo>
                  <a:pt x="91508" y="2588670"/>
                </a:moveTo>
                <a:lnTo>
                  <a:pt x="1654294" y="240618"/>
                </a:lnTo>
                <a:cubicBezTo>
                  <a:pt x="1867824" y="-80205"/>
                  <a:pt x="2339835" y="-80205"/>
                  <a:pt x="2553365" y="240618"/>
                </a:cubicBezTo>
                <a:lnTo>
                  <a:pt x="4116150" y="2588670"/>
                </a:lnTo>
                <a:cubicBezTo>
                  <a:pt x="4355206" y="2947846"/>
                  <a:pt x="4098072" y="3427866"/>
                  <a:pt x="3666615" y="3427866"/>
                </a:cubicBezTo>
                <a:lnTo>
                  <a:pt x="541043" y="3427866"/>
                </a:lnTo>
                <a:cubicBezTo>
                  <a:pt x="109586" y="3427866"/>
                  <a:pt x="-147548" y="2947846"/>
                  <a:pt x="91508" y="2588670"/>
                </a:cubicBezTo>
              </a:path>
            </a:pathLst>
          </a:custGeom>
          <a:solidFill>
            <a:srgbClr val="E3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" name="等腰三角形 16"/>
          <p:cNvSpPr/>
          <p:nvPr/>
        </p:nvSpPr>
        <p:spPr>
          <a:xfrm>
            <a:off x="7301604" y="1259957"/>
            <a:ext cx="1494095" cy="1217199"/>
          </a:xfrm>
          <a:custGeom>
            <a:avLst/>
            <a:gdLst>
              <a:gd name="connsiteX0" fmla="*/ 91508 w 4207657"/>
              <a:gd name="connsiteY0" fmla="*/ 2588670 h 3427866"/>
              <a:gd name="connsiteX1" fmla="*/ 1654294 w 4207657"/>
              <a:gd name="connsiteY1" fmla="*/ 240618 h 3427866"/>
              <a:gd name="connsiteX2" fmla="*/ 2553365 w 4207657"/>
              <a:gd name="connsiteY2" fmla="*/ 240618 h 3427866"/>
              <a:gd name="connsiteX3" fmla="*/ 4116150 w 4207657"/>
              <a:gd name="connsiteY3" fmla="*/ 2588670 h 3427866"/>
              <a:gd name="connsiteX4" fmla="*/ 3666615 w 4207657"/>
              <a:gd name="connsiteY4" fmla="*/ 3427866 h 3427866"/>
              <a:gd name="connsiteX5" fmla="*/ 541043 w 4207657"/>
              <a:gd name="connsiteY5" fmla="*/ 3427866 h 3427866"/>
              <a:gd name="connsiteX6" fmla="*/ 91508 w 4207657"/>
              <a:gd name="connsiteY6" fmla="*/ 2588670 h 342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7657" h="3427866">
                <a:moveTo>
                  <a:pt x="91508" y="2588670"/>
                </a:moveTo>
                <a:lnTo>
                  <a:pt x="1654294" y="240618"/>
                </a:lnTo>
                <a:cubicBezTo>
                  <a:pt x="1867824" y="-80205"/>
                  <a:pt x="2339835" y="-80205"/>
                  <a:pt x="2553365" y="240618"/>
                </a:cubicBezTo>
                <a:lnTo>
                  <a:pt x="4116150" y="2588670"/>
                </a:lnTo>
                <a:cubicBezTo>
                  <a:pt x="4355206" y="2947846"/>
                  <a:pt x="4098072" y="3427866"/>
                  <a:pt x="3666615" y="3427866"/>
                </a:cubicBezTo>
                <a:lnTo>
                  <a:pt x="541043" y="3427866"/>
                </a:lnTo>
                <a:cubicBezTo>
                  <a:pt x="109586" y="3427866"/>
                  <a:pt x="-147548" y="2947846"/>
                  <a:pt x="91508" y="2588670"/>
                </a:cubicBezTo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F4E79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6"/>
          <p:cNvSpPr/>
          <p:nvPr/>
        </p:nvSpPr>
        <p:spPr>
          <a:xfrm rot="21073043">
            <a:off x="7385771" y="3009382"/>
            <a:ext cx="1494095" cy="1217199"/>
          </a:xfrm>
          <a:custGeom>
            <a:avLst/>
            <a:gdLst>
              <a:gd name="connsiteX0" fmla="*/ 91508 w 4207657"/>
              <a:gd name="connsiteY0" fmla="*/ 2588670 h 3427866"/>
              <a:gd name="connsiteX1" fmla="*/ 1654294 w 4207657"/>
              <a:gd name="connsiteY1" fmla="*/ 240618 h 3427866"/>
              <a:gd name="connsiteX2" fmla="*/ 2553365 w 4207657"/>
              <a:gd name="connsiteY2" fmla="*/ 240618 h 3427866"/>
              <a:gd name="connsiteX3" fmla="*/ 4116150 w 4207657"/>
              <a:gd name="connsiteY3" fmla="*/ 2588670 h 3427866"/>
              <a:gd name="connsiteX4" fmla="*/ 3666615 w 4207657"/>
              <a:gd name="connsiteY4" fmla="*/ 3427866 h 3427866"/>
              <a:gd name="connsiteX5" fmla="*/ 541043 w 4207657"/>
              <a:gd name="connsiteY5" fmla="*/ 3427866 h 3427866"/>
              <a:gd name="connsiteX6" fmla="*/ 91508 w 4207657"/>
              <a:gd name="connsiteY6" fmla="*/ 2588670 h 342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7657" h="3427866">
                <a:moveTo>
                  <a:pt x="91508" y="2588670"/>
                </a:moveTo>
                <a:lnTo>
                  <a:pt x="1654294" y="240618"/>
                </a:lnTo>
                <a:cubicBezTo>
                  <a:pt x="1867824" y="-80205"/>
                  <a:pt x="2339835" y="-80205"/>
                  <a:pt x="2553365" y="240618"/>
                </a:cubicBezTo>
                <a:lnTo>
                  <a:pt x="4116150" y="2588670"/>
                </a:lnTo>
                <a:cubicBezTo>
                  <a:pt x="4355206" y="2947846"/>
                  <a:pt x="4098072" y="3427866"/>
                  <a:pt x="3666615" y="3427866"/>
                </a:cubicBezTo>
                <a:lnTo>
                  <a:pt x="541043" y="3427866"/>
                </a:lnTo>
                <a:cubicBezTo>
                  <a:pt x="109586" y="3427866"/>
                  <a:pt x="-147548" y="2947846"/>
                  <a:pt x="91508" y="2588670"/>
                </a:cubicBezTo>
              </a:path>
            </a:pathLst>
          </a:custGeom>
          <a:solidFill>
            <a:srgbClr val="E3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等腰三角形 16"/>
          <p:cNvSpPr/>
          <p:nvPr/>
        </p:nvSpPr>
        <p:spPr>
          <a:xfrm>
            <a:off x="7353063" y="2918656"/>
            <a:ext cx="1494095" cy="1217199"/>
          </a:xfrm>
          <a:custGeom>
            <a:avLst/>
            <a:gdLst>
              <a:gd name="connsiteX0" fmla="*/ 91508 w 4207657"/>
              <a:gd name="connsiteY0" fmla="*/ 2588670 h 3427866"/>
              <a:gd name="connsiteX1" fmla="*/ 1654294 w 4207657"/>
              <a:gd name="connsiteY1" fmla="*/ 240618 h 3427866"/>
              <a:gd name="connsiteX2" fmla="*/ 2553365 w 4207657"/>
              <a:gd name="connsiteY2" fmla="*/ 240618 h 3427866"/>
              <a:gd name="connsiteX3" fmla="*/ 4116150 w 4207657"/>
              <a:gd name="connsiteY3" fmla="*/ 2588670 h 3427866"/>
              <a:gd name="connsiteX4" fmla="*/ 3666615 w 4207657"/>
              <a:gd name="connsiteY4" fmla="*/ 3427866 h 3427866"/>
              <a:gd name="connsiteX5" fmla="*/ 541043 w 4207657"/>
              <a:gd name="connsiteY5" fmla="*/ 3427866 h 3427866"/>
              <a:gd name="connsiteX6" fmla="*/ 91508 w 4207657"/>
              <a:gd name="connsiteY6" fmla="*/ 2588670 h 342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7657" h="3427866">
                <a:moveTo>
                  <a:pt x="91508" y="2588670"/>
                </a:moveTo>
                <a:lnTo>
                  <a:pt x="1654294" y="240618"/>
                </a:lnTo>
                <a:cubicBezTo>
                  <a:pt x="1867824" y="-80205"/>
                  <a:pt x="2339835" y="-80205"/>
                  <a:pt x="2553365" y="240618"/>
                </a:cubicBezTo>
                <a:lnTo>
                  <a:pt x="4116150" y="2588670"/>
                </a:lnTo>
                <a:cubicBezTo>
                  <a:pt x="4355206" y="2947846"/>
                  <a:pt x="4098072" y="3427866"/>
                  <a:pt x="3666615" y="3427866"/>
                </a:cubicBezTo>
                <a:lnTo>
                  <a:pt x="541043" y="3427866"/>
                </a:lnTo>
                <a:cubicBezTo>
                  <a:pt x="109586" y="3427866"/>
                  <a:pt x="-147548" y="2947846"/>
                  <a:pt x="91508" y="2588670"/>
                </a:cubicBezTo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FD966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3602" y="2138763"/>
            <a:ext cx="6578899" cy="3190703"/>
            <a:chOff x="279101" y="2662000"/>
            <a:chExt cx="7355698" cy="3190703"/>
          </a:xfrm>
        </p:grpSpPr>
        <p:grpSp>
          <p:nvGrpSpPr>
            <p:cNvPr id="15" name="组合 14"/>
            <p:cNvGrpSpPr/>
            <p:nvPr/>
          </p:nvGrpSpPr>
          <p:grpSpPr>
            <a:xfrm>
              <a:off x="279101" y="2662000"/>
              <a:ext cx="7355698" cy="3190703"/>
              <a:chOff x="585667" y="1401835"/>
              <a:chExt cx="7454800" cy="2474528"/>
            </a:xfrm>
          </p:grpSpPr>
          <p:graphicFrame>
            <p:nvGraphicFramePr>
              <p:cNvPr id="16" name="图表 15"/>
              <p:cNvGraphicFramePr/>
              <p:nvPr/>
            </p:nvGraphicFramePr>
            <p:xfrm>
              <a:off x="585667" y="1401835"/>
              <a:ext cx="7454800" cy="247452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20" name="椭圆 19"/>
              <p:cNvSpPr/>
              <p:nvPr/>
            </p:nvSpPr>
            <p:spPr>
              <a:xfrm>
                <a:off x="1082795" y="2816761"/>
                <a:ext cx="486528" cy="75226"/>
              </a:xfrm>
              <a:prstGeom prst="ellipse">
                <a:avLst/>
              </a:prstGeom>
              <a:solidFill>
                <a:srgbClr val="1F4E79"/>
              </a:soli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>
                  <a:solidFill>
                    <a:srgbClr val="1F4E79"/>
                  </a:solidFill>
                </a:endParaRPr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1943100" y="4257351"/>
              <a:ext cx="480060" cy="96998"/>
            </a:xfrm>
            <a:prstGeom prst="ellipse">
              <a:avLst/>
            </a:prstGeom>
            <a:solidFill>
              <a:srgbClr val="1F4E79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>
                <a:solidFill>
                  <a:srgbClr val="1F4E79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121660" y="3119431"/>
              <a:ext cx="480060" cy="96998"/>
            </a:xfrm>
            <a:prstGeom prst="ellipse">
              <a:avLst/>
            </a:prstGeom>
            <a:solidFill>
              <a:srgbClr val="1F4E79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>
                <a:solidFill>
                  <a:srgbClr val="1F4E79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300220" y="3490271"/>
              <a:ext cx="480060" cy="96998"/>
            </a:xfrm>
            <a:prstGeom prst="ellipse">
              <a:avLst/>
            </a:prstGeom>
            <a:solidFill>
              <a:srgbClr val="1F4E79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>
                <a:solidFill>
                  <a:srgbClr val="1F4E79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476610" y="3726491"/>
              <a:ext cx="480060" cy="96998"/>
            </a:xfrm>
            <a:prstGeom prst="ellipse">
              <a:avLst/>
            </a:prstGeom>
            <a:solidFill>
              <a:srgbClr val="1F4E79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>
                <a:solidFill>
                  <a:srgbClr val="1F4E79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649640" y="4628148"/>
              <a:ext cx="469715" cy="100062"/>
            </a:xfrm>
            <a:prstGeom prst="ellipse">
              <a:avLst/>
            </a:prstGeom>
            <a:solidFill>
              <a:srgbClr val="1F4E79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>
                <a:solidFill>
                  <a:srgbClr val="1F4E79"/>
                </a:solidFill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2584174" y="1321904"/>
            <a:ext cx="1911473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D966">
                    <a:alpha val="0"/>
                  </a:srgbClr>
                </a:gs>
                <a:gs pos="60000">
                  <a:srgbClr val="FFD966"/>
                </a:gs>
                <a:gs pos="100000">
                  <a:srgbClr val="FFD966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258419" y="1868557"/>
            <a:ext cx="2643809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D966">
                    <a:alpha val="0"/>
                  </a:srgbClr>
                </a:gs>
                <a:gs pos="60000">
                  <a:srgbClr val="FFD966"/>
                </a:gs>
                <a:gs pos="100000">
                  <a:srgbClr val="FFD966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1956555" y="1420439"/>
            <a:ext cx="3547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各事业部年度收入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2666" y="5582435"/>
            <a:ext cx="953822" cy="858331"/>
            <a:chOff x="2260633" y="1720544"/>
            <a:chExt cx="771743" cy="694481"/>
          </a:xfrm>
        </p:grpSpPr>
        <p:sp>
          <p:nvSpPr>
            <p:cNvPr id="39" name="圆角矩形 38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778341" y="5582435"/>
            <a:ext cx="5213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公司整体年度收入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114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亿元，年度目标达成率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120%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414102" y="5555312"/>
            <a:ext cx="364240" cy="364240"/>
          </a:xfrm>
          <a:prstGeom prst="ellipse">
            <a:avLst/>
          </a:prstGeom>
          <a:solidFill>
            <a:srgbClr val="1F4E79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78341" y="6093503"/>
            <a:ext cx="459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华中事业部收入最高，达标率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rPr>
              <a:t>138%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414102" y="6066380"/>
            <a:ext cx="364240" cy="364240"/>
          </a:xfrm>
          <a:prstGeom prst="ellipse">
            <a:avLst/>
          </a:prstGeom>
          <a:solidFill>
            <a:srgbClr val="FFD966"/>
          </a:solidFill>
          <a:ln>
            <a:noFill/>
          </a:ln>
          <a:effectLst>
            <a:outerShdw blurRad="152400" dist="88900" dir="2700000" sx="98000" sy="98000" algn="tl" rotWithShape="0">
              <a:schemeClr val="tx1">
                <a:lumMod val="65000"/>
                <a:lumOff val="3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22831" y="5712437"/>
            <a:ext cx="803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整体分析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449494" y="1960459"/>
            <a:ext cx="959879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449494" y="2260945"/>
            <a:ext cx="959879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7174267" y="2089432"/>
            <a:ext cx="1920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整体收入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04374" y="3735745"/>
            <a:ext cx="1920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达成率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2" name="等腰三角形 16"/>
          <p:cNvSpPr/>
          <p:nvPr/>
        </p:nvSpPr>
        <p:spPr>
          <a:xfrm rot="21073043">
            <a:off x="7334313" y="4789025"/>
            <a:ext cx="1494095" cy="1217199"/>
          </a:xfrm>
          <a:custGeom>
            <a:avLst/>
            <a:gdLst>
              <a:gd name="connsiteX0" fmla="*/ 91508 w 4207657"/>
              <a:gd name="connsiteY0" fmla="*/ 2588670 h 3427866"/>
              <a:gd name="connsiteX1" fmla="*/ 1654294 w 4207657"/>
              <a:gd name="connsiteY1" fmla="*/ 240618 h 3427866"/>
              <a:gd name="connsiteX2" fmla="*/ 2553365 w 4207657"/>
              <a:gd name="connsiteY2" fmla="*/ 240618 h 3427866"/>
              <a:gd name="connsiteX3" fmla="*/ 4116150 w 4207657"/>
              <a:gd name="connsiteY3" fmla="*/ 2588670 h 3427866"/>
              <a:gd name="connsiteX4" fmla="*/ 3666615 w 4207657"/>
              <a:gd name="connsiteY4" fmla="*/ 3427866 h 3427866"/>
              <a:gd name="connsiteX5" fmla="*/ 541043 w 4207657"/>
              <a:gd name="connsiteY5" fmla="*/ 3427866 h 3427866"/>
              <a:gd name="connsiteX6" fmla="*/ 91508 w 4207657"/>
              <a:gd name="connsiteY6" fmla="*/ 2588670 h 342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7657" h="3427866">
                <a:moveTo>
                  <a:pt x="91508" y="2588670"/>
                </a:moveTo>
                <a:lnTo>
                  <a:pt x="1654294" y="240618"/>
                </a:lnTo>
                <a:cubicBezTo>
                  <a:pt x="1867824" y="-80205"/>
                  <a:pt x="2339835" y="-80205"/>
                  <a:pt x="2553365" y="240618"/>
                </a:cubicBezTo>
                <a:lnTo>
                  <a:pt x="4116150" y="2588670"/>
                </a:lnTo>
                <a:cubicBezTo>
                  <a:pt x="4355206" y="2947846"/>
                  <a:pt x="4098072" y="3427866"/>
                  <a:pt x="3666615" y="3427866"/>
                </a:cubicBezTo>
                <a:lnTo>
                  <a:pt x="541043" y="3427866"/>
                </a:lnTo>
                <a:cubicBezTo>
                  <a:pt x="109586" y="3427866"/>
                  <a:pt x="-147548" y="2947846"/>
                  <a:pt x="91508" y="2588670"/>
                </a:cubicBezTo>
              </a:path>
            </a:pathLst>
          </a:custGeom>
          <a:solidFill>
            <a:srgbClr val="E3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53" name="等腰三角形 16"/>
          <p:cNvSpPr/>
          <p:nvPr/>
        </p:nvSpPr>
        <p:spPr>
          <a:xfrm>
            <a:off x="7301605" y="4698299"/>
            <a:ext cx="1494095" cy="1217199"/>
          </a:xfrm>
          <a:custGeom>
            <a:avLst/>
            <a:gdLst>
              <a:gd name="connsiteX0" fmla="*/ 91508 w 4207657"/>
              <a:gd name="connsiteY0" fmla="*/ 2588670 h 3427866"/>
              <a:gd name="connsiteX1" fmla="*/ 1654294 w 4207657"/>
              <a:gd name="connsiteY1" fmla="*/ 240618 h 3427866"/>
              <a:gd name="connsiteX2" fmla="*/ 2553365 w 4207657"/>
              <a:gd name="connsiteY2" fmla="*/ 240618 h 3427866"/>
              <a:gd name="connsiteX3" fmla="*/ 4116150 w 4207657"/>
              <a:gd name="connsiteY3" fmla="*/ 2588670 h 3427866"/>
              <a:gd name="connsiteX4" fmla="*/ 3666615 w 4207657"/>
              <a:gd name="connsiteY4" fmla="*/ 3427866 h 3427866"/>
              <a:gd name="connsiteX5" fmla="*/ 541043 w 4207657"/>
              <a:gd name="connsiteY5" fmla="*/ 3427866 h 3427866"/>
              <a:gd name="connsiteX6" fmla="*/ 91508 w 4207657"/>
              <a:gd name="connsiteY6" fmla="*/ 2588670 h 342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7657" h="3427866">
                <a:moveTo>
                  <a:pt x="91508" y="2588670"/>
                </a:moveTo>
                <a:lnTo>
                  <a:pt x="1654294" y="240618"/>
                </a:lnTo>
                <a:cubicBezTo>
                  <a:pt x="1867824" y="-80205"/>
                  <a:pt x="2339835" y="-80205"/>
                  <a:pt x="2553365" y="240618"/>
                </a:cubicBezTo>
                <a:lnTo>
                  <a:pt x="4116150" y="2588670"/>
                </a:lnTo>
                <a:cubicBezTo>
                  <a:pt x="4355206" y="2947846"/>
                  <a:pt x="4098072" y="3427866"/>
                  <a:pt x="3666615" y="3427866"/>
                </a:cubicBezTo>
                <a:lnTo>
                  <a:pt x="541043" y="3427866"/>
                </a:lnTo>
                <a:cubicBezTo>
                  <a:pt x="109586" y="3427866"/>
                  <a:pt x="-147548" y="2947846"/>
                  <a:pt x="91508" y="2588670"/>
                </a:cubicBezTo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F4E79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7174268" y="5527774"/>
            <a:ext cx="1920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增长率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584033" y="1681221"/>
            <a:ext cx="1097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114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亿元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584033" y="3334460"/>
            <a:ext cx="1097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120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%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584033" y="5176834"/>
            <a:ext cx="1097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60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%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000286" y="1321904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000286" y="3028994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000286" y="4736084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1.2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利润分析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10" name="等腰三角形 16"/>
          <p:cNvSpPr/>
          <p:nvPr/>
        </p:nvSpPr>
        <p:spPr>
          <a:xfrm rot="21073043">
            <a:off x="4770448" y="1679385"/>
            <a:ext cx="1494095" cy="1217199"/>
          </a:xfrm>
          <a:custGeom>
            <a:avLst/>
            <a:gdLst>
              <a:gd name="connsiteX0" fmla="*/ 91508 w 4207657"/>
              <a:gd name="connsiteY0" fmla="*/ 2588670 h 3427866"/>
              <a:gd name="connsiteX1" fmla="*/ 1654294 w 4207657"/>
              <a:gd name="connsiteY1" fmla="*/ 240618 h 3427866"/>
              <a:gd name="connsiteX2" fmla="*/ 2553365 w 4207657"/>
              <a:gd name="connsiteY2" fmla="*/ 240618 h 3427866"/>
              <a:gd name="connsiteX3" fmla="*/ 4116150 w 4207657"/>
              <a:gd name="connsiteY3" fmla="*/ 2588670 h 3427866"/>
              <a:gd name="connsiteX4" fmla="*/ 3666615 w 4207657"/>
              <a:gd name="connsiteY4" fmla="*/ 3427866 h 3427866"/>
              <a:gd name="connsiteX5" fmla="*/ 541043 w 4207657"/>
              <a:gd name="connsiteY5" fmla="*/ 3427866 h 3427866"/>
              <a:gd name="connsiteX6" fmla="*/ 91508 w 4207657"/>
              <a:gd name="connsiteY6" fmla="*/ 2588670 h 342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7657" h="3427866">
                <a:moveTo>
                  <a:pt x="91508" y="2588670"/>
                </a:moveTo>
                <a:lnTo>
                  <a:pt x="1654294" y="240618"/>
                </a:lnTo>
                <a:cubicBezTo>
                  <a:pt x="1867824" y="-80205"/>
                  <a:pt x="2339835" y="-80205"/>
                  <a:pt x="2553365" y="240618"/>
                </a:cubicBezTo>
                <a:lnTo>
                  <a:pt x="4116150" y="2588670"/>
                </a:lnTo>
                <a:cubicBezTo>
                  <a:pt x="4355206" y="2947846"/>
                  <a:pt x="4098072" y="3427866"/>
                  <a:pt x="3666615" y="3427866"/>
                </a:cubicBezTo>
                <a:lnTo>
                  <a:pt x="541043" y="3427866"/>
                </a:lnTo>
                <a:cubicBezTo>
                  <a:pt x="109586" y="3427866"/>
                  <a:pt x="-147548" y="2947846"/>
                  <a:pt x="91508" y="2588670"/>
                </a:cubicBezTo>
              </a:path>
            </a:pathLst>
          </a:custGeom>
          <a:solidFill>
            <a:srgbClr val="E3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1" name="等腰三角形 16"/>
          <p:cNvSpPr/>
          <p:nvPr/>
        </p:nvSpPr>
        <p:spPr>
          <a:xfrm>
            <a:off x="4737740" y="1588659"/>
            <a:ext cx="1494095" cy="1217199"/>
          </a:xfrm>
          <a:custGeom>
            <a:avLst/>
            <a:gdLst>
              <a:gd name="connsiteX0" fmla="*/ 91508 w 4207657"/>
              <a:gd name="connsiteY0" fmla="*/ 2588670 h 3427866"/>
              <a:gd name="connsiteX1" fmla="*/ 1654294 w 4207657"/>
              <a:gd name="connsiteY1" fmla="*/ 240618 h 3427866"/>
              <a:gd name="connsiteX2" fmla="*/ 2553365 w 4207657"/>
              <a:gd name="connsiteY2" fmla="*/ 240618 h 3427866"/>
              <a:gd name="connsiteX3" fmla="*/ 4116150 w 4207657"/>
              <a:gd name="connsiteY3" fmla="*/ 2588670 h 3427866"/>
              <a:gd name="connsiteX4" fmla="*/ 3666615 w 4207657"/>
              <a:gd name="connsiteY4" fmla="*/ 3427866 h 3427866"/>
              <a:gd name="connsiteX5" fmla="*/ 541043 w 4207657"/>
              <a:gd name="connsiteY5" fmla="*/ 3427866 h 3427866"/>
              <a:gd name="connsiteX6" fmla="*/ 91508 w 4207657"/>
              <a:gd name="connsiteY6" fmla="*/ 2588670 h 342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7657" h="3427866">
                <a:moveTo>
                  <a:pt x="91508" y="2588670"/>
                </a:moveTo>
                <a:lnTo>
                  <a:pt x="1654294" y="240618"/>
                </a:lnTo>
                <a:cubicBezTo>
                  <a:pt x="1867824" y="-80205"/>
                  <a:pt x="2339835" y="-80205"/>
                  <a:pt x="2553365" y="240618"/>
                </a:cubicBezTo>
                <a:lnTo>
                  <a:pt x="4116150" y="2588670"/>
                </a:lnTo>
                <a:cubicBezTo>
                  <a:pt x="4355206" y="2947846"/>
                  <a:pt x="4098072" y="3427866"/>
                  <a:pt x="3666615" y="3427866"/>
                </a:cubicBezTo>
                <a:lnTo>
                  <a:pt x="541043" y="3427866"/>
                </a:lnTo>
                <a:cubicBezTo>
                  <a:pt x="109586" y="3427866"/>
                  <a:pt x="-147548" y="2947846"/>
                  <a:pt x="91508" y="2588670"/>
                </a:cubicBezTo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FD966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29602" y="1630197"/>
            <a:ext cx="2575937" cy="1355035"/>
            <a:chOff x="329602" y="1630197"/>
            <a:chExt cx="2575937" cy="1355035"/>
          </a:xfrm>
        </p:grpSpPr>
        <p:sp>
          <p:nvSpPr>
            <p:cNvPr id="12" name="圆角矩形 11"/>
            <p:cNvSpPr/>
            <p:nvPr/>
          </p:nvSpPr>
          <p:spPr>
            <a:xfrm>
              <a:off x="599661" y="1742841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467140" y="1630197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9602" y="2456369"/>
              <a:ext cx="1279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净利润额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62918" y="1989782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9.12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亿元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311608" y="1638196"/>
              <a:ext cx="1225402" cy="1225402"/>
            </a:xfrm>
            <a:custGeom>
              <a:avLst/>
              <a:gdLst>
                <a:gd name="connsiteX0" fmla="*/ 0 w 1225402"/>
                <a:gd name="connsiteY0" fmla="*/ 0 h 1225402"/>
                <a:gd name="connsiteX1" fmla="*/ 1225402 w 1225402"/>
                <a:gd name="connsiteY1" fmla="*/ 0 h 1225402"/>
                <a:gd name="connsiteX2" fmla="*/ 1225402 w 1225402"/>
                <a:gd name="connsiteY2" fmla="*/ 547951 h 1225402"/>
                <a:gd name="connsiteX3" fmla="*/ 759889 w 1225402"/>
                <a:gd name="connsiteY3" fmla="*/ 547951 h 1225402"/>
                <a:gd name="connsiteX4" fmla="*/ 759889 w 1225402"/>
                <a:gd name="connsiteY4" fmla="*/ 922403 h 1225402"/>
                <a:gd name="connsiteX5" fmla="*/ 1225402 w 1225402"/>
                <a:gd name="connsiteY5" fmla="*/ 922403 h 1225402"/>
                <a:gd name="connsiteX6" fmla="*/ 1225402 w 1225402"/>
                <a:gd name="connsiteY6" fmla="*/ 1225402 h 1225402"/>
                <a:gd name="connsiteX7" fmla="*/ 0 w 1225402"/>
                <a:gd name="connsiteY7" fmla="*/ 1225402 h 1225402"/>
                <a:gd name="connsiteX8" fmla="*/ 0 w 1225402"/>
                <a:gd name="connsiteY8" fmla="*/ 0 h 12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402" h="1225402">
                  <a:moveTo>
                    <a:pt x="0" y="0"/>
                  </a:moveTo>
                  <a:lnTo>
                    <a:pt x="1225402" y="0"/>
                  </a:lnTo>
                  <a:lnTo>
                    <a:pt x="1225402" y="547951"/>
                  </a:lnTo>
                  <a:lnTo>
                    <a:pt x="759889" y="547951"/>
                  </a:lnTo>
                  <a:lnTo>
                    <a:pt x="759889" y="922403"/>
                  </a:lnTo>
                  <a:lnTo>
                    <a:pt x="1225402" y="922403"/>
                  </a:lnTo>
                  <a:lnTo>
                    <a:pt x="1225402" y="1225402"/>
                  </a:lnTo>
                  <a:lnTo>
                    <a:pt x="0" y="1225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329602" y="3290032"/>
            <a:ext cx="2575937" cy="1355035"/>
            <a:chOff x="329602" y="1630197"/>
            <a:chExt cx="2575937" cy="1355035"/>
          </a:xfrm>
        </p:grpSpPr>
        <p:sp>
          <p:nvSpPr>
            <p:cNvPr id="24" name="圆角矩形 23"/>
            <p:cNvSpPr/>
            <p:nvPr/>
          </p:nvSpPr>
          <p:spPr>
            <a:xfrm>
              <a:off x="599661" y="1742841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67140" y="1630197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29602" y="2456369"/>
              <a:ext cx="1279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净</a:t>
              </a: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利率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39944" y="1989287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8.02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%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71852" y="1638196"/>
              <a:ext cx="1225402" cy="1225402"/>
            </a:xfrm>
            <a:custGeom>
              <a:avLst/>
              <a:gdLst>
                <a:gd name="connsiteX0" fmla="*/ 0 w 1225402"/>
                <a:gd name="connsiteY0" fmla="*/ 0 h 1225402"/>
                <a:gd name="connsiteX1" fmla="*/ 1225402 w 1225402"/>
                <a:gd name="connsiteY1" fmla="*/ 0 h 1225402"/>
                <a:gd name="connsiteX2" fmla="*/ 1225402 w 1225402"/>
                <a:gd name="connsiteY2" fmla="*/ 547951 h 1225402"/>
                <a:gd name="connsiteX3" fmla="*/ 759889 w 1225402"/>
                <a:gd name="connsiteY3" fmla="*/ 547951 h 1225402"/>
                <a:gd name="connsiteX4" fmla="*/ 759889 w 1225402"/>
                <a:gd name="connsiteY4" fmla="*/ 922403 h 1225402"/>
                <a:gd name="connsiteX5" fmla="*/ 1225402 w 1225402"/>
                <a:gd name="connsiteY5" fmla="*/ 922403 h 1225402"/>
                <a:gd name="connsiteX6" fmla="*/ 1225402 w 1225402"/>
                <a:gd name="connsiteY6" fmla="*/ 1225402 h 1225402"/>
                <a:gd name="connsiteX7" fmla="*/ 0 w 1225402"/>
                <a:gd name="connsiteY7" fmla="*/ 1225402 h 1225402"/>
                <a:gd name="connsiteX8" fmla="*/ 0 w 1225402"/>
                <a:gd name="connsiteY8" fmla="*/ 0 h 12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402" h="1225402">
                  <a:moveTo>
                    <a:pt x="0" y="0"/>
                  </a:moveTo>
                  <a:lnTo>
                    <a:pt x="1225402" y="0"/>
                  </a:lnTo>
                  <a:lnTo>
                    <a:pt x="1225402" y="547951"/>
                  </a:lnTo>
                  <a:lnTo>
                    <a:pt x="759889" y="547951"/>
                  </a:lnTo>
                  <a:lnTo>
                    <a:pt x="759889" y="922403"/>
                  </a:lnTo>
                  <a:lnTo>
                    <a:pt x="1225402" y="922403"/>
                  </a:lnTo>
                  <a:lnTo>
                    <a:pt x="1225402" y="1225402"/>
                  </a:lnTo>
                  <a:lnTo>
                    <a:pt x="0" y="1225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33" name="组合 32"/>
          <p:cNvGrpSpPr/>
          <p:nvPr/>
        </p:nvGrpSpPr>
        <p:grpSpPr>
          <a:xfrm>
            <a:off x="371538" y="4949867"/>
            <a:ext cx="2534001" cy="1355035"/>
            <a:chOff x="371538" y="1630197"/>
            <a:chExt cx="2534001" cy="1355035"/>
          </a:xfrm>
        </p:grpSpPr>
        <p:sp>
          <p:nvSpPr>
            <p:cNvPr id="34" name="圆角矩形 33"/>
            <p:cNvSpPr/>
            <p:nvPr/>
          </p:nvSpPr>
          <p:spPr>
            <a:xfrm>
              <a:off x="599661" y="1742841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467140" y="1630197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71538" y="2456369"/>
              <a:ext cx="1279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净利率增长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402674" y="1989782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1.03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%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351364" y="1638196"/>
              <a:ext cx="1225402" cy="1225402"/>
            </a:xfrm>
            <a:custGeom>
              <a:avLst/>
              <a:gdLst>
                <a:gd name="connsiteX0" fmla="*/ 0 w 1225402"/>
                <a:gd name="connsiteY0" fmla="*/ 0 h 1225402"/>
                <a:gd name="connsiteX1" fmla="*/ 1225402 w 1225402"/>
                <a:gd name="connsiteY1" fmla="*/ 0 h 1225402"/>
                <a:gd name="connsiteX2" fmla="*/ 1225402 w 1225402"/>
                <a:gd name="connsiteY2" fmla="*/ 547951 h 1225402"/>
                <a:gd name="connsiteX3" fmla="*/ 759889 w 1225402"/>
                <a:gd name="connsiteY3" fmla="*/ 547951 h 1225402"/>
                <a:gd name="connsiteX4" fmla="*/ 759889 w 1225402"/>
                <a:gd name="connsiteY4" fmla="*/ 922403 h 1225402"/>
                <a:gd name="connsiteX5" fmla="*/ 1225402 w 1225402"/>
                <a:gd name="connsiteY5" fmla="*/ 922403 h 1225402"/>
                <a:gd name="connsiteX6" fmla="*/ 1225402 w 1225402"/>
                <a:gd name="connsiteY6" fmla="*/ 1225402 h 1225402"/>
                <a:gd name="connsiteX7" fmla="*/ 0 w 1225402"/>
                <a:gd name="connsiteY7" fmla="*/ 1225402 h 1225402"/>
                <a:gd name="connsiteX8" fmla="*/ 0 w 1225402"/>
                <a:gd name="connsiteY8" fmla="*/ 0 h 12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402" h="1225402">
                  <a:moveTo>
                    <a:pt x="0" y="0"/>
                  </a:moveTo>
                  <a:lnTo>
                    <a:pt x="1225402" y="0"/>
                  </a:lnTo>
                  <a:lnTo>
                    <a:pt x="1225402" y="547951"/>
                  </a:lnTo>
                  <a:lnTo>
                    <a:pt x="759889" y="547951"/>
                  </a:lnTo>
                  <a:lnTo>
                    <a:pt x="759889" y="922403"/>
                  </a:lnTo>
                  <a:lnTo>
                    <a:pt x="1225402" y="922403"/>
                  </a:lnTo>
                  <a:lnTo>
                    <a:pt x="1225402" y="1225402"/>
                  </a:lnTo>
                  <a:lnTo>
                    <a:pt x="0" y="1225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7712765" y="3061252"/>
            <a:ext cx="0" cy="2667790"/>
          </a:xfrm>
          <a:prstGeom prst="line">
            <a:avLst/>
          </a:prstGeom>
          <a:ln w="635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5078300" y="1989782"/>
            <a:ext cx="878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盈利能力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1" name="等腰三角形 16"/>
          <p:cNvSpPr/>
          <p:nvPr/>
        </p:nvSpPr>
        <p:spPr>
          <a:xfrm rot="21073043">
            <a:off x="9096730" y="1679385"/>
            <a:ext cx="1494095" cy="1217199"/>
          </a:xfrm>
          <a:custGeom>
            <a:avLst/>
            <a:gdLst>
              <a:gd name="connsiteX0" fmla="*/ 91508 w 4207657"/>
              <a:gd name="connsiteY0" fmla="*/ 2588670 h 3427866"/>
              <a:gd name="connsiteX1" fmla="*/ 1654294 w 4207657"/>
              <a:gd name="connsiteY1" fmla="*/ 240618 h 3427866"/>
              <a:gd name="connsiteX2" fmla="*/ 2553365 w 4207657"/>
              <a:gd name="connsiteY2" fmla="*/ 240618 h 3427866"/>
              <a:gd name="connsiteX3" fmla="*/ 4116150 w 4207657"/>
              <a:gd name="connsiteY3" fmla="*/ 2588670 h 3427866"/>
              <a:gd name="connsiteX4" fmla="*/ 3666615 w 4207657"/>
              <a:gd name="connsiteY4" fmla="*/ 3427866 h 3427866"/>
              <a:gd name="connsiteX5" fmla="*/ 541043 w 4207657"/>
              <a:gd name="connsiteY5" fmla="*/ 3427866 h 3427866"/>
              <a:gd name="connsiteX6" fmla="*/ 91508 w 4207657"/>
              <a:gd name="connsiteY6" fmla="*/ 2588670 h 342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7657" h="3427866">
                <a:moveTo>
                  <a:pt x="91508" y="2588670"/>
                </a:moveTo>
                <a:lnTo>
                  <a:pt x="1654294" y="240618"/>
                </a:lnTo>
                <a:cubicBezTo>
                  <a:pt x="1867824" y="-80205"/>
                  <a:pt x="2339835" y="-80205"/>
                  <a:pt x="2553365" y="240618"/>
                </a:cubicBezTo>
                <a:lnTo>
                  <a:pt x="4116150" y="2588670"/>
                </a:lnTo>
                <a:cubicBezTo>
                  <a:pt x="4355206" y="2947846"/>
                  <a:pt x="4098072" y="3427866"/>
                  <a:pt x="3666615" y="3427866"/>
                </a:cubicBezTo>
                <a:lnTo>
                  <a:pt x="541043" y="3427866"/>
                </a:lnTo>
                <a:cubicBezTo>
                  <a:pt x="109586" y="3427866"/>
                  <a:pt x="-147548" y="2947846"/>
                  <a:pt x="91508" y="2588670"/>
                </a:cubicBezTo>
              </a:path>
            </a:pathLst>
          </a:custGeom>
          <a:solidFill>
            <a:srgbClr val="E3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42" name="等腰三角形 16"/>
          <p:cNvSpPr/>
          <p:nvPr/>
        </p:nvSpPr>
        <p:spPr>
          <a:xfrm>
            <a:off x="9064022" y="1588659"/>
            <a:ext cx="1494095" cy="1217199"/>
          </a:xfrm>
          <a:custGeom>
            <a:avLst/>
            <a:gdLst>
              <a:gd name="connsiteX0" fmla="*/ 91508 w 4207657"/>
              <a:gd name="connsiteY0" fmla="*/ 2588670 h 3427866"/>
              <a:gd name="connsiteX1" fmla="*/ 1654294 w 4207657"/>
              <a:gd name="connsiteY1" fmla="*/ 240618 h 3427866"/>
              <a:gd name="connsiteX2" fmla="*/ 2553365 w 4207657"/>
              <a:gd name="connsiteY2" fmla="*/ 240618 h 3427866"/>
              <a:gd name="connsiteX3" fmla="*/ 4116150 w 4207657"/>
              <a:gd name="connsiteY3" fmla="*/ 2588670 h 3427866"/>
              <a:gd name="connsiteX4" fmla="*/ 3666615 w 4207657"/>
              <a:gd name="connsiteY4" fmla="*/ 3427866 h 3427866"/>
              <a:gd name="connsiteX5" fmla="*/ 541043 w 4207657"/>
              <a:gd name="connsiteY5" fmla="*/ 3427866 h 3427866"/>
              <a:gd name="connsiteX6" fmla="*/ 91508 w 4207657"/>
              <a:gd name="connsiteY6" fmla="*/ 2588670 h 342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7657" h="3427866">
                <a:moveTo>
                  <a:pt x="91508" y="2588670"/>
                </a:moveTo>
                <a:lnTo>
                  <a:pt x="1654294" y="240618"/>
                </a:lnTo>
                <a:cubicBezTo>
                  <a:pt x="1867824" y="-80205"/>
                  <a:pt x="2339835" y="-80205"/>
                  <a:pt x="2553365" y="240618"/>
                </a:cubicBezTo>
                <a:lnTo>
                  <a:pt x="4116150" y="2588670"/>
                </a:lnTo>
                <a:cubicBezTo>
                  <a:pt x="4355206" y="2947846"/>
                  <a:pt x="4098072" y="3427866"/>
                  <a:pt x="3666615" y="3427866"/>
                </a:cubicBezTo>
                <a:lnTo>
                  <a:pt x="541043" y="3427866"/>
                </a:lnTo>
                <a:cubicBezTo>
                  <a:pt x="109586" y="3427866"/>
                  <a:pt x="-147548" y="2947846"/>
                  <a:pt x="91508" y="2588670"/>
                </a:cubicBezTo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FD966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9404582" y="1989782"/>
            <a:ext cx="878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原因分析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495647" y="3194818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35821" y="3310090"/>
            <a:ext cx="895518" cy="513806"/>
            <a:chOff x="3515296" y="3336786"/>
            <a:chExt cx="1088746" cy="624671"/>
          </a:xfrm>
        </p:grpSpPr>
        <p:grpSp>
          <p:nvGrpSpPr>
            <p:cNvPr id="45" name="组合 44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3515296" y="3429000"/>
              <a:ext cx="1088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01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4495647" y="4804957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735821" y="4920229"/>
            <a:ext cx="895518" cy="513806"/>
            <a:chOff x="3515296" y="3336786"/>
            <a:chExt cx="1088746" cy="624671"/>
          </a:xfrm>
        </p:grpSpPr>
        <p:grpSp>
          <p:nvGrpSpPr>
            <p:cNvPr id="51" name="组合 50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02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9128268" y="3194818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368442" y="3310090"/>
            <a:ext cx="895518" cy="513806"/>
            <a:chOff x="3515296" y="3336786"/>
            <a:chExt cx="1088746" cy="624671"/>
          </a:xfrm>
        </p:grpSpPr>
        <p:grpSp>
          <p:nvGrpSpPr>
            <p:cNvPr id="57" name="组合 56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3515296" y="3429000"/>
              <a:ext cx="1088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01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9128268" y="4804957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368442" y="4920229"/>
            <a:ext cx="895518" cy="513806"/>
            <a:chOff x="3515296" y="3336786"/>
            <a:chExt cx="1088746" cy="624671"/>
          </a:xfrm>
        </p:grpSpPr>
        <p:grpSp>
          <p:nvGrpSpPr>
            <p:cNvPr id="63" name="组合 62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02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1.3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现金流分析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47769" y="1636086"/>
            <a:ext cx="2575937" cy="1355035"/>
            <a:chOff x="329602" y="1630197"/>
            <a:chExt cx="2575937" cy="1355035"/>
          </a:xfrm>
        </p:grpSpPr>
        <p:sp>
          <p:nvSpPr>
            <p:cNvPr id="10" name="圆角矩形 9"/>
            <p:cNvSpPr/>
            <p:nvPr/>
          </p:nvSpPr>
          <p:spPr>
            <a:xfrm>
              <a:off x="599661" y="1742841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67140" y="1630197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9602" y="2456369"/>
              <a:ext cx="1279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回款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62918" y="1989782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100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亿元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311608" y="1638196"/>
              <a:ext cx="1225402" cy="1225402"/>
            </a:xfrm>
            <a:custGeom>
              <a:avLst/>
              <a:gdLst>
                <a:gd name="connsiteX0" fmla="*/ 0 w 1225402"/>
                <a:gd name="connsiteY0" fmla="*/ 0 h 1225402"/>
                <a:gd name="connsiteX1" fmla="*/ 1225402 w 1225402"/>
                <a:gd name="connsiteY1" fmla="*/ 0 h 1225402"/>
                <a:gd name="connsiteX2" fmla="*/ 1225402 w 1225402"/>
                <a:gd name="connsiteY2" fmla="*/ 547951 h 1225402"/>
                <a:gd name="connsiteX3" fmla="*/ 759889 w 1225402"/>
                <a:gd name="connsiteY3" fmla="*/ 547951 h 1225402"/>
                <a:gd name="connsiteX4" fmla="*/ 759889 w 1225402"/>
                <a:gd name="connsiteY4" fmla="*/ 922403 h 1225402"/>
                <a:gd name="connsiteX5" fmla="*/ 1225402 w 1225402"/>
                <a:gd name="connsiteY5" fmla="*/ 922403 h 1225402"/>
                <a:gd name="connsiteX6" fmla="*/ 1225402 w 1225402"/>
                <a:gd name="connsiteY6" fmla="*/ 1225402 h 1225402"/>
                <a:gd name="connsiteX7" fmla="*/ 0 w 1225402"/>
                <a:gd name="connsiteY7" fmla="*/ 1225402 h 1225402"/>
                <a:gd name="connsiteX8" fmla="*/ 0 w 1225402"/>
                <a:gd name="connsiteY8" fmla="*/ 0 h 12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402" h="1225402">
                  <a:moveTo>
                    <a:pt x="0" y="0"/>
                  </a:moveTo>
                  <a:lnTo>
                    <a:pt x="1225402" y="0"/>
                  </a:lnTo>
                  <a:lnTo>
                    <a:pt x="1225402" y="547951"/>
                  </a:lnTo>
                  <a:lnTo>
                    <a:pt x="759889" y="547951"/>
                  </a:lnTo>
                  <a:lnTo>
                    <a:pt x="759889" y="922403"/>
                  </a:lnTo>
                  <a:lnTo>
                    <a:pt x="1225402" y="922403"/>
                  </a:lnTo>
                  <a:lnTo>
                    <a:pt x="1225402" y="1225402"/>
                  </a:lnTo>
                  <a:lnTo>
                    <a:pt x="0" y="1225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15" name="组合 14"/>
          <p:cNvGrpSpPr/>
          <p:nvPr/>
        </p:nvGrpSpPr>
        <p:grpSpPr>
          <a:xfrm>
            <a:off x="4694821" y="1636086"/>
            <a:ext cx="2575937" cy="1355035"/>
            <a:chOff x="329602" y="1630197"/>
            <a:chExt cx="2575937" cy="1355035"/>
          </a:xfrm>
        </p:grpSpPr>
        <p:sp>
          <p:nvSpPr>
            <p:cNvPr id="16" name="圆角矩形 15"/>
            <p:cNvSpPr/>
            <p:nvPr/>
          </p:nvSpPr>
          <p:spPr>
            <a:xfrm>
              <a:off x="599661" y="1742841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67140" y="1630197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9602" y="2456369"/>
              <a:ext cx="1279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支出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62918" y="1989782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80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亿元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311608" y="1638196"/>
              <a:ext cx="1225402" cy="1225402"/>
            </a:xfrm>
            <a:custGeom>
              <a:avLst/>
              <a:gdLst>
                <a:gd name="connsiteX0" fmla="*/ 0 w 1225402"/>
                <a:gd name="connsiteY0" fmla="*/ 0 h 1225402"/>
                <a:gd name="connsiteX1" fmla="*/ 1225402 w 1225402"/>
                <a:gd name="connsiteY1" fmla="*/ 0 h 1225402"/>
                <a:gd name="connsiteX2" fmla="*/ 1225402 w 1225402"/>
                <a:gd name="connsiteY2" fmla="*/ 547951 h 1225402"/>
                <a:gd name="connsiteX3" fmla="*/ 759889 w 1225402"/>
                <a:gd name="connsiteY3" fmla="*/ 547951 h 1225402"/>
                <a:gd name="connsiteX4" fmla="*/ 759889 w 1225402"/>
                <a:gd name="connsiteY4" fmla="*/ 922403 h 1225402"/>
                <a:gd name="connsiteX5" fmla="*/ 1225402 w 1225402"/>
                <a:gd name="connsiteY5" fmla="*/ 922403 h 1225402"/>
                <a:gd name="connsiteX6" fmla="*/ 1225402 w 1225402"/>
                <a:gd name="connsiteY6" fmla="*/ 1225402 h 1225402"/>
                <a:gd name="connsiteX7" fmla="*/ 0 w 1225402"/>
                <a:gd name="connsiteY7" fmla="*/ 1225402 h 1225402"/>
                <a:gd name="connsiteX8" fmla="*/ 0 w 1225402"/>
                <a:gd name="connsiteY8" fmla="*/ 0 h 12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402" h="1225402">
                  <a:moveTo>
                    <a:pt x="0" y="0"/>
                  </a:moveTo>
                  <a:lnTo>
                    <a:pt x="1225402" y="0"/>
                  </a:lnTo>
                  <a:lnTo>
                    <a:pt x="1225402" y="547951"/>
                  </a:lnTo>
                  <a:lnTo>
                    <a:pt x="759889" y="547951"/>
                  </a:lnTo>
                  <a:lnTo>
                    <a:pt x="759889" y="922403"/>
                  </a:lnTo>
                  <a:lnTo>
                    <a:pt x="1225402" y="922403"/>
                  </a:lnTo>
                  <a:lnTo>
                    <a:pt x="1225402" y="1225402"/>
                  </a:lnTo>
                  <a:lnTo>
                    <a:pt x="0" y="1225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24" name="组合 23"/>
          <p:cNvGrpSpPr/>
          <p:nvPr/>
        </p:nvGrpSpPr>
        <p:grpSpPr>
          <a:xfrm>
            <a:off x="8463424" y="1636086"/>
            <a:ext cx="2554386" cy="1355035"/>
            <a:chOff x="351153" y="1630197"/>
            <a:chExt cx="2554386" cy="1355035"/>
          </a:xfrm>
        </p:grpSpPr>
        <p:sp>
          <p:nvSpPr>
            <p:cNvPr id="25" name="圆角矩形 24"/>
            <p:cNvSpPr/>
            <p:nvPr/>
          </p:nvSpPr>
          <p:spPr>
            <a:xfrm>
              <a:off x="599661" y="1742841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467140" y="1630197"/>
              <a:ext cx="2305878" cy="1242391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51153" y="2456369"/>
              <a:ext cx="1279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现金流金额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362918" y="1989782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3</a:t>
              </a: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亿元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371242" y="1638196"/>
              <a:ext cx="1225402" cy="1225402"/>
            </a:xfrm>
            <a:custGeom>
              <a:avLst/>
              <a:gdLst>
                <a:gd name="connsiteX0" fmla="*/ 0 w 1225402"/>
                <a:gd name="connsiteY0" fmla="*/ 0 h 1225402"/>
                <a:gd name="connsiteX1" fmla="*/ 1225402 w 1225402"/>
                <a:gd name="connsiteY1" fmla="*/ 0 h 1225402"/>
                <a:gd name="connsiteX2" fmla="*/ 1225402 w 1225402"/>
                <a:gd name="connsiteY2" fmla="*/ 547951 h 1225402"/>
                <a:gd name="connsiteX3" fmla="*/ 759889 w 1225402"/>
                <a:gd name="connsiteY3" fmla="*/ 547951 h 1225402"/>
                <a:gd name="connsiteX4" fmla="*/ 759889 w 1225402"/>
                <a:gd name="connsiteY4" fmla="*/ 922403 h 1225402"/>
                <a:gd name="connsiteX5" fmla="*/ 1225402 w 1225402"/>
                <a:gd name="connsiteY5" fmla="*/ 922403 h 1225402"/>
                <a:gd name="connsiteX6" fmla="*/ 1225402 w 1225402"/>
                <a:gd name="connsiteY6" fmla="*/ 1225402 h 1225402"/>
                <a:gd name="connsiteX7" fmla="*/ 0 w 1225402"/>
                <a:gd name="connsiteY7" fmla="*/ 1225402 h 1225402"/>
                <a:gd name="connsiteX8" fmla="*/ 0 w 1225402"/>
                <a:gd name="connsiteY8" fmla="*/ 0 h 12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402" h="1225402">
                  <a:moveTo>
                    <a:pt x="0" y="0"/>
                  </a:moveTo>
                  <a:lnTo>
                    <a:pt x="1225402" y="0"/>
                  </a:lnTo>
                  <a:lnTo>
                    <a:pt x="1225402" y="547951"/>
                  </a:lnTo>
                  <a:lnTo>
                    <a:pt x="759889" y="547951"/>
                  </a:lnTo>
                  <a:lnTo>
                    <a:pt x="759889" y="922403"/>
                  </a:lnTo>
                  <a:lnTo>
                    <a:pt x="1225402" y="922403"/>
                  </a:lnTo>
                  <a:lnTo>
                    <a:pt x="1225402" y="1225402"/>
                  </a:lnTo>
                  <a:lnTo>
                    <a:pt x="0" y="1225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cxnSp>
        <p:nvCxnSpPr>
          <p:cNvPr id="34" name="直接连接符 33"/>
          <p:cNvCxnSpPr/>
          <p:nvPr/>
        </p:nvCxnSpPr>
        <p:spPr>
          <a:xfrm>
            <a:off x="1073131" y="4488722"/>
            <a:ext cx="1911473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D966">
                    <a:alpha val="0"/>
                  </a:srgbClr>
                </a:gs>
                <a:gs pos="60000">
                  <a:srgbClr val="FFD966"/>
                </a:gs>
                <a:gs pos="100000">
                  <a:srgbClr val="FFD966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47376" y="5035375"/>
            <a:ext cx="2643809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D966">
                    <a:alpha val="0"/>
                  </a:srgbClr>
                </a:gs>
                <a:gs pos="60000">
                  <a:srgbClr val="FFD966"/>
                </a:gs>
                <a:gs pos="100000">
                  <a:srgbClr val="FFD966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334963" y="5122421"/>
            <a:ext cx="3547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累计收支比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4963" y="453601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1.2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8" name="上箭头 93"/>
          <p:cNvSpPr/>
          <p:nvPr/>
        </p:nvSpPr>
        <p:spPr>
          <a:xfrm rot="5400000" flipH="1">
            <a:off x="2799544" y="4414566"/>
            <a:ext cx="2205962" cy="899396"/>
          </a:xfrm>
          <a:custGeom>
            <a:avLst/>
            <a:gdLst>
              <a:gd name="connsiteX0" fmla="*/ 0 w 968846"/>
              <a:gd name="connsiteY0" fmla="*/ 414976 h 1088020"/>
              <a:gd name="connsiteX1" fmla="*/ 484423 w 968846"/>
              <a:gd name="connsiteY1" fmla="*/ 0 h 1088020"/>
              <a:gd name="connsiteX2" fmla="*/ 968846 w 968846"/>
              <a:gd name="connsiteY2" fmla="*/ 414976 h 1088020"/>
              <a:gd name="connsiteX3" fmla="*/ 726635 w 968846"/>
              <a:gd name="connsiteY3" fmla="*/ 414976 h 1088020"/>
              <a:gd name="connsiteX4" fmla="*/ 726635 w 968846"/>
              <a:gd name="connsiteY4" fmla="*/ 1088020 h 1088020"/>
              <a:gd name="connsiteX5" fmla="*/ 242212 w 968846"/>
              <a:gd name="connsiteY5" fmla="*/ 1088020 h 1088020"/>
              <a:gd name="connsiteX6" fmla="*/ 242212 w 968846"/>
              <a:gd name="connsiteY6" fmla="*/ 414976 h 1088020"/>
              <a:gd name="connsiteX7" fmla="*/ 0 w 968846"/>
              <a:gd name="connsiteY7" fmla="*/ 414976 h 1088020"/>
              <a:gd name="connsiteX0-1" fmla="*/ 394395 w 1363241"/>
              <a:gd name="connsiteY0-2" fmla="*/ 414976 h 1713053"/>
              <a:gd name="connsiteX1-3" fmla="*/ 878818 w 1363241"/>
              <a:gd name="connsiteY1-4" fmla="*/ 0 h 1713053"/>
              <a:gd name="connsiteX2-5" fmla="*/ 1363241 w 1363241"/>
              <a:gd name="connsiteY2-6" fmla="*/ 414976 h 1713053"/>
              <a:gd name="connsiteX3-7" fmla="*/ 1121030 w 1363241"/>
              <a:gd name="connsiteY3-8" fmla="*/ 414976 h 1713053"/>
              <a:gd name="connsiteX4-9" fmla="*/ 1121030 w 1363241"/>
              <a:gd name="connsiteY4-10" fmla="*/ 1088020 h 1713053"/>
              <a:gd name="connsiteX5-11" fmla="*/ 0 w 1363241"/>
              <a:gd name="connsiteY5-12" fmla="*/ 1713053 h 1713053"/>
              <a:gd name="connsiteX6-13" fmla="*/ 636607 w 1363241"/>
              <a:gd name="connsiteY6-14" fmla="*/ 414976 h 1713053"/>
              <a:gd name="connsiteX7-15" fmla="*/ 394395 w 1363241"/>
              <a:gd name="connsiteY7-16" fmla="*/ 414976 h 1713053"/>
              <a:gd name="connsiteX0-17" fmla="*/ 394395 w 1468271"/>
              <a:gd name="connsiteY0-18" fmla="*/ 414976 h 1747777"/>
              <a:gd name="connsiteX1-19" fmla="*/ 878818 w 1468271"/>
              <a:gd name="connsiteY1-20" fmla="*/ 0 h 1747777"/>
              <a:gd name="connsiteX2-21" fmla="*/ 1363241 w 1468271"/>
              <a:gd name="connsiteY2-22" fmla="*/ 414976 h 1747777"/>
              <a:gd name="connsiteX3-23" fmla="*/ 1121030 w 1468271"/>
              <a:gd name="connsiteY3-24" fmla="*/ 414976 h 1747777"/>
              <a:gd name="connsiteX4-25" fmla="*/ 1468271 w 1468271"/>
              <a:gd name="connsiteY4-26" fmla="*/ 1747777 h 1747777"/>
              <a:gd name="connsiteX5-27" fmla="*/ 0 w 1468271"/>
              <a:gd name="connsiteY5-28" fmla="*/ 1713053 h 1747777"/>
              <a:gd name="connsiteX6-29" fmla="*/ 636607 w 1468271"/>
              <a:gd name="connsiteY6-30" fmla="*/ 414976 h 1747777"/>
              <a:gd name="connsiteX7-31" fmla="*/ 394395 w 1468271"/>
              <a:gd name="connsiteY7-32" fmla="*/ 414976 h 1747777"/>
              <a:gd name="connsiteX0-33" fmla="*/ 672187 w 1746063"/>
              <a:gd name="connsiteY0-34" fmla="*/ 414976 h 2164466"/>
              <a:gd name="connsiteX1-35" fmla="*/ 1156610 w 1746063"/>
              <a:gd name="connsiteY1-36" fmla="*/ 0 h 2164466"/>
              <a:gd name="connsiteX2-37" fmla="*/ 1641033 w 1746063"/>
              <a:gd name="connsiteY2-38" fmla="*/ 414976 h 2164466"/>
              <a:gd name="connsiteX3-39" fmla="*/ 1398822 w 1746063"/>
              <a:gd name="connsiteY3-40" fmla="*/ 414976 h 2164466"/>
              <a:gd name="connsiteX4-41" fmla="*/ 1746063 w 1746063"/>
              <a:gd name="connsiteY4-42" fmla="*/ 1747777 h 2164466"/>
              <a:gd name="connsiteX5-43" fmla="*/ 0 w 1746063"/>
              <a:gd name="connsiteY5-44" fmla="*/ 2164466 h 2164466"/>
              <a:gd name="connsiteX6-45" fmla="*/ 914399 w 1746063"/>
              <a:gd name="connsiteY6-46" fmla="*/ 414976 h 2164466"/>
              <a:gd name="connsiteX7-47" fmla="*/ 672187 w 1746063"/>
              <a:gd name="connsiteY7-48" fmla="*/ 414976 h 2164466"/>
              <a:gd name="connsiteX0-49" fmla="*/ 672187 w 2012280"/>
              <a:gd name="connsiteY0-50" fmla="*/ 414976 h 2268638"/>
              <a:gd name="connsiteX1-51" fmla="*/ 1156610 w 2012280"/>
              <a:gd name="connsiteY1-52" fmla="*/ 0 h 2268638"/>
              <a:gd name="connsiteX2-53" fmla="*/ 1641033 w 2012280"/>
              <a:gd name="connsiteY2-54" fmla="*/ 414976 h 2268638"/>
              <a:gd name="connsiteX3-55" fmla="*/ 1398822 w 2012280"/>
              <a:gd name="connsiteY3-56" fmla="*/ 414976 h 2268638"/>
              <a:gd name="connsiteX4-57" fmla="*/ 2012280 w 2012280"/>
              <a:gd name="connsiteY4-58" fmla="*/ 2268638 h 2268638"/>
              <a:gd name="connsiteX5-59" fmla="*/ 0 w 2012280"/>
              <a:gd name="connsiteY5-60" fmla="*/ 2164466 h 2268638"/>
              <a:gd name="connsiteX6-61" fmla="*/ 914399 w 2012280"/>
              <a:gd name="connsiteY6-62" fmla="*/ 414976 h 2268638"/>
              <a:gd name="connsiteX7-63" fmla="*/ 672187 w 2012280"/>
              <a:gd name="connsiteY7-64" fmla="*/ 414976 h 2268638"/>
              <a:gd name="connsiteX0-65" fmla="*/ 672187 w 1965982"/>
              <a:gd name="connsiteY0-66" fmla="*/ 414976 h 2176041"/>
              <a:gd name="connsiteX1-67" fmla="*/ 1156610 w 1965982"/>
              <a:gd name="connsiteY1-68" fmla="*/ 0 h 2176041"/>
              <a:gd name="connsiteX2-69" fmla="*/ 1641033 w 1965982"/>
              <a:gd name="connsiteY2-70" fmla="*/ 414976 h 2176041"/>
              <a:gd name="connsiteX3-71" fmla="*/ 1398822 w 1965982"/>
              <a:gd name="connsiteY3-72" fmla="*/ 414976 h 2176041"/>
              <a:gd name="connsiteX4-73" fmla="*/ 1965982 w 1965982"/>
              <a:gd name="connsiteY4-74" fmla="*/ 2176041 h 2176041"/>
              <a:gd name="connsiteX5-75" fmla="*/ 0 w 1965982"/>
              <a:gd name="connsiteY5-76" fmla="*/ 2164466 h 2176041"/>
              <a:gd name="connsiteX6-77" fmla="*/ 914399 w 1965982"/>
              <a:gd name="connsiteY6-78" fmla="*/ 414976 h 2176041"/>
              <a:gd name="connsiteX7-79" fmla="*/ 672187 w 1965982"/>
              <a:gd name="connsiteY7-80" fmla="*/ 414976 h 2176041"/>
              <a:gd name="connsiteX0-81" fmla="*/ 672187 w 2116453"/>
              <a:gd name="connsiteY0-82" fmla="*/ 414976 h 2187616"/>
              <a:gd name="connsiteX1-83" fmla="*/ 1156610 w 2116453"/>
              <a:gd name="connsiteY1-84" fmla="*/ 0 h 2187616"/>
              <a:gd name="connsiteX2-85" fmla="*/ 1641033 w 2116453"/>
              <a:gd name="connsiteY2-86" fmla="*/ 414976 h 2187616"/>
              <a:gd name="connsiteX3-87" fmla="*/ 1398822 w 2116453"/>
              <a:gd name="connsiteY3-88" fmla="*/ 414976 h 2187616"/>
              <a:gd name="connsiteX4-89" fmla="*/ 2116453 w 2116453"/>
              <a:gd name="connsiteY4-90" fmla="*/ 2187616 h 2187616"/>
              <a:gd name="connsiteX5-91" fmla="*/ 0 w 2116453"/>
              <a:gd name="connsiteY5-92" fmla="*/ 2164466 h 2187616"/>
              <a:gd name="connsiteX6-93" fmla="*/ 914399 w 2116453"/>
              <a:gd name="connsiteY6-94" fmla="*/ 414976 h 2187616"/>
              <a:gd name="connsiteX7-95" fmla="*/ 672187 w 2116453"/>
              <a:gd name="connsiteY7-96" fmla="*/ 414976 h 2187616"/>
              <a:gd name="connsiteX0-97" fmla="*/ 672187 w 2116453"/>
              <a:gd name="connsiteY0-98" fmla="*/ 414976 h 2187616"/>
              <a:gd name="connsiteX1-99" fmla="*/ 1156610 w 2116453"/>
              <a:gd name="connsiteY1-100" fmla="*/ 0 h 2187616"/>
              <a:gd name="connsiteX2-101" fmla="*/ 1641033 w 2116453"/>
              <a:gd name="connsiteY2-102" fmla="*/ 414976 h 2187616"/>
              <a:gd name="connsiteX3-103" fmla="*/ 1398822 w 2116453"/>
              <a:gd name="connsiteY3-104" fmla="*/ 414976 h 2187616"/>
              <a:gd name="connsiteX4-105" fmla="*/ 2116453 w 2116453"/>
              <a:gd name="connsiteY4-106" fmla="*/ 2187616 h 2187616"/>
              <a:gd name="connsiteX5-107" fmla="*/ 0 w 2116453"/>
              <a:gd name="connsiteY5-108" fmla="*/ 2164466 h 2187616"/>
              <a:gd name="connsiteX6-109" fmla="*/ 914399 w 2116453"/>
              <a:gd name="connsiteY6-110" fmla="*/ 414976 h 2187616"/>
              <a:gd name="connsiteX7-111" fmla="*/ 672187 w 2116453"/>
              <a:gd name="connsiteY7-112" fmla="*/ 414976 h 2187616"/>
              <a:gd name="connsiteX0-113" fmla="*/ 672187 w 2116453"/>
              <a:gd name="connsiteY0-114" fmla="*/ 414976 h 2187616"/>
              <a:gd name="connsiteX1-115" fmla="*/ 1156610 w 2116453"/>
              <a:gd name="connsiteY1-116" fmla="*/ 0 h 2187616"/>
              <a:gd name="connsiteX2-117" fmla="*/ 1641033 w 2116453"/>
              <a:gd name="connsiteY2-118" fmla="*/ 414976 h 2187616"/>
              <a:gd name="connsiteX3-119" fmla="*/ 1398822 w 2116453"/>
              <a:gd name="connsiteY3-120" fmla="*/ 414976 h 2187616"/>
              <a:gd name="connsiteX4-121" fmla="*/ 2116453 w 2116453"/>
              <a:gd name="connsiteY4-122" fmla="*/ 2187616 h 2187616"/>
              <a:gd name="connsiteX5-123" fmla="*/ 0 w 2116453"/>
              <a:gd name="connsiteY5-124" fmla="*/ 2164466 h 2187616"/>
              <a:gd name="connsiteX6-125" fmla="*/ 914399 w 2116453"/>
              <a:gd name="connsiteY6-126" fmla="*/ 414976 h 2187616"/>
              <a:gd name="connsiteX7-127" fmla="*/ 672187 w 2116453"/>
              <a:gd name="connsiteY7-128" fmla="*/ 414976 h 2187616"/>
              <a:gd name="connsiteX0-129" fmla="*/ 672187 w 2116453"/>
              <a:gd name="connsiteY0-130" fmla="*/ 414976 h 2187616"/>
              <a:gd name="connsiteX1-131" fmla="*/ 1156610 w 2116453"/>
              <a:gd name="connsiteY1-132" fmla="*/ 0 h 2187616"/>
              <a:gd name="connsiteX2-133" fmla="*/ 1641033 w 2116453"/>
              <a:gd name="connsiteY2-134" fmla="*/ 414976 h 2187616"/>
              <a:gd name="connsiteX3-135" fmla="*/ 1398822 w 2116453"/>
              <a:gd name="connsiteY3-136" fmla="*/ 414976 h 2187616"/>
              <a:gd name="connsiteX4-137" fmla="*/ 2116453 w 2116453"/>
              <a:gd name="connsiteY4-138" fmla="*/ 2187616 h 2187616"/>
              <a:gd name="connsiteX5-139" fmla="*/ 0 w 2116453"/>
              <a:gd name="connsiteY5-140" fmla="*/ 2164466 h 2187616"/>
              <a:gd name="connsiteX6-141" fmla="*/ 914399 w 2116453"/>
              <a:gd name="connsiteY6-142" fmla="*/ 414976 h 2187616"/>
              <a:gd name="connsiteX7-143" fmla="*/ 672187 w 2116453"/>
              <a:gd name="connsiteY7-144" fmla="*/ 414976 h 2187616"/>
              <a:gd name="connsiteX0-145" fmla="*/ 672187 w 2116453"/>
              <a:gd name="connsiteY0-146" fmla="*/ 414976 h 2187616"/>
              <a:gd name="connsiteX1-147" fmla="*/ 1156610 w 2116453"/>
              <a:gd name="connsiteY1-148" fmla="*/ 0 h 2187616"/>
              <a:gd name="connsiteX2-149" fmla="*/ 1641033 w 2116453"/>
              <a:gd name="connsiteY2-150" fmla="*/ 414976 h 2187616"/>
              <a:gd name="connsiteX3-151" fmla="*/ 1398822 w 2116453"/>
              <a:gd name="connsiteY3-152" fmla="*/ 414976 h 2187616"/>
              <a:gd name="connsiteX4-153" fmla="*/ 2116453 w 2116453"/>
              <a:gd name="connsiteY4-154" fmla="*/ 2187616 h 2187616"/>
              <a:gd name="connsiteX5-155" fmla="*/ 0 w 2116453"/>
              <a:gd name="connsiteY5-156" fmla="*/ 2164466 h 2187616"/>
              <a:gd name="connsiteX6-157" fmla="*/ 914399 w 2116453"/>
              <a:gd name="connsiteY6-158" fmla="*/ 414976 h 2187616"/>
              <a:gd name="connsiteX7-159" fmla="*/ 672187 w 2116453"/>
              <a:gd name="connsiteY7-160" fmla="*/ 414976 h 2187616"/>
              <a:gd name="connsiteX0-161" fmla="*/ 672187 w 2116453"/>
              <a:gd name="connsiteY0-162" fmla="*/ 414976 h 2187616"/>
              <a:gd name="connsiteX1-163" fmla="*/ 1156610 w 2116453"/>
              <a:gd name="connsiteY1-164" fmla="*/ 0 h 2187616"/>
              <a:gd name="connsiteX2-165" fmla="*/ 1641033 w 2116453"/>
              <a:gd name="connsiteY2-166" fmla="*/ 414976 h 2187616"/>
              <a:gd name="connsiteX3-167" fmla="*/ 1398822 w 2116453"/>
              <a:gd name="connsiteY3-168" fmla="*/ 414976 h 2187616"/>
              <a:gd name="connsiteX4-169" fmla="*/ 2116453 w 2116453"/>
              <a:gd name="connsiteY4-170" fmla="*/ 2187616 h 2187616"/>
              <a:gd name="connsiteX5-171" fmla="*/ 0 w 2116453"/>
              <a:gd name="connsiteY5-172" fmla="*/ 2164466 h 2187616"/>
              <a:gd name="connsiteX6-173" fmla="*/ 914399 w 2116453"/>
              <a:gd name="connsiteY6-174" fmla="*/ 414976 h 2187616"/>
              <a:gd name="connsiteX7-175" fmla="*/ 672187 w 2116453"/>
              <a:gd name="connsiteY7-176" fmla="*/ 414976 h 2187616"/>
              <a:gd name="connsiteX0-177" fmla="*/ 672187 w 2880382"/>
              <a:gd name="connsiteY0-178" fmla="*/ 414976 h 2395961"/>
              <a:gd name="connsiteX1-179" fmla="*/ 1156610 w 2880382"/>
              <a:gd name="connsiteY1-180" fmla="*/ 0 h 2395961"/>
              <a:gd name="connsiteX2-181" fmla="*/ 1641033 w 2880382"/>
              <a:gd name="connsiteY2-182" fmla="*/ 414976 h 2395961"/>
              <a:gd name="connsiteX3-183" fmla="*/ 1398822 w 2880382"/>
              <a:gd name="connsiteY3-184" fmla="*/ 414976 h 2395961"/>
              <a:gd name="connsiteX4-185" fmla="*/ 2880382 w 2880382"/>
              <a:gd name="connsiteY4-186" fmla="*/ 2395961 h 2395961"/>
              <a:gd name="connsiteX5-187" fmla="*/ 0 w 2880382"/>
              <a:gd name="connsiteY5-188" fmla="*/ 2164466 h 2395961"/>
              <a:gd name="connsiteX6-189" fmla="*/ 914399 w 2880382"/>
              <a:gd name="connsiteY6-190" fmla="*/ 414976 h 2395961"/>
              <a:gd name="connsiteX7-191" fmla="*/ 672187 w 2880382"/>
              <a:gd name="connsiteY7-192" fmla="*/ 414976 h 2395961"/>
              <a:gd name="connsiteX0-193" fmla="*/ 949979 w 3158174"/>
              <a:gd name="connsiteY0-194" fmla="*/ 414976 h 2395961"/>
              <a:gd name="connsiteX1-195" fmla="*/ 1434402 w 3158174"/>
              <a:gd name="connsiteY1-196" fmla="*/ 0 h 2395961"/>
              <a:gd name="connsiteX2-197" fmla="*/ 1918825 w 3158174"/>
              <a:gd name="connsiteY2-198" fmla="*/ 414976 h 2395961"/>
              <a:gd name="connsiteX3-199" fmla="*/ 1676614 w 3158174"/>
              <a:gd name="connsiteY3-200" fmla="*/ 414976 h 2395961"/>
              <a:gd name="connsiteX4-201" fmla="*/ 3158174 w 3158174"/>
              <a:gd name="connsiteY4-202" fmla="*/ 2395961 h 2395961"/>
              <a:gd name="connsiteX5-203" fmla="*/ 0 w 3158174"/>
              <a:gd name="connsiteY5-204" fmla="*/ 2384385 h 2395961"/>
              <a:gd name="connsiteX6-205" fmla="*/ 1192191 w 3158174"/>
              <a:gd name="connsiteY6-206" fmla="*/ 414976 h 2395961"/>
              <a:gd name="connsiteX7-207" fmla="*/ 949979 w 3158174"/>
              <a:gd name="connsiteY7-208" fmla="*/ 414976 h 2395961"/>
              <a:gd name="connsiteX0-209" fmla="*/ 1193047 w 3401242"/>
              <a:gd name="connsiteY0-210" fmla="*/ 414976 h 2407534"/>
              <a:gd name="connsiteX1-211" fmla="*/ 1677470 w 3401242"/>
              <a:gd name="connsiteY1-212" fmla="*/ 0 h 2407534"/>
              <a:gd name="connsiteX2-213" fmla="*/ 2161893 w 3401242"/>
              <a:gd name="connsiteY2-214" fmla="*/ 414976 h 2407534"/>
              <a:gd name="connsiteX3-215" fmla="*/ 1919682 w 3401242"/>
              <a:gd name="connsiteY3-216" fmla="*/ 414976 h 2407534"/>
              <a:gd name="connsiteX4-217" fmla="*/ 3401242 w 3401242"/>
              <a:gd name="connsiteY4-218" fmla="*/ 2395961 h 2407534"/>
              <a:gd name="connsiteX5-219" fmla="*/ 0 w 3401242"/>
              <a:gd name="connsiteY5-220" fmla="*/ 2407534 h 2407534"/>
              <a:gd name="connsiteX6-221" fmla="*/ 1435259 w 3401242"/>
              <a:gd name="connsiteY6-222" fmla="*/ 414976 h 2407534"/>
              <a:gd name="connsiteX7-223" fmla="*/ 1193047 w 3401242"/>
              <a:gd name="connsiteY7-224" fmla="*/ 414976 h 24075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401242" h="2407534">
                <a:moveTo>
                  <a:pt x="1193047" y="414976"/>
                </a:moveTo>
                <a:lnTo>
                  <a:pt x="1677470" y="0"/>
                </a:lnTo>
                <a:lnTo>
                  <a:pt x="2161893" y="414976"/>
                </a:lnTo>
                <a:lnTo>
                  <a:pt x="1919682" y="414976"/>
                </a:lnTo>
                <a:cubicBezTo>
                  <a:pt x="2054720" y="1086879"/>
                  <a:pt x="2884240" y="2025000"/>
                  <a:pt x="3401242" y="2395961"/>
                </a:cubicBezTo>
                <a:lnTo>
                  <a:pt x="0" y="2407534"/>
                </a:lnTo>
                <a:cubicBezTo>
                  <a:pt x="663615" y="2171611"/>
                  <a:pt x="1292504" y="1056012"/>
                  <a:pt x="1435259" y="414976"/>
                </a:cubicBezTo>
                <a:lnTo>
                  <a:pt x="1193047" y="414976"/>
                </a:lnTo>
                <a:close/>
              </a:path>
            </a:pathLst>
          </a:custGeom>
          <a:gradFill flip="none" rotWithShape="1">
            <a:gsLst>
              <a:gs pos="0">
                <a:srgbClr val="1F4E79"/>
              </a:gs>
              <a:gs pos="92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71750" y="4435210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原因分析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767662" y="3961660"/>
            <a:ext cx="895518" cy="513806"/>
            <a:chOff x="3515296" y="3336786"/>
            <a:chExt cx="1088746" cy="624671"/>
          </a:xfrm>
        </p:grpSpPr>
        <p:grpSp>
          <p:nvGrpSpPr>
            <p:cNvPr id="41" name="组合 40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3515296" y="3429000"/>
              <a:ext cx="1088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01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8467512" y="4435210"/>
            <a:ext cx="38755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原因分析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并适当进行量化结果分析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463424" y="3961660"/>
            <a:ext cx="895518" cy="513806"/>
            <a:chOff x="3515296" y="3336786"/>
            <a:chExt cx="1088746" cy="624671"/>
          </a:xfrm>
        </p:grpSpPr>
        <p:grpSp>
          <p:nvGrpSpPr>
            <p:cNvPr id="53" name="组合 52"/>
            <p:cNvGrpSpPr/>
            <p:nvPr/>
          </p:nvGrpSpPr>
          <p:grpSpPr>
            <a:xfrm>
              <a:off x="3668959" y="3336786"/>
              <a:ext cx="694167" cy="624671"/>
              <a:chOff x="2260633" y="1720544"/>
              <a:chExt cx="771743" cy="694481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2291788" y="1720544"/>
                <a:ext cx="740588" cy="694481"/>
              </a:xfrm>
              <a:prstGeom prst="roundRect">
                <a:avLst/>
              </a:prstGeom>
              <a:noFill/>
              <a:ln>
                <a:solidFill>
                  <a:srgbClr val="FFD96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2260633" y="1720544"/>
                <a:ext cx="740588" cy="694481"/>
              </a:xfrm>
              <a:custGeom>
                <a:avLst/>
                <a:gdLst>
                  <a:gd name="connsiteX0" fmla="*/ 314444 w 1641633"/>
                  <a:gd name="connsiteY0" fmla="*/ 0 h 1539429"/>
                  <a:gd name="connsiteX1" fmla="*/ 1421759 w 1641633"/>
                  <a:gd name="connsiteY1" fmla="*/ 0 h 1539429"/>
                  <a:gd name="connsiteX2" fmla="*/ 1597568 w 1641633"/>
                  <a:gd name="connsiteY2" fmla="*/ 53702 h 1539429"/>
                  <a:gd name="connsiteX3" fmla="*/ 1641633 w 1641633"/>
                  <a:gd name="connsiteY3" fmla="*/ 90058 h 1539429"/>
                  <a:gd name="connsiteX4" fmla="*/ 628454 w 1641633"/>
                  <a:gd name="connsiteY4" fmla="*/ 90058 h 1539429"/>
                  <a:gd name="connsiteX5" fmla="*/ 332405 w 1641633"/>
                  <a:gd name="connsiteY5" fmla="*/ 386107 h 1539429"/>
                  <a:gd name="connsiteX6" fmla="*/ 332405 w 1641633"/>
                  <a:gd name="connsiteY6" fmla="*/ 1243380 h 1539429"/>
                  <a:gd name="connsiteX7" fmla="*/ 628454 w 1641633"/>
                  <a:gd name="connsiteY7" fmla="*/ 1539429 h 1539429"/>
                  <a:gd name="connsiteX8" fmla="*/ 314444 w 1641633"/>
                  <a:gd name="connsiteY8" fmla="*/ 1539429 h 1539429"/>
                  <a:gd name="connsiteX9" fmla="*/ 0 w 1641633"/>
                  <a:gd name="connsiteY9" fmla="*/ 1224985 h 1539429"/>
                  <a:gd name="connsiteX10" fmla="*/ 0 w 1641633"/>
                  <a:gd name="connsiteY10" fmla="*/ 314444 h 1539429"/>
                  <a:gd name="connsiteX11" fmla="*/ 314444 w 1641633"/>
                  <a:gd name="connsiteY11" fmla="*/ 0 h 153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1633" h="1539429">
                    <a:moveTo>
                      <a:pt x="314444" y="0"/>
                    </a:moveTo>
                    <a:lnTo>
                      <a:pt x="1421759" y="0"/>
                    </a:lnTo>
                    <a:cubicBezTo>
                      <a:pt x="1486883" y="0"/>
                      <a:pt x="1547382" y="19797"/>
                      <a:pt x="1597568" y="53702"/>
                    </a:cubicBezTo>
                    <a:lnTo>
                      <a:pt x="1641633" y="90058"/>
                    </a:lnTo>
                    <a:lnTo>
                      <a:pt x="628454" y="90058"/>
                    </a:lnTo>
                    <a:cubicBezTo>
                      <a:pt x="464951" y="90058"/>
                      <a:pt x="332405" y="222604"/>
                      <a:pt x="332405" y="386107"/>
                    </a:cubicBezTo>
                    <a:lnTo>
                      <a:pt x="332405" y="1243380"/>
                    </a:lnTo>
                    <a:cubicBezTo>
                      <a:pt x="332405" y="1406883"/>
                      <a:pt x="464951" y="1539429"/>
                      <a:pt x="628454" y="1539429"/>
                    </a:cubicBezTo>
                    <a:lnTo>
                      <a:pt x="314444" y="1539429"/>
                    </a:lnTo>
                    <a:cubicBezTo>
                      <a:pt x="140781" y="1539429"/>
                      <a:pt x="0" y="1398648"/>
                      <a:pt x="0" y="1224985"/>
                    </a:cubicBezTo>
                    <a:lnTo>
                      <a:pt x="0" y="314444"/>
                    </a:lnTo>
                    <a:cubicBezTo>
                      <a:pt x="0" y="140781"/>
                      <a:pt x="140781" y="0"/>
                      <a:pt x="314444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+mn-cs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3515296" y="3429000"/>
              <a:ext cx="1088746" cy="48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汉仪雅酷黑简" panose="00020600040101010101" charset="-122"/>
                  <a:ea typeface="汉仪雅酷黑简" panose="00020600040101010101" charset="-122"/>
                  <a:cs typeface="+mn-cs"/>
                </a:rPr>
                <a:t>02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1.4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应收应付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334963" y="3429000"/>
          <a:ext cx="5593774" cy="32417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58452"/>
                <a:gridCol w="1455273"/>
                <a:gridCol w="1709812"/>
                <a:gridCol w="1870237"/>
              </a:tblGrid>
              <a:tr h="4183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 b="0" dirty="0" err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序号</a:t>
                      </a:r>
                      <a:endParaRPr lang="en-US" altLang="en-US" sz="1300" b="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1B45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末端因素</a:t>
                      </a:r>
                      <a:endParaRPr lang="en-US" altLang="en-US" sz="13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1B45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b="0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付款比例</a:t>
                      </a:r>
                      <a:endParaRPr lang="en-US" altLang="en-US" sz="1300" b="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1B45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b="0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应付未付金额</a:t>
                      </a:r>
                      <a:r>
                        <a:rPr lang="zh-CN" altLang="en-US" sz="1050" b="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（亿元）</a:t>
                      </a:r>
                      <a:endParaRPr lang="en-US" altLang="en-US" sz="105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1B456B"/>
                    </a:solidFill>
                  </a:tcPr>
                </a:tc>
              </a:tr>
              <a:tr h="54971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 dirty="0">
                          <a:latin typeface="+mn-ea"/>
                          <a:ea typeface="+mn-ea"/>
                        </a:rPr>
                        <a:t>1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50%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2.3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7682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>
                          <a:latin typeface="+mn-ea"/>
                          <a:ea typeface="+mn-ea"/>
                        </a:rPr>
                        <a:t>2</a:t>
                      </a: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55%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2.1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830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>
                          <a:latin typeface="+mn-ea"/>
                          <a:ea typeface="+mn-ea"/>
                        </a:rPr>
                        <a:t>3</a:t>
                      </a: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49%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1.8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85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>
                          <a:latin typeface="+mn-ea"/>
                          <a:ea typeface="+mn-ea"/>
                        </a:rPr>
                        <a:t>4</a:t>
                      </a: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60%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1.5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85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>
                          <a:latin typeface="+mn-ea"/>
                          <a:ea typeface="+mn-ea"/>
                        </a:rPr>
                        <a:t>5</a:t>
                      </a: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57%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1.3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pSp>
        <p:nvGrpSpPr>
          <p:cNvPr id="10" name="组合 35"/>
          <p:cNvGrpSpPr/>
          <p:nvPr/>
        </p:nvGrpSpPr>
        <p:grpSpPr bwMode="auto">
          <a:xfrm>
            <a:off x="987836" y="3256349"/>
            <a:ext cx="1493893" cy="3514497"/>
            <a:chOff x="3186992" y="195267"/>
            <a:chExt cx="1460797" cy="3920551"/>
          </a:xfrm>
        </p:grpSpPr>
        <p:graphicFrame>
          <p:nvGraphicFramePr>
            <p:cNvPr id="11" name="表格 10"/>
            <p:cNvGraphicFramePr/>
            <p:nvPr/>
          </p:nvGraphicFramePr>
          <p:xfrm>
            <a:off x="3186992" y="197777"/>
            <a:ext cx="1277993" cy="3918041"/>
          </p:xfrm>
          <a:graphic>
            <a:graphicData uri="http://schemas.openxmlformats.org/drawingml/2006/table">
              <a:tbl>
                <a:tblPr firstRow="1" bandRow="1">
                  <a:effectLst>
                    <a:outerShdw blurRad="342900" algn="ctr" rotWithShape="0">
                      <a:prstClr val="black">
                        <a:alpha val="14000"/>
                      </a:prstClr>
                    </a:outerShdw>
                  </a:effectLst>
                </a:tblPr>
                <a:tblGrid>
                  <a:gridCol w="1277993"/>
                </a:tblGrid>
                <a:tr h="657853">
                  <a:tc>
                    <a:txBody>
                      <a:bodyPr/>
                      <a:lstStyle/>
                      <a:p>
                        <a:pPr algn="ctr" fontAlgn="ctr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zh-CN" altLang="en-US" sz="1600" b="0" i="0" u="none" strike="noStrike" dirty="0" smtClean="0">
                            <a:solidFill>
                              <a:schemeClr val="bg1"/>
                            </a:solidFill>
                            <a:effectLst/>
                            <a:latin typeface="+mj-ea"/>
                            <a:ea typeface="+mj-ea"/>
                          </a:rPr>
                          <a:t>供应商</a:t>
                        </a:r>
                        <a:endParaRPr lang="zh-CN" alt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endParaRPr>
                      </a:p>
                    </a:txBody>
                    <a:tcPr marL="100925" marR="100925" marT="44684" marB="44684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  <a:tr h="516834">
                  <a:tc>
                    <a:txBody>
                      <a:bodyPr/>
                      <a:lstStyle/>
                      <a:p>
                        <a:pPr algn="ctr" fontAlgn="ctr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zh-CN" altLang="en-US" sz="1400" b="0" i="0" u="none" strike="noStrike" dirty="0" smtClean="0">
                            <a:solidFill>
                              <a:schemeClr val="bg1"/>
                            </a:solidFill>
                            <a:effectLst/>
                            <a:latin typeface="+mn-ea"/>
                            <a:ea typeface="+mn-ea"/>
                          </a:rPr>
                          <a:t>供应商名称</a:t>
                        </a:r>
                        <a:endParaRPr lang="zh-CN" alt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endParaRPr>
                      </a:p>
                    </a:txBody>
                    <a:tcPr marL="100925" marR="100925" marT="44684" marB="44684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  <a:tr h="596348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ctr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r>
                          <a:rPr kumimoji="0" lang="zh-CN" alt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汉仪君黑-45简" panose="020B0604020202020204" charset="-122"/>
                            <a:ea typeface="汉仪君黑-45简" panose="020B0604020202020204" charset="-122"/>
                            <a:cs typeface="+mn-cs"/>
                          </a:rPr>
                          <a:t>供应商名称</a:t>
                        </a:r>
                        <a:endPara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汉仪君黑-45简" panose="020B0604020202020204" charset="-122"/>
                          <a:ea typeface="汉仪君黑-45简" panose="020B0604020202020204" charset="-122"/>
                          <a:cs typeface="+mn-cs"/>
                        </a:endParaRPr>
                      </a:p>
                    </a:txBody>
                    <a:tcPr marL="100925" marR="100925" marT="44684" marB="44684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  <a:tr h="546652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ctr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r>
                          <a:rPr kumimoji="0" lang="zh-CN" alt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汉仪君黑-45简" panose="020B0604020202020204" charset="-122"/>
                            <a:ea typeface="汉仪君黑-45简" panose="020B0604020202020204" charset="-122"/>
                            <a:cs typeface="+mn-cs"/>
                          </a:rPr>
                          <a:t>供应商名称</a:t>
                        </a:r>
                        <a:endPara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汉仪君黑-45简" panose="020B0604020202020204" charset="-122"/>
                          <a:ea typeface="汉仪君黑-45简" panose="020B0604020202020204" charset="-122"/>
                          <a:cs typeface="+mn-cs"/>
                        </a:endParaRPr>
                      </a:p>
                    </a:txBody>
                    <a:tcPr marL="100925" marR="100925" marT="44684" marB="44684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  <a:tr h="587866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ctr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r>
                          <a:rPr kumimoji="0" lang="zh-CN" alt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汉仪君黑-45简" panose="020B0604020202020204" charset="-122"/>
                            <a:ea typeface="汉仪君黑-45简" panose="020B0604020202020204" charset="-122"/>
                            <a:cs typeface="+mn-cs"/>
                          </a:rPr>
                          <a:t>供应商名称</a:t>
                        </a:r>
                        <a:endPara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汉仪君黑-45简" panose="020B0604020202020204" charset="-122"/>
                          <a:ea typeface="汉仪君黑-45简" panose="020B0604020202020204" charset="-122"/>
                          <a:cs typeface="+mn-cs"/>
                        </a:endParaRPr>
                      </a:p>
                    </a:txBody>
                    <a:tcPr marL="70150" marR="70150" marT="0" marB="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  <a:tr h="606694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ctr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r>
                          <a:rPr kumimoji="0" lang="zh-CN" altLang="en-US" sz="14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汉仪君黑-45简" panose="020B0604020202020204" charset="-122"/>
                            <a:ea typeface="汉仪君黑-45简" panose="020B0604020202020204" charset="-122"/>
                            <a:cs typeface="+mn-cs"/>
                          </a:rPr>
                          <a:t>供应商名称</a:t>
                        </a:r>
                        <a:endPara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汉仪君黑-45简" panose="020B0604020202020204" charset="-122"/>
                          <a:ea typeface="汉仪君黑-45简" panose="020B0604020202020204" charset="-122"/>
                          <a:cs typeface="+mn-cs"/>
                        </a:endParaRPr>
                      </a:p>
                    </a:txBody>
                    <a:tcPr marL="70150" marR="70150" marT="0" marB="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</a:tbl>
            </a:graphicData>
          </a:graphic>
        </p:graphicFrame>
        <p:sp>
          <p:nvSpPr>
            <p:cNvPr id="12" name="直角三角形 11"/>
            <p:cNvSpPr/>
            <p:nvPr/>
          </p:nvSpPr>
          <p:spPr>
            <a:xfrm rot="16200000" flipV="1">
              <a:off x="4444676" y="187263"/>
              <a:ext cx="195110" cy="211117"/>
            </a:xfrm>
            <a:prstGeom prst="rtTriangle">
              <a:avLst/>
            </a:prstGeom>
            <a:solidFill>
              <a:srgbClr val="1B45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2017644" y="2471322"/>
            <a:ext cx="1911473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D966">
                    <a:alpha val="0"/>
                  </a:srgbClr>
                </a:gs>
                <a:gs pos="60000">
                  <a:srgbClr val="FFD966"/>
                </a:gs>
                <a:gs pos="100000">
                  <a:srgbClr val="FFD966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91889" y="3017975"/>
            <a:ext cx="2643809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D966">
                    <a:alpha val="0"/>
                  </a:srgbClr>
                </a:gs>
                <a:gs pos="60000">
                  <a:srgbClr val="FFD966"/>
                </a:gs>
                <a:gs pos="100000">
                  <a:srgbClr val="FFD966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390025" y="2569857"/>
            <a:ext cx="3547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应付前五大供应商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aphicFrame>
        <p:nvGraphicFramePr>
          <p:cNvPr id="16" name="表格 15"/>
          <p:cNvGraphicFramePr/>
          <p:nvPr/>
        </p:nvGraphicFramePr>
        <p:xfrm>
          <a:off x="6238151" y="3429000"/>
          <a:ext cx="5593774" cy="32417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58452"/>
                <a:gridCol w="1455273"/>
                <a:gridCol w="1709812"/>
                <a:gridCol w="1870237"/>
              </a:tblGrid>
              <a:tr h="4183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 b="0" dirty="0" err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序号</a:t>
                      </a:r>
                      <a:endParaRPr lang="en-US" altLang="en-US" sz="1300" b="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1B45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末端因素</a:t>
                      </a:r>
                      <a:endParaRPr lang="en-US" altLang="en-US" sz="13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1B45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b="0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收款比例</a:t>
                      </a:r>
                      <a:endParaRPr lang="en-US" altLang="en-US" sz="1300" b="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1B45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b="0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应收金额</a:t>
                      </a:r>
                      <a:r>
                        <a:rPr lang="zh-CN" altLang="en-US" sz="1050" b="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（亿元）</a:t>
                      </a:r>
                      <a:endParaRPr lang="en-US" altLang="en-US" sz="105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1B456B"/>
                    </a:solidFill>
                  </a:tcPr>
                </a:tc>
              </a:tr>
              <a:tr h="54971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 dirty="0">
                          <a:latin typeface="+mn-ea"/>
                          <a:ea typeface="+mn-ea"/>
                        </a:rPr>
                        <a:t>1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50%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2.3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7682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>
                          <a:latin typeface="+mn-ea"/>
                          <a:ea typeface="+mn-ea"/>
                        </a:rPr>
                        <a:t>2</a:t>
                      </a: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55%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2.1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830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>
                          <a:latin typeface="+mn-ea"/>
                          <a:ea typeface="+mn-ea"/>
                        </a:rPr>
                        <a:t>3</a:t>
                      </a: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49%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1.8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85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>
                          <a:latin typeface="+mn-ea"/>
                          <a:ea typeface="+mn-ea"/>
                        </a:rPr>
                        <a:t>4</a:t>
                      </a: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60%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1.5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85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300">
                          <a:latin typeface="+mn-ea"/>
                          <a:ea typeface="+mn-ea"/>
                        </a:rPr>
                        <a:t>5</a:t>
                      </a:r>
                      <a:endParaRPr lang="en-US" altLang="en-US" sz="130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57%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1.3</a:t>
                      </a:r>
                      <a:endParaRPr lang="en-US" altLang="en-US" sz="13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pSp>
        <p:nvGrpSpPr>
          <p:cNvPr id="20" name="组合 35"/>
          <p:cNvGrpSpPr/>
          <p:nvPr/>
        </p:nvGrpSpPr>
        <p:grpSpPr bwMode="auto">
          <a:xfrm>
            <a:off x="6891024" y="3256349"/>
            <a:ext cx="1493893" cy="3514497"/>
            <a:chOff x="3186992" y="195267"/>
            <a:chExt cx="1460797" cy="3920551"/>
          </a:xfrm>
        </p:grpSpPr>
        <p:graphicFrame>
          <p:nvGraphicFramePr>
            <p:cNvPr id="21" name="表格 20"/>
            <p:cNvGraphicFramePr/>
            <p:nvPr/>
          </p:nvGraphicFramePr>
          <p:xfrm>
            <a:off x="3186992" y="197777"/>
            <a:ext cx="1277993" cy="3918041"/>
          </p:xfrm>
          <a:graphic>
            <a:graphicData uri="http://schemas.openxmlformats.org/drawingml/2006/table">
              <a:tbl>
                <a:tblPr firstRow="1" bandRow="1">
                  <a:effectLst>
                    <a:outerShdw blurRad="342900" algn="ctr" rotWithShape="0">
                      <a:prstClr val="black">
                        <a:alpha val="14000"/>
                      </a:prstClr>
                    </a:outerShdw>
                  </a:effectLst>
                </a:tblPr>
                <a:tblGrid>
                  <a:gridCol w="1277993"/>
                </a:tblGrid>
                <a:tr h="657853">
                  <a:tc>
                    <a:txBody>
                      <a:bodyPr/>
                      <a:lstStyle/>
                      <a:p>
                        <a:pPr algn="ctr" fontAlgn="ctr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zh-CN" altLang="en-US" sz="1600" b="0" i="0" u="none" strike="noStrike" dirty="0" smtClean="0">
                            <a:solidFill>
                              <a:schemeClr val="bg1"/>
                            </a:solidFill>
                            <a:effectLst/>
                            <a:latin typeface="+mj-ea"/>
                            <a:ea typeface="+mj-ea"/>
                          </a:rPr>
                          <a:t>甲方单位</a:t>
                        </a:r>
                        <a:endParaRPr lang="zh-CN" alt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endParaRPr>
                      </a:p>
                    </a:txBody>
                    <a:tcPr marL="100925" marR="100925" marT="44684" marB="44684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  <a:tr h="516834">
                  <a:tc>
                    <a:txBody>
                      <a:bodyPr/>
                      <a:lstStyle/>
                      <a:p>
                        <a:pPr algn="ctr" fontAlgn="ctr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zh-CN" altLang="en-US" sz="1400" b="0" i="0" u="none" strike="noStrike" dirty="0" smtClean="0">
                            <a:solidFill>
                              <a:schemeClr val="bg1"/>
                            </a:solidFill>
                            <a:effectLst/>
                            <a:latin typeface="+mn-ea"/>
                            <a:ea typeface="+mn-ea"/>
                          </a:rPr>
                          <a:t>甲方单位名称</a:t>
                        </a:r>
                        <a:endParaRPr lang="zh-CN" alt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endParaRPr>
                      </a:p>
                    </a:txBody>
                    <a:tcPr marL="100925" marR="100925" marT="44684" marB="44684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  <a:tr h="596348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ctr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r>
                          <a:rPr kumimoji="0" lang="zh-CN" alt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汉仪君黑-45简" panose="020B0604020202020204" charset="-122"/>
                            <a:ea typeface="汉仪君黑-45简" panose="020B0604020202020204" charset="-122"/>
                            <a:cs typeface="+mn-cs"/>
                          </a:rPr>
                          <a:t>甲方单位名称</a:t>
                        </a:r>
                        <a:endPara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汉仪君黑-45简" panose="020B0604020202020204" charset="-122"/>
                          <a:ea typeface="汉仪君黑-45简" panose="020B0604020202020204" charset="-122"/>
                          <a:cs typeface="+mn-cs"/>
                        </a:endParaRPr>
                      </a:p>
                    </a:txBody>
                    <a:tcPr marL="100925" marR="100925" marT="44684" marB="44684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  <a:tr h="546652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ctr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r>
                          <a:rPr kumimoji="0" lang="zh-CN" alt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汉仪君黑-45简" panose="020B0604020202020204" charset="-122"/>
                            <a:ea typeface="汉仪君黑-45简" panose="020B0604020202020204" charset="-122"/>
                            <a:cs typeface="+mn-cs"/>
                          </a:rPr>
                          <a:t>甲方单位名称</a:t>
                        </a:r>
                        <a:endPara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汉仪君黑-45简" panose="020B0604020202020204" charset="-122"/>
                          <a:ea typeface="汉仪君黑-45简" panose="020B0604020202020204" charset="-122"/>
                          <a:cs typeface="+mn-cs"/>
                        </a:endParaRPr>
                      </a:p>
                    </a:txBody>
                    <a:tcPr marL="100925" marR="100925" marT="44684" marB="44684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  <a:tr h="587866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ctr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r>
                          <a:rPr kumimoji="0" lang="zh-CN" alt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汉仪君黑-45简" panose="020B0604020202020204" charset="-122"/>
                            <a:ea typeface="汉仪君黑-45简" panose="020B0604020202020204" charset="-122"/>
                            <a:cs typeface="+mn-cs"/>
                          </a:rPr>
                          <a:t>甲方单位名称</a:t>
                        </a:r>
                        <a:endPara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汉仪君黑-45简" panose="020B0604020202020204" charset="-122"/>
                          <a:ea typeface="汉仪君黑-45简" panose="020B0604020202020204" charset="-122"/>
                          <a:cs typeface="+mn-cs"/>
                        </a:endParaRPr>
                      </a:p>
                    </a:txBody>
                    <a:tcPr marL="70150" marR="70150" marT="0" marB="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  <a:tr h="606694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ctr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r>
                          <a:rPr kumimoji="0" lang="zh-CN" altLang="en-US" sz="14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汉仪君黑-45简" panose="020B0604020202020204" charset="-122"/>
                            <a:ea typeface="汉仪君黑-45简" panose="020B0604020202020204" charset="-122"/>
                            <a:cs typeface="+mn-cs"/>
                          </a:rPr>
                          <a:t>甲方单位名称</a:t>
                        </a:r>
                        <a:endPara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汉仪君黑-45简" panose="020B0604020202020204" charset="-122"/>
                          <a:ea typeface="汉仪君黑-45简" panose="020B0604020202020204" charset="-122"/>
                          <a:cs typeface="+mn-cs"/>
                        </a:endParaRPr>
                      </a:p>
                    </a:txBody>
                    <a:tcPr marL="70150" marR="70150" marT="0" marB="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solidFill>
                        <a:srgbClr val="1F4E79"/>
                      </a:solidFill>
                    </a:tcPr>
                  </a:tc>
                </a:tr>
              </a:tbl>
            </a:graphicData>
          </a:graphic>
        </p:graphicFrame>
        <p:sp>
          <p:nvSpPr>
            <p:cNvPr id="22" name="直角三角形 21"/>
            <p:cNvSpPr/>
            <p:nvPr/>
          </p:nvSpPr>
          <p:spPr>
            <a:xfrm rot="16200000" flipV="1">
              <a:off x="4444676" y="187263"/>
              <a:ext cx="195110" cy="211117"/>
            </a:xfrm>
            <a:prstGeom prst="rtTriangle">
              <a:avLst/>
            </a:prstGeom>
            <a:solidFill>
              <a:srgbClr val="1B45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7920832" y="2471322"/>
            <a:ext cx="1911473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D966">
                    <a:alpha val="0"/>
                  </a:srgbClr>
                </a:gs>
                <a:gs pos="60000">
                  <a:srgbClr val="FFD966"/>
                </a:gs>
                <a:gs pos="100000">
                  <a:srgbClr val="FFD966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595077" y="3017975"/>
            <a:ext cx="2643809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D966">
                    <a:alpha val="0"/>
                  </a:srgbClr>
                </a:gs>
                <a:gs pos="60000">
                  <a:srgbClr val="FFD966"/>
                </a:gs>
                <a:gs pos="100000">
                  <a:srgbClr val="FFD966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293213" y="2569857"/>
            <a:ext cx="3547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应收前五大甲方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29675" y="1029961"/>
            <a:ext cx="11066525" cy="1355035"/>
            <a:chOff x="329602" y="1630197"/>
            <a:chExt cx="11066525" cy="1355035"/>
          </a:xfrm>
        </p:grpSpPr>
        <p:sp>
          <p:nvSpPr>
            <p:cNvPr id="29" name="圆角矩形 28"/>
            <p:cNvSpPr/>
            <p:nvPr/>
          </p:nvSpPr>
          <p:spPr>
            <a:xfrm>
              <a:off x="599660" y="1742841"/>
              <a:ext cx="10796467" cy="1242391"/>
            </a:xfrm>
            <a:prstGeom prst="roundRect">
              <a:avLst>
                <a:gd name="adj" fmla="val 10049"/>
              </a:avLst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67139" y="1630197"/>
              <a:ext cx="10796467" cy="1242391"/>
            </a:xfrm>
            <a:prstGeom prst="roundRect">
              <a:avLst>
                <a:gd name="adj" fmla="val 10049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D966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29602" y="2456369"/>
              <a:ext cx="1279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累计应收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362918" y="1989782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100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亿元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311608" y="1638196"/>
              <a:ext cx="1225402" cy="1225402"/>
            </a:xfrm>
            <a:custGeom>
              <a:avLst/>
              <a:gdLst>
                <a:gd name="connsiteX0" fmla="*/ 0 w 1225402"/>
                <a:gd name="connsiteY0" fmla="*/ 0 h 1225402"/>
                <a:gd name="connsiteX1" fmla="*/ 1225402 w 1225402"/>
                <a:gd name="connsiteY1" fmla="*/ 0 h 1225402"/>
                <a:gd name="connsiteX2" fmla="*/ 1225402 w 1225402"/>
                <a:gd name="connsiteY2" fmla="*/ 547951 h 1225402"/>
                <a:gd name="connsiteX3" fmla="*/ 759889 w 1225402"/>
                <a:gd name="connsiteY3" fmla="*/ 547951 h 1225402"/>
                <a:gd name="connsiteX4" fmla="*/ 759889 w 1225402"/>
                <a:gd name="connsiteY4" fmla="*/ 922403 h 1225402"/>
                <a:gd name="connsiteX5" fmla="*/ 1225402 w 1225402"/>
                <a:gd name="connsiteY5" fmla="*/ 922403 h 1225402"/>
                <a:gd name="connsiteX6" fmla="*/ 1225402 w 1225402"/>
                <a:gd name="connsiteY6" fmla="*/ 1225402 h 1225402"/>
                <a:gd name="connsiteX7" fmla="*/ 0 w 1225402"/>
                <a:gd name="connsiteY7" fmla="*/ 1225402 h 1225402"/>
                <a:gd name="connsiteX8" fmla="*/ 0 w 1225402"/>
                <a:gd name="connsiteY8" fmla="*/ 0 h 12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402" h="1225402">
                  <a:moveTo>
                    <a:pt x="0" y="0"/>
                  </a:moveTo>
                  <a:lnTo>
                    <a:pt x="1225402" y="0"/>
                  </a:lnTo>
                  <a:lnTo>
                    <a:pt x="1225402" y="547951"/>
                  </a:lnTo>
                  <a:lnTo>
                    <a:pt x="759889" y="547951"/>
                  </a:lnTo>
                  <a:lnTo>
                    <a:pt x="759889" y="922403"/>
                  </a:lnTo>
                  <a:lnTo>
                    <a:pt x="1225402" y="922403"/>
                  </a:lnTo>
                  <a:lnTo>
                    <a:pt x="1225402" y="1225402"/>
                  </a:lnTo>
                  <a:lnTo>
                    <a:pt x="0" y="1225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36" name="文本框 35"/>
            <p:cNvSpPr txBox="1"/>
            <p:nvPr/>
          </p:nvSpPr>
          <p:spPr>
            <a:xfrm>
              <a:off x="3047107" y="2456369"/>
              <a:ext cx="1279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累计应付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080423" y="1989782"/>
              <a:ext cx="1448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8</a:t>
              </a: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亿元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4029113" y="1638196"/>
              <a:ext cx="1225402" cy="1225402"/>
            </a:xfrm>
            <a:custGeom>
              <a:avLst/>
              <a:gdLst>
                <a:gd name="connsiteX0" fmla="*/ 0 w 1225402"/>
                <a:gd name="connsiteY0" fmla="*/ 0 h 1225402"/>
                <a:gd name="connsiteX1" fmla="*/ 1225402 w 1225402"/>
                <a:gd name="connsiteY1" fmla="*/ 0 h 1225402"/>
                <a:gd name="connsiteX2" fmla="*/ 1225402 w 1225402"/>
                <a:gd name="connsiteY2" fmla="*/ 547951 h 1225402"/>
                <a:gd name="connsiteX3" fmla="*/ 759889 w 1225402"/>
                <a:gd name="connsiteY3" fmla="*/ 547951 h 1225402"/>
                <a:gd name="connsiteX4" fmla="*/ 759889 w 1225402"/>
                <a:gd name="connsiteY4" fmla="*/ 922403 h 1225402"/>
                <a:gd name="connsiteX5" fmla="*/ 1225402 w 1225402"/>
                <a:gd name="connsiteY5" fmla="*/ 922403 h 1225402"/>
                <a:gd name="connsiteX6" fmla="*/ 1225402 w 1225402"/>
                <a:gd name="connsiteY6" fmla="*/ 1225402 h 1225402"/>
                <a:gd name="connsiteX7" fmla="*/ 0 w 1225402"/>
                <a:gd name="connsiteY7" fmla="*/ 1225402 h 1225402"/>
                <a:gd name="connsiteX8" fmla="*/ 0 w 1225402"/>
                <a:gd name="connsiteY8" fmla="*/ 0 h 12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402" h="1225402">
                  <a:moveTo>
                    <a:pt x="0" y="0"/>
                  </a:moveTo>
                  <a:lnTo>
                    <a:pt x="1225402" y="0"/>
                  </a:lnTo>
                  <a:lnTo>
                    <a:pt x="1225402" y="547951"/>
                  </a:lnTo>
                  <a:lnTo>
                    <a:pt x="759889" y="547951"/>
                  </a:lnTo>
                  <a:lnTo>
                    <a:pt x="759889" y="922403"/>
                  </a:lnTo>
                  <a:lnTo>
                    <a:pt x="1225402" y="922403"/>
                  </a:lnTo>
                  <a:lnTo>
                    <a:pt x="1225402" y="1225402"/>
                  </a:lnTo>
                  <a:lnTo>
                    <a:pt x="0" y="1225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39" name="矩形 38"/>
          <p:cNvSpPr/>
          <p:nvPr/>
        </p:nvSpPr>
        <p:spPr>
          <a:xfrm>
            <a:off x="6219034" y="1017090"/>
            <a:ext cx="53125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应收应付综述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并适当进行量化结果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分析，请在这里输入您想表达的内容，并适当进行量化结果分析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1.5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税金支付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602480" y="1850330"/>
            <a:ext cx="2987040" cy="2987040"/>
          </a:xfrm>
          <a:prstGeom prst="ellipse">
            <a:avLst/>
          </a:prstGeom>
          <a:solidFill>
            <a:srgbClr val="E3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469959" y="1737686"/>
            <a:ext cx="2987040" cy="298704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>
            <a:outerShdw blurRad="1524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027348" y="3687004"/>
            <a:ext cx="189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税金支付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27348" y="2618505"/>
            <a:ext cx="1895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dirty="0">
                <a:solidFill>
                  <a:srgbClr val="1F4E79"/>
                </a:solidFill>
                <a:latin typeface="汉仪雅酷黑简" panose="00020600040101010101" charset="-122"/>
                <a:ea typeface="汉仪雅酷黑简" panose="00020600040101010101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亿元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317414" y="3687004"/>
            <a:ext cx="134754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317414" y="4096198"/>
            <a:ext cx="134754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F4E79">
                    <a:alpha val="0"/>
                  </a:srgbClr>
                </a:gs>
                <a:gs pos="60000">
                  <a:srgbClr val="1F4E79"/>
                </a:gs>
                <a:gs pos="100000">
                  <a:srgbClr val="1F4E7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281299" y="1737686"/>
            <a:ext cx="3122399" cy="1225402"/>
            <a:chOff x="1255925" y="2118448"/>
            <a:chExt cx="3122399" cy="1225402"/>
          </a:xfrm>
        </p:grpSpPr>
        <p:grpSp>
          <p:nvGrpSpPr>
            <p:cNvPr id="9" name="组合 8"/>
            <p:cNvGrpSpPr/>
            <p:nvPr/>
          </p:nvGrpSpPr>
          <p:grpSpPr>
            <a:xfrm>
              <a:off x="1255925" y="2118448"/>
              <a:ext cx="3122399" cy="1225402"/>
              <a:chOff x="904164" y="1750840"/>
              <a:chExt cx="3122399" cy="1225402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2129566" y="2497118"/>
                <a:ext cx="189699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增值税，占比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13%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955474" y="2102426"/>
                <a:ext cx="1448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noProof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ea"/>
                    <a:ea typeface="+mj-ea"/>
                  </a:rPr>
                  <a:t>13</a:t>
                </a:r>
                <a:r>
                  <a:rPr kumimoji="0" lang="en-US" altLang="zh-CN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00</a:t>
                </a:r>
                <a:r>
                  <a:rPr lang="zh-CN" altLang="en-US" sz="12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</a:rPr>
                  <a:t>万</a:t>
                </a:r>
                <a:r>
                  <a:rPr kumimoji="0" lang="zh-CN" altLang="en-US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元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>
                <a:off x="904164" y="1750840"/>
                <a:ext cx="1225402" cy="1225402"/>
              </a:xfrm>
              <a:custGeom>
                <a:avLst/>
                <a:gdLst>
                  <a:gd name="connsiteX0" fmla="*/ 0 w 1225402"/>
                  <a:gd name="connsiteY0" fmla="*/ 0 h 1225402"/>
                  <a:gd name="connsiteX1" fmla="*/ 1225402 w 1225402"/>
                  <a:gd name="connsiteY1" fmla="*/ 0 h 1225402"/>
                  <a:gd name="connsiteX2" fmla="*/ 1225402 w 1225402"/>
                  <a:gd name="connsiteY2" fmla="*/ 547951 h 1225402"/>
                  <a:gd name="connsiteX3" fmla="*/ 759889 w 1225402"/>
                  <a:gd name="connsiteY3" fmla="*/ 547951 h 1225402"/>
                  <a:gd name="connsiteX4" fmla="*/ 759889 w 1225402"/>
                  <a:gd name="connsiteY4" fmla="*/ 922403 h 1225402"/>
                  <a:gd name="connsiteX5" fmla="*/ 1225402 w 1225402"/>
                  <a:gd name="connsiteY5" fmla="*/ 922403 h 1225402"/>
                  <a:gd name="connsiteX6" fmla="*/ 1225402 w 1225402"/>
                  <a:gd name="connsiteY6" fmla="*/ 1225402 h 1225402"/>
                  <a:gd name="connsiteX7" fmla="*/ 0 w 1225402"/>
                  <a:gd name="connsiteY7" fmla="*/ 1225402 h 1225402"/>
                  <a:gd name="connsiteX8" fmla="*/ 0 w 1225402"/>
                  <a:gd name="connsiteY8" fmla="*/ 0 h 122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5402" h="1225402">
                    <a:moveTo>
                      <a:pt x="0" y="0"/>
                    </a:moveTo>
                    <a:lnTo>
                      <a:pt x="1225402" y="0"/>
                    </a:lnTo>
                    <a:lnTo>
                      <a:pt x="1225402" y="547951"/>
                    </a:lnTo>
                    <a:lnTo>
                      <a:pt x="759889" y="547951"/>
                    </a:lnTo>
                    <a:lnTo>
                      <a:pt x="759889" y="922403"/>
                    </a:lnTo>
                    <a:lnTo>
                      <a:pt x="1225402" y="922403"/>
                    </a:lnTo>
                    <a:lnTo>
                      <a:pt x="1225402" y="1225402"/>
                    </a:lnTo>
                    <a:lnTo>
                      <a:pt x="0" y="12254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cxnSp>
          <p:nvCxnSpPr>
            <p:cNvPr id="15" name="直接连接符 14"/>
            <p:cNvCxnSpPr/>
            <p:nvPr/>
          </p:nvCxnSpPr>
          <p:spPr>
            <a:xfrm>
              <a:off x="2276070" y="3231206"/>
              <a:ext cx="20128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B456B"/>
                  </a:gs>
                </a:gsLst>
                <a:lin ang="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1827117" y="3792408"/>
            <a:ext cx="3122399" cy="1225402"/>
            <a:chOff x="1255925" y="2118448"/>
            <a:chExt cx="3122399" cy="1225402"/>
          </a:xfrm>
        </p:grpSpPr>
        <p:grpSp>
          <p:nvGrpSpPr>
            <p:cNvPr id="33" name="组合 32"/>
            <p:cNvGrpSpPr/>
            <p:nvPr/>
          </p:nvGrpSpPr>
          <p:grpSpPr>
            <a:xfrm>
              <a:off x="1255925" y="2118448"/>
              <a:ext cx="3122399" cy="1225402"/>
              <a:chOff x="904164" y="1750840"/>
              <a:chExt cx="3122399" cy="1225402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2129566" y="2497118"/>
                <a:ext cx="189699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印花税，占比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2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%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955474" y="2102426"/>
                <a:ext cx="1448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ea"/>
                    <a:ea typeface="+mj-ea"/>
                  </a:rPr>
                  <a:t>2</a:t>
                </a:r>
                <a:r>
                  <a:rPr kumimoji="0" lang="en-US" altLang="zh-CN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00</a:t>
                </a:r>
                <a:r>
                  <a:rPr lang="zh-CN" altLang="en-US" sz="12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</a:rPr>
                  <a:t>万</a:t>
                </a:r>
                <a:r>
                  <a:rPr kumimoji="0" lang="zh-CN" altLang="en-US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元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>
                <a:off x="904164" y="1750840"/>
                <a:ext cx="1225402" cy="1225402"/>
              </a:xfrm>
              <a:custGeom>
                <a:avLst/>
                <a:gdLst>
                  <a:gd name="connsiteX0" fmla="*/ 0 w 1225402"/>
                  <a:gd name="connsiteY0" fmla="*/ 0 h 1225402"/>
                  <a:gd name="connsiteX1" fmla="*/ 1225402 w 1225402"/>
                  <a:gd name="connsiteY1" fmla="*/ 0 h 1225402"/>
                  <a:gd name="connsiteX2" fmla="*/ 1225402 w 1225402"/>
                  <a:gd name="connsiteY2" fmla="*/ 547951 h 1225402"/>
                  <a:gd name="connsiteX3" fmla="*/ 759889 w 1225402"/>
                  <a:gd name="connsiteY3" fmla="*/ 547951 h 1225402"/>
                  <a:gd name="connsiteX4" fmla="*/ 759889 w 1225402"/>
                  <a:gd name="connsiteY4" fmla="*/ 922403 h 1225402"/>
                  <a:gd name="connsiteX5" fmla="*/ 1225402 w 1225402"/>
                  <a:gd name="connsiteY5" fmla="*/ 922403 h 1225402"/>
                  <a:gd name="connsiteX6" fmla="*/ 1225402 w 1225402"/>
                  <a:gd name="connsiteY6" fmla="*/ 1225402 h 1225402"/>
                  <a:gd name="connsiteX7" fmla="*/ 0 w 1225402"/>
                  <a:gd name="connsiteY7" fmla="*/ 1225402 h 1225402"/>
                  <a:gd name="connsiteX8" fmla="*/ 0 w 1225402"/>
                  <a:gd name="connsiteY8" fmla="*/ 0 h 122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5402" h="1225402">
                    <a:moveTo>
                      <a:pt x="0" y="0"/>
                    </a:moveTo>
                    <a:lnTo>
                      <a:pt x="1225402" y="0"/>
                    </a:lnTo>
                    <a:lnTo>
                      <a:pt x="1225402" y="547951"/>
                    </a:lnTo>
                    <a:lnTo>
                      <a:pt x="759889" y="547951"/>
                    </a:lnTo>
                    <a:lnTo>
                      <a:pt x="759889" y="922403"/>
                    </a:lnTo>
                    <a:lnTo>
                      <a:pt x="1225402" y="922403"/>
                    </a:lnTo>
                    <a:lnTo>
                      <a:pt x="1225402" y="1225402"/>
                    </a:lnTo>
                    <a:lnTo>
                      <a:pt x="0" y="12254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cxnSp>
          <p:nvCxnSpPr>
            <p:cNvPr id="34" name="直接连接符 33"/>
            <p:cNvCxnSpPr/>
            <p:nvPr/>
          </p:nvCxnSpPr>
          <p:spPr>
            <a:xfrm>
              <a:off x="2276070" y="3231206"/>
              <a:ext cx="20128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B456B"/>
                  </a:gs>
                </a:gsLst>
                <a:lin ang="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 flipH="1">
            <a:off x="7701502" y="1707206"/>
            <a:ext cx="3538719" cy="1225402"/>
            <a:chOff x="839605" y="2087968"/>
            <a:chExt cx="3538719" cy="1225402"/>
          </a:xfrm>
        </p:grpSpPr>
        <p:grpSp>
          <p:nvGrpSpPr>
            <p:cNvPr id="39" name="组合 38"/>
            <p:cNvGrpSpPr/>
            <p:nvPr/>
          </p:nvGrpSpPr>
          <p:grpSpPr>
            <a:xfrm>
              <a:off x="839605" y="2087968"/>
              <a:ext cx="3538719" cy="1225402"/>
              <a:chOff x="487844" y="1720360"/>
              <a:chExt cx="3538719" cy="1225402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794457" y="2545604"/>
                <a:ext cx="223210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企业所得税，占比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83%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87844" y="2104441"/>
                <a:ext cx="1448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noProof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ea"/>
                    <a:ea typeface="+mj-ea"/>
                  </a:rPr>
                  <a:t>83</a:t>
                </a:r>
                <a:r>
                  <a:rPr kumimoji="0" lang="en-US" altLang="zh-CN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00</a:t>
                </a:r>
                <a:r>
                  <a:rPr lang="zh-CN" altLang="en-US" sz="12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</a:rPr>
                  <a:t>万</a:t>
                </a:r>
                <a:r>
                  <a:rPr kumimoji="0" lang="zh-CN" altLang="en-US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元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843204" y="1720360"/>
                <a:ext cx="1225402" cy="1225402"/>
              </a:xfrm>
              <a:custGeom>
                <a:avLst/>
                <a:gdLst>
                  <a:gd name="connsiteX0" fmla="*/ 0 w 1225402"/>
                  <a:gd name="connsiteY0" fmla="*/ 0 h 1225402"/>
                  <a:gd name="connsiteX1" fmla="*/ 1225402 w 1225402"/>
                  <a:gd name="connsiteY1" fmla="*/ 0 h 1225402"/>
                  <a:gd name="connsiteX2" fmla="*/ 1225402 w 1225402"/>
                  <a:gd name="connsiteY2" fmla="*/ 547951 h 1225402"/>
                  <a:gd name="connsiteX3" fmla="*/ 759889 w 1225402"/>
                  <a:gd name="connsiteY3" fmla="*/ 547951 h 1225402"/>
                  <a:gd name="connsiteX4" fmla="*/ 759889 w 1225402"/>
                  <a:gd name="connsiteY4" fmla="*/ 922403 h 1225402"/>
                  <a:gd name="connsiteX5" fmla="*/ 1225402 w 1225402"/>
                  <a:gd name="connsiteY5" fmla="*/ 922403 h 1225402"/>
                  <a:gd name="connsiteX6" fmla="*/ 1225402 w 1225402"/>
                  <a:gd name="connsiteY6" fmla="*/ 1225402 h 1225402"/>
                  <a:gd name="connsiteX7" fmla="*/ 0 w 1225402"/>
                  <a:gd name="connsiteY7" fmla="*/ 1225402 h 1225402"/>
                  <a:gd name="connsiteX8" fmla="*/ 0 w 1225402"/>
                  <a:gd name="connsiteY8" fmla="*/ 0 h 122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5402" h="1225402">
                    <a:moveTo>
                      <a:pt x="0" y="0"/>
                    </a:moveTo>
                    <a:lnTo>
                      <a:pt x="1225402" y="0"/>
                    </a:lnTo>
                    <a:lnTo>
                      <a:pt x="1225402" y="547951"/>
                    </a:lnTo>
                    <a:lnTo>
                      <a:pt x="759889" y="547951"/>
                    </a:lnTo>
                    <a:lnTo>
                      <a:pt x="759889" y="922403"/>
                    </a:lnTo>
                    <a:lnTo>
                      <a:pt x="1225402" y="922403"/>
                    </a:lnTo>
                    <a:lnTo>
                      <a:pt x="1225402" y="1225402"/>
                    </a:lnTo>
                    <a:lnTo>
                      <a:pt x="0" y="12254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cxnSp>
          <p:nvCxnSpPr>
            <p:cNvPr id="40" name="直接连接符 39"/>
            <p:cNvCxnSpPr/>
            <p:nvPr/>
          </p:nvCxnSpPr>
          <p:spPr>
            <a:xfrm>
              <a:off x="2276070" y="3231206"/>
              <a:ext cx="20128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B456B"/>
                  </a:gs>
                </a:gsLst>
                <a:lin ang="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 flipH="1">
            <a:off x="6738629" y="3709014"/>
            <a:ext cx="4442740" cy="1225402"/>
            <a:chOff x="972126" y="2118448"/>
            <a:chExt cx="4442740" cy="1225402"/>
          </a:xfrm>
        </p:grpSpPr>
        <p:grpSp>
          <p:nvGrpSpPr>
            <p:cNvPr id="45" name="组合 44"/>
            <p:cNvGrpSpPr/>
            <p:nvPr/>
          </p:nvGrpSpPr>
          <p:grpSpPr>
            <a:xfrm>
              <a:off x="972126" y="2118448"/>
              <a:ext cx="4330173" cy="1225402"/>
              <a:chOff x="620365" y="1750840"/>
              <a:chExt cx="4330173" cy="1225402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990664" y="2506769"/>
                <a:ext cx="29598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附加税、带征个税，占比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3%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620365" y="2182214"/>
                <a:ext cx="1448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noProof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ea"/>
                    <a:ea typeface="+mj-ea"/>
                  </a:rPr>
                  <a:t>3</a:t>
                </a:r>
                <a:r>
                  <a:rPr kumimoji="0" lang="en-US" altLang="zh-CN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00</a:t>
                </a:r>
                <a:r>
                  <a:rPr lang="zh-CN" altLang="en-US" sz="12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</a:rPr>
                  <a:t>万</a:t>
                </a:r>
                <a:r>
                  <a:rPr kumimoji="0" lang="zh-CN" altLang="en-US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元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904164" y="1750840"/>
                <a:ext cx="1225402" cy="1225402"/>
              </a:xfrm>
              <a:custGeom>
                <a:avLst/>
                <a:gdLst>
                  <a:gd name="connsiteX0" fmla="*/ 0 w 1225402"/>
                  <a:gd name="connsiteY0" fmla="*/ 0 h 1225402"/>
                  <a:gd name="connsiteX1" fmla="*/ 1225402 w 1225402"/>
                  <a:gd name="connsiteY1" fmla="*/ 0 h 1225402"/>
                  <a:gd name="connsiteX2" fmla="*/ 1225402 w 1225402"/>
                  <a:gd name="connsiteY2" fmla="*/ 547951 h 1225402"/>
                  <a:gd name="connsiteX3" fmla="*/ 759889 w 1225402"/>
                  <a:gd name="connsiteY3" fmla="*/ 547951 h 1225402"/>
                  <a:gd name="connsiteX4" fmla="*/ 759889 w 1225402"/>
                  <a:gd name="connsiteY4" fmla="*/ 922403 h 1225402"/>
                  <a:gd name="connsiteX5" fmla="*/ 1225402 w 1225402"/>
                  <a:gd name="connsiteY5" fmla="*/ 922403 h 1225402"/>
                  <a:gd name="connsiteX6" fmla="*/ 1225402 w 1225402"/>
                  <a:gd name="connsiteY6" fmla="*/ 1225402 h 1225402"/>
                  <a:gd name="connsiteX7" fmla="*/ 0 w 1225402"/>
                  <a:gd name="connsiteY7" fmla="*/ 1225402 h 1225402"/>
                  <a:gd name="connsiteX8" fmla="*/ 0 w 1225402"/>
                  <a:gd name="connsiteY8" fmla="*/ 0 h 122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5402" h="1225402">
                    <a:moveTo>
                      <a:pt x="0" y="0"/>
                    </a:moveTo>
                    <a:lnTo>
                      <a:pt x="1225402" y="0"/>
                    </a:lnTo>
                    <a:lnTo>
                      <a:pt x="1225402" y="547951"/>
                    </a:lnTo>
                    <a:lnTo>
                      <a:pt x="759889" y="547951"/>
                    </a:lnTo>
                    <a:lnTo>
                      <a:pt x="759889" y="922403"/>
                    </a:lnTo>
                    <a:lnTo>
                      <a:pt x="1225402" y="922403"/>
                    </a:lnTo>
                    <a:lnTo>
                      <a:pt x="1225402" y="1225402"/>
                    </a:lnTo>
                    <a:lnTo>
                      <a:pt x="0" y="12254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cxnSp>
          <p:nvCxnSpPr>
            <p:cNvPr id="46" name="直接连接符 45"/>
            <p:cNvCxnSpPr/>
            <p:nvPr/>
          </p:nvCxnSpPr>
          <p:spPr>
            <a:xfrm>
              <a:off x="2276070" y="3231206"/>
              <a:ext cx="313879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B456B"/>
                  </a:gs>
                </a:gsLst>
                <a:lin ang="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5579" y="268835"/>
            <a:ext cx="694167" cy="624671"/>
            <a:chOff x="2260633" y="1720544"/>
            <a:chExt cx="771743" cy="694481"/>
          </a:xfrm>
        </p:grpSpPr>
        <p:sp>
          <p:nvSpPr>
            <p:cNvPr id="18" name="圆角矩形 17"/>
            <p:cNvSpPr/>
            <p:nvPr/>
          </p:nvSpPr>
          <p:spPr>
            <a:xfrm>
              <a:off x="2291788" y="1720544"/>
              <a:ext cx="740588" cy="694481"/>
            </a:xfrm>
            <a:prstGeom prst="roundRect">
              <a:avLst/>
            </a:prstGeom>
            <a:noFill/>
            <a:ln>
              <a:solidFill>
                <a:srgbClr val="FFD96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60633" y="1720544"/>
              <a:ext cx="740588" cy="694481"/>
            </a:xfrm>
            <a:custGeom>
              <a:avLst/>
              <a:gdLst>
                <a:gd name="connsiteX0" fmla="*/ 314444 w 1641633"/>
                <a:gd name="connsiteY0" fmla="*/ 0 h 1539429"/>
                <a:gd name="connsiteX1" fmla="*/ 1421759 w 1641633"/>
                <a:gd name="connsiteY1" fmla="*/ 0 h 1539429"/>
                <a:gd name="connsiteX2" fmla="*/ 1597568 w 1641633"/>
                <a:gd name="connsiteY2" fmla="*/ 53702 h 1539429"/>
                <a:gd name="connsiteX3" fmla="*/ 1641633 w 1641633"/>
                <a:gd name="connsiteY3" fmla="*/ 90058 h 1539429"/>
                <a:gd name="connsiteX4" fmla="*/ 628454 w 1641633"/>
                <a:gd name="connsiteY4" fmla="*/ 90058 h 1539429"/>
                <a:gd name="connsiteX5" fmla="*/ 332405 w 1641633"/>
                <a:gd name="connsiteY5" fmla="*/ 386107 h 1539429"/>
                <a:gd name="connsiteX6" fmla="*/ 332405 w 1641633"/>
                <a:gd name="connsiteY6" fmla="*/ 1243380 h 1539429"/>
                <a:gd name="connsiteX7" fmla="*/ 628454 w 1641633"/>
                <a:gd name="connsiteY7" fmla="*/ 1539429 h 1539429"/>
                <a:gd name="connsiteX8" fmla="*/ 314444 w 1641633"/>
                <a:gd name="connsiteY8" fmla="*/ 1539429 h 1539429"/>
                <a:gd name="connsiteX9" fmla="*/ 0 w 1641633"/>
                <a:gd name="connsiteY9" fmla="*/ 1224985 h 1539429"/>
                <a:gd name="connsiteX10" fmla="*/ 0 w 1641633"/>
                <a:gd name="connsiteY10" fmla="*/ 314444 h 1539429"/>
                <a:gd name="connsiteX11" fmla="*/ 314444 w 1641633"/>
                <a:gd name="connsiteY11" fmla="*/ 0 h 153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633" h="1539429">
                  <a:moveTo>
                    <a:pt x="314444" y="0"/>
                  </a:moveTo>
                  <a:lnTo>
                    <a:pt x="1421759" y="0"/>
                  </a:lnTo>
                  <a:cubicBezTo>
                    <a:pt x="1486883" y="0"/>
                    <a:pt x="1547382" y="19797"/>
                    <a:pt x="1597568" y="53702"/>
                  </a:cubicBezTo>
                  <a:lnTo>
                    <a:pt x="1641633" y="90058"/>
                  </a:lnTo>
                  <a:lnTo>
                    <a:pt x="628454" y="90058"/>
                  </a:lnTo>
                  <a:cubicBezTo>
                    <a:pt x="464951" y="90058"/>
                    <a:pt x="332405" y="222604"/>
                    <a:pt x="332405" y="386107"/>
                  </a:cubicBezTo>
                  <a:lnTo>
                    <a:pt x="332405" y="1243380"/>
                  </a:lnTo>
                  <a:cubicBezTo>
                    <a:pt x="332405" y="1406883"/>
                    <a:pt x="464951" y="1539429"/>
                    <a:pt x="628454" y="1539429"/>
                  </a:cubicBezTo>
                  <a:lnTo>
                    <a:pt x="314444" y="1539429"/>
                  </a:lnTo>
                  <a:cubicBezTo>
                    <a:pt x="140781" y="1539429"/>
                    <a:pt x="0" y="1398648"/>
                    <a:pt x="0" y="1224985"/>
                  </a:cubicBezTo>
                  <a:lnTo>
                    <a:pt x="0" y="314444"/>
                  </a:lnTo>
                  <a:cubicBezTo>
                    <a:pt x="0" y="140781"/>
                    <a:pt x="140781" y="0"/>
                    <a:pt x="314444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2676" y="356647"/>
            <a:ext cx="108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1.6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7769" y="342902"/>
            <a:ext cx="354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费用支出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3083121" flipH="1" flipV="1">
            <a:off x="11533067" y="5436846"/>
            <a:ext cx="1300807" cy="1060798"/>
          </a:xfrm>
          <a:custGeom>
            <a:avLst/>
            <a:gdLst>
              <a:gd name="connsiteX0" fmla="*/ 1300807 w 1300807"/>
              <a:gd name="connsiteY0" fmla="*/ 1060798 h 1060798"/>
              <a:gd name="connsiteX1" fmla="*/ 1205680 w 1300807"/>
              <a:gd name="connsiteY1" fmla="*/ 984819 h 1060798"/>
              <a:gd name="connsiteX2" fmla="*/ 1202585 w 1300807"/>
              <a:gd name="connsiteY2" fmla="*/ 909994 h 1060798"/>
              <a:gd name="connsiteX3" fmla="*/ 520818 w 1300807"/>
              <a:gd name="connsiteY3" fmla="*/ 282388 h 1060798"/>
              <a:gd name="connsiteX4" fmla="*/ 335802 w 1300807"/>
              <a:gd name="connsiteY4" fmla="*/ 290041 h 1060798"/>
              <a:gd name="connsiteX5" fmla="*/ 0 w 1300807"/>
              <a:gd name="connsiteY5" fmla="*/ 21833 h 1060798"/>
              <a:gd name="connsiteX6" fmla="*/ 528639 w 1300807"/>
              <a:gd name="connsiteY6" fmla="*/ 599 h 1060798"/>
              <a:gd name="connsiteX7" fmla="*/ 1286305 w 1300807"/>
              <a:gd name="connsiteY7" fmla="*/ 699750 h 106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0807" h="1060798">
                <a:moveTo>
                  <a:pt x="1300807" y="1060798"/>
                </a:moveTo>
                <a:lnTo>
                  <a:pt x="1205680" y="984819"/>
                </a:lnTo>
                <a:lnTo>
                  <a:pt x="1202585" y="909994"/>
                </a:lnTo>
                <a:cubicBezTo>
                  <a:pt x="1187628" y="548422"/>
                  <a:pt x="882390" y="267433"/>
                  <a:pt x="520818" y="282388"/>
                </a:cubicBezTo>
                <a:lnTo>
                  <a:pt x="335802" y="290041"/>
                </a:lnTo>
                <a:lnTo>
                  <a:pt x="0" y="21833"/>
                </a:lnTo>
                <a:lnTo>
                  <a:pt x="528639" y="599"/>
                </a:lnTo>
                <a:cubicBezTo>
                  <a:pt x="930927" y="-15558"/>
                  <a:pt x="1270146" y="297462"/>
                  <a:pt x="1286305" y="699750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8246778" flipH="1" flipV="1">
            <a:off x="10111656" y="6086116"/>
            <a:ext cx="1652801" cy="1532568"/>
          </a:xfrm>
          <a:custGeom>
            <a:avLst/>
            <a:gdLst>
              <a:gd name="connsiteX0" fmla="*/ 1515664 w 1652801"/>
              <a:gd name="connsiteY0" fmla="*/ 116042 h 1532568"/>
              <a:gd name="connsiteX1" fmla="*/ 1638823 w 1652801"/>
              <a:gd name="connsiteY1" fmla="*/ 403264 h 1532568"/>
              <a:gd name="connsiteX2" fmla="*/ 1652801 w 1652801"/>
              <a:gd name="connsiteY2" fmla="*/ 1532568 h 1532568"/>
              <a:gd name="connsiteX3" fmla="*/ 1583722 w 1652801"/>
              <a:gd name="connsiteY3" fmla="*/ 1469149 h 1532568"/>
              <a:gd name="connsiteX4" fmla="*/ 1575981 w 1652801"/>
              <a:gd name="connsiteY4" fmla="*/ 843683 h 1532568"/>
              <a:gd name="connsiteX5" fmla="*/ 1080551 w 1652801"/>
              <a:gd name="connsiteY5" fmla="*/ 360368 h 1532568"/>
              <a:gd name="connsiteX6" fmla="*/ 385348 w 1652801"/>
              <a:gd name="connsiteY6" fmla="*/ 368974 h 1532568"/>
              <a:gd name="connsiteX7" fmla="*/ 0 w 1652801"/>
              <a:gd name="connsiteY7" fmla="*/ 15202 h 1532568"/>
              <a:gd name="connsiteX8" fmla="*/ 1225483 w 1652801"/>
              <a:gd name="connsiteY8" fmla="*/ 32 h 1532568"/>
              <a:gd name="connsiteX9" fmla="*/ 1515664 w 1652801"/>
              <a:gd name="connsiteY9" fmla="*/ 116042 h 15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2801" h="1532568">
                <a:moveTo>
                  <a:pt x="1515664" y="116042"/>
                </a:moveTo>
                <a:cubicBezTo>
                  <a:pt x="1590465" y="189013"/>
                  <a:pt x="1637426" y="290519"/>
                  <a:pt x="1638823" y="403264"/>
                </a:cubicBezTo>
                <a:lnTo>
                  <a:pt x="1652801" y="1532568"/>
                </a:lnTo>
                <a:lnTo>
                  <a:pt x="1583722" y="1469149"/>
                </a:lnTo>
                <a:lnTo>
                  <a:pt x="1575981" y="843683"/>
                </a:lnTo>
                <a:cubicBezTo>
                  <a:pt x="1572635" y="573410"/>
                  <a:pt x="1350823" y="357023"/>
                  <a:pt x="1080551" y="360368"/>
                </a:cubicBezTo>
                <a:lnTo>
                  <a:pt x="385348" y="368974"/>
                </a:lnTo>
                <a:lnTo>
                  <a:pt x="0" y="15202"/>
                </a:lnTo>
                <a:lnTo>
                  <a:pt x="1225483" y="32"/>
                </a:lnTo>
                <a:cubicBezTo>
                  <a:pt x="1338228" y="-1364"/>
                  <a:pt x="1440865" y="43072"/>
                  <a:pt x="1515664" y="11604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515532"/>
            <a:ext cx="7053580" cy="47023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963" y="1503680"/>
            <a:ext cx="7051357" cy="4724400"/>
          </a:xfrm>
          <a:prstGeom prst="rect">
            <a:avLst/>
          </a:prstGeom>
          <a:solidFill>
            <a:srgbClr val="1B456B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384949" y="1481601"/>
            <a:ext cx="4631821" cy="1225402"/>
            <a:chOff x="1255925" y="2118448"/>
            <a:chExt cx="4631821" cy="1225402"/>
          </a:xfrm>
        </p:grpSpPr>
        <p:grpSp>
          <p:nvGrpSpPr>
            <p:cNvPr id="12" name="组合 11"/>
            <p:cNvGrpSpPr/>
            <p:nvPr/>
          </p:nvGrpSpPr>
          <p:grpSpPr>
            <a:xfrm>
              <a:off x="1255925" y="2118448"/>
              <a:ext cx="4631821" cy="1225402"/>
              <a:chOff x="904164" y="1750840"/>
              <a:chExt cx="4631821" cy="1225402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999963" y="2525044"/>
                <a:ext cx="35360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人力成本，占比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50%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，同比增长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20%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955474" y="2102426"/>
                <a:ext cx="1448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ea"/>
                    <a:ea typeface="+mj-ea"/>
                  </a:rPr>
                  <a:t>2</a:t>
                </a:r>
                <a:r>
                  <a:rPr lang="zh-CN" altLang="en-US" sz="12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</a:rPr>
                  <a:t>亿</a:t>
                </a:r>
                <a:r>
                  <a:rPr kumimoji="0" lang="zh-CN" altLang="en-US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元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904164" y="1750840"/>
                <a:ext cx="1225402" cy="1225402"/>
              </a:xfrm>
              <a:custGeom>
                <a:avLst/>
                <a:gdLst>
                  <a:gd name="connsiteX0" fmla="*/ 0 w 1225402"/>
                  <a:gd name="connsiteY0" fmla="*/ 0 h 1225402"/>
                  <a:gd name="connsiteX1" fmla="*/ 1225402 w 1225402"/>
                  <a:gd name="connsiteY1" fmla="*/ 0 h 1225402"/>
                  <a:gd name="connsiteX2" fmla="*/ 1225402 w 1225402"/>
                  <a:gd name="connsiteY2" fmla="*/ 547951 h 1225402"/>
                  <a:gd name="connsiteX3" fmla="*/ 759889 w 1225402"/>
                  <a:gd name="connsiteY3" fmla="*/ 547951 h 1225402"/>
                  <a:gd name="connsiteX4" fmla="*/ 759889 w 1225402"/>
                  <a:gd name="connsiteY4" fmla="*/ 922403 h 1225402"/>
                  <a:gd name="connsiteX5" fmla="*/ 1225402 w 1225402"/>
                  <a:gd name="connsiteY5" fmla="*/ 922403 h 1225402"/>
                  <a:gd name="connsiteX6" fmla="*/ 1225402 w 1225402"/>
                  <a:gd name="connsiteY6" fmla="*/ 1225402 h 1225402"/>
                  <a:gd name="connsiteX7" fmla="*/ 0 w 1225402"/>
                  <a:gd name="connsiteY7" fmla="*/ 1225402 h 1225402"/>
                  <a:gd name="connsiteX8" fmla="*/ 0 w 1225402"/>
                  <a:gd name="connsiteY8" fmla="*/ 0 h 122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5402" h="1225402">
                    <a:moveTo>
                      <a:pt x="0" y="0"/>
                    </a:moveTo>
                    <a:lnTo>
                      <a:pt x="1225402" y="0"/>
                    </a:lnTo>
                    <a:lnTo>
                      <a:pt x="1225402" y="547951"/>
                    </a:lnTo>
                    <a:lnTo>
                      <a:pt x="759889" y="547951"/>
                    </a:lnTo>
                    <a:lnTo>
                      <a:pt x="759889" y="922403"/>
                    </a:lnTo>
                    <a:lnTo>
                      <a:pt x="1225402" y="922403"/>
                    </a:lnTo>
                    <a:lnTo>
                      <a:pt x="1225402" y="1225402"/>
                    </a:lnTo>
                    <a:lnTo>
                      <a:pt x="0" y="12254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cxnSp>
          <p:nvCxnSpPr>
            <p:cNvPr id="13" name="直接连接符 12"/>
            <p:cNvCxnSpPr/>
            <p:nvPr/>
          </p:nvCxnSpPr>
          <p:spPr>
            <a:xfrm>
              <a:off x="2276070" y="3231206"/>
              <a:ext cx="361167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B456B"/>
                  </a:gs>
                </a:gsLst>
                <a:lin ang="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428027" y="1764324"/>
            <a:ext cx="1920844" cy="1307925"/>
            <a:chOff x="428027" y="1764324"/>
            <a:chExt cx="1920844" cy="1307925"/>
          </a:xfrm>
        </p:grpSpPr>
        <p:sp>
          <p:nvSpPr>
            <p:cNvPr id="20" name="等腰三角形 16"/>
            <p:cNvSpPr/>
            <p:nvPr/>
          </p:nvSpPr>
          <p:spPr>
            <a:xfrm rot="21073043">
              <a:off x="588072" y="1855050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gradFill flip="none" rotWithShape="1">
              <a:gsLst>
                <a:gs pos="35000">
                  <a:schemeClr val="bg1">
                    <a:alpha val="10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gradFill flip="none" rotWithShape="1">
                <a:gsLst>
                  <a:gs pos="31000">
                    <a:schemeClr val="bg1">
                      <a:alpha val="40000"/>
                    </a:schemeClr>
                  </a:gs>
                  <a:gs pos="100000">
                    <a:srgbClr val="FFD96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汉仪君黑-45简" panose="020B0604020202020204" charset="-122"/>
                <a:ea typeface="汉仪君黑-45简" panose="020B0604020202020204" charset="-122"/>
              </a:endParaRPr>
            </a:p>
          </p:txBody>
        </p:sp>
        <p:sp>
          <p:nvSpPr>
            <p:cNvPr id="21" name="等腰三角形 16"/>
            <p:cNvSpPr/>
            <p:nvPr/>
          </p:nvSpPr>
          <p:spPr>
            <a:xfrm>
              <a:off x="555364" y="1764324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8027" y="2593799"/>
              <a:ext cx="19208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整体支出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37793" y="2185588"/>
              <a:ext cx="1097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4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亿元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21708" y="1764324"/>
            <a:ext cx="1920844" cy="1307925"/>
            <a:chOff x="428027" y="1764324"/>
            <a:chExt cx="1920844" cy="1307925"/>
          </a:xfrm>
        </p:grpSpPr>
        <p:sp>
          <p:nvSpPr>
            <p:cNvPr id="35" name="等腰三角形 16"/>
            <p:cNvSpPr/>
            <p:nvPr/>
          </p:nvSpPr>
          <p:spPr>
            <a:xfrm rot="21073043">
              <a:off x="588072" y="1855050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gradFill flip="none" rotWithShape="1">
              <a:gsLst>
                <a:gs pos="35000">
                  <a:schemeClr val="bg1">
                    <a:alpha val="10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gradFill flip="none" rotWithShape="1">
                <a:gsLst>
                  <a:gs pos="31000">
                    <a:schemeClr val="bg1">
                      <a:alpha val="40000"/>
                    </a:schemeClr>
                  </a:gs>
                  <a:gs pos="100000">
                    <a:srgbClr val="FFD96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汉仪君黑-45简" panose="020B0604020202020204" charset="-122"/>
                <a:ea typeface="汉仪君黑-45简" panose="020B0604020202020204" charset="-122"/>
              </a:endParaRPr>
            </a:p>
          </p:txBody>
        </p:sp>
        <p:sp>
          <p:nvSpPr>
            <p:cNvPr id="36" name="等腰三角形 16"/>
            <p:cNvSpPr/>
            <p:nvPr/>
          </p:nvSpPr>
          <p:spPr>
            <a:xfrm>
              <a:off x="555364" y="1764324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28027" y="2593799"/>
              <a:ext cx="19208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同比增长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37793" y="2185588"/>
              <a:ext cx="1097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0.5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亿元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15389" y="1764324"/>
            <a:ext cx="1920844" cy="1307925"/>
            <a:chOff x="428027" y="1764324"/>
            <a:chExt cx="1920844" cy="1307925"/>
          </a:xfrm>
        </p:grpSpPr>
        <p:sp>
          <p:nvSpPr>
            <p:cNvPr id="40" name="等腰三角形 16"/>
            <p:cNvSpPr/>
            <p:nvPr/>
          </p:nvSpPr>
          <p:spPr>
            <a:xfrm rot="21073043">
              <a:off x="588072" y="1855050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gradFill flip="none" rotWithShape="1">
              <a:gsLst>
                <a:gs pos="35000">
                  <a:schemeClr val="bg1">
                    <a:alpha val="10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gradFill flip="none" rotWithShape="1">
                <a:gsLst>
                  <a:gs pos="31000">
                    <a:schemeClr val="bg1">
                      <a:alpha val="40000"/>
                    </a:schemeClr>
                  </a:gs>
                  <a:gs pos="100000">
                    <a:srgbClr val="FFD96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汉仪君黑-45简" panose="020B0604020202020204" charset="-122"/>
                <a:ea typeface="汉仪君黑-45简" panose="020B0604020202020204" charset="-122"/>
              </a:endParaRPr>
            </a:p>
          </p:txBody>
        </p:sp>
        <p:sp>
          <p:nvSpPr>
            <p:cNvPr id="41" name="等腰三角形 16"/>
            <p:cNvSpPr/>
            <p:nvPr/>
          </p:nvSpPr>
          <p:spPr>
            <a:xfrm>
              <a:off x="555364" y="1764324"/>
              <a:ext cx="1494095" cy="1217199"/>
            </a:xfrm>
            <a:custGeom>
              <a:avLst/>
              <a:gdLst>
                <a:gd name="connsiteX0" fmla="*/ 91508 w 4207657"/>
                <a:gd name="connsiteY0" fmla="*/ 2588670 h 3427866"/>
                <a:gd name="connsiteX1" fmla="*/ 1654294 w 4207657"/>
                <a:gd name="connsiteY1" fmla="*/ 240618 h 3427866"/>
                <a:gd name="connsiteX2" fmla="*/ 2553365 w 4207657"/>
                <a:gd name="connsiteY2" fmla="*/ 240618 h 3427866"/>
                <a:gd name="connsiteX3" fmla="*/ 4116150 w 4207657"/>
                <a:gd name="connsiteY3" fmla="*/ 2588670 h 3427866"/>
                <a:gd name="connsiteX4" fmla="*/ 3666615 w 4207657"/>
                <a:gd name="connsiteY4" fmla="*/ 3427866 h 3427866"/>
                <a:gd name="connsiteX5" fmla="*/ 541043 w 4207657"/>
                <a:gd name="connsiteY5" fmla="*/ 3427866 h 3427866"/>
                <a:gd name="connsiteX6" fmla="*/ 91508 w 4207657"/>
                <a:gd name="connsiteY6" fmla="*/ 2588670 h 342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7657" h="3427866">
                  <a:moveTo>
                    <a:pt x="91508" y="2588670"/>
                  </a:moveTo>
                  <a:lnTo>
                    <a:pt x="1654294" y="240618"/>
                  </a:lnTo>
                  <a:cubicBezTo>
                    <a:pt x="1867824" y="-80205"/>
                    <a:pt x="2339835" y="-80205"/>
                    <a:pt x="2553365" y="240618"/>
                  </a:cubicBezTo>
                  <a:lnTo>
                    <a:pt x="4116150" y="2588670"/>
                  </a:lnTo>
                  <a:cubicBezTo>
                    <a:pt x="4355206" y="2947846"/>
                    <a:pt x="4098072" y="3427866"/>
                    <a:pt x="3666615" y="3427866"/>
                  </a:cubicBezTo>
                  <a:lnTo>
                    <a:pt x="541043" y="3427866"/>
                  </a:lnTo>
                  <a:cubicBezTo>
                    <a:pt x="109586" y="3427866"/>
                    <a:pt x="-147548" y="2947846"/>
                    <a:pt x="91508" y="258867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28027" y="2593799"/>
              <a:ext cx="19208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增长率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37793" y="2185588"/>
              <a:ext cx="1097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20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%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83433" y="3617721"/>
            <a:ext cx="61527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费用支出综述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请在这里输入您想表达的内容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并适当进行量化结果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分析，请在这里输入您想表达的内容，并适当进行量化结果分析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384949" y="2660609"/>
            <a:ext cx="4631821" cy="1225402"/>
            <a:chOff x="1255925" y="2118448"/>
            <a:chExt cx="4631821" cy="1225402"/>
          </a:xfrm>
        </p:grpSpPr>
        <p:grpSp>
          <p:nvGrpSpPr>
            <p:cNvPr id="46" name="组合 45"/>
            <p:cNvGrpSpPr/>
            <p:nvPr/>
          </p:nvGrpSpPr>
          <p:grpSpPr>
            <a:xfrm>
              <a:off x="1255925" y="2118448"/>
              <a:ext cx="4631821" cy="1225402"/>
              <a:chOff x="904164" y="1750840"/>
              <a:chExt cx="4631821" cy="1225402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999963" y="2525044"/>
                <a:ext cx="35360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办公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成本，占比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3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0%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，同比增长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20%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955474" y="2102426"/>
                <a:ext cx="1448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ea"/>
                    <a:ea typeface="+mj-ea"/>
                  </a:rPr>
                  <a:t>1.2</a:t>
                </a:r>
                <a:r>
                  <a:rPr lang="zh-CN" altLang="en-US" sz="12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</a:rPr>
                  <a:t>亿</a:t>
                </a:r>
                <a:r>
                  <a:rPr kumimoji="0" lang="zh-CN" altLang="en-US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元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904164" y="1750840"/>
                <a:ext cx="1225402" cy="1225402"/>
              </a:xfrm>
              <a:custGeom>
                <a:avLst/>
                <a:gdLst>
                  <a:gd name="connsiteX0" fmla="*/ 0 w 1225402"/>
                  <a:gd name="connsiteY0" fmla="*/ 0 h 1225402"/>
                  <a:gd name="connsiteX1" fmla="*/ 1225402 w 1225402"/>
                  <a:gd name="connsiteY1" fmla="*/ 0 h 1225402"/>
                  <a:gd name="connsiteX2" fmla="*/ 1225402 w 1225402"/>
                  <a:gd name="connsiteY2" fmla="*/ 547951 h 1225402"/>
                  <a:gd name="connsiteX3" fmla="*/ 759889 w 1225402"/>
                  <a:gd name="connsiteY3" fmla="*/ 547951 h 1225402"/>
                  <a:gd name="connsiteX4" fmla="*/ 759889 w 1225402"/>
                  <a:gd name="connsiteY4" fmla="*/ 922403 h 1225402"/>
                  <a:gd name="connsiteX5" fmla="*/ 1225402 w 1225402"/>
                  <a:gd name="connsiteY5" fmla="*/ 922403 h 1225402"/>
                  <a:gd name="connsiteX6" fmla="*/ 1225402 w 1225402"/>
                  <a:gd name="connsiteY6" fmla="*/ 1225402 h 1225402"/>
                  <a:gd name="connsiteX7" fmla="*/ 0 w 1225402"/>
                  <a:gd name="connsiteY7" fmla="*/ 1225402 h 1225402"/>
                  <a:gd name="connsiteX8" fmla="*/ 0 w 1225402"/>
                  <a:gd name="connsiteY8" fmla="*/ 0 h 122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5402" h="1225402">
                    <a:moveTo>
                      <a:pt x="0" y="0"/>
                    </a:moveTo>
                    <a:lnTo>
                      <a:pt x="1225402" y="0"/>
                    </a:lnTo>
                    <a:lnTo>
                      <a:pt x="1225402" y="547951"/>
                    </a:lnTo>
                    <a:lnTo>
                      <a:pt x="759889" y="547951"/>
                    </a:lnTo>
                    <a:lnTo>
                      <a:pt x="759889" y="922403"/>
                    </a:lnTo>
                    <a:lnTo>
                      <a:pt x="1225402" y="922403"/>
                    </a:lnTo>
                    <a:lnTo>
                      <a:pt x="1225402" y="1225402"/>
                    </a:lnTo>
                    <a:lnTo>
                      <a:pt x="0" y="12254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cxnSp>
          <p:nvCxnSpPr>
            <p:cNvPr id="47" name="直接连接符 46"/>
            <p:cNvCxnSpPr/>
            <p:nvPr/>
          </p:nvCxnSpPr>
          <p:spPr>
            <a:xfrm>
              <a:off x="2276070" y="3231206"/>
              <a:ext cx="361167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B456B"/>
                  </a:gs>
                </a:gsLst>
                <a:lin ang="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7384949" y="3839617"/>
            <a:ext cx="4631821" cy="1225402"/>
            <a:chOff x="1255925" y="2118448"/>
            <a:chExt cx="4631821" cy="1225402"/>
          </a:xfrm>
        </p:grpSpPr>
        <p:grpSp>
          <p:nvGrpSpPr>
            <p:cNvPr id="52" name="组合 51"/>
            <p:cNvGrpSpPr/>
            <p:nvPr/>
          </p:nvGrpSpPr>
          <p:grpSpPr>
            <a:xfrm>
              <a:off x="1255925" y="2118448"/>
              <a:ext cx="4631821" cy="1225402"/>
              <a:chOff x="904164" y="1750840"/>
              <a:chExt cx="4631821" cy="1225402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999963" y="2525044"/>
                <a:ext cx="35360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个人报销，占比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15%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，同比增长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20%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955474" y="2102426"/>
                <a:ext cx="1448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ea"/>
                    <a:ea typeface="+mj-ea"/>
                  </a:rPr>
                  <a:t>0.6</a:t>
                </a:r>
                <a:r>
                  <a:rPr lang="zh-CN" altLang="en-US" sz="12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</a:rPr>
                  <a:t>亿</a:t>
                </a:r>
                <a:r>
                  <a:rPr kumimoji="0" lang="zh-CN" altLang="en-US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元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904164" y="1750840"/>
                <a:ext cx="1225402" cy="1225402"/>
              </a:xfrm>
              <a:custGeom>
                <a:avLst/>
                <a:gdLst>
                  <a:gd name="connsiteX0" fmla="*/ 0 w 1225402"/>
                  <a:gd name="connsiteY0" fmla="*/ 0 h 1225402"/>
                  <a:gd name="connsiteX1" fmla="*/ 1225402 w 1225402"/>
                  <a:gd name="connsiteY1" fmla="*/ 0 h 1225402"/>
                  <a:gd name="connsiteX2" fmla="*/ 1225402 w 1225402"/>
                  <a:gd name="connsiteY2" fmla="*/ 547951 h 1225402"/>
                  <a:gd name="connsiteX3" fmla="*/ 759889 w 1225402"/>
                  <a:gd name="connsiteY3" fmla="*/ 547951 h 1225402"/>
                  <a:gd name="connsiteX4" fmla="*/ 759889 w 1225402"/>
                  <a:gd name="connsiteY4" fmla="*/ 922403 h 1225402"/>
                  <a:gd name="connsiteX5" fmla="*/ 1225402 w 1225402"/>
                  <a:gd name="connsiteY5" fmla="*/ 922403 h 1225402"/>
                  <a:gd name="connsiteX6" fmla="*/ 1225402 w 1225402"/>
                  <a:gd name="connsiteY6" fmla="*/ 1225402 h 1225402"/>
                  <a:gd name="connsiteX7" fmla="*/ 0 w 1225402"/>
                  <a:gd name="connsiteY7" fmla="*/ 1225402 h 1225402"/>
                  <a:gd name="connsiteX8" fmla="*/ 0 w 1225402"/>
                  <a:gd name="connsiteY8" fmla="*/ 0 h 122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5402" h="1225402">
                    <a:moveTo>
                      <a:pt x="0" y="0"/>
                    </a:moveTo>
                    <a:lnTo>
                      <a:pt x="1225402" y="0"/>
                    </a:lnTo>
                    <a:lnTo>
                      <a:pt x="1225402" y="547951"/>
                    </a:lnTo>
                    <a:lnTo>
                      <a:pt x="759889" y="547951"/>
                    </a:lnTo>
                    <a:lnTo>
                      <a:pt x="759889" y="922403"/>
                    </a:lnTo>
                    <a:lnTo>
                      <a:pt x="1225402" y="922403"/>
                    </a:lnTo>
                    <a:lnTo>
                      <a:pt x="1225402" y="1225402"/>
                    </a:lnTo>
                    <a:lnTo>
                      <a:pt x="0" y="12254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cxnSp>
          <p:nvCxnSpPr>
            <p:cNvPr id="53" name="直接连接符 52"/>
            <p:cNvCxnSpPr/>
            <p:nvPr/>
          </p:nvCxnSpPr>
          <p:spPr>
            <a:xfrm>
              <a:off x="2276070" y="3231206"/>
              <a:ext cx="361167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B456B"/>
                  </a:gs>
                </a:gsLst>
                <a:lin ang="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7384949" y="5018625"/>
            <a:ext cx="4631821" cy="1225402"/>
            <a:chOff x="1255925" y="2118448"/>
            <a:chExt cx="4631821" cy="1225402"/>
          </a:xfrm>
        </p:grpSpPr>
        <p:grpSp>
          <p:nvGrpSpPr>
            <p:cNvPr id="58" name="组合 57"/>
            <p:cNvGrpSpPr/>
            <p:nvPr/>
          </p:nvGrpSpPr>
          <p:grpSpPr>
            <a:xfrm>
              <a:off x="1255925" y="2118448"/>
              <a:ext cx="4631821" cy="1225402"/>
              <a:chOff x="904164" y="1750840"/>
              <a:chExt cx="4631821" cy="1225402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1999963" y="2525044"/>
                <a:ext cx="353602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其他费用，占比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5%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，同比增长</a:t>
                </a:r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20%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955474" y="2102426"/>
                <a:ext cx="1448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ea"/>
                    <a:ea typeface="+mj-ea"/>
                  </a:rPr>
                  <a:t>0.2</a:t>
                </a:r>
                <a:r>
                  <a:rPr lang="zh-CN" altLang="en-US" sz="12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</a:rPr>
                  <a:t>亿</a:t>
                </a:r>
                <a:r>
                  <a:rPr kumimoji="0" lang="zh-CN" altLang="en-US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元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904164" y="1750840"/>
                <a:ext cx="1225402" cy="1225402"/>
              </a:xfrm>
              <a:custGeom>
                <a:avLst/>
                <a:gdLst>
                  <a:gd name="connsiteX0" fmla="*/ 0 w 1225402"/>
                  <a:gd name="connsiteY0" fmla="*/ 0 h 1225402"/>
                  <a:gd name="connsiteX1" fmla="*/ 1225402 w 1225402"/>
                  <a:gd name="connsiteY1" fmla="*/ 0 h 1225402"/>
                  <a:gd name="connsiteX2" fmla="*/ 1225402 w 1225402"/>
                  <a:gd name="connsiteY2" fmla="*/ 547951 h 1225402"/>
                  <a:gd name="connsiteX3" fmla="*/ 759889 w 1225402"/>
                  <a:gd name="connsiteY3" fmla="*/ 547951 h 1225402"/>
                  <a:gd name="connsiteX4" fmla="*/ 759889 w 1225402"/>
                  <a:gd name="connsiteY4" fmla="*/ 922403 h 1225402"/>
                  <a:gd name="connsiteX5" fmla="*/ 1225402 w 1225402"/>
                  <a:gd name="connsiteY5" fmla="*/ 922403 h 1225402"/>
                  <a:gd name="connsiteX6" fmla="*/ 1225402 w 1225402"/>
                  <a:gd name="connsiteY6" fmla="*/ 1225402 h 1225402"/>
                  <a:gd name="connsiteX7" fmla="*/ 0 w 1225402"/>
                  <a:gd name="connsiteY7" fmla="*/ 1225402 h 1225402"/>
                  <a:gd name="connsiteX8" fmla="*/ 0 w 1225402"/>
                  <a:gd name="connsiteY8" fmla="*/ 0 h 122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5402" h="1225402">
                    <a:moveTo>
                      <a:pt x="0" y="0"/>
                    </a:moveTo>
                    <a:lnTo>
                      <a:pt x="1225402" y="0"/>
                    </a:lnTo>
                    <a:lnTo>
                      <a:pt x="1225402" y="547951"/>
                    </a:lnTo>
                    <a:lnTo>
                      <a:pt x="759889" y="547951"/>
                    </a:lnTo>
                    <a:lnTo>
                      <a:pt x="759889" y="922403"/>
                    </a:lnTo>
                    <a:lnTo>
                      <a:pt x="1225402" y="922403"/>
                    </a:lnTo>
                    <a:lnTo>
                      <a:pt x="1225402" y="1225402"/>
                    </a:lnTo>
                    <a:lnTo>
                      <a:pt x="0" y="12254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cxnSp>
          <p:nvCxnSpPr>
            <p:cNvPr id="59" name="直接连接符 58"/>
            <p:cNvCxnSpPr/>
            <p:nvPr/>
          </p:nvCxnSpPr>
          <p:spPr>
            <a:xfrm>
              <a:off x="2276070" y="3231206"/>
              <a:ext cx="361167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B456B"/>
                  </a:gs>
                </a:gsLst>
                <a:lin ang="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汉仪雅酷黑简"/>
        <a:ea typeface="汉仪雅酷黑简"/>
        <a:cs typeface=""/>
      </a:majorFont>
      <a:minorFont>
        <a:latin typeface="汉仪君黑-45简"/>
        <a:ea typeface="汉仪君黑-4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2828</Words>
  <Application>WPS 演示</Application>
  <PresentationFormat>宽屏</PresentationFormat>
  <Paragraphs>709</Paragraphs>
  <Slides>22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阿里巴巴普惠体 2.0 45 Light</vt:lpstr>
      <vt:lpstr>汉仪君黑-45简</vt:lpstr>
      <vt:lpstr>汉仪雅酷黑简</vt:lpstr>
      <vt:lpstr>Arial</vt:lpstr>
      <vt:lpstr>微软雅黑</vt:lpstr>
      <vt:lpstr>等线</vt:lpstr>
      <vt:lpstr>Arial Unicode MS</vt:lpstr>
      <vt:lpstr>17_Office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Jamy</dc:creator>
  <cp:lastModifiedBy>铭</cp:lastModifiedBy>
  <cp:revision>29</cp:revision>
  <dcterms:created xsi:type="dcterms:W3CDTF">2021-11-26T13:18:00Z</dcterms:created>
  <dcterms:modified xsi:type="dcterms:W3CDTF">2022-01-04T02:31:32Z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v1.0_mb_WPYvpl9NmjExwkS0VKdzMg==</vt:lpwstr>
  </property>
  <property fmtid="{D5CDD505-2E9C-101B-9397-08002B2CF9AE}" pid="4" name="ICV">
    <vt:lpwstr>71ACFE1AE8A5486D96880E1261F34E7D</vt:lpwstr>
  </property>
</Properties>
</file>