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3"/>
    <p:sldId id="258" r:id="rId4"/>
    <p:sldId id="259" r:id="rId5"/>
    <p:sldId id="263" r:id="rId6"/>
    <p:sldId id="264" r:id="rId7"/>
    <p:sldId id="260" r:id="rId8"/>
    <p:sldId id="265" r:id="rId9"/>
    <p:sldId id="266" r:id="rId10"/>
    <p:sldId id="262" r:id="rId11"/>
    <p:sldId id="267" r:id="rId12"/>
    <p:sldId id="268" r:id="rId13"/>
    <p:sldId id="261" r:id="rId14"/>
    <p:sldId id="269" r:id="rId15"/>
    <p:sldId id="257" r:id="rId16"/>
  </p:sldIdLst>
  <p:sldSz cx="12192000" cy="6858000"/>
  <p:notesSz cx="6858000" cy="9144000"/>
  <p:embeddedFontLst>
    <p:embeddedFont>
      <p:font typeface="汉仪润圆-65简" panose="00020600040101010101" pitchFamily="18" charset="-122"/>
      <p:regular r:id="rId20"/>
    </p:embeddedFont>
    <p:embeddedFont>
      <p:font typeface="Calibri" panose="020F0502020204030204" charset="0"/>
      <p:regular r:id="rId21"/>
      <p:bold r:id="rId22"/>
      <p:italic r:id="rId23"/>
      <p:boldItalic r:id="rId24"/>
    </p:embeddedFont>
    <p:embeddedFont>
      <p:font typeface="Calibri Light" panose="020F0302020204030204" charset="0"/>
      <p:regular r:id="rId25"/>
      <p:italic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8D8D"/>
    <a:srgbClr val="F7B7AD"/>
    <a:srgbClr val="F7B793"/>
    <a:srgbClr val="F4DBB3"/>
    <a:srgbClr val="96BACA"/>
    <a:srgbClr val="F4DBCA"/>
    <a:srgbClr val="B3C6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102" y="4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font" Target="fonts/font7.fntdata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E78D8D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7B79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F7B7AD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91227712"/>
        <c:axId val="206670208"/>
      </c:barChart>
      <c:catAx>
        <c:axId val="29122771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06670208"/>
        <c:crosses val="autoZero"/>
        <c:auto val="1"/>
        <c:lblAlgn val="ctr"/>
        <c:lblOffset val="100"/>
        <c:noMultiLvlLbl val="0"/>
      </c:catAx>
      <c:valAx>
        <c:axId val="20667020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91227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E78D8D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7B79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F7B7AD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64629744"/>
        <c:axId val="464617984"/>
      </c:barChart>
      <c:catAx>
        <c:axId val="46462974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464617984"/>
        <c:crosses val="autoZero"/>
        <c:auto val="1"/>
        <c:lblAlgn val="ctr"/>
        <c:lblOffset val="100"/>
        <c:noMultiLvlLbl val="0"/>
      </c:catAx>
      <c:valAx>
        <c:axId val="46461798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4646297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C1B4A-452A-46B5-A143-300773F963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41139-78E5-4DD6-853E-6AC6376803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C1B4A-452A-46B5-A143-300773F963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41139-78E5-4DD6-853E-6AC6376803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C1B4A-452A-46B5-A143-300773F963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41139-78E5-4DD6-853E-6AC6376803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C1B4A-452A-46B5-A143-300773F963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41139-78E5-4DD6-853E-6AC6376803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C1B4A-452A-46B5-A143-300773F963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41139-78E5-4DD6-853E-6AC6376803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C1B4A-452A-46B5-A143-300773F963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41139-78E5-4DD6-853E-6AC6376803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C1B4A-452A-46B5-A143-300773F963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41139-78E5-4DD6-853E-6AC6376803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C1B4A-452A-46B5-A143-300773F963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41139-78E5-4DD6-853E-6AC6376803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C1B4A-452A-46B5-A143-300773F963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41139-78E5-4DD6-853E-6AC6376803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C1B4A-452A-46B5-A143-300773F963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41139-78E5-4DD6-853E-6AC6376803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C1B4A-452A-46B5-A143-300773F963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41139-78E5-4DD6-853E-6AC6376803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8C1B4A-452A-46B5-A143-300773F963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541139-78E5-4DD6-853E-6AC63768036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任意多边形 43"/>
          <p:cNvSpPr/>
          <p:nvPr/>
        </p:nvSpPr>
        <p:spPr>
          <a:xfrm rot="1232592">
            <a:off x="-868303" y="915266"/>
            <a:ext cx="2022551" cy="4582287"/>
          </a:xfrm>
          <a:custGeom>
            <a:avLst/>
            <a:gdLst>
              <a:gd name="connsiteX0" fmla="*/ 0 w 2022551"/>
              <a:gd name="connsiteY0" fmla="*/ 0 h 4582287"/>
              <a:gd name="connsiteX1" fmla="*/ 2022551 w 2022551"/>
              <a:gd name="connsiteY1" fmla="*/ 0 h 4582287"/>
              <a:gd name="connsiteX2" fmla="*/ 2022551 w 2022551"/>
              <a:gd name="connsiteY2" fmla="*/ 4582287 h 4582287"/>
              <a:gd name="connsiteX3" fmla="*/ 1717186 w 2022551"/>
              <a:gd name="connsiteY3" fmla="*/ 4582287 h 458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2551" h="4582287">
                <a:moveTo>
                  <a:pt x="0" y="0"/>
                </a:moveTo>
                <a:lnTo>
                  <a:pt x="2022551" y="0"/>
                </a:lnTo>
                <a:lnTo>
                  <a:pt x="2022551" y="4582287"/>
                </a:lnTo>
                <a:lnTo>
                  <a:pt x="1717186" y="4582287"/>
                </a:lnTo>
                <a:close/>
              </a:path>
            </a:pathLst>
          </a:cu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 rot="1232592">
            <a:off x="-859921" y="1973511"/>
            <a:ext cx="1758951" cy="4582287"/>
          </a:xfrm>
          <a:custGeom>
            <a:avLst/>
            <a:gdLst>
              <a:gd name="connsiteX0" fmla="*/ 0 w 1758951"/>
              <a:gd name="connsiteY0" fmla="*/ 0 h 4582287"/>
              <a:gd name="connsiteX1" fmla="*/ 1758951 w 1758951"/>
              <a:gd name="connsiteY1" fmla="*/ 0 h 4582287"/>
              <a:gd name="connsiteX2" fmla="*/ 1758951 w 1758951"/>
              <a:gd name="connsiteY2" fmla="*/ 4582287 h 4582287"/>
              <a:gd name="connsiteX3" fmla="*/ 1717186 w 1758951"/>
              <a:gd name="connsiteY3" fmla="*/ 4582287 h 458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58951" h="4582287">
                <a:moveTo>
                  <a:pt x="0" y="0"/>
                </a:moveTo>
                <a:lnTo>
                  <a:pt x="1758951" y="0"/>
                </a:lnTo>
                <a:lnTo>
                  <a:pt x="1758951" y="4582287"/>
                </a:lnTo>
                <a:lnTo>
                  <a:pt x="1717186" y="4582287"/>
                </a:lnTo>
                <a:close/>
              </a:path>
            </a:pathLst>
          </a:custGeom>
          <a:solidFill>
            <a:srgbClr val="96B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 rot="3514614">
            <a:off x="9332013" y="2632781"/>
            <a:ext cx="4753283" cy="3453715"/>
          </a:xfrm>
          <a:custGeom>
            <a:avLst/>
            <a:gdLst>
              <a:gd name="connsiteX0" fmla="*/ 0 w 4753283"/>
              <a:gd name="connsiteY0" fmla="*/ 0 h 3453715"/>
              <a:gd name="connsiteX1" fmla="*/ 480275 w 4753283"/>
              <a:gd name="connsiteY1" fmla="*/ 0 h 3453715"/>
              <a:gd name="connsiteX2" fmla="*/ 4753283 w 4753283"/>
              <a:gd name="connsiteY2" fmla="*/ 2610620 h 3453715"/>
              <a:gd name="connsiteX3" fmla="*/ 4238190 w 4753283"/>
              <a:gd name="connsiteY3" fmla="*/ 3453714 h 3453715"/>
              <a:gd name="connsiteX4" fmla="*/ 0 w 4753283"/>
              <a:gd name="connsiteY4" fmla="*/ 3453715 h 3453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3283" h="3453715">
                <a:moveTo>
                  <a:pt x="0" y="0"/>
                </a:moveTo>
                <a:lnTo>
                  <a:pt x="480275" y="0"/>
                </a:lnTo>
                <a:lnTo>
                  <a:pt x="4753283" y="2610620"/>
                </a:lnTo>
                <a:lnTo>
                  <a:pt x="4238190" y="3453714"/>
                </a:lnTo>
                <a:lnTo>
                  <a:pt x="0" y="3453715"/>
                </a:lnTo>
                <a:close/>
              </a:path>
            </a:pathLst>
          </a:custGeom>
          <a:solidFill>
            <a:srgbClr val="F7B7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 rot="3514614">
            <a:off x="9473516" y="1292287"/>
            <a:ext cx="5218984" cy="3198268"/>
          </a:xfrm>
          <a:custGeom>
            <a:avLst/>
            <a:gdLst>
              <a:gd name="connsiteX0" fmla="*/ 0 w 5218984"/>
              <a:gd name="connsiteY0" fmla="*/ 329184 h 3198268"/>
              <a:gd name="connsiteX1" fmla="*/ 201117 w 5218984"/>
              <a:gd name="connsiteY1" fmla="*/ 0 h 3198268"/>
              <a:gd name="connsiteX2" fmla="*/ 5218984 w 5218984"/>
              <a:gd name="connsiteY2" fmla="*/ 3065696 h 3198268"/>
              <a:gd name="connsiteX3" fmla="*/ 5218984 w 5218984"/>
              <a:gd name="connsiteY3" fmla="*/ 3198268 h 3198268"/>
              <a:gd name="connsiteX4" fmla="*/ 0 w 5218984"/>
              <a:gd name="connsiteY4" fmla="*/ 3198268 h 3198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18984" h="3198268">
                <a:moveTo>
                  <a:pt x="0" y="329184"/>
                </a:moveTo>
                <a:lnTo>
                  <a:pt x="201117" y="0"/>
                </a:lnTo>
                <a:lnTo>
                  <a:pt x="5218984" y="3065696"/>
                </a:lnTo>
                <a:lnTo>
                  <a:pt x="5218984" y="3198268"/>
                </a:lnTo>
                <a:lnTo>
                  <a:pt x="0" y="3198268"/>
                </a:lnTo>
                <a:close/>
              </a:path>
            </a:pathLst>
          </a:custGeom>
          <a:solidFill>
            <a:srgbClr val="96B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 rot="3514614">
            <a:off x="9582508" y="2062789"/>
            <a:ext cx="5218984" cy="3193397"/>
          </a:xfrm>
          <a:custGeom>
            <a:avLst/>
            <a:gdLst>
              <a:gd name="connsiteX0" fmla="*/ 0 w 5218984"/>
              <a:gd name="connsiteY0" fmla="*/ 0 h 3193397"/>
              <a:gd name="connsiteX1" fmla="*/ 5218984 w 5218984"/>
              <a:gd name="connsiteY1" fmla="*/ 3188570 h 3193397"/>
              <a:gd name="connsiteX2" fmla="*/ 5218984 w 5218984"/>
              <a:gd name="connsiteY2" fmla="*/ 3193394 h 3193397"/>
              <a:gd name="connsiteX3" fmla="*/ 5218983 w 5218984"/>
              <a:gd name="connsiteY3" fmla="*/ 3193397 h 3193397"/>
              <a:gd name="connsiteX4" fmla="*/ 0 w 5218984"/>
              <a:gd name="connsiteY4" fmla="*/ 3193397 h 3193397"/>
              <a:gd name="connsiteX5" fmla="*/ 0 w 5218984"/>
              <a:gd name="connsiteY5" fmla="*/ 0 h 3193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18984" h="3193397">
                <a:moveTo>
                  <a:pt x="0" y="0"/>
                </a:moveTo>
                <a:lnTo>
                  <a:pt x="5218984" y="3188570"/>
                </a:lnTo>
                <a:lnTo>
                  <a:pt x="5218984" y="3193394"/>
                </a:lnTo>
                <a:lnTo>
                  <a:pt x="5218983" y="3193397"/>
                </a:lnTo>
                <a:lnTo>
                  <a:pt x="0" y="3193397"/>
                </a:lnTo>
                <a:lnTo>
                  <a:pt x="0" y="0"/>
                </a:lnTo>
                <a:close/>
              </a:path>
            </a:pathLst>
          </a:cu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3514614">
            <a:off x="12589478" y="6401324"/>
            <a:ext cx="2146" cy="4824"/>
          </a:xfrm>
          <a:custGeom>
            <a:avLst/>
            <a:gdLst>
              <a:gd name="connsiteX0" fmla="*/ 0 w 2146"/>
              <a:gd name="connsiteY0" fmla="*/ 0 h 4824"/>
              <a:gd name="connsiteX1" fmla="*/ 2146 w 2146"/>
              <a:gd name="connsiteY1" fmla="*/ 1312 h 4824"/>
              <a:gd name="connsiteX2" fmla="*/ 0 w 2146"/>
              <a:gd name="connsiteY2" fmla="*/ 4824 h 4824"/>
              <a:gd name="connsiteX3" fmla="*/ 0 w 2146"/>
              <a:gd name="connsiteY3" fmla="*/ 0 h 4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6" h="4824">
                <a:moveTo>
                  <a:pt x="0" y="0"/>
                </a:moveTo>
                <a:lnTo>
                  <a:pt x="2146" y="1312"/>
                </a:lnTo>
                <a:lnTo>
                  <a:pt x="0" y="482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 rot="1232592">
            <a:off x="-747676" y="1545364"/>
            <a:ext cx="1495351" cy="3990323"/>
          </a:xfrm>
          <a:custGeom>
            <a:avLst/>
            <a:gdLst>
              <a:gd name="connsiteX0" fmla="*/ 0 w 1495351"/>
              <a:gd name="connsiteY0" fmla="*/ 0 h 3990323"/>
              <a:gd name="connsiteX1" fmla="*/ 1495351 w 1495351"/>
              <a:gd name="connsiteY1" fmla="*/ 0 h 3990323"/>
              <a:gd name="connsiteX2" fmla="*/ 1495351 w 1495351"/>
              <a:gd name="connsiteY2" fmla="*/ 3990323 h 3990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95351" h="3990323">
                <a:moveTo>
                  <a:pt x="0" y="0"/>
                </a:moveTo>
                <a:lnTo>
                  <a:pt x="1495351" y="0"/>
                </a:lnTo>
                <a:lnTo>
                  <a:pt x="1495351" y="3990323"/>
                </a:lnTo>
                <a:close/>
              </a:path>
            </a:pathLst>
          </a:custGeom>
          <a:solidFill>
            <a:srgbClr val="F7B7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2777666" y="2429756"/>
            <a:ext cx="572464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财务数据分析报告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420870" y="1906270"/>
            <a:ext cx="239395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汉仪润圆-65简" panose="00020600040101010101" pitchFamily="18" charset="-122"/>
              </a:rPr>
              <a:t>Analysis Report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汉仪润圆-65简" panose="00020600040101010101" pitchFamily="18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397949" y="35069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财务分析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561256" y="3541699"/>
            <a:ext cx="45719" cy="29988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4775354" y="35069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数据分析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960676" y="3530889"/>
            <a:ext cx="45719" cy="29988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/>
          <p:cNvSpPr txBox="1"/>
          <p:nvPr/>
        </p:nvSpPr>
        <p:spPr>
          <a:xfrm>
            <a:off x="6208155" y="35069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费用分析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346876" y="3541699"/>
            <a:ext cx="45719" cy="29988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2311417" y="4064919"/>
            <a:ext cx="662903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Lorem ipsum dolor sit amet, consectetuer adipiscing elit. Aenean commodo ligula eget dolor. Lorem ipsum dolor sit amet, consectetuer adipiscing elit. Aenean commodo ligula eget dolor.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4950846" y="4709619"/>
            <a:ext cx="214098" cy="214098"/>
          </a:xfrm>
          <a:prstGeom prst="ellipse">
            <a:avLst/>
          </a:prstGeom>
          <a:solidFill>
            <a:srgbClr val="96B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5394433" y="4709619"/>
            <a:ext cx="214098" cy="214098"/>
          </a:xfrm>
          <a:prstGeom prst="ellipse">
            <a:avLst/>
          </a:pr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5792297" y="4709619"/>
            <a:ext cx="214098" cy="214098"/>
          </a:xfrm>
          <a:prstGeom prst="ellipse">
            <a:avLst/>
          </a:prstGeom>
          <a:solidFill>
            <a:srgbClr val="96B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圆角矩形 58"/>
          <p:cNvSpPr/>
          <p:nvPr/>
        </p:nvSpPr>
        <p:spPr>
          <a:xfrm>
            <a:off x="4607613" y="5063556"/>
            <a:ext cx="1790080" cy="295275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4806420" y="5060001"/>
            <a:ext cx="13901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汇报人：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XXX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0"/>
          <p:cNvSpPr/>
          <p:nvPr/>
        </p:nvSpPr>
        <p:spPr>
          <a:xfrm rot="3514614">
            <a:off x="12589478" y="6401324"/>
            <a:ext cx="2146" cy="4824"/>
          </a:xfrm>
          <a:custGeom>
            <a:avLst/>
            <a:gdLst>
              <a:gd name="connsiteX0" fmla="*/ 0 w 2146"/>
              <a:gd name="connsiteY0" fmla="*/ 0 h 4824"/>
              <a:gd name="connsiteX1" fmla="*/ 2146 w 2146"/>
              <a:gd name="connsiteY1" fmla="*/ 1312 h 4824"/>
              <a:gd name="connsiteX2" fmla="*/ 0 w 2146"/>
              <a:gd name="connsiteY2" fmla="*/ 4824 h 4824"/>
              <a:gd name="connsiteX3" fmla="*/ 0 w 2146"/>
              <a:gd name="connsiteY3" fmla="*/ 0 h 4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6" h="4824">
                <a:moveTo>
                  <a:pt x="0" y="0"/>
                </a:moveTo>
                <a:lnTo>
                  <a:pt x="2146" y="1312"/>
                </a:lnTo>
                <a:lnTo>
                  <a:pt x="0" y="482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5400000">
            <a:off x="-128588" y="300038"/>
            <a:ext cx="723900" cy="466726"/>
          </a:xfrm>
          <a:prstGeom prst="triangle">
            <a:avLst/>
          </a:pr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594740" y="33334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预算完成情况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514600" y="533402"/>
            <a:ext cx="2290189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1713689" y="1866900"/>
            <a:ext cx="3524250" cy="3886200"/>
          </a:xfrm>
          <a:prstGeom prst="rect">
            <a:avLst/>
          </a:pr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34175" y="1866900"/>
            <a:ext cx="3524250" cy="3886200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03722" y="2066953"/>
            <a:ext cx="3144184" cy="34671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182984" y="235264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预算完成情况</a:t>
            </a:r>
            <a:endParaRPr lang="zh-CN" altLang="en-US" sz="2000" dirty="0">
              <a:solidFill>
                <a:schemeClr val="bg1"/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82984" y="2938059"/>
            <a:ext cx="26176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 smtClean="0">
                <a:solidFill>
                  <a:schemeClr val="bg1"/>
                </a:solidFill>
                <a:latin typeface="+mj-lt"/>
              </a:rPr>
              <a:t>Lorem ipsum dolor sit amet, consectetuer adipiscing elit. Aenean commodo ligula eget dolor.</a:t>
            </a:r>
            <a:r>
              <a:rPr lang="zh-CN" altLang="en-US" sz="1100" dirty="0">
                <a:solidFill>
                  <a:schemeClr val="bg1"/>
                </a:solidFill>
                <a:latin typeface="+mj-lt"/>
              </a:rPr>
              <a:t> Lorem ipsum dolor sit amet, consectetuer adipiscing elit. Aenean commodo ligula eget dolor</a:t>
            </a:r>
            <a:r>
              <a:rPr lang="zh-CN" altLang="en-US" sz="1100" dirty="0" smtClean="0">
                <a:solidFill>
                  <a:schemeClr val="bg1"/>
                </a:solidFill>
                <a:latin typeface="+mj-lt"/>
              </a:rPr>
              <a:t>.</a:t>
            </a:r>
            <a:r>
              <a:rPr lang="zh-CN" altLang="en-US" sz="1100" dirty="0" smtClean="0">
                <a:solidFill>
                  <a:schemeClr val="bg1"/>
                </a:solidFill>
                <a:latin typeface="+mj-lt"/>
              </a:rPr>
              <a:t> Lorem ipsum dolor sit amet, consectetuer adipiscing elit.</a:t>
            </a:r>
            <a:r>
              <a:rPr lang="zh-CN" altLang="en-US" sz="1100" dirty="0">
                <a:solidFill>
                  <a:schemeClr val="bg1"/>
                </a:solidFill>
              </a:rPr>
              <a:t> Lorem ipsum dolor sit amet, consectetuer adipiscing elit. Aenean commodo ligula eget dolor. Lorem ipsum dolor sit amet, consectetuer adipiscing elit. Aenean commodo ligula eget dolor. </a:t>
            </a:r>
            <a:endParaRPr lang="zh-CN" altLang="en-US" sz="1100" dirty="0">
              <a:solidFill>
                <a:schemeClr val="bg1"/>
              </a:solidFill>
              <a:latin typeface="+mj-lt"/>
            </a:endParaRPr>
          </a:p>
          <a:p>
            <a:endParaRPr lang="zh-CN" alt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70595" y="4817298"/>
            <a:ext cx="5148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=</a:t>
            </a:r>
            <a:endParaRPr lang="zh-CN" altLang="en-US" sz="4000" dirty="0">
              <a:solidFill>
                <a:schemeClr val="bg1"/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019925" y="2152650"/>
            <a:ext cx="1333500" cy="1457325"/>
          </a:xfrm>
          <a:prstGeom prst="rect">
            <a:avLst/>
          </a:pr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639175" y="2152649"/>
            <a:ext cx="1333500" cy="1457325"/>
          </a:xfrm>
          <a:prstGeom prst="rect">
            <a:avLst/>
          </a:pr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019925" y="3952874"/>
            <a:ext cx="1333500" cy="1457325"/>
          </a:xfrm>
          <a:prstGeom prst="rect">
            <a:avLst/>
          </a:pr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639175" y="3952873"/>
            <a:ext cx="1333500" cy="1457325"/>
          </a:xfrm>
          <a:prstGeom prst="rect">
            <a:avLst/>
          </a:pr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195195" y="2588923"/>
            <a:ext cx="9829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50$</a:t>
            </a:r>
            <a:endParaRPr lang="zh-CN" altLang="en-US" sz="3200" dirty="0">
              <a:solidFill>
                <a:schemeClr val="bg1"/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814444" y="2588923"/>
            <a:ext cx="9829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70$</a:t>
            </a:r>
            <a:endParaRPr lang="zh-CN" altLang="en-US" sz="3200" dirty="0">
              <a:solidFill>
                <a:schemeClr val="bg1"/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195195" y="4379623"/>
            <a:ext cx="9829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90$</a:t>
            </a:r>
            <a:endParaRPr lang="zh-CN" altLang="en-US" sz="3200" dirty="0">
              <a:solidFill>
                <a:schemeClr val="bg1"/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814444" y="4379623"/>
            <a:ext cx="9829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70$</a:t>
            </a:r>
            <a:endParaRPr lang="zh-CN" altLang="en-US" sz="3200" dirty="0">
              <a:solidFill>
                <a:schemeClr val="bg1"/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0" grpId="0"/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420461" y="2162175"/>
            <a:ext cx="1703739" cy="1581178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3514614">
            <a:off x="12589478" y="6401324"/>
            <a:ext cx="2146" cy="4824"/>
          </a:xfrm>
          <a:custGeom>
            <a:avLst/>
            <a:gdLst>
              <a:gd name="connsiteX0" fmla="*/ 0 w 2146"/>
              <a:gd name="connsiteY0" fmla="*/ 0 h 4824"/>
              <a:gd name="connsiteX1" fmla="*/ 2146 w 2146"/>
              <a:gd name="connsiteY1" fmla="*/ 1312 h 4824"/>
              <a:gd name="connsiteX2" fmla="*/ 0 w 2146"/>
              <a:gd name="connsiteY2" fmla="*/ 4824 h 4824"/>
              <a:gd name="connsiteX3" fmla="*/ 0 w 2146"/>
              <a:gd name="connsiteY3" fmla="*/ 0 h 4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6" h="4824">
                <a:moveTo>
                  <a:pt x="0" y="0"/>
                </a:moveTo>
                <a:lnTo>
                  <a:pt x="2146" y="1312"/>
                </a:lnTo>
                <a:lnTo>
                  <a:pt x="0" y="482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5400000">
            <a:off x="-128588" y="300038"/>
            <a:ext cx="723900" cy="466726"/>
          </a:xfrm>
          <a:prstGeom prst="triangle">
            <a:avLst/>
          </a:pr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594740" y="33334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预算完成情况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514600" y="533402"/>
            <a:ext cx="2290189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1628775" y="2333625"/>
            <a:ext cx="1314450" cy="1266825"/>
          </a:xfrm>
          <a:prstGeom prst="rect">
            <a:avLst/>
          </a:pr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88672" y="2686050"/>
            <a:ext cx="1703739" cy="1581178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96986" y="2857500"/>
            <a:ext cx="1314450" cy="1266825"/>
          </a:xfrm>
          <a:prstGeom prst="rect">
            <a:avLst/>
          </a:pr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56883" y="2686050"/>
            <a:ext cx="1703739" cy="1581178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565197" y="2857500"/>
            <a:ext cx="1314450" cy="1266825"/>
          </a:xfrm>
          <a:prstGeom prst="rect">
            <a:avLst/>
          </a:pr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825094" y="2162175"/>
            <a:ext cx="1703739" cy="1581178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033408" y="2333625"/>
            <a:ext cx="1314450" cy="1266825"/>
          </a:xfrm>
          <a:prstGeom prst="rect">
            <a:avLst/>
          </a:pr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3124200" y="3143250"/>
            <a:ext cx="764472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592411" y="3600450"/>
            <a:ext cx="764472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8060622" y="3057525"/>
            <a:ext cx="764472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hape 23264"/>
          <p:cNvSpPr/>
          <p:nvPr/>
        </p:nvSpPr>
        <p:spPr>
          <a:xfrm>
            <a:off x="9451503" y="2686050"/>
            <a:ext cx="450919" cy="5152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84" h="21600" extrusionOk="0">
                <a:moveTo>
                  <a:pt x="11431" y="0"/>
                </a:moveTo>
                <a:lnTo>
                  <a:pt x="5790" y="4941"/>
                </a:lnTo>
                <a:cubicBezTo>
                  <a:pt x="5322" y="5350"/>
                  <a:pt x="5322" y="6020"/>
                  <a:pt x="5790" y="6430"/>
                </a:cubicBezTo>
                <a:cubicBezTo>
                  <a:pt x="6018" y="6626"/>
                  <a:pt x="6330" y="6728"/>
                  <a:pt x="6641" y="6728"/>
                </a:cubicBezTo>
                <a:cubicBezTo>
                  <a:pt x="6951" y="6728"/>
                  <a:pt x="7264" y="6626"/>
                  <a:pt x="7491" y="6430"/>
                </a:cubicBezTo>
                <a:lnTo>
                  <a:pt x="10241" y="4022"/>
                </a:lnTo>
                <a:lnTo>
                  <a:pt x="10241" y="11023"/>
                </a:lnTo>
                <a:cubicBezTo>
                  <a:pt x="10241" y="11604"/>
                  <a:pt x="10770" y="12066"/>
                  <a:pt x="11431" y="12066"/>
                </a:cubicBezTo>
                <a:cubicBezTo>
                  <a:pt x="12092" y="12066"/>
                  <a:pt x="12650" y="11604"/>
                  <a:pt x="12650" y="11023"/>
                </a:cubicBezTo>
                <a:lnTo>
                  <a:pt x="12650" y="4022"/>
                </a:lnTo>
                <a:lnTo>
                  <a:pt x="15400" y="6430"/>
                </a:lnTo>
                <a:cubicBezTo>
                  <a:pt x="15622" y="6626"/>
                  <a:pt x="15912" y="6728"/>
                  <a:pt x="16222" y="6728"/>
                </a:cubicBezTo>
                <a:cubicBezTo>
                  <a:pt x="16533" y="6728"/>
                  <a:pt x="16845" y="6626"/>
                  <a:pt x="17072" y="6430"/>
                </a:cubicBezTo>
                <a:cubicBezTo>
                  <a:pt x="17542" y="6020"/>
                  <a:pt x="17542" y="5350"/>
                  <a:pt x="17072" y="4941"/>
                </a:cubicBezTo>
                <a:lnTo>
                  <a:pt x="11431" y="0"/>
                </a:lnTo>
                <a:close/>
                <a:moveTo>
                  <a:pt x="3579" y="7945"/>
                </a:moveTo>
                <a:cubicBezTo>
                  <a:pt x="3064" y="7945"/>
                  <a:pt x="2610" y="8234"/>
                  <a:pt x="2446" y="8665"/>
                </a:cubicBezTo>
                <a:lnTo>
                  <a:pt x="64" y="14971"/>
                </a:lnTo>
                <a:cubicBezTo>
                  <a:pt x="18" y="15079"/>
                  <a:pt x="8" y="15180"/>
                  <a:pt x="8" y="15294"/>
                </a:cubicBezTo>
                <a:cubicBezTo>
                  <a:pt x="-10" y="15294"/>
                  <a:pt x="8" y="20557"/>
                  <a:pt x="8" y="20557"/>
                </a:cubicBezTo>
                <a:cubicBezTo>
                  <a:pt x="8" y="21138"/>
                  <a:pt x="537" y="21600"/>
                  <a:pt x="1198" y="21600"/>
                </a:cubicBezTo>
                <a:lnTo>
                  <a:pt x="20389" y="21600"/>
                </a:lnTo>
                <a:cubicBezTo>
                  <a:pt x="21051" y="21600"/>
                  <a:pt x="21579" y="21138"/>
                  <a:pt x="21579" y="20557"/>
                </a:cubicBezTo>
                <a:cubicBezTo>
                  <a:pt x="21579" y="20557"/>
                  <a:pt x="21590" y="15294"/>
                  <a:pt x="21579" y="15294"/>
                </a:cubicBezTo>
                <a:cubicBezTo>
                  <a:pt x="21579" y="15181"/>
                  <a:pt x="21563" y="15079"/>
                  <a:pt x="21523" y="14971"/>
                </a:cubicBezTo>
                <a:lnTo>
                  <a:pt x="19142" y="8665"/>
                </a:lnTo>
                <a:cubicBezTo>
                  <a:pt x="18978" y="8234"/>
                  <a:pt x="18495" y="7945"/>
                  <a:pt x="17979" y="7945"/>
                </a:cubicBezTo>
                <a:lnTo>
                  <a:pt x="13189" y="7945"/>
                </a:lnTo>
                <a:lnTo>
                  <a:pt x="13189" y="10030"/>
                </a:lnTo>
                <a:lnTo>
                  <a:pt x="17129" y="10030"/>
                </a:lnTo>
                <a:lnTo>
                  <a:pt x="19142" y="15294"/>
                </a:lnTo>
                <a:lnTo>
                  <a:pt x="2474" y="15294"/>
                </a:lnTo>
                <a:lnTo>
                  <a:pt x="4458" y="10030"/>
                </a:lnTo>
                <a:lnTo>
                  <a:pt x="8398" y="10030"/>
                </a:lnTo>
                <a:lnTo>
                  <a:pt x="8398" y="7945"/>
                </a:lnTo>
                <a:lnTo>
                  <a:pt x="3579" y="7945"/>
                </a:ln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20" name="Shape 23267"/>
          <p:cNvSpPr/>
          <p:nvPr/>
        </p:nvSpPr>
        <p:spPr>
          <a:xfrm>
            <a:off x="2113235" y="2667012"/>
            <a:ext cx="358025" cy="5152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84" h="21600" extrusionOk="0">
                <a:moveTo>
                  <a:pt x="10807" y="0"/>
                </a:moveTo>
                <a:cubicBezTo>
                  <a:pt x="4853" y="0"/>
                  <a:pt x="0" y="3353"/>
                  <a:pt x="0" y="7494"/>
                </a:cubicBezTo>
                <a:cubicBezTo>
                  <a:pt x="0" y="9576"/>
                  <a:pt x="989" y="10803"/>
                  <a:pt x="1858" y="11866"/>
                </a:cubicBezTo>
                <a:cubicBezTo>
                  <a:pt x="2615" y="12795"/>
                  <a:pt x="3351" y="13658"/>
                  <a:pt x="3592" y="15247"/>
                </a:cubicBezTo>
                <a:cubicBezTo>
                  <a:pt x="3657" y="16188"/>
                  <a:pt x="4748" y="16927"/>
                  <a:pt x="6100" y="16927"/>
                </a:cubicBezTo>
                <a:lnTo>
                  <a:pt x="15483" y="16927"/>
                </a:lnTo>
                <a:cubicBezTo>
                  <a:pt x="16386" y="16938"/>
                  <a:pt x="17230" y="16614"/>
                  <a:pt x="17682" y="16087"/>
                </a:cubicBezTo>
                <a:cubicBezTo>
                  <a:pt x="17971" y="15751"/>
                  <a:pt x="18021" y="15365"/>
                  <a:pt x="18053" y="15096"/>
                </a:cubicBezTo>
                <a:cubicBezTo>
                  <a:pt x="18053" y="15063"/>
                  <a:pt x="18084" y="15032"/>
                  <a:pt x="18084" y="15010"/>
                </a:cubicBezTo>
                <a:cubicBezTo>
                  <a:pt x="18356" y="13589"/>
                  <a:pt x="19048" y="12761"/>
                  <a:pt x="19757" y="11888"/>
                </a:cubicBezTo>
                <a:cubicBezTo>
                  <a:pt x="20626" y="10823"/>
                  <a:pt x="21584" y="9598"/>
                  <a:pt x="21584" y="7516"/>
                </a:cubicBezTo>
                <a:cubicBezTo>
                  <a:pt x="21600" y="3352"/>
                  <a:pt x="16762" y="0"/>
                  <a:pt x="10807" y="0"/>
                </a:cubicBezTo>
                <a:close/>
                <a:moveTo>
                  <a:pt x="10807" y="1120"/>
                </a:moveTo>
                <a:cubicBezTo>
                  <a:pt x="15877" y="1120"/>
                  <a:pt x="20004" y="3969"/>
                  <a:pt x="20004" y="7494"/>
                </a:cubicBezTo>
                <a:cubicBezTo>
                  <a:pt x="20004" y="10864"/>
                  <a:pt x="17167" y="11357"/>
                  <a:pt x="16474" y="14838"/>
                </a:cubicBezTo>
                <a:cubicBezTo>
                  <a:pt x="16442" y="15028"/>
                  <a:pt x="16417" y="15338"/>
                  <a:pt x="16288" y="15505"/>
                </a:cubicBezTo>
                <a:cubicBezTo>
                  <a:pt x="16130" y="15696"/>
                  <a:pt x="15853" y="15807"/>
                  <a:pt x="15514" y="15807"/>
                </a:cubicBezTo>
                <a:lnTo>
                  <a:pt x="6100" y="15807"/>
                </a:lnTo>
                <a:cubicBezTo>
                  <a:pt x="5586" y="15807"/>
                  <a:pt x="5202" y="15530"/>
                  <a:pt x="5202" y="15182"/>
                </a:cubicBezTo>
                <a:cubicBezTo>
                  <a:pt x="4638" y="11389"/>
                  <a:pt x="1610" y="10986"/>
                  <a:pt x="1610" y="7516"/>
                </a:cubicBezTo>
                <a:cubicBezTo>
                  <a:pt x="1610" y="3979"/>
                  <a:pt x="5738" y="1120"/>
                  <a:pt x="10807" y="1120"/>
                </a:cubicBezTo>
                <a:close/>
                <a:moveTo>
                  <a:pt x="15081" y="2757"/>
                </a:moveTo>
                <a:cubicBezTo>
                  <a:pt x="15028" y="2748"/>
                  <a:pt x="14945" y="2794"/>
                  <a:pt x="14833" y="2929"/>
                </a:cubicBezTo>
                <a:cubicBezTo>
                  <a:pt x="14334" y="3533"/>
                  <a:pt x="13530" y="4032"/>
                  <a:pt x="12758" y="4458"/>
                </a:cubicBezTo>
                <a:cubicBezTo>
                  <a:pt x="11519" y="5129"/>
                  <a:pt x="10241" y="5751"/>
                  <a:pt x="9228" y="6590"/>
                </a:cubicBezTo>
                <a:cubicBezTo>
                  <a:pt x="7941" y="7676"/>
                  <a:pt x="7658" y="9199"/>
                  <a:pt x="8237" y="10531"/>
                </a:cubicBezTo>
                <a:cubicBezTo>
                  <a:pt x="8366" y="10821"/>
                  <a:pt x="8571" y="10822"/>
                  <a:pt x="8733" y="10531"/>
                </a:cubicBezTo>
                <a:cubicBezTo>
                  <a:pt x="9086" y="9827"/>
                  <a:pt x="9649" y="9142"/>
                  <a:pt x="10343" y="8571"/>
                </a:cubicBezTo>
                <a:cubicBezTo>
                  <a:pt x="11630" y="7497"/>
                  <a:pt x="13246" y="6605"/>
                  <a:pt x="14245" y="5362"/>
                </a:cubicBezTo>
                <a:cubicBezTo>
                  <a:pt x="14808" y="4658"/>
                  <a:pt x="15061" y="3822"/>
                  <a:pt x="15143" y="2993"/>
                </a:cubicBezTo>
                <a:cubicBezTo>
                  <a:pt x="15159" y="2837"/>
                  <a:pt x="15133" y="2765"/>
                  <a:pt x="15081" y="2757"/>
                </a:cubicBezTo>
                <a:close/>
                <a:moveTo>
                  <a:pt x="15576" y="5513"/>
                </a:moveTo>
                <a:cubicBezTo>
                  <a:pt x="15504" y="5512"/>
                  <a:pt x="15402" y="5583"/>
                  <a:pt x="15328" y="5728"/>
                </a:cubicBezTo>
                <a:cubicBezTo>
                  <a:pt x="14574" y="7206"/>
                  <a:pt x="12644" y="8217"/>
                  <a:pt x="11148" y="9346"/>
                </a:cubicBezTo>
                <a:cubicBezTo>
                  <a:pt x="10326" y="9962"/>
                  <a:pt x="9768" y="10736"/>
                  <a:pt x="9414" y="11565"/>
                </a:cubicBezTo>
                <a:cubicBezTo>
                  <a:pt x="8964" y="12460"/>
                  <a:pt x="8819" y="13445"/>
                  <a:pt x="9011" y="14407"/>
                </a:cubicBezTo>
                <a:cubicBezTo>
                  <a:pt x="9091" y="14766"/>
                  <a:pt x="9866" y="14604"/>
                  <a:pt x="9785" y="14256"/>
                </a:cubicBezTo>
                <a:cubicBezTo>
                  <a:pt x="9625" y="13484"/>
                  <a:pt x="9711" y="12723"/>
                  <a:pt x="10033" y="11995"/>
                </a:cubicBezTo>
                <a:cubicBezTo>
                  <a:pt x="10934" y="11446"/>
                  <a:pt x="12211" y="11154"/>
                  <a:pt x="13161" y="10638"/>
                </a:cubicBezTo>
                <a:cubicBezTo>
                  <a:pt x="14659" y="9832"/>
                  <a:pt x="15692" y="8804"/>
                  <a:pt x="15855" y="7473"/>
                </a:cubicBezTo>
                <a:cubicBezTo>
                  <a:pt x="15953" y="6901"/>
                  <a:pt x="15893" y="6310"/>
                  <a:pt x="15731" y="5728"/>
                </a:cubicBezTo>
                <a:cubicBezTo>
                  <a:pt x="15691" y="5577"/>
                  <a:pt x="15648" y="5514"/>
                  <a:pt x="15576" y="5513"/>
                </a:cubicBezTo>
                <a:close/>
                <a:moveTo>
                  <a:pt x="6472" y="17917"/>
                </a:moveTo>
                <a:cubicBezTo>
                  <a:pt x="5650" y="17917"/>
                  <a:pt x="4955" y="18287"/>
                  <a:pt x="4955" y="18736"/>
                </a:cubicBezTo>
                <a:cubicBezTo>
                  <a:pt x="4955" y="19183"/>
                  <a:pt x="5634" y="19533"/>
                  <a:pt x="6472" y="19533"/>
                </a:cubicBezTo>
                <a:lnTo>
                  <a:pt x="15421" y="19533"/>
                </a:lnTo>
                <a:cubicBezTo>
                  <a:pt x="16243" y="19533"/>
                  <a:pt x="16908" y="19183"/>
                  <a:pt x="16908" y="18736"/>
                </a:cubicBezTo>
                <a:cubicBezTo>
                  <a:pt x="16908" y="18276"/>
                  <a:pt x="16243" y="17917"/>
                  <a:pt x="15421" y="17917"/>
                </a:cubicBezTo>
                <a:lnTo>
                  <a:pt x="6472" y="17917"/>
                </a:lnTo>
                <a:close/>
                <a:moveTo>
                  <a:pt x="6472" y="19985"/>
                </a:moveTo>
                <a:cubicBezTo>
                  <a:pt x="5650" y="19985"/>
                  <a:pt x="4955" y="20355"/>
                  <a:pt x="4955" y="20803"/>
                </a:cubicBezTo>
                <a:cubicBezTo>
                  <a:pt x="4955" y="21251"/>
                  <a:pt x="5634" y="21600"/>
                  <a:pt x="6472" y="21600"/>
                </a:cubicBezTo>
                <a:lnTo>
                  <a:pt x="15421" y="21600"/>
                </a:lnTo>
                <a:cubicBezTo>
                  <a:pt x="16243" y="21600"/>
                  <a:pt x="16908" y="21251"/>
                  <a:pt x="16908" y="20803"/>
                </a:cubicBezTo>
                <a:cubicBezTo>
                  <a:pt x="16908" y="20355"/>
                  <a:pt x="16243" y="19985"/>
                  <a:pt x="15421" y="19985"/>
                </a:cubicBezTo>
                <a:lnTo>
                  <a:pt x="6472" y="19985"/>
                </a:ln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21" name="Shape 23268"/>
          <p:cNvSpPr/>
          <p:nvPr/>
        </p:nvSpPr>
        <p:spPr>
          <a:xfrm>
            <a:off x="4478507" y="3239578"/>
            <a:ext cx="524068" cy="5152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17" h="21600" extrusionOk="0">
                <a:moveTo>
                  <a:pt x="6193" y="0"/>
                </a:moveTo>
                <a:cubicBezTo>
                  <a:pt x="5251" y="0"/>
                  <a:pt x="4300" y="95"/>
                  <a:pt x="3380" y="314"/>
                </a:cubicBezTo>
                <a:cubicBezTo>
                  <a:pt x="2339" y="561"/>
                  <a:pt x="1314" y="1007"/>
                  <a:pt x="378" y="1545"/>
                </a:cubicBezTo>
                <a:cubicBezTo>
                  <a:pt x="79" y="1718"/>
                  <a:pt x="-16" y="1999"/>
                  <a:pt x="24" y="2269"/>
                </a:cubicBezTo>
                <a:cubicBezTo>
                  <a:pt x="15" y="2323"/>
                  <a:pt x="0" y="2376"/>
                  <a:pt x="0" y="2438"/>
                </a:cubicBezTo>
                <a:cubicBezTo>
                  <a:pt x="141" y="6516"/>
                  <a:pt x="166" y="10594"/>
                  <a:pt x="166" y="14674"/>
                </a:cubicBezTo>
                <a:cubicBezTo>
                  <a:pt x="166" y="14764"/>
                  <a:pt x="169" y="14842"/>
                  <a:pt x="189" y="14915"/>
                </a:cubicBezTo>
                <a:cubicBezTo>
                  <a:pt x="200" y="15075"/>
                  <a:pt x="281" y="15236"/>
                  <a:pt x="449" y="15373"/>
                </a:cubicBezTo>
                <a:cubicBezTo>
                  <a:pt x="2189" y="16784"/>
                  <a:pt x="4510" y="17594"/>
                  <a:pt x="6783" y="17594"/>
                </a:cubicBezTo>
                <a:cubicBezTo>
                  <a:pt x="7443" y="17594"/>
                  <a:pt x="8086" y="17516"/>
                  <a:pt x="8721" y="17377"/>
                </a:cubicBezTo>
                <a:cubicBezTo>
                  <a:pt x="8599" y="16995"/>
                  <a:pt x="8520" y="16603"/>
                  <a:pt x="8462" y="16194"/>
                </a:cubicBezTo>
                <a:cubicBezTo>
                  <a:pt x="8447" y="16082"/>
                  <a:pt x="8424" y="15968"/>
                  <a:pt x="8414" y="15856"/>
                </a:cubicBezTo>
                <a:cubicBezTo>
                  <a:pt x="8401" y="15859"/>
                  <a:pt x="8381" y="15854"/>
                  <a:pt x="8367" y="15856"/>
                </a:cubicBezTo>
                <a:cubicBezTo>
                  <a:pt x="7889" y="15946"/>
                  <a:pt x="7416" y="16007"/>
                  <a:pt x="6925" y="16025"/>
                </a:cubicBezTo>
                <a:cubicBezTo>
                  <a:pt x="6809" y="16031"/>
                  <a:pt x="6690" y="16025"/>
                  <a:pt x="6571" y="16025"/>
                </a:cubicBezTo>
                <a:cubicBezTo>
                  <a:pt x="5931" y="16025"/>
                  <a:pt x="5280" y="15968"/>
                  <a:pt x="4656" y="15832"/>
                </a:cubicBezTo>
                <a:cubicBezTo>
                  <a:pt x="4125" y="15717"/>
                  <a:pt x="3615" y="15533"/>
                  <a:pt x="3120" y="15301"/>
                </a:cubicBezTo>
                <a:cubicBezTo>
                  <a:pt x="2911" y="15203"/>
                  <a:pt x="1631" y="14631"/>
                  <a:pt x="1631" y="14384"/>
                </a:cubicBezTo>
                <a:cubicBezTo>
                  <a:pt x="1631" y="13853"/>
                  <a:pt x="1634" y="13323"/>
                  <a:pt x="1631" y="12791"/>
                </a:cubicBezTo>
                <a:cubicBezTo>
                  <a:pt x="3261" y="13605"/>
                  <a:pt x="5020" y="14046"/>
                  <a:pt x="6760" y="14046"/>
                </a:cubicBezTo>
                <a:cubicBezTo>
                  <a:pt x="7348" y="14046"/>
                  <a:pt x="7927" y="14005"/>
                  <a:pt x="8509" y="13901"/>
                </a:cubicBezTo>
                <a:cubicBezTo>
                  <a:pt x="8620" y="13301"/>
                  <a:pt x="8800" y="12722"/>
                  <a:pt x="9052" y="12188"/>
                </a:cubicBezTo>
                <a:cubicBezTo>
                  <a:pt x="8283" y="12408"/>
                  <a:pt x="7504" y="12526"/>
                  <a:pt x="6713" y="12526"/>
                </a:cubicBezTo>
                <a:cubicBezTo>
                  <a:pt x="5037" y="12526"/>
                  <a:pt x="3357" y="12056"/>
                  <a:pt x="1796" y="11174"/>
                </a:cubicBezTo>
                <a:cubicBezTo>
                  <a:pt x="1740" y="11142"/>
                  <a:pt x="1687" y="11119"/>
                  <a:pt x="1631" y="11102"/>
                </a:cubicBezTo>
                <a:cubicBezTo>
                  <a:pt x="1630" y="10599"/>
                  <a:pt x="1610" y="10085"/>
                  <a:pt x="1607" y="9581"/>
                </a:cubicBezTo>
                <a:cubicBezTo>
                  <a:pt x="3474" y="10239"/>
                  <a:pt x="5412" y="10667"/>
                  <a:pt x="7327" y="10667"/>
                </a:cubicBezTo>
                <a:cubicBezTo>
                  <a:pt x="8370" y="10667"/>
                  <a:pt x="9426" y="10541"/>
                  <a:pt x="10447" y="10257"/>
                </a:cubicBezTo>
                <a:cubicBezTo>
                  <a:pt x="10747" y="9967"/>
                  <a:pt x="11066" y="9708"/>
                  <a:pt x="11416" y="9485"/>
                </a:cubicBezTo>
                <a:cubicBezTo>
                  <a:pt x="11917" y="9161"/>
                  <a:pt x="12457" y="8900"/>
                  <a:pt x="13047" y="8737"/>
                </a:cubicBezTo>
                <a:cubicBezTo>
                  <a:pt x="13046" y="8784"/>
                  <a:pt x="13047" y="8834"/>
                  <a:pt x="13047" y="8881"/>
                </a:cubicBezTo>
                <a:cubicBezTo>
                  <a:pt x="13121" y="8868"/>
                  <a:pt x="13184" y="8844"/>
                  <a:pt x="13259" y="8833"/>
                </a:cubicBezTo>
                <a:cubicBezTo>
                  <a:pt x="13547" y="8790"/>
                  <a:pt x="13847" y="8761"/>
                  <a:pt x="14134" y="8761"/>
                </a:cubicBezTo>
                <a:cubicBezTo>
                  <a:pt x="15450" y="8761"/>
                  <a:pt x="16694" y="9215"/>
                  <a:pt x="17726" y="9967"/>
                </a:cubicBezTo>
                <a:cubicBezTo>
                  <a:pt x="18555" y="9886"/>
                  <a:pt x="19359" y="9685"/>
                  <a:pt x="20161" y="9364"/>
                </a:cubicBezTo>
                <a:cubicBezTo>
                  <a:pt x="20159" y="9662"/>
                  <a:pt x="20164" y="9960"/>
                  <a:pt x="20161" y="10257"/>
                </a:cubicBezTo>
                <a:cubicBezTo>
                  <a:pt x="19729" y="10551"/>
                  <a:pt x="19297" y="10797"/>
                  <a:pt x="18837" y="10981"/>
                </a:cubicBezTo>
                <a:cubicBezTo>
                  <a:pt x="19109" y="11295"/>
                  <a:pt x="19334" y="11631"/>
                  <a:pt x="19546" y="11995"/>
                </a:cubicBezTo>
                <a:cubicBezTo>
                  <a:pt x="19751" y="11903"/>
                  <a:pt x="19964" y="11816"/>
                  <a:pt x="20161" y="11705"/>
                </a:cubicBezTo>
                <a:cubicBezTo>
                  <a:pt x="20160" y="12130"/>
                  <a:pt x="20161" y="12559"/>
                  <a:pt x="20161" y="12984"/>
                </a:cubicBezTo>
                <a:cubicBezTo>
                  <a:pt x="20161" y="13017"/>
                  <a:pt x="20138" y="13038"/>
                  <a:pt x="20090" y="13081"/>
                </a:cubicBezTo>
                <a:cubicBezTo>
                  <a:pt x="19932" y="12713"/>
                  <a:pt x="19760" y="12345"/>
                  <a:pt x="19546" y="12019"/>
                </a:cubicBezTo>
                <a:cubicBezTo>
                  <a:pt x="19543" y="12013"/>
                  <a:pt x="19550" y="12000"/>
                  <a:pt x="19546" y="11995"/>
                </a:cubicBezTo>
                <a:cubicBezTo>
                  <a:pt x="19306" y="11627"/>
                  <a:pt x="19042" y="11286"/>
                  <a:pt x="18743" y="10981"/>
                </a:cubicBezTo>
                <a:cubicBezTo>
                  <a:pt x="18240" y="10467"/>
                  <a:pt x="17661" y="10070"/>
                  <a:pt x="17041" y="9774"/>
                </a:cubicBezTo>
                <a:cubicBezTo>
                  <a:pt x="16363" y="9452"/>
                  <a:pt x="15616" y="9267"/>
                  <a:pt x="14867" y="9267"/>
                </a:cubicBezTo>
                <a:cubicBezTo>
                  <a:pt x="14603" y="9267"/>
                  <a:pt x="14352" y="9274"/>
                  <a:pt x="14087" y="9316"/>
                </a:cubicBezTo>
                <a:cubicBezTo>
                  <a:pt x="13997" y="9330"/>
                  <a:pt x="13893" y="9345"/>
                  <a:pt x="13803" y="9364"/>
                </a:cubicBezTo>
                <a:cubicBezTo>
                  <a:pt x="13759" y="9374"/>
                  <a:pt x="13728" y="9401"/>
                  <a:pt x="13685" y="9412"/>
                </a:cubicBezTo>
                <a:cubicBezTo>
                  <a:pt x="13602" y="9431"/>
                  <a:pt x="13530" y="9437"/>
                  <a:pt x="13448" y="9461"/>
                </a:cubicBezTo>
                <a:cubicBezTo>
                  <a:pt x="13365" y="9485"/>
                  <a:pt x="13270" y="9505"/>
                  <a:pt x="13188" y="9533"/>
                </a:cubicBezTo>
                <a:cubicBezTo>
                  <a:pt x="13030" y="9587"/>
                  <a:pt x="12890" y="9660"/>
                  <a:pt x="12739" y="9726"/>
                </a:cubicBezTo>
                <a:cubicBezTo>
                  <a:pt x="12380" y="9884"/>
                  <a:pt x="12041" y="10081"/>
                  <a:pt x="11723" y="10305"/>
                </a:cubicBezTo>
                <a:cubicBezTo>
                  <a:pt x="11665" y="10349"/>
                  <a:pt x="11591" y="10381"/>
                  <a:pt x="11534" y="10426"/>
                </a:cubicBezTo>
                <a:cubicBezTo>
                  <a:pt x="11510" y="10444"/>
                  <a:pt x="11487" y="10455"/>
                  <a:pt x="11463" y="10474"/>
                </a:cubicBezTo>
                <a:cubicBezTo>
                  <a:pt x="11380" y="10540"/>
                  <a:pt x="11307" y="10620"/>
                  <a:pt x="11227" y="10691"/>
                </a:cubicBezTo>
                <a:cubicBezTo>
                  <a:pt x="11182" y="10729"/>
                  <a:pt x="11129" y="10748"/>
                  <a:pt x="11085" y="10788"/>
                </a:cubicBezTo>
                <a:cubicBezTo>
                  <a:pt x="10885" y="10976"/>
                  <a:pt x="10694" y="11200"/>
                  <a:pt x="10518" y="11415"/>
                </a:cubicBezTo>
                <a:cubicBezTo>
                  <a:pt x="10407" y="11549"/>
                  <a:pt x="10310" y="11682"/>
                  <a:pt x="10210" y="11826"/>
                </a:cubicBezTo>
                <a:cubicBezTo>
                  <a:pt x="9806" y="12412"/>
                  <a:pt x="9504" y="13060"/>
                  <a:pt x="9312" y="13756"/>
                </a:cubicBezTo>
                <a:cubicBezTo>
                  <a:pt x="9288" y="13847"/>
                  <a:pt x="9264" y="13953"/>
                  <a:pt x="9241" y="14046"/>
                </a:cubicBezTo>
                <a:cubicBezTo>
                  <a:pt x="9222" y="14135"/>
                  <a:pt x="9211" y="14223"/>
                  <a:pt x="9194" y="14312"/>
                </a:cubicBezTo>
                <a:cubicBezTo>
                  <a:pt x="9140" y="14613"/>
                  <a:pt x="9110" y="14901"/>
                  <a:pt x="9100" y="15204"/>
                </a:cubicBezTo>
                <a:cubicBezTo>
                  <a:pt x="9097" y="15291"/>
                  <a:pt x="9075" y="15384"/>
                  <a:pt x="9076" y="15470"/>
                </a:cubicBezTo>
                <a:cubicBezTo>
                  <a:pt x="9077" y="15556"/>
                  <a:pt x="9095" y="15650"/>
                  <a:pt x="9100" y="15735"/>
                </a:cubicBezTo>
                <a:cubicBezTo>
                  <a:pt x="9109" y="15913"/>
                  <a:pt x="9121" y="16088"/>
                  <a:pt x="9147" y="16266"/>
                </a:cubicBezTo>
                <a:cubicBezTo>
                  <a:pt x="9194" y="16608"/>
                  <a:pt x="9261" y="16935"/>
                  <a:pt x="9360" y="17256"/>
                </a:cubicBezTo>
                <a:cubicBezTo>
                  <a:pt x="9384" y="17337"/>
                  <a:pt x="9426" y="17418"/>
                  <a:pt x="9454" y="17497"/>
                </a:cubicBezTo>
                <a:cubicBezTo>
                  <a:pt x="9481" y="17575"/>
                  <a:pt x="9494" y="17660"/>
                  <a:pt x="9525" y="17739"/>
                </a:cubicBezTo>
                <a:cubicBezTo>
                  <a:pt x="10417" y="20016"/>
                  <a:pt x="12548" y="21600"/>
                  <a:pt x="14937" y="21600"/>
                </a:cubicBezTo>
                <a:cubicBezTo>
                  <a:pt x="15201" y="21600"/>
                  <a:pt x="15455" y="21566"/>
                  <a:pt x="15717" y="21528"/>
                </a:cubicBezTo>
                <a:cubicBezTo>
                  <a:pt x="17039" y="21335"/>
                  <a:pt x="18857" y="20217"/>
                  <a:pt x="19664" y="19090"/>
                </a:cubicBezTo>
                <a:cubicBezTo>
                  <a:pt x="20572" y="17825"/>
                  <a:pt x="20899" y="16214"/>
                  <a:pt x="20586" y="14553"/>
                </a:cubicBezTo>
                <a:cubicBezTo>
                  <a:pt x="20572" y="14473"/>
                  <a:pt x="20533" y="14391"/>
                  <a:pt x="20515" y="14312"/>
                </a:cubicBezTo>
                <a:cubicBezTo>
                  <a:pt x="20506" y="14270"/>
                  <a:pt x="20502" y="14232"/>
                  <a:pt x="20492" y="14191"/>
                </a:cubicBezTo>
                <a:cubicBezTo>
                  <a:pt x="20706" y="14052"/>
                  <a:pt x="20937" y="13908"/>
                  <a:pt x="21130" y="13756"/>
                </a:cubicBezTo>
                <a:cubicBezTo>
                  <a:pt x="21266" y="13647"/>
                  <a:pt x="21311" y="13521"/>
                  <a:pt x="21319" y="13394"/>
                </a:cubicBezTo>
                <a:cubicBezTo>
                  <a:pt x="21336" y="13336"/>
                  <a:pt x="21342" y="13273"/>
                  <a:pt x="21342" y="13201"/>
                </a:cubicBezTo>
                <a:cubicBezTo>
                  <a:pt x="21342" y="10654"/>
                  <a:pt x="21357" y="8100"/>
                  <a:pt x="21413" y="5551"/>
                </a:cubicBezTo>
                <a:cubicBezTo>
                  <a:pt x="21427" y="4893"/>
                  <a:pt x="21584" y="4096"/>
                  <a:pt x="21484" y="3451"/>
                </a:cubicBezTo>
                <a:cubicBezTo>
                  <a:pt x="21414" y="3008"/>
                  <a:pt x="20519" y="2605"/>
                  <a:pt x="20184" y="2462"/>
                </a:cubicBezTo>
                <a:cubicBezTo>
                  <a:pt x="19484" y="2162"/>
                  <a:pt x="18726" y="1960"/>
                  <a:pt x="17986" y="1786"/>
                </a:cubicBezTo>
                <a:cubicBezTo>
                  <a:pt x="16517" y="1440"/>
                  <a:pt x="14990" y="1443"/>
                  <a:pt x="13519" y="1786"/>
                </a:cubicBezTo>
                <a:cubicBezTo>
                  <a:pt x="13328" y="1831"/>
                  <a:pt x="13122" y="1895"/>
                  <a:pt x="12928" y="1955"/>
                </a:cubicBezTo>
                <a:cubicBezTo>
                  <a:pt x="12911" y="1937"/>
                  <a:pt x="12900" y="1924"/>
                  <a:pt x="12881" y="1907"/>
                </a:cubicBezTo>
                <a:cubicBezTo>
                  <a:pt x="12505" y="1559"/>
                  <a:pt x="11912" y="1284"/>
                  <a:pt x="11629" y="1158"/>
                </a:cubicBezTo>
                <a:cubicBezTo>
                  <a:pt x="10764" y="782"/>
                  <a:pt x="9822" y="531"/>
                  <a:pt x="8911" y="314"/>
                </a:cubicBezTo>
                <a:cubicBezTo>
                  <a:pt x="8021" y="100"/>
                  <a:pt x="7104" y="0"/>
                  <a:pt x="6193" y="0"/>
                </a:cubicBezTo>
                <a:close/>
                <a:moveTo>
                  <a:pt x="6216" y="1520"/>
                </a:moveTo>
                <a:cubicBezTo>
                  <a:pt x="7771" y="1520"/>
                  <a:pt x="9312" y="1865"/>
                  <a:pt x="10778" y="2510"/>
                </a:cubicBezTo>
                <a:cubicBezTo>
                  <a:pt x="9583" y="3251"/>
                  <a:pt x="8194" y="3596"/>
                  <a:pt x="6783" y="3596"/>
                </a:cubicBezTo>
                <a:cubicBezTo>
                  <a:pt x="5167" y="3596"/>
                  <a:pt x="3541" y="3148"/>
                  <a:pt x="2151" y="2365"/>
                </a:cubicBezTo>
                <a:cubicBezTo>
                  <a:pt x="3460" y="1796"/>
                  <a:pt x="4837" y="1520"/>
                  <a:pt x="6216" y="1520"/>
                </a:cubicBezTo>
                <a:close/>
                <a:moveTo>
                  <a:pt x="16379" y="2775"/>
                </a:moveTo>
                <a:cubicBezTo>
                  <a:pt x="17446" y="2844"/>
                  <a:pt x="18515" y="3114"/>
                  <a:pt x="19523" y="3548"/>
                </a:cubicBezTo>
                <a:cubicBezTo>
                  <a:pt x="17669" y="4672"/>
                  <a:pt x="15216" y="4613"/>
                  <a:pt x="13212" y="3765"/>
                </a:cubicBezTo>
                <a:cubicBezTo>
                  <a:pt x="13224" y="3603"/>
                  <a:pt x="13230" y="3442"/>
                  <a:pt x="13236" y="3282"/>
                </a:cubicBezTo>
                <a:cubicBezTo>
                  <a:pt x="13237" y="3242"/>
                  <a:pt x="13235" y="3202"/>
                  <a:pt x="13236" y="3162"/>
                </a:cubicBezTo>
                <a:cubicBezTo>
                  <a:pt x="14262" y="2833"/>
                  <a:pt x="15320" y="2707"/>
                  <a:pt x="16379" y="2775"/>
                </a:cubicBezTo>
                <a:close/>
                <a:moveTo>
                  <a:pt x="11699" y="3717"/>
                </a:moveTo>
                <a:cubicBezTo>
                  <a:pt x="11686" y="4138"/>
                  <a:pt x="11661" y="4551"/>
                  <a:pt x="11652" y="4972"/>
                </a:cubicBezTo>
                <a:cubicBezTo>
                  <a:pt x="11550" y="5032"/>
                  <a:pt x="11448" y="5084"/>
                  <a:pt x="11345" y="5141"/>
                </a:cubicBezTo>
                <a:cubicBezTo>
                  <a:pt x="9912" y="5903"/>
                  <a:pt x="8334" y="6299"/>
                  <a:pt x="6760" y="6299"/>
                </a:cubicBezTo>
                <a:cubicBezTo>
                  <a:pt x="4976" y="6299"/>
                  <a:pt x="3198" y="5798"/>
                  <a:pt x="1631" y="4779"/>
                </a:cubicBezTo>
                <a:cubicBezTo>
                  <a:pt x="1599" y="4759"/>
                  <a:pt x="1568" y="4746"/>
                  <a:pt x="1537" y="4730"/>
                </a:cubicBezTo>
                <a:cubicBezTo>
                  <a:pt x="1529" y="4414"/>
                  <a:pt x="1522" y="4104"/>
                  <a:pt x="1513" y="3789"/>
                </a:cubicBezTo>
                <a:cubicBezTo>
                  <a:pt x="3069" y="4663"/>
                  <a:pt x="4862" y="5116"/>
                  <a:pt x="6642" y="5116"/>
                </a:cubicBezTo>
                <a:cubicBezTo>
                  <a:pt x="8272" y="5116"/>
                  <a:pt x="9900" y="4710"/>
                  <a:pt x="11321" y="3910"/>
                </a:cubicBezTo>
                <a:cubicBezTo>
                  <a:pt x="11446" y="3840"/>
                  <a:pt x="11578" y="3793"/>
                  <a:pt x="11699" y="3717"/>
                </a:cubicBezTo>
                <a:close/>
                <a:moveTo>
                  <a:pt x="20255" y="4489"/>
                </a:moveTo>
                <a:cubicBezTo>
                  <a:pt x="20246" y="4823"/>
                  <a:pt x="20241" y="5144"/>
                  <a:pt x="20232" y="5478"/>
                </a:cubicBezTo>
                <a:cubicBezTo>
                  <a:pt x="18042" y="6721"/>
                  <a:pt x="15397" y="6878"/>
                  <a:pt x="13118" y="5865"/>
                </a:cubicBezTo>
                <a:cubicBezTo>
                  <a:pt x="13121" y="5704"/>
                  <a:pt x="13114" y="5542"/>
                  <a:pt x="13118" y="5382"/>
                </a:cubicBezTo>
                <a:cubicBezTo>
                  <a:pt x="13121" y="5272"/>
                  <a:pt x="13116" y="5155"/>
                  <a:pt x="13118" y="5044"/>
                </a:cubicBezTo>
                <a:cubicBezTo>
                  <a:pt x="15438" y="5911"/>
                  <a:pt x="18150" y="5788"/>
                  <a:pt x="20255" y="4489"/>
                </a:cubicBezTo>
                <a:close/>
                <a:moveTo>
                  <a:pt x="1584" y="6516"/>
                </a:moveTo>
                <a:cubicBezTo>
                  <a:pt x="3194" y="7399"/>
                  <a:pt x="4970" y="7819"/>
                  <a:pt x="6760" y="7819"/>
                </a:cubicBezTo>
                <a:cubicBezTo>
                  <a:pt x="8336" y="7819"/>
                  <a:pt x="9933" y="7494"/>
                  <a:pt x="11392" y="6830"/>
                </a:cubicBezTo>
                <a:cubicBezTo>
                  <a:pt x="11474" y="6793"/>
                  <a:pt x="11549" y="6749"/>
                  <a:pt x="11629" y="6709"/>
                </a:cubicBezTo>
                <a:cubicBezTo>
                  <a:pt x="11622" y="7198"/>
                  <a:pt x="11611" y="7693"/>
                  <a:pt x="11605" y="8181"/>
                </a:cubicBezTo>
                <a:cubicBezTo>
                  <a:pt x="11537" y="8217"/>
                  <a:pt x="11462" y="8244"/>
                  <a:pt x="11392" y="8278"/>
                </a:cubicBezTo>
                <a:cubicBezTo>
                  <a:pt x="10084" y="8885"/>
                  <a:pt x="8722" y="9147"/>
                  <a:pt x="7351" y="9147"/>
                </a:cubicBezTo>
                <a:cubicBezTo>
                  <a:pt x="5412" y="9147"/>
                  <a:pt x="3469" y="8634"/>
                  <a:pt x="1607" y="7940"/>
                </a:cubicBezTo>
                <a:cubicBezTo>
                  <a:pt x="1603" y="7463"/>
                  <a:pt x="1592" y="6997"/>
                  <a:pt x="1584" y="6516"/>
                </a:cubicBezTo>
                <a:close/>
                <a:moveTo>
                  <a:pt x="20208" y="6878"/>
                </a:moveTo>
                <a:cubicBezTo>
                  <a:pt x="20201" y="7266"/>
                  <a:pt x="20189" y="7649"/>
                  <a:pt x="20184" y="8037"/>
                </a:cubicBezTo>
                <a:cubicBezTo>
                  <a:pt x="17914" y="9142"/>
                  <a:pt x="15437" y="8893"/>
                  <a:pt x="13094" y="8181"/>
                </a:cubicBezTo>
                <a:cubicBezTo>
                  <a:pt x="13095" y="8052"/>
                  <a:pt x="13092" y="7925"/>
                  <a:pt x="13094" y="7795"/>
                </a:cubicBezTo>
                <a:cubicBezTo>
                  <a:pt x="13097" y="7587"/>
                  <a:pt x="13091" y="7376"/>
                  <a:pt x="13094" y="7168"/>
                </a:cubicBezTo>
                <a:cubicBezTo>
                  <a:pt x="15386" y="8033"/>
                  <a:pt x="17980" y="7933"/>
                  <a:pt x="20208" y="6878"/>
                </a:cubicBezTo>
                <a:close/>
                <a:moveTo>
                  <a:pt x="14867" y="10498"/>
                </a:moveTo>
                <a:cubicBezTo>
                  <a:pt x="15716" y="10498"/>
                  <a:pt x="16486" y="10796"/>
                  <a:pt x="17135" y="11246"/>
                </a:cubicBezTo>
                <a:cubicBezTo>
                  <a:pt x="17571" y="11548"/>
                  <a:pt x="17946" y="11929"/>
                  <a:pt x="18270" y="12357"/>
                </a:cubicBezTo>
                <a:cubicBezTo>
                  <a:pt x="18581" y="12767"/>
                  <a:pt x="18856" y="13214"/>
                  <a:pt x="19050" y="13684"/>
                </a:cubicBezTo>
                <a:cubicBezTo>
                  <a:pt x="19199" y="14050"/>
                  <a:pt x="19311" y="14421"/>
                  <a:pt x="19381" y="14794"/>
                </a:cubicBezTo>
                <a:cubicBezTo>
                  <a:pt x="19384" y="14811"/>
                  <a:pt x="19379" y="14827"/>
                  <a:pt x="19381" y="14842"/>
                </a:cubicBezTo>
                <a:cubicBezTo>
                  <a:pt x="19613" y="16142"/>
                  <a:pt x="19367" y="17396"/>
                  <a:pt x="18672" y="18366"/>
                </a:cubicBezTo>
                <a:cubicBezTo>
                  <a:pt x="18050" y="19231"/>
                  <a:pt x="16562" y="20149"/>
                  <a:pt x="15552" y="20297"/>
                </a:cubicBezTo>
                <a:cubicBezTo>
                  <a:pt x="15347" y="20325"/>
                  <a:pt x="15144" y="20345"/>
                  <a:pt x="14937" y="20345"/>
                </a:cubicBezTo>
                <a:cubicBezTo>
                  <a:pt x="13067" y="20345"/>
                  <a:pt x="11401" y="19101"/>
                  <a:pt x="10683" y="17304"/>
                </a:cubicBezTo>
                <a:cubicBezTo>
                  <a:pt x="10651" y="17227"/>
                  <a:pt x="10615" y="17141"/>
                  <a:pt x="10589" y="17063"/>
                </a:cubicBezTo>
                <a:cubicBezTo>
                  <a:pt x="10563" y="16984"/>
                  <a:pt x="10543" y="16902"/>
                  <a:pt x="10518" y="16821"/>
                </a:cubicBezTo>
                <a:cubicBezTo>
                  <a:pt x="10447" y="16579"/>
                  <a:pt x="10387" y="16330"/>
                  <a:pt x="10352" y="16073"/>
                </a:cubicBezTo>
                <a:cubicBezTo>
                  <a:pt x="10312" y="15800"/>
                  <a:pt x="10298" y="15547"/>
                  <a:pt x="10305" y="15277"/>
                </a:cubicBezTo>
                <a:cubicBezTo>
                  <a:pt x="10307" y="15183"/>
                  <a:pt x="10321" y="15081"/>
                  <a:pt x="10329" y="14987"/>
                </a:cubicBezTo>
                <a:cubicBezTo>
                  <a:pt x="10337" y="14891"/>
                  <a:pt x="10340" y="14793"/>
                  <a:pt x="10352" y="14698"/>
                </a:cubicBezTo>
                <a:cubicBezTo>
                  <a:pt x="10392" y="14421"/>
                  <a:pt x="10458" y="14140"/>
                  <a:pt x="10541" y="13877"/>
                </a:cubicBezTo>
                <a:cubicBezTo>
                  <a:pt x="10576" y="13772"/>
                  <a:pt x="10617" y="13668"/>
                  <a:pt x="10660" y="13563"/>
                </a:cubicBezTo>
                <a:cubicBezTo>
                  <a:pt x="10703" y="13451"/>
                  <a:pt x="10750" y="13359"/>
                  <a:pt x="10801" y="13250"/>
                </a:cubicBezTo>
                <a:cubicBezTo>
                  <a:pt x="10999" y="12839"/>
                  <a:pt x="11240" y="12455"/>
                  <a:pt x="11534" y="12115"/>
                </a:cubicBezTo>
                <a:cubicBezTo>
                  <a:pt x="11986" y="11592"/>
                  <a:pt x="12555" y="11167"/>
                  <a:pt x="13188" y="10884"/>
                </a:cubicBezTo>
                <a:cubicBezTo>
                  <a:pt x="13268" y="10849"/>
                  <a:pt x="13342" y="10820"/>
                  <a:pt x="13425" y="10788"/>
                </a:cubicBezTo>
                <a:cubicBezTo>
                  <a:pt x="13505" y="10757"/>
                  <a:pt x="13601" y="10717"/>
                  <a:pt x="13685" y="10691"/>
                </a:cubicBezTo>
                <a:cubicBezTo>
                  <a:pt x="13747" y="10672"/>
                  <a:pt x="13810" y="10659"/>
                  <a:pt x="13874" y="10643"/>
                </a:cubicBezTo>
                <a:cubicBezTo>
                  <a:pt x="13938" y="10627"/>
                  <a:pt x="13996" y="10608"/>
                  <a:pt x="14063" y="10595"/>
                </a:cubicBezTo>
                <a:cubicBezTo>
                  <a:pt x="14336" y="10536"/>
                  <a:pt x="14596" y="10498"/>
                  <a:pt x="14867" y="10498"/>
                </a:cubicBezTo>
                <a:close/>
                <a:moveTo>
                  <a:pt x="14394" y="11584"/>
                </a:moveTo>
                <a:cubicBezTo>
                  <a:pt x="14240" y="11584"/>
                  <a:pt x="14110" y="11628"/>
                  <a:pt x="14016" y="11729"/>
                </a:cubicBezTo>
                <a:cubicBezTo>
                  <a:pt x="13925" y="11826"/>
                  <a:pt x="13890" y="11962"/>
                  <a:pt x="13898" y="12115"/>
                </a:cubicBezTo>
                <a:cubicBezTo>
                  <a:pt x="13779" y="12130"/>
                  <a:pt x="13653" y="12162"/>
                  <a:pt x="13543" y="12188"/>
                </a:cubicBezTo>
                <a:cubicBezTo>
                  <a:pt x="13435" y="12213"/>
                  <a:pt x="13335" y="12247"/>
                  <a:pt x="13236" y="12284"/>
                </a:cubicBezTo>
                <a:cubicBezTo>
                  <a:pt x="13151" y="12316"/>
                  <a:pt x="13078" y="12339"/>
                  <a:pt x="12999" y="12381"/>
                </a:cubicBezTo>
                <a:cubicBezTo>
                  <a:pt x="12913" y="12426"/>
                  <a:pt x="12817" y="12471"/>
                  <a:pt x="12739" y="12526"/>
                </a:cubicBezTo>
                <a:cubicBezTo>
                  <a:pt x="12632" y="12602"/>
                  <a:pt x="12543" y="12695"/>
                  <a:pt x="12456" y="12791"/>
                </a:cubicBezTo>
                <a:cubicBezTo>
                  <a:pt x="12404" y="12848"/>
                  <a:pt x="12355" y="12921"/>
                  <a:pt x="12314" y="12984"/>
                </a:cubicBezTo>
                <a:cubicBezTo>
                  <a:pt x="12110" y="13310"/>
                  <a:pt x="12044" y="13721"/>
                  <a:pt x="12149" y="14143"/>
                </a:cubicBezTo>
                <a:cubicBezTo>
                  <a:pt x="12161" y="14202"/>
                  <a:pt x="12200" y="14256"/>
                  <a:pt x="12219" y="14312"/>
                </a:cubicBezTo>
                <a:cubicBezTo>
                  <a:pt x="12323" y="14614"/>
                  <a:pt x="12491" y="14882"/>
                  <a:pt x="12716" y="15084"/>
                </a:cubicBezTo>
                <a:cubicBezTo>
                  <a:pt x="12784" y="15147"/>
                  <a:pt x="12854" y="15205"/>
                  <a:pt x="12928" y="15253"/>
                </a:cubicBezTo>
                <a:cubicBezTo>
                  <a:pt x="13001" y="15299"/>
                  <a:pt x="13087" y="15342"/>
                  <a:pt x="13165" y="15373"/>
                </a:cubicBezTo>
                <a:cubicBezTo>
                  <a:pt x="13180" y="15380"/>
                  <a:pt x="13197" y="15392"/>
                  <a:pt x="13212" y="15398"/>
                </a:cubicBezTo>
                <a:cubicBezTo>
                  <a:pt x="13484" y="15498"/>
                  <a:pt x="13768" y="15540"/>
                  <a:pt x="14039" y="15591"/>
                </a:cubicBezTo>
                <a:cubicBezTo>
                  <a:pt x="14056" y="16150"/>
                  <a:pt x="14054" y="16750"/>
                  <a:pt x="14063" y="17377"/>
                </a:cubicBezTo>
                <a:cubicBezTo>
                  <a:pt x="13766" y="17210"/>
                  <a:pt x="13482" y="16970"/>
                  <a:pt x="13283" y="16749"/>
                </a:cubicBezTo>
                <a:cubicBezTo>
                  <a:pt x="13172" y="16626"/>
                  <a:pt x="13034" y="16556"/>
                  <a:pt x="12881" y="16556"/>
                </a:cubicBezTo>
                <a:cubicBezTo>
                  <a:pt x="12654" y="16556"/>
                  <a:pt x="12431" y="16724"/>
                  <a:pt x="12338" y="16942"/>
                </a:cubicBezTo>
                <a:cubicBezTo>
                  <a:pt x="12252" y="17143"/>
                  <a:pt x="12279" y="17352"/>
                  <a:pt x="12432" y="17521"/>
                </a:cubicBezTo>
                <a:cubicBezTo>
                  <a:pt x="12846" y="17982"/>
                  <a:pt x="13465" y="18376"/>
                  <a:pt x="14087" y="18607"/>
                </a:cubicBezTo>
                <a:lnTo>
                  <a:pt x="14087" y="18800"/>
                </a:lnTo>
                <a:cubicBezTo>
                  <a:pt x="14085" y="18963"/>
                  <a:pt x="14146" y="19103"/>
                  <a:pt x="14252" y="19211"/>
                </a:cubicBezTo>
                <a:cubicBezTo>
                  <a:pt x="14363" y="19324"/>
                  <a:pt x="14513" y="19404"/>
                  <a:pt x="14677" y="19404"/>
                </a:cubicBezTo>
                <a:cubicBezTo>
                  <a:pt x="14934" y="19404"/>
                  <a:pt x="15220" y="19217"/>
                  <a:pt x="15221" y="18849"/>
                </a:cubicBezTo>
                <a:lnTo>
                  <a:pt x="15221" y="18825"/>
                </a:lnTo>
                <a:cubicBezTo>
                  <a:pt x="15697" y="18808"/>
                  <a:pt x="16082" y="18645"/>
                  <a:pt x="16403" y="18342"/>
                </a:cubicBezTo>
                <a:cubicBezTo>
                  <a:pt x="16961" y="17814"/>
                  <a:pt x="17324" y="17070"/>
                  <a:pt x="17301" y="16435"/>
                </a:cubicBezTo>
                <a:cubicBezTo>
                  <a:pt x="17288" y="16060"/>
                  <a:pt x="17150" y="15734"/>
                  <a:pt x="16899" y="15470"/>
                </a:cubicBezTo>
                <a:cubicBezTo>
                  <a:pt x="16850" y="15421"/>
                  <a:pt x="16787" y="15370"/>
                  <a:pt x="16734" y="15325"/>
                </a:cubicBezTo>
                <a:cubicBezTo>
                  <a:pt x="16252" y="14931"/>
                  <a:pt x="15687" y="14747"/>
                  <a:pt x="15127" y="14625"/>
                </a:cubicBezTo>
                <a:cubicBezTo>
                  <a:pt x="15121" y="14462"/>
                  <a:pt x="15110" y="14305"/>
                  <a:pt x="15103" y="14143"/>
                </a:cubicBezTo>
                <a:cubicBezTo>
                  <a:pt x="15093" y="13880"/>
                  <a:pt x="15091" y="13607"/>
                  <a:pt x="15079" y="13346"/>
                </a:cubicBezTo>
                <a:cubicBezTo>
                  <a:pt x="15273" y="13398"/>
                  <a:pt x="15434" y="13485"/>
                  <a:pt x="15599" y="13563"/>
                </a:cubicBezTo>
                <a:cubicBezTo>
                  <a:pt x="15917" y="13713"/>
                  <a:pt x="16257" y="13506"/>
                  <a:pt x="16332" y="13153"/>
                </a:cubicBezTo>
                <a:cubicBezTo>
                  <a:pt x="16367" y="12993"/>
                  <a:pt x="16342" y="12820"/>
                  <a:pt x="16237" y="12670"/>
                </a:cubicBezTo>
                <a:cubicBezTo>
                  <a:pt x="16183" y="12592"/>
                  <a:pt x="16104" y="12525"/>
                  <a:pt x="16001" y="12477"/>
                </a:cubicBezTo>
                <a:cubicBezTo>
                  <a:pt x="15707" y="12338"/>
                  <a:pt x="15358" y="12227"/>
                  <a:pt x="15008" y="12164"/>
                </a:cubicBezTo>
                <a:cubicBezTo>
                  <a:pt x="14991" y="11778"/>
                  <a:pt x="14680" y="11584"/>
                  <a:pt x="14394" y="11584"/>
                </a:cubicBezTo>
                <a:close/>
                <a:moveTo>
                  <a:pt x="13945" y="13274"/>
                </a:moveTo>
                <a:cubicBezTo>
                  <a:pt x="13954" y="13465"/>
                  <a:pt x="13960" y="13663"/>
                  <a:pt x="13968" y="13853"/>
                </a:cubicBezTo>
                <a:cubicBezTo>
                  <a:pt x="13975" y="14040"/>
                  <a:pt x="13985" y="14222"/>
                  <a:pt x="13992" y="14408"/>
                </a:cubicBezTo>
                <a:cubicBezTo>
                  <a:pt x="13916" y="14391"/>
                  <a:pt x="13830" y="14379"/>
                  <a:pt x="13756" y="14360"/>
                </a:cubicBezTo>
                <a:cubicBezTo>
                  <a:pt x="13493" y="14293"/>
                  <a:pt x="13283" y="14060"/>
                  <a:pt x="13259" y="13829"/>
                </a:cubicBezTo>
                <a:cubicBezTo>
                  <a:pt x="13250" y="13735"/>
                  <a:pt x="13280" y="13663"/>
                  <a:pt x="13330" y="13587"/>
                </a:cubicBezTo>
                <a:cubicBezTo>
                  <a:pt x="13378" y="13518"/>
                  <a:pt x="13448" y="13443"/>
                  <a:pt x="13543" y="13394"/>
                </a:cubicBezTo>
                <a:cubicBezTo>
                  <a:pt x="13659" y="13334"/>
                  <a:pt x="13794" y="13300"/>
                  <a:pt x="13945" y="13274"/>
                </a:cubicBezTo>
                <a:close/>
                <a:moveTo>
                  <a:pt x="15174" y="15832"/>
                </a:moveTo>
                <a:cubicBezTo>
                  <a:pt x="15524" y="15927"/>
                  <a:pt x="15791" y="16031"/>
                  <a:pt x="16025" y="16194"/>
                </a:cubicBezTo>
                <a:cubicBezTo>
                  <a:pt x="16135" y="16272"/>
                  <a:pt x="16190" y="16389"/>
                  <a:pt x="16190" y="16532"/>
                </a:cubicBezTo>
                <a:cubicBezTo>
                  <a:pt x="16190" y="16893"/>
                  <a:pt x="15832" y="17360"/>
                  <a:pt x="15599" y="17521"/>
                </a:cubicBezTo>
                <a:cubicBezTo>
                  <a:pt x="15481" y="17602"/>
                  <a:pt x="15350" y="17648"/>
                  <a:pt x="15197" y="17666"/>
                </a:cubicBezTo>
                <a:cubicBezTo>
                  <a:pt x="15189" y="17025"/>
                  <a:pt x="15192" y="16426"/>
                  <a:pt x="15174" y="15832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22" name="Shape 23271"/>
          <p:cNvSpPr/>
          <p:nvPr/>
        </p:nvSpPr>
        <p:spPr>
          <a:xfrm>
            <a:off x="6964827" y="3182217"/>
            <a:ext cx="515190" cy="5152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726" y="17550"/>
                </a:moveTo>
                <a:cubicBezTo>
                  <a:pt x="4726" y="17922"/>
                  <a:pt x="5026" y="18225"/>
                  <a:pt x="5398" y="18225"/>
                </a:cubicBezTo>
                <a:lnTo>
                  <a:pt x="8774" y="18225"/>
                </a:lnTo>
                <a:cubicBezTo>
                  <a:pt x="9149" y="18225"/>
                  <a:pt x="9448" y="17922"/>
                  <a:pt x="9448" y="17550"/>
                </a:cubicBezTo>
                <a:cubicBezTo>
                  <a:pt x="9448" y="17177"/>
                  <a:pt x="9149" y="16874"/>
                  <a:pt x="8774" y="16874"/>
                </a:cubicBezTo>
                <a:lnTo>
                  <a:pt x="6433" y="16874"/>
                </a:lnTo>
                <a:cubicBezTo>
                  <a:pt x="6713" y="16514"/>
                  <a:pt x="7109" y="16099"/>
                  <a:pt x="7435" y="15760"/>
                </a:cubicBezTo>
                <a:cubicBezTo>
                  <a:pt x="8424" y="14722"/>
                  <a:pt x="9448" y="13647"/>
                  <a:pt x="9448" y="12488"/>
                </a:cubicBezTo>
                <a:cubicBezTo>
                  <a:pt x="9448" y="11185"/>
                  <a:pt x="8391" y="10125"/>
                  <a:pt x="7085" y="10125"/>
                </a:cubicBezTo>
                <a:cubicBezTo>
                  <a:pt x="5784" y="10125"/>
                  <a:pt x="4726" y="11185"/>
                  <a:pt x="4726" y="12488"/>
                </a:cubicBezTo>
                <a:cubicBezTo>
                  <a:pt x="4726" y="12860"/>
                  <a:pt x="5026" y="13163"/>
                  <a:pt x="5398" y="13163"/>
                </a:cubicBezTo>
                <a:cubicBezTo>
                  <a:pt x="5775" y="13163"/>
                  <a:pt x="6074" y="12860"/>
                  <a:pt x="6074" y="12488"/>
                </a:cubicBezTo>
                <a:cubicBezTo>
                  <a:pt x="6074" y="11927"/>
                  <a:pt x="6529" y="11476"/>
                  <a:pt x="7085" y="11476"/>
                </a:cubicBezTo>
                <a:cubicBezTo>
                  <a:pt x="7647" y="11476"/>
                  <a:pt x="8101" y="11927"/>
                  <a:pt x="8101" y="12488"/>
                </a:cubicBezTo>
                <a:cubicBezTo>
                  <a:pt x="8101" y="13107"/>
                  <a:pt x="7188" y="14059"/>
                  <a:pt x="6460" y="14827"/>
                </a:cubicBezTo>
                <a:cubicBezTo>
                  <a:pt x="5526" y="15799"/>
                  <a:pt x="4726" y="16640"/>
                  <a:pt x="4726" y="17550"/>
                </a:cubicBezTo>
                <a:cubicBezTo>
                  <a:pt x="4726" y="17550"/>
                  <a:pt x="4726" y="17550"/>
                  <a:pt x="4726" y="17550"/>
                </a:cubicBezTo>
                <a:close/>
                <a:moveTo>
                  <a:pt x="14511" y="16874"/>
                </a:moveTo>
                <a:cubicBezTo>
                  <a:pt x="13954" y="16874"/>
                  <a:pt x="13499" y="16419"/>
                  <a:pt x="13499" y="15862"/>
                </a:cubicBezTo>
                <a:cubicBezTo>
                  <a:pt x="13499" y="15489"/>
                  <a:pt x="13197" y="15186"/>
                  <a:pt x="12823" y="15186"/>
                </a:cubicBezTo>
                <a:cubicBezTo>
                  <a:pt x="12451" y="15186"/>
                  <a:pt x="12148" y="15489"/>
                  <a:pt x="12148" y="15862"/>
                </a:cubicBezTo>
                <a:cubicBezTo>
                  <a:pt x="12148" y="17163"/>
                  <a:pt x="13210" y="18225"/>
                  <a:pt x="14511" y="18225"/>
                </a:cubicBezTo>
                <a:cubicBezTo>
                  <a:pt x="15814" y="18225"/>
                  <a:pt x="16874" y="17163"/>
                  <a:pt x="16874" y="15862"/>
                </a:cubicBezTo>
                <a:cubicBezTo>
                  <a:pt x="16874" y="15200"/>
                  <a:pt x="16603" y="14603"/>
                  <a:pt x="16162" y="14175"/>
                </a:cubicBezTo>
                <a:cubicBezTo>
                  <a:pt x="16603" y="13746"/>
                  <a:pt x="16874" y="13146"/>
                  <a:pt x="16874" y="12488"/>
                </a:cubicBezTo>
                <a:cubicBezTo>
                  <a:pt x="16874" y="11185"/>
                  <a:pt x="15814" y="10125"/>
                  <a:pt x="14511" y="10125"/>
                </a:cubicBezTo>
                <a:cubicBezTo>
                  <a:pt x="13210" y="10125"/>
                  <a:pt x="12148" y="11185"/>
                  <a:pt x="12148" y="12488"/>
                </a:cubicBezTo>
                <a:cubicBezTo>
                  <a:pt x="12148" y="12860"/>
                  <a:pt x="12451" y="13163"/>
                  <a:pt x="12823" y="13163"/>
                </a:cubicBezTo>
                <a:cubicBezTo>
                  <a:pt x="13197" y="13163"/>
                  <a:pt x="13499" y="12860"/>
                  <a:pt x="13499" y="12488"/>
                </a:cubicBezTo>
                <a:cubicBezTo>
                  <a:pt x="13499" y="11927"/>
                  <a:pt x="13954" y="11476"/>
                  <a:pt x="14511" y="11476"/>
                </a:cubicBezTo>
                <a:cubicBezTo>
                  <a:pt x="15071" y="11476"/>
                  <a:pt x="15523" y="11927"/>
                  <a:pt x="15523" y="12488"/>
                </a:cubicBezTo>
                <a:cubicBezTo>
                  <a:pt x="15523" y="13044"/>
                  <a:pt x="15071" y="13499"/>
                  <a:pt x="14511" y="13499"/>
                </a:cubicBezTo>
                <a:cubicBezTo>
                  <a:pt x="14138" y="13499"/>
                  <a:pt x="13836" y="13802"/>
                  <a:pt x="13836" y="14175"/>
                </a:cubicBezTo>
                <a:cubicBezTo>
                  <a:pt x="13836" y="14547"/>
                  <a:pt x="14138" y="14850"/>
                  <a:pt x="14511" y="14850"/>
                </a:cubicBezTo>
                <a:cubicBezTo>
                  <a:pt x="15071" y="14850"/>
                  <a:pt x="15523" y="15302"/>
                  <a:pt x="15523" y="15862"/>
                </a:cubicBezTo>
                <a:cubicBezTo>
                  <a:pt x="15523" y="16419"/>
                  <a:pt x="15071" y="16874"/>
                  <a:pt x="14511" y="16874"/>
                </a:cubicBezTo>
                <a:cubicBezTo>
                  <a:pt x="14511" y="16874"/>
                  <a:pt x="14511" y="16874"/>
                  <a:pt x="14511" y="16874"/>
                </a:cubicBezTo>
                <a:close/>
                <a:moveTo>
                  <a:pt x="17550" y="4051"/>
                </a:moveTo>
                <a:cubicBezTo>
                  <a:pt x="17922" y="4051"/>
                  <a:pt x="18225" y="3747"/>
                  <a:pt x="18225" y="3375"/>
                </a:cubicBezTo>
                <a:lnTo>
                  <a:pt x="18225" y="677"/>
                </a:lnTo>
                <a:cubicBezTo>
                  <a:pt x="18225" y="304"/>
                  <a:pt x="17922" y="0"/>
                  <a:pt x="17550" y="0"/>
                </a:cubicBezTo>
                <a:cubicBezTo>
                  <a:pt x="17177" y="0"/>
                  <a:pt x="16874" y="304"/>
                  <a:pt x="16874" y="677"/>
                </a:cubicBezTo>
                <a:lnTo>
                  <a:pt x="16874" y="3375"/>
                </a:lnTo>
                <a:cubicBezTo>
                  <a:pt x="16874" y="3747"/>
                  <a:pt x="17177" y="4051"/>
                  <a:pt x="17550" y="4051"/>
                </a:cubicBezTo>
                <a:cubicBezTo>
                  <a:pt x="17550" y="4051"/>
                  <a:pt x="17550" y="4051"/>
                  <a:pt x="17550" y="4051"/>
                </a:cubicBezTo>
                <a:close/>
                <a:moveTo>
                  <a:pt x="14851" y="4051"/>
                </a:moveTo>
                <a:cubicBezTo>
                  <a:pt x="15223" y="4051"/>
                  <a:pt x="15523" y="3747"/>
                  <a:pt x="15523" y="3375"/>
                </a:cubicBezTo>
                <a:lnTo>
                  <a:pt x="15523" y="677"/>
                </a:lnTo>
                <a:cubicBezTo>
                  <a:pt x="15523" y="304"/>
                  <a:pt x="15223" y="0"/>
                  <a:pt x="14851" y="0"/>
                </a:cubicBezTo>
                <a:cubicBezTo>
                  <a:pt x="14475" y="0"/>
                  <a:pt x="14175" y="304"/>
                  <a:pt x="14175" y="677"/>
                </a:cubicBezTo>
                <a:lnTo>
                  <a:pt x="14175" y="3375"/>
                </a:lnTo>
                <a:cubicBezTo>
                  <a:pt x="14175" y="3747"/>
                  <a:pt x="14475" y="4051"/>
                  <a:pt x="14851" y="4051"/>
                </a:cubicBezTo>
                <a:cubicBezTo>
                  <a:pt x="14851" y="4051"/>
                  <a:pt x="14851" y="4051"/>
                  <a:pt x="14851" y="4051"/>
                </a:cubicBezTo>
                <a:close/>
                <a:moveTo>
                  <a:pt x="12148" y="4051"/>
                </a:moveTo>
                <a:cubicBezTo>
                  <a:pt x="12524" y="4051"/>
                  <a:pt x="12823" y="3747"/>
                  <a:pt x="12823" y="3375"/>
                </a:cubicBezTo>
                <a:lnTo>
                  <a:pt x="12823" y="677"/>
                </a:lnTo>
                <a:cubicBezTo>
                  <a:pt x="12823" y="304"/>
                  <a:pt x="12524" y="0"/>
                  <a:pt x="12148" y="0"/>
                </a:cubicBezTo>
                <a:cubicBezTo>
                  <a:pt x="11776" y="0"/>
                  <a:pt x="11476" y="304"/>
                  <a:pt x="11476" y="677"/>
                </a:cubicBezTo>
                <a:lnTo>
                  <a:pt x="11476" y="3375"/>
                </a:lnTo>
                <a:cubicBezTo>
                  <a:pt x="11476" y="3747"/>
                  <a:pt x="11776" y="4051"/>
                  <a:pt x="12148" y="4051"/>
                </a:cubicBezTo>
                <a:cubicBezTo>
                  <a:pt x="12148" y="4051"/>
                  <a:pt x="12148" y="4051"/>
                  <a:pt x="12148" y="4051"/>
                </a:cubicBezTo>
                <a:close/>
                <a:moveTo>
                  <a:pt x="9448" y="4051"/>
                </a:moveTo>
                <a:cubicBezTo>
                  <a:pt x="9821" y="4051"/>
                  <a:pt x="10124" y="3747"/>
                  <a:pt x="10124" y="3375"/>
                </a:cubicBezTo>
                <a:lnTo>
                  <a:pt x="10124" y="677"/>
                </a:lnTo>
                <a:cubicBezTo>
                  <a:pt x="10124" y="304"/>
                  <a:pt x="9821" y="0"/>
                  <a:pt x="9448" y="0"/>
                </a:cubicBezTo>
                <a:cubicBezTo>
                  <a:pt x="9076" y="0"/>
                  <a:pt x="8774" y="304"/>
                  <a:pt x="8774" y="677"/>
                </a:cubicBezTo>
                <a:lnTo>
                  <a:pt x="8774" y="3375"/>
                </a:lnTo>
                <a:cubicBezTo>
                  <a:pt x="8774" y="3747"/>
                  <a:pt x="9076" y="4051"/>
                  <a:pt x="9448" y="4051"/>
                </a:cubicBezTo>
                <a:cubicBezTo>
                  <a:pt x="9448" y="4051"/>
                  <a:pt x="9448" y="4051"/>
                  <a:pt x="9448" y="4051"/>
                </a:cubicBezTo>
                <a:close/>
                <a:moveTo>
                  <a:pt x="6750" y="4051"/>
                </a:moveTo>
                <a:cubicBezTo>
                  <a:pt x="7123" y="4051"/>
                  <a:pt x="7426" y="3747"/>
                  <a:pt x="7426" y="3375"/>
                </a:cubicBezTo>
                <a:lnTo>
                  <a:pt x="7426" y="677"/>
                </a:lnTo>
                <a:cubicBezTo>
                  <a:pt x="7426" y="304"/>
                  <a:pt x="7123" y="0"/>
                  <a:pt x="6750" y="0"/>
                </a:cubicBezTo>
                <a:cubicBezTo>
                  <a:pt x="6377" y="0"/>
                  <a:pt x="6074" y="304"/>
                  <a:pt x="6074" y="677"/>
                </a:cubicBezTo>
                <a:lnTo>
                  <a:pt x="6074" y="3375"/>
                </a:lnTo>
                <a:cubicBezTo>
                  <a:pt x="6074" y="3747"/>
                  <a:pt x="6377" y="4051"/>
                  <a:pt x="6750" y="4051"/>
                </a:cubicBezTo>
                <a:cubicBezTo>
                  <a:pt x="6750" y="4051"/>
                  <a:pt x="6750" y="4051"/>
                  <a:pt x="6750" y="4051"/>
                </a:cubicBezTo>
                <a:close/>
                <a:moveTo>
                  <a:pt x="4051" y="4051"/>
                </a:moveTo>
                <a:cubicBezTo>
                  <a:pt x="4423" y="4051"/>
                  <a:pt x="4726" y="3747"/>
                  <a:pt x="4726" y="3375"/>
                </a:cubicBezTo>
                <a:lnTo>
                  <a:pt x="4726" y="677"/>
                </a:lnTo>
                <a:cubicBezTo>
                  <a:pt x="4726" y="304"/>
                  <a:pt x="4423" y="0"/>
                  <a:pt x="4051" y="0"/>
                </a:cubicBezTo>
                <a:cubicBezTo>
                  <a:pt x="3678" y="0"/>
                  <a:pt x="3375" y="304"/>
                  <a:pt x="3375" y="677"/>
                </a:cubicBezTo>
                <a:lnTo>
                  <a:pt x="3375" y="3375"/>
                </a:lnTo>
                <a:cubicBezTo>
                  <a:pt x="3375" y="3747"/>
                  <a:pt x="3678" y="4051"/>
                  <a:pt x="4051" y="4051"/>
                </a:cubicBezTo>
                <a:cubicBezTo>
                  <a:pt x="4051" y="4051"/>
                  <a:pt x="4051" y="4051"/>
                  <a:pt x="4051" y="4051"/>
                </a:cubicBezTo>
                <a:close/>
                <a:moveTo>
                  <a:pt x="20249" y="19572"/>
                </a:moveTo>
                <a:cubicBezTo>
                  <a:pt x="20249" y="19946"/>
                  <a:pt x="19945" y="20248"/>
                  <a:pt x="19574" y="20248"/>
                </a:cubicBezTo>
                <a:lnTo>
                  <a:pt x="2024" y="20248"/>
                </a:lnTo>
                <a:cubicBezTo>
                  <a:pt x="1651" y="20248"/>
                  <a:pt x="1352" y="19946"/>
                  <a:pt x="1352" y="19572"/>
                </a:cubicBezTo>
                <a:lnTo>
                  <a:pt x="1352" y="8101"/>
                </a:lnTo>
                <a:lnTo>
                  <a:pt x="20249" y="8101"/>
                </a:lnTo>
                <a:cubicBezTo>
                  <a:pt x="20249" y="8101"/>
                  <a:pt x="20249" y="19572"/>
                  <a:pt x="20249" y="19572"/>
                </a:cubicBezTo>
                <a:close/>
                <a:moveTo>
                  <a:pt x="19574" y="1352"/>
                </a:moveTo>
                <a:cubicBezTo>
                  <a:pt x="19201" y="1352"/>
                  <a:pt x="18898" y="1651"/>
                  <a:pt x="18898" y="2023"/>
                </a:cubicBezTo>
                <a:cubicBezTo>
                  <a:pt x="18898" y="2400"/>
                  <a:pt x="19201" y="2700"/>
                  <a:pt x="19574" y="2700"/>
                </a:cubicBezTo>
                <a:cubicBezTo>
                  <a:pt x="19945" y="2700"/>
                  <a:pt x="20249" y="3003"/>
                  <a:pt x="20249" y="3375"/>
                </a:cubicBezTo>
                <a:lnTo>
                  <a:pt x="20249" y="6750"/>
                </a:lnTo>
                <a:lnTo>
                  <a:pt x="1352" y="6750"/>
                </a:lnTo>
                <a:lnTo>
                  <a:pt x="1352" y="3375"/>
                </a:lnTo>
                <a:cubicBezTo>
                  <a:pt x="1352" y="3003"/>
                  <a:pt x="1651" y="2700"/>
                  <a:pt x="2024" y="2700"/>
                </a:cubicBezTo>
                <a:cubicBezTo>
                  <a:pt x="2399" y="2700"/>
                  <a:pt x="2699" y="2400"/>
                  <a:pt x="2699" y="2023"/>
                </a:cubicBezTo>
                <a:cubicBezTo>
                  <a:pt x="2699" y="1651"/>
                  <a:pt x="2399" y="1352"/>
                  <a:pt x="2024" y="1352"/>
                </a:cubicBezTo>
                <a:cubicBezTo>
                  <a:pt x="910" y="1352"/>
                  <a:pt x="0" y="2258"/>
                  <a:pt x="0" y="3375"/>
                </a:cubicBezTo>
                <a:lnTo>
                  <a:pt x="0" y="19572"/>
                </a:lnTo>
                <a:cubicBezTo>
                  <a:pt x="0" y="20690"/>
                  <a:pt x="910" y="21600"/>
                  <a:pt x="2024" y="21600"/>
                </a:cubicBezTo>
                <a:lnTo>
                  <a:pt x="19574" y="21600"/>
                </a:lnTo>
                <a:cubicBezTo>
                  <a:pt x="20690" y="21600"/>
                  <a:pt x="21600" y="20690"/>
                  <a:pt x="21600" y="19572"/>
                </a:cubicBezTo>
                <a:lnTo>
                  <a:pt x="21600" y="3375"/>
                </a:lnTo>
                <a:cubicBezTo>
                  <a:pt x="21600" y="2258"/>
                  <a:pt x="20690" y="1352"/>
                  <a:pt x="19574" y="1352"/>
                </a:cubicBezTo>
                <a:cubicBezTo>
                  <a:pt x="19574" y="1352"/>
                  <a:pt x="19574" y="1352"/>
                  <a:pt x="19574" y="1352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23" name="矩形 22"/>
          <p:cNvSpPr/>
          <p:nvPr/>
        </p:nvSpPr>
        <p:spPr>
          <a:xfrm>
            <a:off x="1390571" y="4307167"/>
            <a:ext cx="2081092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Lorem ipsum dolor sit amet, consectetuer adipiscing elit. Aenean commodo ligula eget dolor.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Lorem ipsum dolor sit amet, consectetuer adipiscing elit. Aenean commodo ligula eget dolor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.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390571" y="393213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预算完成情况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962029" y="4849719"/>
            <a:ext cx="2081092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Lorem ipsum dolor sit amet, consectetuer adipiscing elit. Aenean commodo ligula eget dolor.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Lorem ipsum dolor sit amet, consectetuer adipiscing elit. Aenean commodo ligula eget dolor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.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962029" y="447469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预算完成情况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490962" y="4847576"/>
            <a:ext cx="2081092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Lorem ipsum dolor sit amet, consectetuer adipiscing elit. Aenean commodo ligula eget dolor.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Lorem ipsum dolor sit amet, consectetuer adipiscing elit. Aenean commodo ligula eget dolor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.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490962" y="447254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预算完成情况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959173" y="4272924"/>
            <a:ext cx="2081092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Lorem ipsum dolor sit amet, consectetuer adipiscing elit. Aenean commodo ligula eget dolor.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Lorem ipsum dolor sit amet, consectetuer adipiscing elit. Aenean commodo ligula eget dolor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.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959173" y="3897896"/>
            <a:ext cx="15696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预算完成情况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7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/>
        </p:nvSpPr>
        <p:spPr>
          <a:xfrm>
            <a:off x="5257799" y="3630387"/>
            <a:ext cx="266700" cy="266700"/>
          </a:xfrm>
          <a:prstGeom prst="ellipse">
            <a:avLst/>
          </a:pr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495549" y="2024634"/>
            <a:ext cx="2028825" cy="2552700"/>
          </a:xfrm>
          <a:prstGeom prst="rect">
            <a:avLst/>
          </a:prstGeom>
          <a:solidFill>
            <a:srgbClr val="F7B7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3514614">
            <a:off x="12589478" y="6401324"/>
            <a:ext cx="2146" cy="4824"/>
          </a:xfrm>
          <a:custGeom>
            <a:avLst/>
            <a:gdLst>
              <a:gd name="connsiteX0" fmla="*/ 0 w 2146"/>
              <a:gd name="connsiteY0" fmla="*/ 0 h 4824"/>
              <a:gd name="connsiteX1" fmla="*/ 2146 w 2146"/>
              <a:gd name="connsiteY1" fmla="*/ 1312 h 4824"/>
              <a:gd name="connsiteX2" fmla="*/ 0 w 2146"/>
              <a:gd name="connsiteY2" fmla="*/ 4824 h 4824"/>
              <a:gd name="connsiteX3" fmla="*/ 0 w 2146"/>
              <a:gd name="connsiteY3" fmla="*/ 0 h 4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6" h="4824">
                <a:moveTo>
                  <a:pt x="0" y="0"/>
                </a:moveTo>
                <a:lnTo>
                  <a:pt x="2146" y="1312"/>
                </a:lnTo>
                <a:lnTo>
                  <a:pt x="0" y="482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147690" y="2811613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财务问题及建议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95548" y="2352675"/>
            <a:ext cx="2028825" cy="2552700"/>
          </a:xfrm>
          <a:prstGeom prst="rect">
            <a:avLst/>
          </a:pr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rot="20527726">
            <a:off x="3106862" y="2846752"/>
            <a:ext cx="759993" cy="75999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rot="20527726">
            <a:off x="3106863" y="3621658"/>
            <a:ext cx="759993" cy="75999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250914" y="2872805"/>
            <a:ext cx="5180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0</a:t>
            </a:r>
            <a:endParaRPr lang="zh-CN" altLang="en-US" sz="4000" dirty="0">
              <a:solidFill>
                <a:schemeClr val="bg1"/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256462" y="3647711"/>
            <a:ext cx="5180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4</a:t>
            </a:r>
            <a:endParaRPr lang="zh-CN" altLang="en-US" sz="4000" dirty="0">
              <a:solidFill>
                <a:schemeClr val="bg1"/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29223" y="3504330"/>
            <a:ext cx="16305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+</a:t>
            </a:r>
            <a:r>
              <a:rPr lang="en-US" altLang="zh-CN" sz="2400" dirty="0" smtClean="0"/>
              <a:t> 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输入小标题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219949" y="3630387"/>
            <a:ext cx="266700" cy="266700"/>
          </a:xfrm>
          <a:prstGeom prst="ellipse">
            <a:avLst/>
          </a:pr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7191373" y="3504330"/>
            <a:ext cx="16305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+</a:t>
            </a:r>
            <a:r>
              <a:rPr lang="en-US" altLang="zh-CN" sz="2400" dirty="0" smtClean="0"/>
              <a:t> 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输入小标题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5257799" y="4269431"/>
            <a:ext cx="266700" cy="266700"/>
          </a:xfrm>
          <a:prstGeom prst="ellipse">
            <a:avLst/>
          </a:pr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5229223" y="4143374"/>
            <a:ext cx="16305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+</a:t>
            </a:r>
            <a:r>
              <a:rPr lang="en-US" altLang="zh-CN" sz="2400" dirty="0" smtClean="0"/>
              <a:t> 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输入小标题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7219949" y="4269431"/>
            <a:ext cx="266700" cy="266700"/>
          </a:xfrm>
          <a:prstGeom prst="ellipse">
            <a:avLst/>
          </a:pr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7191373" y="4143374"/>
            <a:ext cx="16305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+</a:t>
            </a:r>
            <a:r>
              <a:rPr lang="en-US" altLang="zh-CN" sz="2400" dirty="0" smtClean="0"/>
              <a:t> 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输入小标题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0"/>
          <p:cNvSpPr/>
          <p:nvPr/>
        </p:nvSpPr>
        <p:spPr>
          <a:xfrm rot="3514614">
            <a:off x="12589478" y="6401324"/>
            <a:ext cx="2146" cy="4824"/>
          </a:xfrm>
          <a:custGeom>
            <a:avLst/>
            <a:gdLst>
              <a:gd name="connsiteX0" fmla="*/ 0 w 2146"/>
              <a:gd name="connsiteY0" fmla="*/ 0 h 4824"/>
              <a:gd name="connsiteX1" fmla="*/ 2146 w 2146"/>
              <a:gd name="connsiteY1" fmla="*/ 1312 h 4824"/>
              <a:gd name="connsiteX2" fmla="*/ 0 w 2146"/>
              <a:gd name="connsiteY2" fmla="*/ 4824 h 4824"/>
              <a:gd name="connsiteX3" fmla="*/ 0 w 2146"/>
              <a:gd name="connsiteY3" fmla="*/ 0 h 4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6" h="4824">
                <a:moveTo>
                  <a:pt x="0" y="0"/>
                </a:moveTo>
                <a:lnTo>
                  <a:pt x="2146" y="1312"/>
                </a:lnTo>
                <a:lnTo>
                  <a:pt x="0" y="482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5400000">
            <a:off x="-128588" y="300038"/>
            <a:ext cx="723900" cy="466726"/>
          </a:xfrm>
          <a:prstGeom prst="triangle">
            <a:avLst/>
          </a:pr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594740" y="333346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财务问题及建议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574769" y="533402"/>
            <a:ext cx="2290189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1662865" y="2095110"/>
            <a:ext cx="3371850" cy="1262445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16774" y="2418836"/>
            <a:ext cx="307947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Lorem ipsum dolor sit amet, consectetuer adipiscing elit. Aenean commodo ligula eget dolor.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Lorem ipsum dolor sit amet, consectetuer adipiscing elit. Aenean commodo ligula eget dolor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.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. 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898955" y="1933002"/>
            <a:ext cx="1691143" cy="387427"/>
          </a:xfrm>
          <a:prstGeom prst="roundRect">
            <a:avLst>
              <a:gd name="adj" fmla="val 50000"/>
            </a:avLst>
          </a:pr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934047" y="195660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财务问题及建议</a:t>
            </a:r>
            <a:endParaRPr lang="zh-CN" altLang="en-US" sz="1600" dirty="0">
              <a:solidFill>
                <a:schemeClr val="bg1"/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62865" y="4390635"/>
            <a:ext cx="3371850" cy="1262445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816774" y="4714361"/>
            <a:ext cx="307947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Lorem ipsum dolor sit amet, consectetuer adipiscing elit. Aenean commodo ligula eget dolor.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Lorem ipsum dolor sit amet, consectetuer adipiscing elit. Aenean commodo ligula eget dolor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.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. 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898955" y="4228527"/>
            <a:ext cx="1691143" cy="387427"/>
          </a:xfrm>
          <a:prstGeom prst="roundRect">
            <a:avLst>
              <a:gd name="adj" fmla="val 50000"/>
            </a:avLst>
          </a:pr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934047" y="425213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财务问题及建议</a:t>
            </a:r>
            <a:endParaRPr lang="zh-CN" altLang="en-US" sz="1600" dirty="0">
              <a:solidFill>
                <a:schemeClr val="bg1"/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928686" y="2095110"/>
            <a:ext cx="3371850" cy="1262445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082595" y="2418836"/>
            <a:ext cx="307947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Lorem ipsum dolor sit amet, consectetuer adipiscing elit. Aenean commodo ligula eget dolor.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Lorem ipsum dolor sit amet, consectetuer adipiscing elit. Aenean commodo ligula eget dolor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.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. 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7164776" y="1933002"/>
            <a:ext cx="1691143" cy="387427"/>
          </a:xfrm>
          <a:prstGeom prst="roundRect">
            <a:avLst>
              <a:gd name="adj" fmla="val 50000"/>
            </a:avLst>
          </a:pr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7199868" y="195660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财务问题及建议</a:t>
            </a:r>
            <a:endParaRPr lang="zh-CN" altLang="en-US" sz="1600" dirty="0">
              <a:solidFill>
                <a:schemeClr val="bg1"/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928686" y="4390635"/>
            <a:ext cx="3371850" cy="1262445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7082595" y="4714361"/>
            <a:ext cx="307947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Lorem ipsum dolor sit amet, consectetuer adipiscing elit. Aenean commodo ligula eget dolor.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Lorem ipsum dolor sit amet, consectetuer adipiscing elit. Aenean commodo ligula eget dolor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.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. 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7164776" y="4228527"/>
            <a:ext cx="1691143" cy="387427"/>
          </a:xfrm>
          <a:prstGeom prst="roundRect">
            <a:avLst>
              <a:gd name="adj" fmla="val 50000"/>
            </a:avLst>
          </a:pr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7199868" y="425213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财务问题及建议</a:t>
            </a:r>
            <a:endParaRPr lang="zh-CN" altLang="en-US" sz="1600" dirty="0">
              <a:solidFill>
                <a:schemeClr val="bg1"/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18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任意多边形 43"/>
          <p:cNvSpPr/>
          <p:nvPr/>
        </p:nvSpPr>
        <p:spPr>
          <a:xfrm rot="1232592">
            <a:off x="-868303" y="915266"/>
            <a:ext cx="2022551" cy="4582287"/>
          </a:xfrm>
          <a:custGeom>
            <a:avLst/>
            <a:gdLst>
              <a:gd name="connsiteX0" fmla="*/ 0 w 2022551"/>
              <a:gd name="connsiteY0" fmla="*/ 0 h 4582287"/>
              <a:gd name="connsiteX1" fmla="*/ 2022551 w 2022551"/>
              <a:gd name="connsiteY1" fmla="*/ 0 h 4582287"/>
              <a:gd name="connsiteX2" fmla="*/ 2022551 w 2022551"/>
              <a:gd name="connsiteY2" fmla="*/ 4582287 h 4582287"/>
              <a:gd name="connsiteX3" fmla="*/ 1717186 w 2022551"/>
              <a:gd name="connsiteY3" fmla="*/ 4582287 h 458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2551" h="4582287">
                <a:moveTo>
                  <a:pt x="0" y="0"/>
                </a:moveTo>
                <a:lnTo>
                  <a:pt x="2022551" y="0"/>
                </a:lnTo>
                <a:lnTo>
                  <a:pt x="2022551" y="4582287"/>
                </a:lnTo>
                <a:lnTo>
                  <a:pt x="1717186" y="4582287"/>
                </a:lnTo>
                <a:close/>
              </a:path>
            </a:pathLst>
          </a:cu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 rot="1232592">
            <a:off x="-859921" y="1973511"/>
            <a:ext cx="1758951" cy="4582287"/>
          </a:xfrm>
          <a:custGeom>
            <a:avLst/>
            <a:gdLst>
              <a:gd name="connsiteX0" fmla="*/ 0 w 1758951"/>
              <a:gd name="connsiteY0" fmla="*/ 0 h 4582287"/>
              <a:gd name="connsiteX1" fmla="*/ 1758951 w 1758951"/>
              <a:gd name="connsiteY1" fmla="*/ 0 h 4582287"/>
              <a:gd name="connsiteX2" fmla="*/ 1758951 w 1758951"/>
              <a:gd name="connsiteY2" fmla="*/ 4582287 h 4582287"/>
              <a:gd name="connsiteX3" fmla="*/ 1717186 w 1758951"/>
              <a:gd name="connsiteY3" fmla="*/ 4582287 h 458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58951" h="4582287">
                <a:moveTo>
                  <a:pt x="0" y="0"/>
                </a:moveTo>
                <a:lnTo>
                  <a:pt x="1758951" y="0"/>
                </a:lnTo>
                <a:lnTo>
                  <a:pt x="1758951" y="4582287"/>
                </a:lnTo>
                <a:lnTo>
                  <a:pt x="1717186" y="4582287"/>
                </a:lnTo>
                <a:close/>
              </a:path>
            </a:pathLst>
          </a:custGeom>
          <a:solidFill>
            <a:srgbClr val="96B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 rot="3514614">
            <a:off x="9332013" y="2632781"/>
            <a:ext cx="4753283" cy="3453715"/>
          </a:xfrm>
          <a:custGeom>
            <a:avLst/>
            <a:gdLst>
              <a:gd name="connsiteX0" fmla="*/ 0 w 4753283"/>
              <a:gd name="connsiteY0" fmla="*/ 0 h 3453715"/>
              <a:gd name="connsiteX1" fmla="*/ 480275 w 4753283"/>
              <a:gd name="connsiteY1" fmla="*/ 0 h 3453715"/>
              <a:gd name="connsiteX2" fmla="*/ 4753283 w 4753283"/>
              <a:gd name="connsiteY2" fmla="*/ 2610620 h 3453715"/>
              <a:gd name="connsiteX3" fmla="*/ 4238190 w 4753283"/>
              <a:gd name="connsiteY3" fmla="*/ 3453714 h 3453715"/>
              <a:gd name="connsiteX4" fmla="*/ 0 w 4753283"/>
              <a:gd name="connsiteY4" fmla="*/ 3453715 h 3453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3283" h="3453715">
                <a:moveTo>
                  <a:pt x="0" y="0"/>
                </a:moveTo>
                <a:lnTo>
                  <a:pt x="480275" y="0"/>
                </a:lnTo>
                <a:lnTo>
                  <a:pt x="4753283" y="2610620"/>
                </a:lnTo>
                <a:lnTo>
                  <a:pt x="4238190" y="3453714"/>
                </a:lnTo>
                <a:lnTo>
                  <a:pt x="0" y="3453715"/>
                </a:lnTo>
                <a:close/>
              </a:path>
            </a:pathLst>
          </a:custGeom>
          <a:solidFill>
            <a:srgbClr val="F7B7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 rot="3514614">
            <a:off x="9473516" y="1292287"/>
            <a:ext cx="5218984" cy="3198268"/>
          </a:xfrm>
          <a:custGeom>
            <a:avLst/>
            <a:gdLst>
              <a:gd name="connsiteX0" fmla="*/ 0 w 5218984"/>
              <a:gd name="connsiteY0" fmla="*/ 329184 h 3198268"/>
              <a:gd name="connsiteX1" fmla="*/ 201117 w 5218984"/>
              <a:gd name="connsiteY1" fmla="*/ 0 h 3198268"/>
              <a:gd name="connsiteX2" fmla="*/ 5218984 w 5218984"/>
              <a:gd name="connsiteY2" fmla="*/ 3065696 h 3198268"/>
              <a:gd name="connsiteX3" fmla="*/ 5218984 w 5218984"/>
              <a:gd name="connsiteY3" fmla="*/ 3198268 h 3198268"/>
              <a:gd name="connsiteX4" fmla="*/ 0 w 5218984"/>
              <a:gd name="connsiteY4" fmla="*/ 3198268 h 3198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18984" h="3198268">
                <a:moveTo>
                  <a:pt x="0" y="329184"/>
                </a:moveTo>
                <a:lnTo>
                  <a:pt x="201117" y="0"/>
                </a:lnTo>
                <a:lnTo>
                  <a:pt x="5218984" y="3065696"/>
                </a:lnTo>
                <a:lnTo>
                  <a:pt x="5218984" y="3198268"/>
                </a:lnTo>
                <a:lnTo>
                  <a:pt x="0" y="3198268"/>
                </a:lnTo>
                <a:close/>
              </a:path>
            </a:pathLst>
          </a:custGeom>
          <a:solidFill>
            <a:srgbClr val="96B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 rot="3514614">
            <a:off x="9582508" y="2062789"/>
            <a:ext cx="5218984" cy="3193397"/>
          </a:xfrm>
          <a:custGeom>
            <a:avLst/>
            <a:gdLst>
              <a:gd name="connsiteX0" fmla="*/ 0 w 5218984"/>
              <a:gd name="connsiteY0" fmla="*/ 0 h 3193397"/>
              <a:gd name="connsiteX1" fmla="*/ 5218984 w 5218984"/>
              <a:gd name="connsiteY1" fmla="*/ 3188570 h 3193397"/>
              <a:gd name="connsiteX2" fmla="*/ 5218984 w 5218984"/>
              <a:gd name="connsiteY2" fmla="*/ 3193394 h 3193397"/>
              <a:gd name="connsiteX3" fmla="*/ 5218983 w 5218984"/>
              <a:gd name="connsiteY3" fmla="*/ 3193397 h 3193397"/>
              <a:gd name="connsiteX4" fmla="*/ 0 w 5218984"/>
              <a:gd name="connsiteY4" fmla="*/ 3193397 h 3193397"/>
              <a:gd name="connsiteX5" fmla="*/ 0 w 5218984"/>
              <a:gd name="connsiteY5" fmla="*/ 0 h 3193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18984" h="3193397">
                <a:moveTo>
                  <a:pt x="0" y="0"/>
                </a:moveTo>
                <a:lnTo>
                  <a:pt x="5218984" y="3188570"/>
                </a:lnTo>
                <a:lnTo>
                  <a:pt x="5218984" y="3193394"/>
                </a:lnTo>
                <a:lnTo>
                  <a:pt x="5218983" y="3193397"/>
                </a:lnTo>
                <a:lnTo>
                  <a:pt x="0" y="3193397"/>
                </a:lnTo>
                <a:lnTo>
                  <a:pt x="0" y="0"/>
                </a:lnTo>
                <a:close/>
              </a:path>
            </a:pathLst>
          </a:cu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3514614">
            <a:off x="12589478" y="6401324"/>
            <a:ext cx="2146" cy="4824"/>
          </a:xfrm>
          <a:custGeom>
            <a:avLst/>
            <a:gdLst>
              <a:gd name="connsiteX0" fmla="*/ 0 w 2146"/>
              <a:gd name="connsiteY0" fmla="*/ 0 h 4824"/>
              <a:gd name="connsiteX1" fmla="*/ 2146 w 2146"/>
              <a:gd name="connsiteY1" fmla="*/ 1312 h 4824"/>
              <a:gd name="connsiteX2" fmla="*/ 0 w 2146"/>
              <a:gd name="connsiteY2" fmla="*/ 4824 h 4824"/>
              <a:gd name="connsiteX3" fmla="*/ 0 w 2146"/>
              <a:gd name="connsiteY3" fmla="*/ 0 h 4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6" h="4824">
                <a:moveTo>
                  <a:pt x="0" y="0"/>
                </a:moveTo>
                <a:lnTo>
                  <a:pt x="2146" y="1312"/>
                </a:lnTo>
                <a:lnTo>
                  <a:pt x="0" y="482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 rot="1232592">
            <a:off x="-747676" y="1545364"/>
            <a:ext cx="1495351" cy="3990323"/>
          </a:xfrm>
          <a:custGeom>
            <a:avLst/>
            <a:gdLst>
              <a:gd name="connsiteX0" fmla="*/ 0 w 1495351"/>
              <a:gd name="connsiteY0" fmla="*/ 0 h 3990323"/>
              <a:gd name="connsiteX1" fmla="*/ 1495351 w 1495351"/>
              <a:gd name="connsiteY1" fmla="*/ 0 h 3990323"/>
              <a:gd name="connsiteX2" fmla="*/ 1495351 w 1495351"/>
              <a:gd name="connsiteY2" fmla="*/ 3990323 h 3990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95351" h="3990323">
                <a:moveTo>
                  <a:pt x="0" y="0"/>
                </a:moveTo>
                <a:lnTo>
                  <a:pt x="1495351" y="0"/>
                </a:lnTo>
                <a:lnTo>
                  <a:pt x="1495351" y="3990323"/>
                </a:lnTo>
                <a:close/>
              </a:path>
            </a:pathLst>
          </a:custGeom>
          <a:solidFill>
            <a:srgbClr val="F7B7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3331657" y="2393746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谢谢大家观看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420870" y="1906270"/>
            <a:ext cx="241681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i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汉仪润圆-65简" panose="00020600040101010101" pitchFamily="18" charset="-122"/>
              </a:rPr>
              <a:t>Analysis Report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汉仪润圆-65简" panose="00020600040101010101" pitchFamily="18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397949" y="35069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财务分析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561256" y="3541699"/>
            <a:ext cx="45719" cy="29988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4775354" y="35069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数据分析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960676" y="3530889"/>
            <a:ext cx="45719" cy="29988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/>
          <p:cNvSpPr txBox="1"/>
          <p:nvPr/>
        </p:nvSpPr>
        <p:spPr>
          <a:xfrm>
            <a:off x="6208155" y="35069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费用分析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346876" y="3541699"/>
            <a:ext cx="45719" cy="29988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2311417" y="4064919"/>
            <a:ext cx="662903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Lorem ipsum dolor sit amet, consectetuer adipiscing elit. Aenean commodo ligula eget dolor. Lorem ipsum dolor sit amet, consectetuer adipiscing elit. Aenean commodo ligula eget dolor.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4950846" y="4709619"/>
            <a:ext cx="214098" cy="214098"/>
          </a:xfrm>
          <a:prstGeom prst="ellipse">
            <a:avLst/>
          </a:prstGeom>
          <a:solidFill>
            <a:srgbClr val="96B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5394433" y="4709619"/>
            <a:ext cx="214098" cy="214098"/>
          </a:xfrm>
          <a:prstGeom prst="ellipse">
            <a:avLst/>
          </a:pr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5792297" y="4709619"/>
            <a:ext cx="214098" cy="214098"/>
          </a:xfrm>
          <a:prstGeom prst="ellipse">
            <a:avLst/>
          </a:prstGeom>
          <a:solidFill>
            <a:srgbClr val="96B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圆角矩形 58"/>
          <p:cNvSpPr/>
          <p:nvPr/>
        </p:nvSpPr>
        <p:spPr>
          <a:xfrm>
            <a:off x="4607613" y="5063556"/>
            <a:ext cx="1790080" cy="295275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4806420" y="5060001"/>
            <a:ext cx="13901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汇报人：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XXX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 60"/>
          <p:cNvSpPr/>
          <p:nvPr/>
        </p:nvSpPr>
        <p:spPr>
          <a:xfrm>
            <a:off x="3531758" y="4523131"/>
            <a:ext cx="753417" cy="419837"/>
          </a:xfrm>
          <a:prstGeom prst="rect">
            <a:avLst/>
          </a:prstGeom>
          <a:solidFill>
            <a:srgbClr val="F7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38344" y="1906195"/>
            <a:ext cx="638175" cy="742950"/>
          </a:xfrm>
          <a:prstGeom prst="rect">
            <a:avLst/>
          </a:pr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3514614">
            <a:off x="12589478" y="6401324"/>
            <a:ext cx="2146" cy="4824"/>
          </a:xfrm>
          <a:custGeom>
            <a:avLst/>
            <a:gdLst>
              <a:gd name="connsiteX0" fmla="*/ 0 w 2146"/>
              <a:gd name="connsiteY0" fmla="*/ 0 h 4824"/>
              <a:gd name="connsiteX1" fmla="*/ 2146 w 2146"/>
              <a:gd name="connsiteY1" fmla="*/ 1312 h 4824"/>
              <a:gd name="connsiteX2" fmla="*/ 0 w 2146"/>
              <a:gd name="connsiteY2" fmla="*/ 4824 h 4824"/>
              <a:gd name="connsiteX3" fmla="*/ 0 w 2146"/>
              <a:gd name="connsiteY3" fmla="*/ 0 h 4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6" h="4824">
                <a:moveTo>
                  <a:pt x="0" y="0"/>
                </a:moveTo>
                <a:lnTo>
                  <a:pt x="2146" y="1312"/>
                </a:lnTo>
                <a:lnTo>
                  <a:pt x="0" y="482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985612" y="2170758"/>
            <a:ext cx="1910715" cy="2628900"/>
          </a:xfrm>
          <a:custGeom>
            <a:avLst/>
            <a:gdLst>
              <a:gd name="connsiteX0" fmla="*/ 0 w 1895475"/>
              <a:gd name="connsiteY0" fmla="*/ 0 h 2628900"/>
              <a:gd name="connsiteX1" fmla="*/ 1895475 w 1895475"/>
              <a:gd name="connsiteY1" fmla="*/ 0 h 2628900"/>
              <a:gd name="connsiteX2" fmla="*/ 1895475 w 1895475"/>
              <a:gd name="connsiteY2" fmla="*/ 2628900 h 2628900"/>
              <a:gd name="connsiteX3" fmla="*/ 0 w 1895475"/>
              <a:gd name="connsiteY3" fmla="*/ 2628900 h 2628900"/>
              <a:gd name="connsiteX4" fmla="*/ 0 w 1895475"/>
              <a:gd name="connsiteY4" fmla="*/ 0 h 2628900"/>
              <a:gd name="connsiteX0-1" fmla="*/ 0 w 1895475"/>
              <a:gd name="connsiteY0-2" fmla="*/ 0 h 2628900"/>
              <a:gd name="connsiteX1-3" fmla="*/ 1895475 w 1895475"/>
              <a:gd name="connsiteY1-4" fmla="*/ 0 h 2628900"/>
              <a:gd name="connsiteX2-5" fmla="*/ 1895475 w 1895475"/>
              <a:gd name="connsiteY2-6" fmla="*/ 1866900 h 2628900"/>
              <a:gd name="connsiteX3-7" fmla="*/ 1895475 w 1895475"/>
              <a:gd name="connsiteY3-8" fmla="*/ 2628900 h 2628900"/>
              <a:gd name="connsiteX4-9" fmla="*/ 0 w 1895475"/>
              <a:gd name="connsiteY4-10" fmla="*/ 2628900 h 2628900"/>
              <a:gd name="connsiteX5" fmla="*/ 0 w 1895475"/>
              <a:gd name="connsiteY5" fmla="*/ 0 h 2628900"/>
              <a:gd name="connsiteX0-11" fmla="*/ 0 w 1895475"/>
              <a:gd name="connsiteY0-12" fmla="*/ 0 h 2628900"/>
              <a:gd name="connsiteX1-13" fmla="*/ 1895475 w 1895475"/>
              <a:gd name="connsiteY1-14" fmla="*/ 0 h 2628900"/>
              <a:gd name="connsiteX2-15" fmla="*/ 1895475 w 1895475"/>
              <a:gd name="connsiteY2-16" fmla="*/ 590550 h 2628900"/>
              <a:gd name="connsiteX3-17" fmla="*/ 1895475 w 1895475"/>
              <a:gd name="connsiteY3-18" fmla="*/ 1866900 h 2628900"/>
              <a:gd name="connsiteX4-19" fmla="*/ 1895475 w 1895475"/>
              <a:gd name="connsiteY4-20" fmla="*/ 2628900 h 2628900"/>
              <a:gd name="connsiteX5-21" fmla="*/ 0 w 1895475"/>
              <a:gd name="connsiteY5-22" fmla="*/ 2628900 h 2628900"/>
              <a:gd name="connsiteX6" fmla="*/ 0 w 1895475"/>
              <a:gd name="connsiteY6" fmla="*/ 0 h 2628900"/>
              <a:gd name="connsiteX0-23" fmla="*/ 0 w 1895475"/>
              <a:gd name="connsiteY0-24" fmla="*/ 0 h 2628900"/>
              <a:gd name="connsiteX1-25" fmla="*/ 1895475 w 1895475"/>
              <a:gd name="connsiteY1-26" fmla="*/ 0 h 2628900"/>
              <a:gd name="connsiteX2-27" fmla="*/ 1895475 w 1895475"/>
              <a:gd name="connsiteY2-28" fmla="*/ 590550 h 2628900"/>
              <a:gd name="connsiteX3-29" fmla="*/ 1895475 w 1895475"/>
              <a:gd name="connsiteY3-30" fmla="*/ 1866900 h 2628900"/>
              <a:gd name="connsiteX4-31" fmla="*/ 1885950 w 1895475"/>
              <a:gd name="connsiteY4-32" fmla="*/ 2066925 h 2628900"/>
              <a:gd name="connsiteX5-33" fmla="*/ 1895475 w 1895475"/>
              <a:gd name="connsiteY5-34" fmla="*/ 2628900 h 2628900"/>
              <a:gd name="connsiteX6-35" fmla="*/ 0 w 1895475"/>
              <a:gd name="connsiteY6-36" fmla="*/ 2628900 h 2628900"/>
              <a:gd name="connsiteX7" fmla="*/ 0 w 1895475"/>
              <a:gd name="connsiteY7" fmla="*/ 0 h 2628900"/>
              <a:gd name="connsiteX0-37" fmla="*/ 0 w 1895475"/>
              <a:gd name="connsiteY0-38" fmla="*/ 0 h 2628900"/>
              <a:gd name="connsiteX1-39" fmla="*/ 1895475 w 1895475"/>
              <a:gd name="connsiteY1-40" fmla="*/ 0 h 2628900"/>
              <a:gd name="connsiteX2-41" fmla="*/ 1895475 w 1895475"/>
              <a:gd name="connsiteY2-42" fmla="*/ 590550 h 2628900"/>
              <a:gd name="connsiteX3-43" fmla="*/ 1885950 w 1895475"/>
              <a:gd name="connsiteY3-44" fmla="*/ 2066925 h 2628900"/>
              <a:gd name="connsiteX4-45" fmla="*/ 1895475 w 1895475"/>
              <a:gd name="connsiteY4-46" fmla="*/ 2628900 h 2628900"/>
              <a:gd name="connsiteX5-47" fmla="*/ 0 w 1895475"/>
              <a:gd name="connsiteY5-48" fmla="*/ 2628900 h 2628900"/>
              <a:gd name="connsiteX6-49" fmla="*/ 0 w 1895475"/>
              <a:gd name="connsiteY6-50" fmla="*/ 0 h 2628900"/>
              <a:gd name="connsiteX0-51" fmla="*/ 1885950 w 1986915"/>
              <a:gd name="connsiteY0-52" fmla="*/ 2066925 h 2628900"/>
              <a:gd name="connsiteX1-53" fmla="*/ 1895475 w 1986915"/>
              <a:gd name="connsiteY1-54" fmla="*/ 2628900 h 2628900"/>
              <a:gd name="connsiteX2-55" fmla="*/ 0 w 1986915"/>
              <a:gd name="connsiteY2-56" fmla="*/ 2628900 h 2628900"/>
              <a:gd name="connsiteX3-57" fmla="*/ 0 w 1986915"/>
              <a:gd name="connsiteY3-58" fmla="*/ 0 h 2628900"/>
              <a:gd name="connsiteX4-59" fmla="*/ 1895475 w 1986915"/>
              <a:gd name="connsiteY4-60" fmla="*/ 0 h 2628900"/>
              <a:gd name="connsiteX5-61" fmla="*/ 1986915 w 1986915"/>
              <a:gd name="connsiteY5-62" fmla="*/ 681990 h 2628900"/>
              <a:gd name="connsiteX0-63" fmla="*/ 1885950 w 1910715"/>
              <a:gd name="connsiteY0-64" fmla="*/ 2066925 h 2628900"/>
              <a:gd name="connsiteX1-65" fmla="*/ 1895475 w 1910715"/>
              <a:gd name="connsiteY1-66" fmla="*/ 2628900 h 2628900"/>
              <a:gd name="connsiteX2-67" fmla="*/ 0 w 1910715"/>
              <a:gd name="connsiteY2-68" fmla="*/ 2628900 h 2628900"/>
              <a:gd name="connsiteX3-69" fmla="*/ 0 w 1910715"/>
              <a:gd name="connsiteY3-70" fmla="*/ 0 h 2628900"/>
              <a:gd name="connsiteX4-71" fmla="*/ 1895475 w 1910715"/>
              <a:gd name="connsiteY4-72" fmla="*/ 0 h 2628900"/>
              <a:gd name="connsiteX5-73" fmla="*/ 1910715 w 1910715"/>
              <a:gd name="connsiteY5-74" fmla="*/ 681990 h 2628900"/>
              <a:gd name="connsiteX0-75" fmla="*/ 1885950 w 1910715"/>
              <a:gd name="connsiteY0-76" fmla="*/ 2066925 h 2628900"/>
              <a:gd name="connsiteX1-77" fmla="*/ 1895475 w 1910715"/>
              <a:gd name="connsiteY1-78" fmla="*/ 2628900 h 2628900"/>
              <a:gd name="connsiteX2-79" fmla="*/ 0 w 1910715"/>
              <a:gd name="connsiteY2-80" fmla="*/ 2628900 h 2628900"/>
              <a:gd name="connsiteX3-81" fmla="*/ 0 w 1910715"/>
              <a:gd name="connsiteY3-82" fmla="*/ 0 h 2628900"/>
              <a:gd name="connsiteX4-83" fmla="*/ 1895475 w 1910715"/>
              <a:gd name="connsiteY4-84" fmla="*/ 0 h 2628900"/>
              <a:gd name="connsiteX5-85" fmla="*/ 1910715 w 1910715"/>
              <a:gd name="connsiteY5-86" fmla="*/ 681990 h 26289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1910715" h="2628900">
                <a:moveTo>
                  <a:pt x="1885950" y="2066925"/>
                </a:moveTo>
                <a:lnTo>
                  <a:pt x="1895475" y="2628900"/>
                </a:lnTo>
                <a:lnTo>
                  <a:pt x="0" y="2628900"/>
                </a:lnTo>
                <a:lnTo>
                  <a:pt x="0" y="0"/>
                </a:lnTo>
                <a:lnTo>
                  <a:pt x="1895475" y="0"/>
                </a:lnTo>
                <a:cubicBezTo>
                  <a:pt x="1895475" y="196850"/>
                  <a:pt x="1910715" y="681990"/>
                  <a:pt x="1910715" y="681990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061937" y="2838877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目录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79488" y="3559860"/>
            <a:ext cx="19191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CONTNETS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5655682" y="1117092"/>
            <a:ext cx="595884" cy="489966"/>
          </a:xfrm>
          <a:prstGeom prst="triangle">
            <a:avLst/>
          </a:pr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 rot="5400000">
            <a:off x="5655682" y="2462784"/>
            <a:ext cx="595884" cy="489966"/>
          </a:xfrm>
          <a:prstGeom prst="triangle">
            <a:avLst/>
          </a:pr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5400000">
            <a:off x="5655682" y="3777484"/>
            <a:ext cx="595884" cy="489966"/>
          </a:xfrm>
          <a:prstGeom prst="triangle">
            <a:avLst/>
          </a:pr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rot="5400000">
            <a:off x="5655682" y="5110984"/>
            <a:ext cx="595884" cy="489966"/>
          </a:xfrm>
          <a:prstGeom prst="triangle">
            <a:avLst/>
          </a:pr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5400000">
            <a:off x="5916036" y="1389638"/>
            <a:ext cx="310134" cy="255008"/>
          </a:xfrm>
          <a:prstGeom prst="triangle">
            <a:avLst/>
          </a:prstGeom>
          <a:solidFill>
            <a:srgbClr val="F7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5400000">
            <a:off x="5916036" y="2735330"/>
            <a:ext cx="310134" cy="255008"/>
          </a:xfrm>
          <a:prstGeom prst="triangle">
            <a:avLst/>
          </a:prstGeom>
          <a:solidFill>
            <a:srgbClr val="F7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rot="5400000">
            <a:off x="5916036" y="4050030"/>
            <a:ext cx="310134" cy="255008"/>
          </a:xfrm>
          <a:prstGeom prst="triangle">
            <a:avLst/>
          </a:prstGeom>
          <a:solidFill>
            <a:srgbClr val="F7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5400000">
            <a:off x="5916036" y="5383530"/>
            <a:ext cx="310134" cy="255008"/>
          </a:xfrm>
          <a:prstGeom prst="triangle">
            <a:avLst/>
          </a:prstGeom>
          <a:solidFill>
            <a:srgbClr val="F7B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433565" y="122447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财务数据摘要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33565" y="1624584"/>
            <a:ext cx="314701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Please enter the text here </a:t>
            </a: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Please enter the text here</a:t>
            </a:r>
            <a:endParaRPr lang="zh-CN" altLang="en-US" sz="11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445875" y="2390155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基本财务情况分析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445875" y="2790265"/>
            <a:ext cx="314701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Please enter the text here </a:t>
            </a: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Please enter the text here</a:t>
            </a:r>
            <a:endParaRPr lang="zh-CN" altLang="en-US" sz="11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445875" y="369213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预算完成情况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445875" y="4092244"/>
            <a:ext cx="314701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Please enter the text here </a:t>
            </a: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Please enter the text here</a:t>
            </a:r>
            <a:endParaRPr lang="zh-CN" altLang="en-US" sz="11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445875" y="5089827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财务问题及建议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445875" y="5489937"/>
            <a:ext cx="314701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Please enter the text here </a:t>
            </a: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Please enter the text here</a:t>
            </a:r>
            <a:endParaRPr lang="zh-CN" altLang="en-US" sz="11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38" grpId="0"/>
      <p:bldP spid="40" grpId="0"/>
      <p:bldP spid="4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/>
        </p:nvSpPr>
        <p:spPr>
          <a:xfrm>
            <a:off x="5257799" y="3630387"/>
            <a:ext cx="266700" cy="266700"/>
          </a:xfrm>
          <a:prstGeom prst="ellipse">
            <a:avLst/>
          </a:pr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495549" y="2024634"/>
            <a:ext cx="2028825" cy="2552700"/>
          </a:xfrm>
          <a:prstGeom prst="rect">
            <a:avLst/>
          </a:prstGeom>
          <a:solidFill>
            <a:srgbClr val="F7B7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3514614">
            <a:off x="12589478" y="6401324"/>
            <a:ext cx="2146" cy="4824"/>
          </a:xfrm>
          <a:custGeom>
            <a:avLst/>
            <a:gdLst>
              <a:gd name="connsiteX0" fmla="*/ 0 w 2146"/>
              <a:gd name="connsiteY0" fmla="*/ 0 h 4824"/>
              <a:gd name="connsiteX1" fmla="*/ 2146 w 2146"/>
              <a:gd name="connsiteY1" fmla="*/ 1312 h 4824"/>
              <a:gd name="connsiteX2" fmla="*/ 0 w 2146"/>
              <a:gd name="connsiteY2" fmla="*/ 4824 h 4824"/>
              <a:gd name="connsiteX3" fmla="*/ 0 w 2146"/>
              <a:gd name="connsiteY3" fmla="*/ 0 h 4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6" h="4824">
                <a:moveTo>
                  <a:pt x="0" y="0"/>
                </a:moveTo>
                <a:lnTo>
                  <a:pt x="2146" y="1312"/>
                </a:lnTo>
                <a:lnTo>
                  <a:pt x="0" y="482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147690" y="2811613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财务数据摘要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95548" y="2352675"/>
            <a:ext cx="2028825" cy="2552700"/>
          </a:xfrm>
          <a:prstGeom prst="rect">
            <a:avLst/>
          </a:pr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rot="20527726">
            <a:off x="3106862" y="2846752"/>
            <a:ext cx="759993" cy="75999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rot="20527726">
            <a:off x="3106863" y="3621658"/>
            <a:ext cx="759993" cy="75999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250914" y="2872805"/>
            <a:ext cx="5180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0</a:t>
            </a:r>
            <a:endParaRPr lang="zh-CN" altLang="en-US" sz="4000" dirty="0">
              <a:solidFill>
                <a:schemeClr val="bg1"/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256462" y="3647711"/>
            <a:ext cx="5180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1</a:t>
            </a:r>
            <a:endParaRPr lang="zh-CN" altLang="en-US" sz="4000" dirty="0">
              <a:solidFill>
                <a:schemeClr val="bg1"/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29223" y="3504330"/>
            <a:ext cx="16305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+</a:t>
            </a:r>
            <a:r>
              <a:rPr lang="en-US" altLang="zh-CN" sz="2400" dirty="0" smtClean="0"/>
              <a:t> 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输入小标题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219949" y="3630387"/>
            <a:ext cx="266700" cy="266700"/>
          </a:xfrm>
          <a:prstGeom prst="ellipse">
            <a:avLst/>
          </a:pr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7191373" y="3504330"/>
            <a:ext cx="16305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+</a:t>
            </a:r>
            <a:r>
              <a:rPr lang="en-US" altLang="zh-CN" sz="2400" dirty="0" smtClean="0"/>
              <a:t> 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输入小标题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5257799" y="4269431"/>
            <a:ext cx="266700" cy="266700"/>
          </a:xfrm>
          <a:prstGeom prst="ellipse">
            <a:avLst/>
          </a:pr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5229223" y="4143374"/>
            <a:ext cx="16305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+</a:t>
            </a:r>
            <a:r>
              <a:rPr lang="en-US" altLang="zh-CN" sz="2400" dirty="0" smtClean="0"/>
              <a:t> 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输入小标题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7219949" y="4269431"/>
            <a:ext cx="266700" cy="266700"/>
          </a:xfrm>
          <a:prstGeom prst="ellipse">
            <a:avLst/>
          </a:pr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7191373" y="4143374"/>
            <a:ext cx="16305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+</a:t>
            </a:r>
            <a:r>
              <a:rPr lang="en-US" altLang="zh-CN" sz="2400" dirty="0" smtClean="0"/>
              <a:t> 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输入小标题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0"/>
          <p:cNvSpPr/>
          <p:nvPr/>
        </p:nvSpPr>
        <p:spPr>
          <a:xfrm rot="3514614">
            <a:off x="12589478" y="6401324"/>
            <a:ext cx="2146" cy="4824"/>
          </a:xfrm>
          <a:custGeom>
            <a:avLst/>
            <a:gdLst>
              <a:gd name="connsiteX0" fmla="*/ 0 w 2146"/>
              <a:gd name="connsiteY0" fmla="*/ 0 h 4824"/>
              <a:gd name="connsiteX1" fmla="*/ 2146 w 2146"/>
              <a:gd name="connsiteY1" fmla="*/ 1312 h 4824"/>
              <a:gd name="connsiteX2" fmla="*/ 0 w 2146"/>
              <a:gd name="connsiteY2" fmla="*/ 4824 h 4824"/>
              <a:gd name="connsiteX3" fmla="*/ 0 w 2146"/>
              <a:gd name="connsiteY3" fmla="*/ 0 h 4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6" h="4824">
                <a:moveTo>
                  <a:pt x="0" y="0"/>
                </a:moveTo>
                <a:lnTo>
                  <a:pt x="2146" y="1312"/>
                </a:lnTo>
                <a:lnTo>
                  <a:pt x="0" y="482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5400000">
            <a:off x="-128588" y="300038"/>
            <a:ext cx="723900" cy="466726"/>
          </a:xfrm>
          <a:prstGeom prst="triangle">
            <a:avLst/>
          </a:pr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594740" y="33334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财务数据摘要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cxnSp>
        <p:nvCxnSpPr>
          <p:cNvPr id="4" name="直接连接符 3"/>
          <p:cNvCxnSpPr>
            <a:stCxn id="19" idx="3"/>
          </p:cNvCxnSpPr>
          <p:nvPr/>
        </p:nvCxnSpPr>
        <p:spPr>
          <a:xfrm>
            <a:off x="2318289" y="533401"/>
            <a:ext cx="2701386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1142189" y="1895476"/>
            <a:ext cx="1476374" cy="1476374"/>
          </a:xfrm>
          <a:prstGeom prst="ellipse">
            <a:avLst/>
          </a:pr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004062" y="1757349"/>
            <a:ext cx="1752628" cy="1752628"/>
          </a:xfrm>
          <a:prstGeom prst="ellipse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3837764" y="1895476"/>
            <a:ext cx="1476374" cy="1476374"/>
          </a:xfrm>
          <a:prstGeom prst="ellipse">
            <a:avLst/>
          </a:pr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3699637" y="1757349"/>
            <a:ext cx="1752628" cy="1752628"/>
          </a:xfrm>
          <a:prstGeom prst="ellipse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6942914" y="4314826"/>
            <a:ext cx="1476374" cy="1476374"/>
          </a:xfrm>
          <a:prstGeom prst="ellipse">
            <a:avLst/>
          </a:pr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6804787" y="4176699"/>
            <a:ext cx="1752628" cy="1752628"/>
          </a:xfrm>
          <a:prstGeom prst="ellipse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9419414" y="4314826"/>
            <a:ext cx="1476374" cy="1476374"/>
          </a:xfrm>
          <a:prstGeom prst="ellipse">
            <a:avLst/>
          </a:pr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9281287" y="4176699"/>
            <a:ext cx="1752628" cy="1752628"/>
          </a:xfrm>
          <a:prstGeom prst="ellipse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57369" y="2310497"/>
            <a:ext cx="14077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300K</a:t>
            </a:r>
            <a:endParaRPr lang="zh-CN" altLang="en-US" sz="3600" dirty="0">
              <a:solidFill>
                <a:schemeClr val="bg1"/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926703" y="2226856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50K</a:t>
            </a:r>
            <a:endParaRPr lang="zh-CN" altLang="en-US" sz="4400" dirty="0">
              <a:solidFill>
                <a:schemeClr val="bg1"/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119230" y="4729847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40K</a:t>
            </a:r>
            <a:endParaRPr lang="zh-CN" altLang="en-US" sz="3600" dirty="0">
              <a:solidFill>
                <a:schemeClr val="bg1"/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508353" y="4640759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50K</a:t>
            </a:r>
            <a:endParaRPr lang="zh-CN" altLang="en-US" sz="4400" dirty="0">
              <a:solidFill>
                <a:schemeClr val="bg1"/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 flipV="1">
            <a:off x="1538082" y="3299163"/>
            <a:ext cx="6463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^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63654" y="4612589"/>
            <a:ext cx="223344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Lorem ipsum dolor sit amet, consectetuer adipiscing elit. Aenean commodo ligula eget dolor.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076417" y="417669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财务数据摘要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 flipH="1" flipV="1">
            <a:off x="4218135" y="3339808"/>
            <a:ext cx="6463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^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443707" y="4653234"/>
            <a:ext cx="223344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Lorem ipsum dolor sit amet, consectetuer adipiscing elit. Aenean commodo ligula eget dolor.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3756470" y="421734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财务数据摘要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 flipH="1">
            <a:off x="7378980" y="3509977"/>
            <a:ext cx="6463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^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536865" y="2884886"/>
            <a:ext cx="223344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Lorem ipsum dolor sit amet, consectetuer adipiscing elit. Aenean commodo ligula eget dolor.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6849628" y="244899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财务数据摘要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 flipH="1">
            <a:off x="9893494" y="3509977"/>
            <a:ext cx="6463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^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9106651" y="2884886"/>
            <a:ext cx="223344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Lorem ipsum dolor sit amet, consectetuer adipiscing elit. Aenean commodo ligula eget dolor.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9419414" y="244899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财务数据摘要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52" grpId="0"/>
      <p:bldP spid="55" grpId="0"/>
      <p:bldP spid="5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0"/>
          <p:cNvSpPr/>
          <p:nvPr/>
        </p:nvSpPr>
        <p:spPr>
          <a:xfrm rot="3514614">
            <a:off x="12589478" y="6401324"/>
            <a:ext cx="2146" cy="4824"/>
          </a:xfrm>
          <a:custGeom>
            <a:avLst/>
            <a:gdLst>
              <a:gd name="connsiteX0" fmla="*/ 0 w 2146"/>
              <a:gd name="connsiteY0" fmla="*/ 0 h 4824"/>
              <a:gd name="connsiteX1" fmla="*/ 2146 w 2146"/>
              <a:gd name="connsiteY1" fmla="*/ 1312 h 4824"/>
              <a:gd name="connsiteX2" fmla="*/ 0 w 2146"/>
              <a:gd name="connsiteY2" fmla="*/ 4824 h 4824"/>
              <a:gd name="connsiteX3" fmla="*/ 0 w 2146"/>
              <a:gd name="connsiteY3" fmla="*/ 0 h 4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6" h="4824">
                <a:moveTo>
                  <a:pt x="0" y="0"/>
                </a:moveTo>
                <a:lnTo>
                  <a:pt x="2146" y="1312"/>
                </a:lnTo>
                <a:lnTo>
                  <a:pt x="0" y="482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5400000">
            <a:off x="-128588" y="300038"/>
            <a:ext cx="723900" cy="466726"/>
          </a:xfrm>
          <a:prstGeom prst="triangle">
            <a:avLst/>
          </a:pr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594740" y="33334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财务数据摘要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cxnSp>
        <p:nvCxnSpPr>
          <p:cNvPr id="4" name="直接连接符 3"/>
          <p:cNvCxnSpPr>
            <a:stCxn id="19" idx="3"/>
          </p:cNvCxnSpPr>
          <p:nvPr/>
        </p:nvCxnSpPr>
        <p:spPr>
          <a:xfrm>
            <a:off x="2318289" y="533401"/>
            <a:ext cx="2701386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圆角矩形 2"/>
          <p:cNvSpPr/>
          <p:nvPr/>
        </p:nvSpPr>
        <p:spPr>
          <a:xfrm>
            <a:off x="1581150" y="1581150"/>
            <a:ext cx="2019300" cy="1924050"/>
          </a:xfrm>
          <a:prstGeom prst="round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4057650" y="1581150"/>
            <a:ext cx="6667500" cy="1924050"/>
          </a:xfrm>
          <a:prstGeom prst="round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2152650" y="3962400"/>
            <a:ext cx="2019300" cy="1924050"/>
          </a:xfrm>
          <a:prstGeom prst="round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4610100" y="3962400"/>
            <a:ext cx="6667500" cy="1924050"/>
          </a:xfrm>
          <a:prstGeom prst="round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855663" y="1888096"/>
            <a:ext cx="141256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40%</a:t>
            </a:r>
            <a:endParaRPr lang="zh-CN" altLang="en-US" sz="4400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28412" y="2714627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输入关键词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436688" y="4314763"/>
            <a:ext cx="141256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70%</a:t>
            </a:r>
            <a:endParaRPr lang="zh-CN" altLang="en-US" sz="4400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409437" y="5141294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输入关键词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305300" y="1930943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财务数据摘要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cxnSp>
        <p:nvCxnSpPr>
          <p:cNvPr id="15" name="直接连接符 14"/>
          <p:cNvCxnSpPr>
            <a:stCxn id="18" idx="3"/>
          </p:cNvCxnSpPr>
          <p:nvPr/>
        </p:nvCxnSpPr>
        <p:spPr>
          <a:xfrm flipV="1">
            <a:off x="6028849" y="2128822"/>
            <a:ext cx="1434561" cy="2176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4305300" y="2445322"/>
            <a:ext cx="617220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Lorem ipsum dolor sit amet, consectetuer adipiscing elit. Aenean commodo ligula eget dolor.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Lorem ipsum dolor sit amet, consectetuer adipiscing elit. Aenean commodo ligula eget dolor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.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Lorem ipsum dolor sit amet, consectetuer adipiscing elit. Aenean commodo ligula eget dolor.</a:t>
            </a:r>
            <a:endParaRPr lang="zh-CN" altLang="en-US" sz="11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781550" y="4314763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财务数据摘要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cxnSp>
        <p:nvCxnSpPr>
          <p:cNvPr id="23" name="直接连接符 22"/>
          <p:cNvCxnSpPr>
            <a:stCxn id="22" idx="3"/>
          </p:cNvCxnSpPr>
          <p:nvPr/>
        </p:nvCxnSpPr>
        <p:spPr>
          <a:xfrm flipV="1">
            <a:off x="6505099" y="4512642"/>
            <a:ext cx="1434561" cy="2176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4781550" y="4829142"/>
            <a:ext cx="617220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Lorem ipsum dolor sit amet, consectetuer adipiscing elit. Aenean commodo ligula eget dolor.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Lorem ipsum dolor sit amet, consectetuer adipiscing elit. Aenean commodo ligula eget dolor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.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Lorem ipsum dolor sit amet, consectetuer adipiscing elit. Aenean commodo ligula eget dolor.</a:t>
            </a:r>
            <a:endParaRPr lang="zh-CN" altLang="en-US" sz="11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/>
        </p:nvSpPr>
        <p:spPr>
          <a:xfrm>
            <a:off x="5257799" y="3630387"/>
            <a:ext cx="266700" cy="266700"/>
          </a:xfrm>
          <a:prstGeom prst="ellipse">
            <a:avLst/>
          </a:pr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495549" y="2024634"/>
            <a:ext cx="2028825" cy="2552700"/>
          </a:xfrm>
          <a:prstGeom prst="rect">
            <a:avLst/>
          </a:prstGeom>
          <a:solidFill>
            <a:srgbClr val="F7B7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3514614">
            <a:off x="12589478" y="6401324"/>
            <a:ext cx="2146" cy="4824"/>
          </a:xfrm>
          <a:custGeom>
            <a:avLst/>
            <a:gdLst>
              <a:gd name="connsiteX0" fmla="*/ 0 w 2146"/>
              <a:gd name="connsiteY0" fmla="*/ 0 h 4824"/>
              <a:gd name="connsiteX1" fmla="*/ 2146 w 2146"/>
              <a:gd name="connsiteY1" fmla="*/ 1312 h 4824"/>
              <a:gd name="connsiteX2" fmla="*/ 0 w 2146"/>
              <a:gd name="connsiteY2" fmla="*/ 4824 h 4824"/>
              <a:gd name="connsiteX3" fmla="*/ 0 w 2146"/>
              <a:gd name="connsiteY3" fmla="*/ 0 h 4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6" h="4824">
                <a:moveTo>
                  <a:pt x="0" y="0"/>
                </a:moveTo>
                <a:lnTo>
                  <a:pt x="2146" y="1312"/>
                </a:lnTo>
                <a:lnTo>
                  <a:pt x="0" y="482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147690" y="2811613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基本财务情况及分析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95548" y="2352675"/>
            <a:ext cx="2028825" cy="2552700"/>
          </a:xfrm>
          <a:prstGeom prst="rect">
            <a:avLst/>
          </a:pr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rot="20527726">
            <a:off x="3106862" y="2846752"/>
            <a:ext cx="759993" cy="75999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rot="20527726">
            <a:off x="3106863" y="3621658"/>
            <a:ext cx="759993" cy="75999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250914" y="2872805"/>
            <a:ext cx="5180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0</a:t>
            </a:r>
            <a:endParaRPr lang="zh-CN" altLang="en-US" sz="4000" dirty="0">
              <a:solidFill>
                <a:schemeClr val="bg1"/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256462" y="3647711"/>
            <a:ext cx="5180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2</a:t>
            </a:r>
            <a:endParaRPr lang="zh-CN" altLang="en-US" sz="4000" dirty="0">
              <a:solidFill>
                <a:schemeClr val="bg1"/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29223" y="3504330"/>
            <a:ext cx="16305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+</a:t>
            </a:r>
            <a:r>
              <a:rPr lang="en-US" altLang="zh-CN" sz="2400" dirty="0" smtClean="0"/>
              <a:t> 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输入小标题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219949" y="3630387"/>
            <a:ext cx="266700" cy="266700"/>
          </a:xfrm>
          <a:prstGeom prst="ellipse">
            <a:avLst/>
          </a:pr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7191373" y="3504330"/>
            <a:ext cx="16305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+</a:t>
            </a:r>
            <a:r>
              <a:rPr lang="en-US" altLang="zh-CN" sz="2400" dirty="0" smtClean="0"/>
              <a:t> 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输入小标题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5257799" y="4269431"/>
            <a:ext cx="266700" cy="266700"/>
          </a:xfrm>
          <a:prstGeom prst="ellipse">
            <a:avLst/>
          </a:pr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5229223" y="4143374"/>
            <a:ext cx="16305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+</a:t>
            </a:r>
            <a:r>
              <a:rPr lang="en-US" altLang="zh-CN" sz="2400" dirty="0" smtClean="0"/>
              <a:t> 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输入小标题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7219949" y="4269431"/>
            <a:ext cx="266700" cy="266700"/>
          </a:xfrm>
          <a:prstGeom prst="ellipse">
            <a:avLst/>
          </a:pr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7191373" y="4143374"/>
            <a:ext cx="16305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+</a:t>
            </a:r>
            <a:r>
              <a:rPr lang="en-US" altLang="zh-CN" sz="2400" dirty="0" smtClean="0"/>
              <a:t> 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输入小标题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0"/>
          <p:cNvSpPr/>
          <p:nvPr/>
        </p:nvSpPr>
        <p:spPr>
          <a:xfrm rot="3514614">
            <a:off x="12589478" y="6401324"/>
            <a:ext cx="2146" cy="4824"/>
          </a:xfrm>
          <a:custGeom>
            <a:avLst/>
            <a:gdLst>
              <a:gd name="connsiteX0" fmla="*/ 0 w 2146"/>
              <a:gd name="connsiteY0" fmla="*/ 0 h 4824"/>
              <a:gd name="connsiteX1" fmla="*/ 2146 w 2146"/>
              <a:gd name="connsiteY1" fmla="*/ 1312 h 4824"/>
              <a:gd name="connsiteX2" fmla="*/ 0 w 2146"/>
              <a:gd name="connsiteY2" fmla="*/ 4824 h 4824"/>
              <a:gd name="connsiteX3" fmla="*/ 0 w 2146"/>
              <a:gd name="connsiteY3" fmla="*/ 0 h 4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6" h="4824">
                <a:moveTo>
                  <a:pt x="0" y="0"/>
                </a:moveTo>
                <a:lnTo>
                  <a:pt x="2146" y="1312"/>
                </a:lnTo>
                <a:lnTo>
                  <a:pt x="0" y="482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5400000">
            <a:off x="-128588" y="300038"/>
            <a:ext cx="723900" cy="466726"/>
          </a:xfrm>
          <a:prstGeom prst="triangle">
            <a:avLst/>
          </a:pr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594740" y="333346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基本财务情况及分析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215744" y="533401"/>
            <a:ext cx="1931945" cy="1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图表 5"/>
          <p:cNvGraphicFramePr/>
          <p:nvPr/>
        </p:nvGraphicFramePr>
        <p:xfrm>
          <a:off x="303255" y="1933575"/>
          <a:ext cx="5568950" cy="2395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9" name="图表 8"/>
          <p:cNvGraphicFramePr/>
          <p:nvPr/>
        </p:nvGraphicFramePr>
        <p:xfrm>
          <a:off x="5980155" y="1847850"/>
          <a:ext cx="5568950" cy="2395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1783976" y="4561986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基本财务情况及分析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37639" y="5131372"/>
            <a:ext cx="421005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Lorem ipsum dolor sit amet, consectetuer adipiscing elit. Aenean commodo ligula eget dolor.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Lorem ipsum dolor sit amet, consectetuer adipiscing elit. Aenean commodo ligula eget dolor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.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 algn="ctr"/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22801" y="4561986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基本财务情况及分析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76464" y="5131372"/>
            <a:ext cx="421005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Lorem ipsum dolor sit amet, consectetuer adipiscing elit. Aenean commodo ligula eget dolor.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Lorem ipsum dolor sit amet, consectetuer adipiscing elit. Aenean commodo ligula eget dolor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.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pPr algn="ctr"/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0"/>
          <p:cNvSpPr/>
          <p:nvPr/>
        </p:nvSpPr>
        <p:spPr>
          <a:xfrm rot="3514614">
            <a:off x="12589478" y="6401324"/>
            <a:ext cx="2146" cy="4824"/>
          </a:xfrm>
          <a:custGeom>
            <a:avLst/>
            <a:gdLst>
              <a:gd name="connsiteX0" fmla="*/ 0 w 2146"/>
              <a:gd name="connsiteY0" fmla="*/ 0 h 4824"/>
              <a:gd name="connsiteX1" fmla="*/ 2146 w 2146"/>
              <a:gd name="connsiteY1" fmla="*/ 1312 h 4824"/>
              <a:gd name="connsiteX2" fmla="*/ 0 w 2146"/>
              <a:gd name="connsiteY2" fmla="*/ 4824 h 4824"/>
              <a:gd name="connsiteX3" fmla="*/ 0 w 2146"/>
              <a:gd name="connsiteY3" fmla="*/ 0 h 4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6" h="4824">
                <a:moveTo>
                  <a:pt x="0" y="0"/>
                </a:moveTo>
                <a:lnTo>
                  <a:pt x="2146" y="1312"/>
                </a:lnTo>
                <a:lnTo>
                  <a:pt x="0" y="482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5400000">
            <a:off x="-128588" y="300038"/>
            <a:ext cx="723900" cy="466726"/>
          </a:xfrm>
          <a:prstGeom prst="triangle">
            <a:avLst/>
          </a:pr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594740" y="333346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基本财务情况及分析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215744" y="533401"/>
            <a:ext cx="1931945" cy="1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任意多边形 9"/>
          <p:cNvSpPr/>
          <p:nvPr/>
        </p:nvSpPr>
        <p:spPr>
          <a:xfrm>
            <a:off x="2135230" y="1743076"/>
            <a:ext cx="1619250" cy="838200"/>
          </a:xfrm>
          <a:custGeom>
            <a:avLst/>
            <a:gdLst>
              <a:gd name="connsiteX0" fmla="*/ 0 w 1619250"/>
              <a:gd name="connsiteY0" fmla="*/ 0 h 838200"/>
              <a:gd name="connsiteX1" fmla="*/ 1200150 w 1619250"/>
              <a:gd name="connsiteY1" fmla="*/ 0 h 838200"/>
              <a:gd name="connsiteX2" fmla="*/ 1619250 w 1619250"/>
              <a:gd name="connsiteY2" fmla="*/ 419100 h 838200"/>
              <a:gd name="connsiteX3" fmla="*/ 1200150 w 1619250"/>
              <a:gd name="connsiteY3" fmla="*/ 838200 h 838200"/>
              <a:gd name="connsiteX4" fmla="*/ 0 w 1619250"/>
              <a:gd name="connsiteY4" fmla="*/ 838200 h 838200"/>
              <a:gd name="connsiteX5" fmla="*/ 0 w 1619250"/>
              <a:gd name="connsiteY5" fmla="*/ 0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19250" h="838200">
                <a:moveTo>
                  <a:pt x="0" y="0"/>
                </a:moveTo>
                <a:lnTo>
                  <a:pt x="1200150" y="0"/>
                </a:lnTo>
                <a:lnTo>
                  <a:pt x="1619250" y="419100"/>
                </a:lnTo>
                <a:lnTo>
                  <a:pt x="1200150" y="838200"/>
                </a:lnTo>
                <a:lnTo>
                  <a:pt x="0" y="838200"/>
                </a:lnTo>
                <a:lnTo>
                  <a:pt x="0" y="0"/>
                </a:lnTo>
                <a:close/>
              </a:path>
            </a:pathLst>
          </a:custGeom>
          <a:solidFill>
            <a:srgbClr val="F7B7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任意多边形 7"/>
          <p:cNvSpPr/>
          <p:nvPr/>
        </p:nvSpPr>
        <p:spPr>
          <a:xfrm>
            <a:off x="1238250" y="1743076"/>
            <a:ext cx="771525" cy="838200"/>
          </a:xfrm>
          <a:custGeom>
            <a:avLst/>
            <a:gdLst>
              <a:gd name="connsiteX0" fmla="*/ 0 w 771525"/>
              <a:gd name="connsiteY0" fmla="*/ 0 h 838200"/>
              <a:gd name="connsiteX1" fmla="*/ 771525 w 771525"/>
              <a:gd name="connsiteY1" fmla="*/ 0 h 838200"/>
              <a:gd name="connsiteX2" fmla="*/ 771525 w 771525"/>
              <a:gd name="connsiteY2" fmla="*/ 838200 h 838200"/>
              <a:gd name="connsiteX3" fmla="*/ 0 w 771525"/>
              <a:gd name="connsiteY3" fmla="*/ 838200 h 838200"/>
              <a:gd name="connsiteX4" fmla="*/ 0 w 771525"/>
              <a:gd name="connsiteY4" fmla="*/ 0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1525" h="838200">
                <a:moveTo>
                  <a:pt x="0" y="0"/>
                </a:moveTo>
                <a:lnTo>
                  <a:pt x="771525" y="0"/>
                </a:lnTo>
                <a:lnTo>
                  <a:pt x="771525" y="838200"/>
                </a:lnTo>
                <a:lnTo>
                  <a:pt x="0" y="838200"/>
                </a:lnTo>
                <a:lnTo>
                  <a:pt x="0" y="0"/>
                </a:lnTo>
                <a:close/>
              </a:path>
            </a:pathLst>
          </a:cu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2135230" y="3171796"/>
            <a:ext cx="1619250" cy="838200"/>
          </a:xfrm>
          <a:custGeom>
            <a:avLst/>
            <a:gdLst>
              <a:gd name="connsiteX0" fmla="*/ 0 w 1619250"/>
              <a:gd name="connsiteY0" fmla="*/ 0 h 838200"/>
              <a:gd name="connsiteX1" fmla="*/ 1200150 w 1619250"/>
              <a:gd name="connsiteY1" fmla="*/ 0 h 838200"/>
              <a:gd name="connsiteX2" fmla="*/ 1619250 w 1619250"/>
              <a:gd name="connsiteY2" fmla="*/ 419100 h 838200"/>
              <a:gd name="connsiteX3" fmla="*/ 1200150 w 1619250"/>
              <a:gd name="connsiteY3" fmla="*/ 838200 h 838200"/>
              <a:gd name="connsiteX4" fmla="*/ 0 w 1619250"/>
              <a:gd name="connsiteY4" fmla="*/ 838200 h 838200"/>
              <a:gd name="connsiteX5" fmla="*/ 0 w 1619250"/>
              <a:gd name="connsiteY5" fmla="*/ 0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19250" h="838200">
                <a:moveTo>
                  <a:pt x="0" y="0"/>
                </a:moveTo>
                <a:lnTo>
                  <a:pt x="1200150" y="0"/>
                </a:lnTo>
                <a:lnTo>
                  <a:pt x="1619250" y="419100"/>
                </a:lnTo>
                <a:lnTo>
                  <a:pt x="1200150" y="838200"/>
                </a:lnTo>
                <a:lnTo>
                  <a:pt x="0" y="838200"/>
                </a:lnTo>
                <a:lnTo>
                  <a:pt x="0" y="0"/>
                </a:lnTo>
                <a:close/>
              </a:path>
            </a:pathLst>
          </a:custGeom>
          <a:solidFill>
            <a:srgbClr val="F7B7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1238250" y="3171796"/>
            <a:ext cx="771525" cy="838200"/>
          </a:xfrm>
          <a:custGeom>
            <a:avLst/>
            <a:gdLst>
              <a:gd name="connsiteX0" fmla="*/ 0 w 771525"/>
              <a:gd name="connsiteY0" fmla="*/ 0 h 838200"/>
              <a:gd name="connsiteX1" fmla="*/ 771525 w 771525"/>
              <a:gd name="connsiteY1" fmla="*/ 0 h 838200"/>
              <a:gd name="connsiteX2" fmla="*/ 771525 w 771525"/>
              <a:gd name="connsiteY2" fmla="*/ 838200 h 838200"/>
              <a:gd name="connsiteX3" fmla="*/ 0 w 771525"/>
              <a:gd name="connsiteY3" fmla="*/ 838200 h 838200"/>
              <a:gd name="connsiteX4" fmla="*/ 0 w 771525"/>
              <a:gd name="connsiteY4" fmla="*/ 0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1525" h="838200">
                <a:moveTo>
                  <a:pt x="0" y="0"/>
                </a:moveTo>
                <a:lnTo>
                  <a:pt x="771525" y="0"/>
                </a:lnTo>
                <a:lnTo>
                  <a:pt x="771525" y="838200"/>
                </a:lnTo>
                <a:lnTo>
                  <a:pt x="0" y="838200"/>
                </a:lnTo>
                <a:lnTo>
                  <a:pt x="0" y="0"/>
                </a:lnTo>
                <a:close/>
              </a:path>
            </a:pathLst>
          </a:cu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2135230" y="4686300"/>
            <a:ext cx="1619250" cy="838200"/>
          </a:xfrm>
          <a:custGeom>
            <a:avLst/>
            <a:gdLst>
              <a:gd name="connsiteX0" fmla="*/ 0 w 1619250"/>
              <a:gd name="connsiteY0" fmla="*/ 0 h 838200"/>
              <a:gd name="connsiteX1" fmla="*/ 1200150 w 1619250"/>
              <a:gd name="connsiteY1" fmla="*/ 0 h 838200"/>
              <a:gd name="connsiteX2" fmla="*/ 1619250 w 1619250"/>
              <a:gd name="connsiteY2" fmla="*/ 419100 h 838200"/>
              <a:gd name="connsiteX3" fmla="*/ 1200150 w 1619250"/>
              <a:gd name="connsiteY3" fmla="*/ 838200 h 838200"/>
              <a:gd name="connsiteX4" fmla="*/ 0 w 1619250"/>
              <a:gd name="connsiteY4" fmla="*/ 838200 h 838200"/>
              <a:gd name="connsiteX5" fmla="*/ 0 w 1619250"/>
              <a:gd name="connsiteY5" fmla="*/ 0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19250" h="838200">
                <a:moveTo>
                  <a:pt x="0" y="0"/>
                </a:moveTo>
                <a:lnTo>
                  <a:pt x="1200150" y="0"/>
                </a:lnTo>
                <a:lnTo>
                  <a:pt x="1619250" y="419100"/>
                </a:lnTo>
                <a:lnTo>
                  <a:pt x="1200150" y="838200"/>
                </a:lnTo>
                <a:lnTo>
                  <a:pt x="0" y="838200"/>
                </a:lnTo>
                <a:lnTo>
                  <a:pt x="0" y="0"/>
                </a:lnTo>
                <a:close/>
              </a:path>
            </a:pathLst>
          </a:custGeom>
          <a:solidFill>
            <a:srgbClr val="F7B7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1238250" y="4686300"/>
            <a:ext cx="771525" cy="838200"/>
          </a:xfrm>
          <a:custGeom>
            <a:avLst/>
            <a:gdLst>
              <a:gd name="connsiteX0" fmla="*/ 0 w 771525"/>
              <a:gd name="connsiteY0" fmla="*/ 0 h 838200"/>
              <a:gd name="connsiteX1" fmla="*/ 771525 w 771525"/>
              <a:gd name="connsiteY1" fmla="*/ 0 h 838200"/>
              <a:gd name="connsiteX2" fmla="*/ 771525 w 771525"/>
              <a:gd name="connsiteY2" fmla="*/ 838200 h 838200"/>
              <a:gd name="connsiteX3" fmla="*/ 0 w 771525"/>
              <a:gd name="connsiteY3" fmla="*/ 838200 h 838200"/>
              <a:gd name="connsiteX4" fmla="*/ 0 w 771525"/>
              <a:gd name="connsiteY4" fmla="*/ 0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1525" h="838200">
                <a:moveTo>
                  <a:pt x="0" y="0"/>
                </a:moveTo>
                <a:lnTo>
                  <a:pt x="771525" y="0"/>
                </a:lnTo>
                <a:lnTo>
                  <a:pt x="771525" y="838200"/>
                </a:lnTo>
                <a:lnTo>
                  <a:pt x="0" y="838200"/>
                </a:lnTo>
                <a:lnTo>
                  <a:pt x="0" y="0"/>
                </a:lnTo>
                <a:close/>
              </a:path>
            </a:pathLst>
          </a:cu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Shape 23277"/>
          <p:cNvSpPr/>
          <p:nvPr/>
        </p:nvSpPr>
        <p:spPr>
          <a:xfrm>
            <a:off x="1370408" y="1944388"/>
            <a:ext cx="488600" cy="4836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02" h="21488" extrusionOk="0">
                <a:moveTo>
                  <a:pt x="8461" y="16"/>
                </a:moveTo>
                <a:cubicBezTo>
                  <a:pt x="8070" y="-63"/>
                  <a:pt x="7693" y="163"/>
                  <a:pt x="7557" y="550"/>
                </a:cubicBezTo>
                <a:lnTo>
                  <a:pt x="3016" y="12452"/>
                </a:lnTo>
                <a:lnTo>
                  <a:pt x="4522" y="13030"/>
                </a:lnTo>
                <a:lnTo>
                  <a:pt x="8827" y="1707"/>
                </a:lnTo>
                <a:lnTo>
                  <a:pt x="19160" y="4443"/>
                </a:lnTo>
                <a:cubicBezTo>
                  <a:pt x="18514" y="6511"/>
                  <a:pt x="16971" y="10815"/>
                  <a:pt x="15500" y="14832"/>
                </a:cubicBezTo>
                <a:cubicBezTo>
                  <a:pt x="14216" y="18338"/>
                  <a:pt x="13483" y="19548"/>
                  <a:pt x="12078" y="19793"/>
                </a:cubicBezTo>
                <a:cubicBezTo>
                  <a:pt x="9207" y="20203"/>
                  <a:pt x="9258" y="16412"/>
                  <a:pt x="9258" y="16412"/>
                </a:cubicBezTo>
                <a:lnTo>
                  <a:pt x="88" y="12585"/>
                </a:lnTo>
                <a:cubicBezTo>
                  <a:pt x="-563" y="16850"/>
                  <a:pt x="2607" y="17880"/>
                  <a:pt x="2607" y="17880"/>
                </a:cubicBezTo>
                <a:lnTo>
                  <a:pt x="9323" y="21017"/>
                </a:lnTo>
                <a:cubicBezTo>
                  <a:pt x="9323" y="21018"/>
                  <a:pt x="10380" y="21537"/>
                  <a:pt x="11518" y="21484"/>
                </a:cubicBezTo>
                <a:cubicBezTo>
                  <a:pt x="14587" y="21409"/>
                  <a:pt x="15656" y="19123"/>
                  <a:pt x="17007" y="15433"/>
                </a:cubicBezTo>
                <a:cubicBezTo>
                  <a:pt x="18960" y="10100"/>
                  <a:pt x="20948" y="4106"/>
                  <a:pt x="20968" y="4043"/>
                </a:cubicBezTo>
                <a:cubicBezTo>
                  <a:pt x="21037" y="3817"/>
                  <a:pt x="20999" y="3579"/>
                  <a:pt x="20882" y="3375"/>
                </a:cubicBezTo>
                <a:cubicBezTo>
                  <a:pt x="20764" y="3172"/>
                  <a:pt x="20567" y="3021"/>
                  <a:pt x="20343" y="2975"/>
                </a:cubicBezTo>
                <a:lnTo>
                  <a:pt x="8461" y="16"/>
                </a:lnTo>
                <a:close/>
                <a:moveTo>
                  <a:pt x="9861" y="4999"/>
                </a:moveTo>
                <a:cubicBezTo>
                  <a:pt x="9367" y="4999"/>
                  <a:pt x="8957" y="5394"/>
                  <a:pt x="8957" y="5889"/>
                </a:cubicBezTo>
                <a:cubicBezTo>
                  <a:pt x="8957" y="6385"/>
                  <a:pt x="9367" y="6779"/>
                  <a:pt x="9861" y="6779"/>
                </a:cubicBezTo>
                <a:cubicBezTo>
                  <a:pt x="10353" y="6779"/>
                  <a:pt x="10743" y="6385"/>
                  <a:pt x="10743" y="5889"/>
                </a:cubicBezTo>
                <a:cubicBezTo>
                  <a:pt x="10743" y="5394"/>
                  <a:pt x="10353" y="4999"/>
                  <a:pt x="9861" y="4999"/>
                </a:cubicBezTo>
                <a:close/>
                <a:moveTo>
                  <a:pt x="12056" y="5733"/>
                </a:moveTo>
                <a:cubicBezTo>
                  <a:pt x="11633" y="5612"/>
                  <a:pt x="11184" y="5869"/>
                  <a:pt x="11066" y="6312"/>
                </a:cubicBezTo>
                <a:cubicBezTo>
                  <a:pt x="10949" y="6755"/>
                  <a:pt x="11195" y="7214"/>
                  <a:pt x="11626" y="7335"/>
                </a:cubicBezTo>
                <a:cubicBezTo>
                  <a:pt x="11626" y="7335"/>
                  <a:pt x="15113" y="8447"/>
                  <a:pt x="15113" y="8447"/>
                </a:cubicBezTo>
                <a:cubicBezTo>
                  <a:pt x="15182" y="8467"/>
                  <a:pt x="15256" y="8470"/>
                  <a:pt x="15328" y="8470"/>
                </a:cubicBezTo>
                <a:cubicBezTo>
                  <a:pt x="15681" y="8470"/>
                  <a:pt x="16003" y="8238"/>
                  <a:pt x="16103" y="7869"/>
                </a:cubicBezTo>
                <a:cubicBezTo>
                  <a:pt x="16221" y="7425"/>
                  <a:pt x="15972" y="6967"/>
                  <a:pt x="15543" y="6846"/>
                </a:cubicBezTo>
                <a:lnTo>
                  <a:pt x="12056" y="5733"/>
                </a:lnTo>
                <a:close/>
                <a:moveTo>
                  <a:pt x="8483" y="7847"/>
                </a:moveTo>
                <a:cubicBezTo>
                  <a:pt x="7990" y="7847"/>
                  <a:pt x="7579" y="8242"/>
                  <a:pt x="7579" y="8737"/>
                </a:cubicBezTo>
                <a:cubicBezTo>
                  <a:pt x="7579" y="9231"/>
                  <a:pt x="7990" y="9627"/>
                  <a:pt x="8483" y="9627"/>
                </a:cubicBezTo>
                <a:cubicBezTo>
                  <a:pt x="8977" y="9627"/>
                  <a:pt x="9366" y="9231"/>
                  <a:pt x="9366" y="8737"/>
                </a:cubicBezTo>
                <a:cubicBezTo>
                  <a:pt x="9366" y="8242"/>
                  <a:pt x="8977" y="7847"/>
                  <a:pt x="8483" y="7847"/>
                </a:cubicBezTo>
                <a:close/>
                <a:moveTo>
                  <a:pt x="10722" y="9293"/>
                </a:moveTo>
                <a:cubicBezTo>
                  <a:pt x="10299" y="9148"/>
                  <a:pt x="9831" y="9392"/>
                  <a:pt x="9688" y="9827"/>
                </a:cubicBezTo>
                <a:cubicBezTo>
                  <a:pt x="9549" y="10264"/>
                  <a:pt x="9783" y="10726"/>
                  <a:pt x="10205" y="10872"/>
                </a:cubicBezTo>
                <a:lnTo>
                  <a:pt x="13671" y="12163"/>
                </a:lnTo>
                <a:cubicBezTo>
                  <a:pt x="13753" y="12192"/>
                  <a:pt x="13846" y="12207"/>
                  <a:pt x="13929" y="12207"/>
                </a:cubicBezTo>
                <a:cubicBezTo>
                  <a:pt x="14268" y="12209"/>
                  <a:pt x="14592" y="11978"/>
                  <a:pt x="14704" y="11629"/>
                </a:cubicBezTo>
                <a:cubicBezTo>
                  <a:pt x="14844" y="11193"/>
                  <a:pt x="14610" y="10728"/>
                  <a:pt x="14187" y="10583"/>
                </a:cubicBezTo>
                <a:lnTo>
                  <a:pt x="10722" y="9293"/>
                </a:lnTo>
                <a:close/>
                <a:moveTo>
                  <a:pt x="7105" y="11406"/>
                </a:moveTo>
                <a:cubicBezTo>
                  <a:pt x="6612" y="11406"/>
                  <a:pt x="6201" y="11800"/>
                  <a:pt x="6201" y="12296"/>
                </a:cubicBezTo>
                <a:cubicBezTo>
                  <a:pt x="6201" y="12791"/>
                  <a:pt x="6612" y="13186"/>
                  <a:pt x="7105" y="13186"/>
                </a:cubicBezTo>
                <a:cubicBezTo>
                  <a:pt x="7598" y="13186"/>
                  <a:pt x="7988" y="12791"/>
                  <a:pt x="7988" y="12296"/>
                </a:cubicBezTo>
                <a:cubicBezTo>
                  <a:pt x="7988" y="11800"/>
                  <a:pt x="7598" y="11406"/>
                  <a:pt x="7105" y="11406"/>
                </a:cubicBezTo>
                <a:close/>
                <a:moveTo>
                  <a:pt x="9323" y="12163"/>
                </a:moveTo>
                <a:cubicBezTo>
                  <a:pt x="8900" y="12016"/>
                  <a:pt x="8450" y="12236"/>
                  <a:pt x="8311" y="12674"/>
                </a:cubicBezTo>
                <a:cubicBezTo>
                  <a:pt x="8172" y="13109"/>
                  <a:pt x="8406" y="13577"/>
                  <a:pt x="8827" y="13720"/>
                </a:cubicBezTo>
                <a:lnTo>
                  <a:pt x="12315" y="15010"/>
                </a:lnTo>
                <a:cubicBezTo>
                  <a:pt x="12398" y="15040"/>
                  <a:pt x="12467" y="15055"/>
                  <a:pt x="12551" y="15055"/>
                </a:cubicBezTo>
                <a:cubicBezTo>
                  <a:pt x="12889" y="15055"/>
                  <a:pt x="13216" y="14825"/>
                  <a:pt x="13326" y="14476"/>
                </a:cubicBezTo>
                <a:cubicBezTo>
                  <a:pt x="13465" y="14039"/>
                  <a:pt x="13232" y="13573"/>
                  <a:pt x="12810" y="13431"/>
                </a:cubicBezTo>
                <a:cubicBezTo>
                  <a:pt x="12810" y="13431"/>
                  <a:pt x="9323" y="12163"/>
                  <a:pt x="9323" y="12163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16" name="Shape 23281"/>
          <p:cNvSpPr/>
          <p:nvPr/>
        </p:nvSpPr>
        <p:spPr>
          <a:xfrm>
            <a:off x="1375272" y="3346694"/>
            <a:ext cx="483736" cy="4836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0" h="21600" extrusionOk="0">
                <a:moveTo>
                  <a:pt x="13509" y="0"/>
                </a:moveTo>
                <a:cubicBezTo>
                  <a:pt x="13325" y="0"/>
                  <a:pt x="13140" y="67"/>
                  <a:pt x="13000" y="208"/>
                </a:cubicBezTo>
                <a:lnTo>
                  <a:pt x="6547" y="6683"/>
                </a:lnTo>
                <a:lnTo>
                  <a:pt x="0" y="21600"/>
                </a:lnTo>
                <a:lnTo>
                  <a:pt x="14867" y="15031"/>
                </a:lnTo>
                <a:lnTo>
                  <a:pt x="21320" y="8557"/>
                </a:lnTo>
                <a:cubicBezTo>
                  <a:pt x="21600" y="8275"/>
                  <a:pt x="21600" y="7816"/>
                  <a:pt x="21320" y="7534"/>
                </a:cubicBezTo>
                <a:cubicBezTo>
                  <a:pt x="21036" y="7254"/>
                  <a:pt x="20582" y="7254"/>
                  <a:pt x="20301" y="7534"/>
                </a:cubicBezTo>
                <a:lnTo>
                  <a:pt x="14037" y="13819"/>
                </a:lnTo>
                <a:lnTo>
                  <a:pt x="5245" y="17719"/>
                </a:lnTo>
                <a:lnTo>
                  <a:pt x="3887" y="16356"/>
                </a:lnTo>
                <a:lnTo>
                  <a:pt x="7754" y="7516"/>
                </a:lnTo>
                <a:lnTo>
                  <a:pt x="14018" y="1230"/>
                </a:lnTo>
                <a:cubicBezTo>
                  <a:pt x="14303" y="949"/>
                  <a:pt x="14303" y="489"/>
                  <a:pt x="14018" y="208"/>
                </a:cubicBezTo>
                <a:cubicBezTo>
                  <a:pt x="13879" y="67"/>
                  <a:pt x="13693" y="0"/>
                  <a:pt x="13509" y="0"/>
                </a:cubicBezTo>
                <a:close/>
                <a:moveTo>
                  <a:pt x="15207" y="1817"/>
                </a:moveTo>
                <a:cubicBezTo>
                  <a:pt x="15022" y="1817"/>
                  <a:pt x="14840" y="1885"/>
                  <a:pt x="14698" y="2026"/>
                </a:cubicBezTo>
                <a:lnTo>
                  <a:pt x="8660" y="8083"/>
                </a:lnTo>
                <a:cubicBezTo>
                  <a:pt x="8376" y="8365"/>
                  <a:pt x="8376" y="8824"/>
                  <a:pt x="8660" y="9106"/>
                </a:cubicBezTo>
                <a:cubicBezTo>
                  <a:pt x="8800" y="9246"/>
                  <a:pt x="8984" y="9314"/>
                  <a:pt x="9169" y="9314"/>
                </a:cubicBezTo>
                <a:cubicBezTo>
                  <a:pt x="9351" y="9314"/>
                  <a:pt x="9537" y="9246"/>
                  <a:pt x="9679" y="9106"/>
                </a:cubicBezTo>
                <a:lnTo>
                  <a:pt x="15716" y="3048"/>
                </a:lnTo>
                <a:cubicBezTo>
                  <a:pt x="15997" y="2763"/>
                  <a:pt x="15997" y="2307"/>
                  <a:pt x="15716" y="2026"/>
                </a:cubicBezTo>
                <a:cubicBezTo>
                  <a:pt x="15576" y="1885"/>
                  <a:pt x="15391" y="1817"/>
                  <a:pt x="15207" y="1817"/>
                </a:cubicBezTo>
                <a:close/>
                <a:moveTo>
                  <a:pt x="17018" y="3635"/>
                </a:moveTo>
                <a:cubicBezTo>
                  <a:pt x="16834" y="3635"/>
                  <a:pt x="16649" y="3701"/>
                  <a:pt x="16509" y="3843"/>
                </a:cubicBezTo>
                <a:lnTo>
                  <a:pt x="10471" y="9901"/>
                </a:lnTo>
                <a:cubicBezTo>
                  <a:pt x="10191" y="10182"/>
                  <a:pt x="10191" y="10643"/>
                  <a:pt x="10471" y="10923"/>
                </a:cubicBezTo>
                <a:cubicBezTo>
                  <a:pt x="10613" y="11064"/>
                  <a:pt x="10800" y="11131"/>
                  <a:pt x="10981" y="11131"/>
                </a:cubicBezTo>
                <a:cubicBezTo>
                  <a:pt x="11167" y="11131"/>
                  <a:pt x="11350" y="11064"/>
                  <a:pt x="11490" y="10923"/>
                </a:cubicBezTo>
                <a:lnTo>
                  <a:pt x="17528" y="4865"/>
                </a:lnTo>
                <a:cubicBezTo>
                  <a:pt x="17808" y="4583"/>
                  <a:pt x="17808" y="4124"/>
                  <a:pt x="17528" y="3843"/>
                </a:cubicBezTo>
                <a:cubicBezTo>
                  <a:pt x="17387" y="3701"/>
                  <a:pt x="17202" y="3635"/>
                  <a:pt x="17018" y="3635"/>
                </a:cubicBezTo>
                <a:close/>
                <a:moveTo>
                  <a:pt x="18226" y="4846"/>
                </a:moveTo>
                <a:cubicBezTo>
                  <a:pt x="18042" y="4846"/>
                  <a:pt x="17856" y="4912"/>
                  <a:pt x="17716" y="5055"/>
                </a:cubicBezTo>
                <a:lnTo>
                  <a:pt x="11679" y="11112"/>
                </a:lnTo>
                <a:cubicBezTo>
                  <a:pt x="11399" y="11393"/>
                  <a:pt x="11399" y="11853"/>
                  <a:pt x="11679" y="12135"/>
                </a:cubicBezTo>
                <a:cubicBezTo>
                  <a:pt x="11819" y="12276"/>
                  <a:pt x="12006" y="12343"/>
                  <a:pt x="12188" y="12343"/>
                </a:cubicBezTo>
                <a:cubicBezTo>
                  <a:pt x="12375" y="12343"/>
                  <a:pt x="12557" y="12276"/>
                  <a:pt x="12698" y="12135"/>
                </a:cubicBezTo>
                <a:lnTo>
                  <a:pt x="18735" y="6077"/>
                </a:lnTo>
                <a:cubicBezTo>
                  <a:pt x="19018" y="5794"/>
                  <a:pt x="19018" y="5336"/>
                  <a:pt x="18735" y="5055"/>
                </a:cubicBezTo>
                <a:cubicBezTo>
                  <a:pt x="18594" y="4912"/>
                  <a:pt x="18410" y="4846"/>
                  <a:pt x="18226" y="4846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17" name="Shape 23284"/>
          <p:cNvSpPr/>
          <p:nvPr/>
        </p:nvSpPr>
        <p:spPr>
          <a:xfrm>
            <a:off x="1375272" y="4863560"/>
            <a:ext cx="449952" cy="4836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93" y="0"/>
                </a:moveTo>
                <a:cubicBezTo>
                  <a:pt x="10445" y="0"/>
                  <a:pt x="10248" y="183"/>
                  <a:pt x="10248" y="414"/>
                </a:cubicBezTo>
                <a:lnTo>
                  <a:pt x="10248" y="1672"/>
                </a:lnTo>
                <a:cubicBezTo>
                  <a:pt x="10248" y="1904"/>
                  <a:pt x="10445" y="2086"/>
                  <a:pt x="10693" y="2086"/>
                </a:cubicBezTo>
                <a:cubicBezTo>
                  <a:pt x="10941" y="2086"/>
                  <a:pt x="11156" y="1904"/>
                  <a:pt x="11156" y="1672"/>
                </a:cubicBezTo>
                <a:lnTo>
                  <a:pt x="11156" y="414"/>
                </a:lnTo>
                <a:cubicBezTo>
                  <a:pt x="11156" y="183"/>
                  <a:pt x="10941" y="0"/>
                  <a:pt x="10693" y="0"/>
                </a:cubicBezTo>
                <a:close/>
                <a:moveTo>
                  <a:pt x="5356" y="1109"/>
                </a:moveTo>
                <a:cubicBezTo>
                  <a:pt x="5140" y="1224"/>
                  <a:pt x="5055" y="1489"/>
                  <a:pt x="5178" y="1688"/>
                </a:cubicBezTo>
                <a:cubicBezTo>
                  <a:pt x="5178" y="1688"/>
                  <a:pt x="5854" y="2781"/>
                  <a:pt x="5854" y="2781"/>
                </a:cubicBezTo>
                <a:cubicBezTo>
                  <a:pt x="5939" y="2914"/>
                  <a:pt x="6090" y="2979"/>
                  <a:pt x="6245" y="2979"/>
                </a:cubicBezTo>
                <a:cubicBezTo>
                  <a:pt x="6321" y="2979"/>
                  <a:pt x="6406" y="2968"/>
                  <a:pt x="6476" y="2930"/>
                </a:cubicBezTo>
                <a:cubicBezTo>
                  <a:pt x="6693" y="2814"/>
                  <a:pt x="6761" y="2552"/>
                  <a:pt x="6637" y="2350"/>
                </a:cubicBezTo>
                <a:lnTo>
                  <a:pt x="5960" y="1274"/>
                </a:lnTo>
                <a:cubicBezTo>
                  <a:pt x="5837" y="1073"/>
                  <a:pt x="5571" y="993"/>
                  <a:pt x="5356" y="1109"/>
                </a:cubicBezTo>
                <a:close/>
                <a:moveTo>
                  <a:pt x="16156" y="1109"/>
                </a:moveTo>
                <a:cubicBezTo>
                  <a:pt x="15941" y="993"/>
                  <a:pt x="15656" y="1073"/>
                  <a:pt x="15533" y="1274"/>
                </a:cubicBezTo>
                <a:lnTo>
                  <a:pt x="14857" y="2350"/>
                </a:lnTo>
                <a:cubicBezTo>
                  <a:pt x="14733" y="2549"/>
                  <a:pt x="14819" y="2813"/>
                  <a:pt x="15035" y="2930"/>
                </a:cubicBezTo>
                <a:cubicBezTo>
                  <a:pt x="15104" y="2967"/>
                  <a:pt x="15173" y="2979"/>
                  <a:pt x="15248" y="2979"/>
                </a:cubicBezTo>
                <a:cubicBezTo>
                  <a:pt x="15403" y="2979"/>
                  <a:pt x="15555" y="2914"/>
                  <a:pt x="15640" y="2781"/>
                </a:cubicBezTo>
                <a:lnTo>
                  <a:pt x="16316" y="1688"/>
                </a:lnTo>
                <a:cubicBezTo>
                  <a:pt x="16441" y="1489"/>
                  <a:pt x="16371" y="1224"/>
                  <a:pt x="16156" y="1109"/>
                </a:cubicBezTo>
                <a:close/>
                <a:moveTo>
                  <a:pt x="11102" y="3178"/>
                </a:moveTo>
                <a:cubicBezTo>
                  <a:pt x="7179" y="3178"/>
                  <a:pt x="3986" y="6054"/>
                  <a:pt x="3986" y="9583"/>
                </a:cubicBezTo>
                <a:cubicBezTo>
                  <a:pt x="3986" y="11875"/>
                  <a:pt x="4993" y="13230"/>
                  <a:pt x="5729" y="14234"/>
                </a:cubicBezTo>
                <a:cubicBezTo>
                  <a:pt x="6182" y="14852"/>
                  <a:pt x="6423" y="15220"/>
                  <a:pt x="6423" y="15592"/>
                </a:cubicBezTo>
                <a:cubicBezTo>
                  <a:pt x="6423" y="16421"/>
                  <a:pt x="6907" y="17204"/>
                  <a:pt x="7757" y="17793"/>
                </a:cubicBezTo>
                <a:cubicBezTo>
                  <a:pt x="7779" y="18285"/>
                  <a:pt x="7864" y="19481"/>
                  <a:pt x="7864" y="19481"/>
                </a:cubicBezTo>
                <a:cubicBezTo>
                  <a:pt x="7879" y="19824"/>
                  <a:pt x="8057" y="20529"/>
                  <a:pt x="9323" y="20921"/>
                </a:cubicBezTo>
                <a:cubicBezTo>
                  <a:pt x="9471" y="21125"/>
                  <a:pt x="9672" y="21302"/>
                  <a:pt x="9910" y="21451"/>
                </a:cubicBezTo>
                <a:cubicBezTo>
                  <a:pt x="10059" y="21544"/>
                  <a:pt x="10228" y="21600"/>
                  <a:pt x="10409" y="21600"/>
                </a:cubicBezTo>
                <a:lnTo>
                  <a:pt x="11796" y="21600"/>
                </a:lnTo>
                <a:cubicBezTo>
                  <a:pt x="11976" y="21600"/>
                  <a:pt x="12147" y="21544"/>
                  <a:pt x="12295" y="21451"/>
                </a:cubicBezTo>
                <a:cubicBezTo>
                  <a:pt x="12533" y="21302"/>
                  <a:pt x="12732" y="21125"/>
                  <a:pt x="12882" y="20921"/>
                </a:cubicBezTo>
                <a:cubicBezTo>
                  <a:pt x="14157" y="20528"/>
                  <a:pt x="14331" y="19811"/>
                  <a:pt x="14341" y="19481"/>
                </a:cubicBezTo>
                <a:cubicBezTo>
                  <a:pt x="14341" y="19481"/>
                  <a:pt x="14425" y="18285"/>
                  <a:pt x="14447" y="17793"/>
                </a:cubicBezTo>
                <a:cubicBezTo>
                  <a:pt x="15298" y="17207"/>
                  <a:pt x="15782" y="16421"/>
                  <a:pt x="15782" y="15592"/>
                </a:cubicBezTo>
                <a:cubicBezTo>
                  <a:pt x="15782" y="15223"/>
                  <a:pt x="16037" y="14858"/>
                  <a:pt x="16494" y="14234"/>
                </a:cubicBezTo>
                <a:cubicBezTo>
                  <a:pt x="17223" y="13239"/>
                  <a:pt x="18219" y="11876"/>
                  <a:pt x="18219" y="9583"/>
                </a:cubicBezTo>
                <a:cubicBezTo>
                  <a:pt x="18219" y="6054"/>
                  <a:pt x="15026" y="3178"/>
                  <a:pt x="11102" y="3178"/>
                </a:cubicBezTo>
                <a:close/>
                <a:moveTo>
                  <a:pt x="2384" y="4817"/>
                </a:moveTo>
                <a:cubicBezTo>
                  <a:pt x="2170" y="4700"/>
                  <a:pt x="1886" y="4781"/>
                  <a:pt x="1761" y="4982"/>
                </a:cubicBezTo>
                <a:cubicBezTo>
                  <a:pt x="1639" y="5180"/>
                  <a:pt x="1725" y="5427"/>
                  <a:pt x="1939" y="5545"/>
                </a:cubicBezTo>
                <a:lnTo>
                  <a:pt x="3096" y="6174"/>
                </a:lnTo>
                <a:cubicBezTo>
                  <a:pt x="3166" y="6212"/>
                  <a:pt x="3252" y="6223"/>
                  <a:pt x="3327" y="6223"/>
                </a:cubicBezTo>
                <a:cubicBezTo>
                  <a:pt x="3483" y="6223"/>
                  <a:pt x="3633" y="6160"/>
                  <a:pt x="3719" y="6025"/>
                </a:cubicBezTo>
                <a:cubicBezTo>
                  <a:pt x="3841" y="5826"/>
                  <a:pt x="3775" y="5563"/>
                  <a:pt x="3558" y="5446"/>
                </a:cubicBezTo>
                <a:lnTo>
                  <a:pt x="2384" y="4817"/>
                </a:lnTo>
                <a:close/>
                <a:moveTo>
                  <a:pt x="19607" y="4817"/>
                </a:moveTo>
                <a:lnTo>
                  <a:pt x="18451" y="5446"/>
                </a:lnTo>
                <a:cubicBezTo>
                  <a:pt x="18238" y="5563"/>
                  <a:pt x="18150" y="5826"/>
                  <a:pt x="18273" y="6025"/>
                </a:cubicBezTo>
                <a:cubicBezTo>
                  <a:pt x="18359" y="6158"/>
                  <a:pt x="18508" y="6223"/>
                  <a:pt x="18664" y="6223"/>
                </a:cubicBezTo>
                <a:cubicBezTo>
                  <a:pt x="18739" y="6223"/>
                  <a:pt x="18825" y="6212"/>
                  <a:pt x="18896" y="6174"/>
                </a:cubicBezTo>
                <a:lnTo>
                  <a:pt x="20070" y="5545"/>
                </a:lnTo>
                <a:cubicBezTo>
                  <a:pt x="20286" y="5429"/>
                  <a:pt x="20355" y="5181"/>
                  <a:pt x="20230" y="4982"/>
                </a:cubicBezTo>
                <a:cubicBezTo>
                  <a:pt x="20107" y="4782"/>
                  <a:pt x="19824" y="4700"/>
                  <a:pt x="19607" y="4817"/>
                </a:cubicBezTo>
                <a:close/>
                <a:moveTo>
                  <a:pt x="11102" y="4850"/>
                </a:moveTo>
                <a:cubicBezTo>
                  <a:pt x="14037" y="4850"/>
                  <a:pt x="16422" y="6977"/>
                  <a:pt x="16422" y="9583"/>
                </a:cubicBezTo>
                <a:cubicBezTo>
                  <a:pt x="16422" y="11359"/>
                  <a:pt x="15670" y="12378"/>
                  <a:pt x="14999" y="13291"/>
                </a:cubicBezTo>
                <a:cubicBezTo>
                  <a:pt x="14475" y="14008"/>
                  <a:pt x="13985" y="14687"/>
                  <a:pt x="13985" y="15592"/>
                </a:cubicBezTo>
                <a:cubicBezTo>
                  <a:pt x="13985" y="15989"/>
                  <a:pt x="13596" y="16317"/>
                  <a:pt x="13309" y="16502"/>
                </a:cubicBezTo>
                <a:lnTo>
                  <a:pt x="8896" y="16502"/>
                </a:lnTo>
                <a:cubicBezTo>
                  <a:pt x="8610" y="16317"/>
                  <a:pt x="8238" y="15989"/>
                  <a:pt x="8238" y="15592"/>
                </a:cubicBezTo>
                <a:cubicBezTo>
                  <a:pt x="8238" y="14687"/>
                  <a:pt x="7738" y="14016"/>
                  <a:pt x="7206" y="13291"/>
                </a:cubicBezTo>
                <a:cubicBezTo>
                  <a:pt x="6541" y="12384"/>
                  <a:pt x="5783" y="11357"/>
                  <a:pt x="5783" y="9583"/>
                </a:cubicBezTo>
                <a:cubicBezTo>
                  <a:pt x="5783" y="6979"/>
                  <a:pt x="8171" y="4852"/>
                  <a:pt x="11102" y="4850"/>
                </a:cubicBezTo>
                <a:close/>
                <a:moveTo>
                  <a:pt x="10764" y="6356"/>
                </a:moveTo>
                <a:cubicBezTo>
                  <a:pt x="10078" y="6356"/>
                  <a:pt x="9679" y="6681"/>
                  <a:pt x="9679" y="7332"/>
                </a:cubicBezTo>
                <a:lnTo>
                  <a:pt x="9679" y="8822"/>
                </a:lnTo>
                <a:cubicBezTo>
                  <a:pt x="9679" y="9011"/>
                  <a:pt x="9704" y="9214"/>
                  <a:pt x="9732" y="9418"/>
                </a:cubicBezTo>
                <a:cubicBezTo>
                  <a:pt x="9732" y="9418"/>
                  <a:pt x="10159" y="12397"/>
                  <a:pt x="10159" y="12397"/>
                </a:cubicBezTo>
                <a:cubicBezTo>
                  <a:pt x="10212" y="12768"/>
                  <a:pt x="10407" y="12877"/>
                  <a:pt x="10764" y="12877"/>
                </a:cubicBezTo>
                <a:cubicBezTo>
                  <a:pt x="11119" y="12877"/>
                  <a:pt x="11316" y="12768"/>
                  <a:pt x="11369" y="12397"/>
                </a:cubicBezTo>
                <a:lnTo>
                  <a:pt x="11796" y="9418"/>
                </a:lnTo>
                <a:cubicBezTo>
                  <a:pt x="11824" y="9214"/>
                  <a:pt x="11850" y="9011"/>
                  <a:pt x="11850" y="8822"/>
                </a:cubicBezTo>
                <a:lnTo>
                  <a:pt x="11850" y="7332"/>
                </a:lnTo>
                <a:cubicBezTo>
                  <a:pt x="11850" y="6681"/>
                  <a:pt x="11450" y="6356"/>
                  <a:pt x="10764" y="6356"/>
                </a:cubicBezTo>
                <a:close/>
                <a:moveTo>
                  <a:pt x="445" y="9534"/>
                </a:moveTo>
                <a:cubicBezTo>
                  <a:pt x="197" y="9534"/>
                  <a:pt x="0" y="9716"/>
                  <a:pt x="0" y="9948"/>
                </a:cubicBezTo>
                <a:cubicBezTo>
                  <a:pt x="0" y="10178"/>
                  <a:pt x="197" y="10378"/>
                  <a:pt x="445" y="10378"/>
                </a:cubicBezTo>
                <a:lnTo>
                  <a:pt x="1797" y="10378"/>
                </a:lnTo>
                <a:cubicBezTo>
                  <a:pt x="2048" y="10378"/>
                  <a:pt x="2242" y="10178"/>
                  <a:pt x="2242" y="9948"/>
                </a:cubicBezTo>
                <a:cubicBezTo>
                  <a:pt x="2242" y="9716"/>
                  <a:pt x="2048" y="9534"/>
                  <a:pt x="1797" y="9534"/>
                </a:cubicBezTo>
                <a:lnTo>
                  <a:pt x="445" y="9534"/>
                </a:lnTo>
                <a:close/>
                <a:moveTo>
                  <a:pt x="19803" y="9534"/>
                </a:moveTo>
                <a:cubicBezTo>
                  <a:pt x="19554" y="9534"/>
                  <a:pt x="19358" y="9716"/>
                  <a:pt x="19358" y="9948"/>
                </a:cubicBezTo>
                <a:cubicBezTo>
                  <a:pt x="19358" y="10178"/>
                  <a:pt x="19554" y="10378"/>
                  <a:pt x="19803" y="10378"/>
                </a:cubicBezTo>
                <a:lnTo>
                  <a:pt x="21155" y="10378"/>
                </a:lnTo>
                <a:cubicBezTo>
                  <a:pt x="21403" y="10378"/>
                  <a:pt x="21600" y="10178"/>
                  <a:pt x="21600" y="9948"/>
                </a:cubicBezTo>
                <a:cubicBezTo>
                  <a:pt x="21600" y="9716"/>
                  <a:pt x="21403" y="9534"/>
                  <a:pt x="21155" y="9534"/>
                </a:cubicBezTo>
                <a:lnTo>
                  <a:pt x="19803" y="9534"/>
                </a:lnTo>
                <a:close/>
                <a:moveTo>
                  <a:pt x="3096" y="13291"/>
                </a:moveTo>
                <a:lnTo>
                  <a:pt x="1939" y="13920"/>
                </a:lnTo>
                <a:cubicBezTo>
                  <a:pt x="1723" y="14036"/>
                  <a:pt x="1639" y="14301"/>
                  <a:pt x="1761" y="14499"/>
                </a:cubicBezTo>
                <a:cubicBezTo>
                  <a:pt x="1845" y="14636"/>
                  <a:pt x="1999" y="14714"/>
                  <a:pt x="2153" y="14714"/>
                </a:cubicBezTo>
                <a:cubicBezTo>
                  <a:pt x="2231" y="14714"/>
                  <a:pt x="2313" y="14687"/>
                  <a:pt x="2384" y="14648"/>
                </a:cubicBezTo>
                <a:lnTo>
                  <a:pt x="3558" y="14019"/>
                </a:lnTo>
                <a:cubicBezTo>
                  <a:pt x="3771" y="13901"/>
                  <a:pt x="3841" y="13655"/>
                  <a:pt x="3719" y="13457"/>
                </a:cubicBezTo>
                <a:cubicBezTo>
                  <a:pt x="3595" y="13254"/>
                  <a:pt x="3312" y="13175"/>
                  <a:pt x="3096" y="13291"/>
                </a:cubicBezTo>
                <a:close/>
                <a:moveTo>
                  <a:pt x="18896" y="13291"/>
                </a:moveTo>
                <a:cubicBezTo>
                  <a:pt x="18682" y="13175"/>
                  <a:pt x="18400" y="13254"/>
                  <a:pt x="18273" y="13457"/>
                </a:cubicBezTo>
                <a:cubicBezTo>
                  <a:pt x="18150" y="13654"/>
                  <a:pt x="18238" y="13902"/>
                  <a:pt x="18451" y="14019"/>
                </a:cubicBezTo>
                <a:lnTo>
                  <a:pt x="19607" y="14648"/>
                </a:lnTo>
                <a:cubicBezTo>
                  <a:pt x="19678" y="14687"/>
                  <a:pt x="19763" y="14714"/>
                  <a:pt x="19839" y="14714"/>
                </a:cubicBezTo>
                <a:cubicBezTo>
                  <a:pt x="19994" y="14714"/>
                  <a:pt x="20145" y="14633"/>
                  <a:pt x="20230" y="14499"/>
                </a:cubicBezTo>
                <a:cubicBezTo>
                  <a:pt x="20355" y="14299"/>
                  <a:pt x="20286" y="14036"/>
                  <a:pt x="20070" y="13920"/>
                </a:cubicBezTo>
                <a:lnTo>
                  <a:pt x="18896" y="13291"/>
                </a:lnTo>
                <a:close/>
                <a:moveTo>
                  <a:pt x="10800" y="13771"/>
                </a:moveTo>
                <a:cubicBezTo>
                  <a:pt x="10183" y="13771"/>
                  <a:pt x="9679" y="14240"/>
                  <a:pt x="9679" y="14814"/>
                </a:cubicBezTo>
                <a:cubicBezTo>
                  <a:pt x="9679" y="15388"/>
                  <a:pt x="10183" y="15857"/>
                  <a:pt x="10800" y="15857"/>
                </a:cubicBezTo>
                <a:cubicBezTo>
                  <a:pt x="11417" y="15857"/>
                  <a:pt x="11921" y="15388"/>
                  <a:pt x="11921" y="14814"/>
                </a:cubicBezTo>
                <a:cubicBezTo>
                  <a:pt x="11921" y="14240"/>
                  <a:pt x="11417" y="13771"/>
                  <a:pt x="10800" y="1377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6" name="文本框 5"/>
          <p:cNvSpPr txBox="1"/>
          <p:nvPr/>
        </p:nvSpPr>
        <p:spPr>
          <a:xfrm>
            <a:off x="2262085" y="1943130"/>
            <a:ext cx="9669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50%</a:t>
            </a:r>
            <a:endParaRPr lang="zh-CN" altLang="en-US" sz="2800" dirty="0">
              <a:solidFill>
                <a:schemeClr val="bg1"/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262085" y="3346694"/>
            <a:ext cx="9669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80%</a:t>
            </a:r>
            <a:endParaRPr lang="zh-CN" altLang="en-US" sz="2800" dirty="0">
              <a:solidFill>
                <a:schemeClr val="bg1"/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262084" y="4843789"/>
            <a:ext cx="9669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70%</a:t>
            </a:r>
            <a:endParaRPr lang="zh-CN" altLang="en-US" sz="2800" dirty="0">
              <a:solidFill>
                <a:schemeClr val="bg1"/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038841" y="1759889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基本财务情况及分析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038841" y="2159999"/>
            <a:ext cx="711493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Lorem ipsum dolor sit amet, consectetuer adipiscing elit. Aenean commodo ligula eget dolor.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Lorem ipsum dolor sit amet, consectetuer adipiscing elit. Aenean commodo ligula eget dolor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.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Lorem ipsum dolor sit amet, consectetuer adipiscing elit. 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038841" y="3246663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基本财务情况及分析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038841" y="3646773"/>
            <a:ext cx="711493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Lorem ipsum dolor sit amet, consectetuer adipiscing elit. Aenean commodo ligula eget dolor.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Lorem ipsum dolor sit amet, consectetuer adipiscing elit. Aenean commodo ligula eget dolor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.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Lorem ipsum dolor sit amet, consectetuer adipiscing elit. 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038841" y="4685519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基本财务情况及分析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038841" y="5105399"/>
            <a:ext cx="711493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Lorem ipsum dolor sit amet, consectetuer adipiscing elit. Aenean commodo ligula eget dolor.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Lorem ipsum dolor sit amet, consectetuer adipiscing elit. Aenean commodo ligula eget dolor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.</a:t>
            </a: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 Lorem ipsum dolor sit amet, consectetuer adipiscing elit. 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/>
        </p:nvSpPr>
        <p:spPr>
          <a:xfrm>
            <a:off x="5257799" y="3630387"/>
            <a:ext cx="266700" cy="266700"/>
          </a:xfrm>
          <a:prstGeom prst="ellipse">
            <a:avLst/>
          </a:pr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495549" y="2024634"/>
            <a:ext cx="2028825" cy="2552700"/>
          </a:xfrm>
          <a:prstGeom prst="rect">
            <a:avLst/>
          </a:prstGeom>
          <a:solidFill>
            <a:srgbClr val="F7B7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3514614">
            <a:off x="12589478" y="6401324"/>
            <a:ext cx="2146" cy="4824"/>
          </a:xfrm>
          <a:custGeom>
            <a:avLst/>
            <a:gdLst>
              <a:gd name="connsiteX0" fmla="*/ 0 w 2146"/>
              <a:gd name="connsiteY0" fmla="*/ 0 h 4824"/>
              <a:gd name="connsiteX1" fmla="*/ 2146 w 2146"/>
              <a:gd name="connsiteY1" fmla="*/ 1312 h 4824"/>
              <a:gd name="connsiteX2" fmla="*/ 0 w 2146"/>
              <a:gd name="connsiteY2" fmla="*/ 4824 h 4824"/>
              <a:gd name="connsiteX3" fmla="*/ 0 w 2146"/>
              <a:gd name="connsiteY3" fmla="*/ 0 h 4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6" h="4824">
                <a:moveTo>
                  <a:pt x="0" y="0"/>
                </a:moveTo>
                <a:lnTo>
                  <a:pt x="2146" y="1312"/>
                </a:lnTo>
                <a:lnTo>
                  <a:pt x="0" y="482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147690" y="2811613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预算完成情况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95548" y="2352675"/>
            <a:ext cx="2028825" cy="2552700"/>
          </a:xfrm>
          <a:prstGeom prst="rect">
            <a:avLst/>
          </a:pr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rot="20527726">
            <a:off x="3106862" y="2846752"/>
            <a:ext cx="759993" cy="75999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rot="20527726">
            <a:off x="3106863" y="3621658"/>
            <a:ext cx="759993" cy="75999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250914" y="2872805"/>
            <a:ext cx="5180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0</a:t>
            </a:r>
            <a:endParaRPr lang="zh-CN" altLang="en-US" sz="4000" dirty="0">
              <a:solidFill>
                <a:schemeClr val="bg1"/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256462" y="3647711"/>
            <a:ext cx="5180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3</a:t>
            </a:r>
            <a:endParaRPr lang="zh-CN" altLang="en-US" sz="4000" dirty="0">
              <a:solidFill>
                <a:schemeClr val="bg1"/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29223" y="3504330"/>
            <a:ext cx="16305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+</a:t>
            </a:r>
            <a:r>
              <a:rPr lang="en-US" altLang="zh-CN" sz="2400" dirty="0" smtClean="0"/>
              <a:t> 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输入小标题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219949" y="3630387"/>
            <a:ext cx="266700" cy="266700"/>
          </a:xfrm>
          <a:prstGeom prst="ellipse">
            <a:avLst/>
          </a:pr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7191373" y="3504330"/>
            <a:ext cx="16305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+</a:t>
            </a:r>
            <a:r>
              <a:rPr lang="en-US" altLang="zh-CN" sz="2400" dirty="0" smtClean="0"/>
              <a:t> 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输入小标题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5257799" y="4269431"/>
            <a:ext cx="266700" cy="266700"/>
          </a:xfrm>
          <a:prstGeom prst="ellipse">
            <a:avLst/>
          </a:pr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5229223" y="4143374"/>
            <a:ext cx="16305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+</a:t>
            </a:r>
            <a:r>
              <a:rPr lang="en-US" altLang="zh-CN" sz="2400" dirty="0" smtClean="0"/>
              <a:t> 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输入小标题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7219949" y="4269431"/>
            <a:ext cx="266700" cy="266700"/>
          </a:xfrm>
          <a:prstGeom prst="ellipse">
            <a:avLst/>
          </a:prstGeom>
          <a:solidFill>
            <a:srgbClr val="E78D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7191373" y="4143374"/>
            <a:ext cx="16305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+</a:t>
            </a:r>
            <a:r>
              <a:rPr lang="en-US" altLang="zh-CN" sz="2400" dirty="0" smtClean="0"/>
              <a:t> 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润圆-65简" panose="00020600040101010101" pitchFamily="18" charset="-122"/>
                <a:ea typeface="汉仪润圆-65简" panose="00020600040101010101" pitchFamily="18" charset="-122"/>
              </a:rPr>
              <a:t>输入小标题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润圆-65简" panose="00020600040101010101" pitchFamily="18" charset="-122"/>
              <a:ea typeface="汉仪润圆-65简" panose="00020600040101010101" pitchFamily="18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5012</Words>
  <Application>WPS 演示</Application>
  <PresentationFormat>宽屏</PresentationFormat>
  <Paragraphs>256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Arial</vt:lpstr>
      <vt:lpstr>宋体</vt:lpstr>
      <vt:lpstr>Wingdings</vt:lpstr>
      <vt:lpstr>汉仪润圆-65简</vt:lpstr>
      <vt:lpstr>Gill Sans</vt:lpstr>
      <vt:lpstr>Calibri</vt:lpstr>
      <vt:lpstr>Calibri Light</vt:lpstr>
      <vt:lpstr>微软雅黑</vt:lpstr>
      <vt:lpstr>Arial Unicode MS</vt:lpstr>
      <vt:lpstr>Menk Amglang Tig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微软公司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尹 欢</dc:creator>
  <cp:lastModifiedBy>铭</cp:lastModifiedBy>
  <cp:revision>22</cp:revision>
  <dcterms:created xsi:type="dcterms:W3CDTF">2020-07-26T10:45:00Z</dcterms:created>
  <dcterms:modified xsi:type="dcterms:W3CDTF">2022-02-08T09:04:10Z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KSOTemplateUUID">
    <vt:lpwstr>v1.0_mb_gD9jZAnnEM08KDpbWyguYw==</vt:lpwstr>
  </property>
  <property fmtid="{D5CDD505-2E9C-101B-9397-08002B2CF9AE}" pid="4" name="ICV">
    <vt:lpwstr>188520B7040B47088142477D698029CF</vt:lpwstr>
  </property>
</Properties>
</file>