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3"/>
  </p:sldMasterIdLst>
  <p:notesMasterIdLst>
    <p:notesMasterId r:id="rId29"/>
  </p:notesMasterIdLst>
  <p:sldIdLst>
    <p:sldId id="283" r:id="rId4"/>
    <p:sldId id="286" r:id="rId5"/>
    <p:sldId id="284" r:id="rId6"/>
    <p:sldId id="298" r:id="rId7"/>
    <p:sldId id="295" r:id="rId8"/>
    <p:sldId id="291" r:id="rId9"/>
    <p:sldId id="299" r:id="rId10"/>
    <p:sldId id="303" r:id="rId11"/>
    <p:sldId id="288" r:id="rId12"/>
    <p:sldId id="285" r:id="rId13"/>
    <p:sldId id="292" r:id="rId14"/>
    <p:sldId id="293" r:id="rId15"/>
    <p:sldId id="294" r:id="rId16"/>
    <p:sldId id="289" r:id="rId17"/>
    <p:sldId id="296" r:id="rId18"/>
    <p:sldId id="297" r:id="rId19"/>
    <p:sldId id="300" r:id="rId20"/>
    <p:sldId id="301" r:id="rId21"/>
    <p:sldId id="290" r:id="rId22"/>
    <p:sldId id="302" r:id="rId23"/>
    <p:sldId id="304" r:id="rId24"/>
    <p:sldId id="305" r:id="rId25"/>
    <p:sldId id="306" r:id="rId26"/>
    <p:sldId id="307" r:id="rId27"/>
    <p:sldId id="287" r:id="rId28"/>
  </p:sldIdLst>
  <p:sldSz cx="12192000" cy="6858000"/>
  <p:notesSz cx="6858000" cy="9144000"/>
  <p:custDataLst>
    <p:tags r:id="rId3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BF97"/>
    <a:srgbClr val="3E534E"/>
    <a:srgbClr val="8D7545"/>
    <a:srgbClr val="ECE8E5"/>
    <a:srgbClr val="E4CBCB"/>
    <a:srgbClr val="A88755"/>
    <a:srgbClr val="1F2020"/>
    <a:srgbClr val="263B45"/>
    <a:srgbClr val="193B3C"/>
    <a:srgbClr val="4E6C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137" autoAdjust="0"/>
    <p:restoredTop sz="94660"/>
  </p:normalViewPr>
  <p:slideViewPr>
    <p:cSldViewPr snapToGrid="0">
      <p:cViewPr>
        <p:scale>
          <a:sx n="75" d="100"/>
          <a:sy n="75" d="100"/>
        </p:scale>
        <p:origin x="-1704" y="-9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三极准柔宋" panose="00000500000000000000" pitchFamily="2" charset="-122"/>
                <a:ea typeface="三极准柔宋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三极准柔宋" panose="00000500000000000000" pitchFamily="2" charset="-122"/>
                <a:ea typeface="三极准柔宋" panose="00000500000000000000" pitchFamily="2" charset="-122"/>
              </a:defRPr>
            </a:lvl1pPr>
          </a:lstStyle>
          <a:p>
            <a:fld id="{11577D22-AD28-43FC-8EB4-B134A7D334C3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三极准柔宋" panose="00000500000000000000" pitchFamily="2" charset="-122"/>
                <a:ea typeface="三极准柔宋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三极准柔宋" panose="00000500000000000000" pitchFamily="2" charset="-122"/>
                <a:ea typeface="三极准柔宋" panose="00000500000000000000" pitchFamily="2" charset="-122"/>
              </a:defRPr>
            </a:lvl1pPr>
          </a:lstStyle>
          <a:p>
            <a:fld id="{DA8C8EFA-96ED-4A18-B46D-8BDC030E3AF6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三极准柔宋" panose="00000500000000000000" pitchFamily="2" charset="-122"/>
        <a:ea typeface="三极准柔宋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三极准柔宋" panose="00000500000000000000" pitchFamily="2" charset="-122"/>
        <a:ea typeface="三极准柔宋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三极准柔宋" panose="00000500000000000000" pitchFamily="2" charset="-122"/>
        <a:ea typeface="三极准柔宋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三极准柔宋" panose="00000500000000000000" pitchFamily="2" charset="-122"/>
        <a:ea typeface="三极准柔宋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三极准柔宋" panose="00000500000000000000" pitchFamily="2" charset="-122"/>
        <a:ea typeface="三极准柔宋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1361605" y="6729869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257300" y="1143000"/>
            <a:ext cx="10134600" cy="5059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 useBgFill="1">
        <p:nvSpPr>
          <p:cNvPr id="7" name="矩形 6"/>
          <p:cNvSpPr/>
          <p:nvPr/>
        </p:nvSpPr>
        <p:spPr>
          <a:xfrm>
            <a:off x="2042162" y="1691640"/>
            <a:ext cx="4007274" cy="393192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65858" y="2601550"/>
            <a:ext cx="3723672" cy="1448934"/>
          </a:xfrm>
          <a:prstGeom prst="rect">
            <a:avLst/>
          </a:prstGeom>
          <a:solidFill>
            <a:srgbClr val="3E53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半闭框 13"/>
          <p:cNvSpPr/>
          <p:nvPr/>
        </p:nvSpPr>
        <p:spPr>
          <a:xfrm>
            <a:off x="6904016" y="2816854"/>
            <a:ext cx="315410" cy="315410"/>
          </a:xfrm>
          <a:prstGeom prst="halfFrame">
            <a:avLst>
              <a:gd name="adj1" fmla="val 11232"/>
              <a:gd name="adj2" fmla="val 1311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044630" y="2817742"/>
            <a:ext cx="31494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Fashion.</a:t>
            </a:r>
            <a:endParaRPr lang="zh-CN" altLang="en-US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6" name="ïŝľîdé"/>
          <p:cNvSpPr txBox="1"/>
          <p:nvPr/>
        </p:nvSpPr>
        <p:spPr>
          <a:xfrm>
            <a:off x="6719532" y="4050484"/>
            <a:ext cx="2948942" cy="1195083"/>
          </a:xfrm>
          <a:prstGeom prst="rect">
            <a:avLst/>
          </a:prstGeom>
          <a:noFill/>
        </p:spPr>
        <p:txBody>
          <a:bodyPr wrap="square" lIns="91440" tIns="45720" rIns="91440" bIns="45720" anchor="ctr" anchorCtr="0">
            <a:norm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1050" dirty="0">
                <a:cs typeface="+mn-ea"/>
                <a:sym typeface="+mn-lt"/>
              </a:rPr>
              <a:t>Theme color makes PPT more convenient to </a:t>
            </a:r>
            <a:r>
              <a:rPr lang="en-US" altLang="zh-CN" sz="1050" dirty="0" err="1">
                <a:cs typeface="+mn-ea"/>
                <a:sym typeface="+mn-lt"/>
              </a:rPr>
              <a:t>change.Adjust</a:t>
            </a:r>
            <a:r>
              <a:rPr lang="en-US" altLang="zh-CN" sz="1050" dirty="0">
                <a:cs typeface="+mn-ea"/>
                <a:sym typeface="+mn-lt"/>
              </a:rPr>
              <a:t> the spacing to adapt to Chinese typesetting</a:t>
            </a:r>
            <a:endParaRPr lang="en-US" altLang="zh-CN" sz="1050" dirty="0">
              <a:cs typeface="+mn-ea"/>
              <a:sym typeface="+mn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7305112" y="5321767"/>
            <a:ext cx="309035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785452" y="5321767"/>
            <a:ext cx="623058" cy="0"/>
          </a:xfrm>
          <a:prstGeom prst="line">
            <a:avLst/>
          </a:prstGeom>
          <a:ln w="76200">
            <a:solidFill>
              <a:srgbClr val="3E5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267997" y="1143000"/>
            <a:ext cx="4677370" cy="5168785"/>
          </a:xfrm>
          <a:prstGeom prst="rect">
            <a:avLst/>
          </a:prstGeom>
        </p:spPr>
      </p:pic>
      <p:cxnSp>
        <p:nvCxnSpPr>
          <p:cNvPr id="25" name="直接连接符 24"/>
          <p:cNvCxnSpPr/>
          <p:nvPr/>
        </p:nvCxnSpPr>
        <p:spPr>
          <a:xfrm>
            <a:off x="6765858" y="1786087"/>
            <a:ext cx="309035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9772406" y="1786087"/>
            <a:ext cx="623058" cy="0"/>
          </a:xfrm>
          <a:prstGeom prst="line">
            <a:avLst/>
          </a:prstGeom>
          <a:ln w="76200">
            <a:solidFill>
              <a:srgbClr val="3E5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6840605" y="2135239"/>
            <a:ext cx="219918" cy="219918"/>
          </a:xfrm>
          <a:prstGeom prst="ellipse">
            <a:avLst/>
          </a:prstGeom>
          <a:solidFill>
            <a:srgbClr val="3E53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7210995" y="2135239"/>
            <a:ext cx="219918" cy="219918"/>
          </a:xfrm>
          <a:prstGeom prst="ellipse">
            <a:avLst/>
          </a:prstGeom>
          <a:solidFill>
            <a:srgbClr val="3E53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7581385" y="2135239"/>
            <a:ext cx="219918" cy="219918"/>
          </a:xfrm>
          <a:prstGeom prst="ellipse">
            <a:avLst/>
          </a:prstGeom>
          <a:solidFill>
            <a:srgbClr val="3E53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3" grpId="0" animBg="1"/>
      <p:bldP spid="14" grpId="0" animBg="1"/>
      <p:bldP spid="15" grpId="0"/>
      <p:bldP spid="16" grpId="0"/>
      <p:bldP spid="26" grpId="0" animBg="1"/>
      <p:bldP spid="27" grpId="0" animBg="1"/>
      <p:bldP spid="2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1277816" y="-4314092"/>
            <a:ext cx="14747631" cy="5509846"/>
          </a:xfrm>
          <a:prstGeom prst="ellipse">
            <a:avLst/>
          </a:prstGeom>
          <a:noFill/>
          <a:ln>
            <a:solidFill>
              <a:srgbClr val="CDBF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TextBox 507"/>
          <p:cNvSpPr txBox="1"/>
          <p:nvPr/>
        </p:nvSpPr>
        <p:spPr>
          <a:xfrm>
            <a:off x="4857508" y="490122"/>
            <a:ext cx="2476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Power point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2" name="ïsļíḋê"/>
          <p:cNvSpPr txBox="1"/>
          <p:nvPr/>
        </p:nvSpPr>
        <p:spPr bwMode="auto">
          <a:xfrm>
            <a:off x="4398391" y="2067553"/>
            <a:ext cx="1498854" cy="396000"/>
          </a:xfrm>
          <a:prstGeom prst="roundRect">
            <a:avLst>
              <a:gd name="adj" fmla="val 50000"/>
            </a:avLst>
          </a:prstGeom>
          <a:solidFill>
            <a:srgbClr val="CDBF97"/>
          </a:solidFill>
          <a:ln>
            <a:noFill/>
          </a:ln>
        </p:spPr>
        <p:txBody>
          <a:bodyPr wrap="none" lIns="90000" tIns="46800" rIns="90000" bIns="4680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…text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îŝľïḑè"/>
          <p:cNvSpPr txBox="1"/>
          <p:nvPr/>
        </p:nvSpPr>
        <p:spPr bwMode="auto">
          <a:xfrm>
            <a:off x="6282055" y="2067553"/>
            <a:ext cx="1498854" cy="396000"/>
          </a:xfrm>
          <a:prstGeom prst="roundRect">
            <a:avLst>
              <a:gd name="adj" fmla="val 50000"/>
            </a:avLst>
          </a:prstGeom>
          <a:solidFill>
            <a:srgbClr val="3E534E"/>
          </a:solidFill>
          <a:ln w="9525">
            <a:solidFill>
              <a:schemeClr val="bg1">
                <a:lumMod val="75000"/>
              </a:schemeClr>
            </a:solidFill>
          </a:ln>
        </p:spPr>
        <p:txBody>
          <a:bodyPr wrap="none" lIns="90000" tIns="46800" rIns="90000" bIns="4680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…text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iṣḻîḍe"/>
          <p:cNvSpPr/>
          <p:nvPr/>
        </p:nvSpPr>
        <p:spPr>
          <a:xfrm>
            <a:off x="0" y="3288792"/>
            <a:ext cx="12192000" cy="2990088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 w="285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5" name="íśḷïďé"/>
          <p:cNvSpPr/>
          <p:nvPr/>
        </p:nvSpPr>
        <p:spPr>
          <a:xfrm>
            <a:off x="660400" y="3288792"/>
            <a:ext cx="10858500" cy="2367788"/>
          </a:xfrm>
          <a:prstGeom prst="rect">
            <a:avLst/>
          </a:prstGeom>
          <a:solidFill>
            <a:schemeClr val="bg1">
              <a:alpha val="70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5" name="í$ļîďè"/>
          <p:cNvSpPr/>
          <p:nvPr/>
        </p:nvSpPr>
        <p:spPr>
          <a:xfrm>
            <a:off x="1550240" y="3019511"/>
            <a:ext cx="538562" cy="538562"/>
          </a:xfrm>
          <a:prstGeom prst="ellipse">
            <a:avLst/>
          </a:prstGeom>
          <a:solidFill>
            <a:srgbClr val="3E534E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6" name="iṩḷiḓê"/>
          <p:cNvSpPr/>
          <p:nvPr/>
        </p:nvSpPr>
        <p:spPr>
          <a:xfrm>
            <a:off x="1705282" y="3150528"/>
            <a:ext cx="228476" cy="276526"/>
          </a:xfrm>
          <a:custGeom>
            <a:avLst/>
            <a:gdLst>
              <a:gd name="connsiteX0" fmla="*/ 182271 w 501297"/>
              <a:gd name="connsiteY0" fmla="*/ 515718 h 606722"/>
              <a:gd name="connsiteX1" fmla="*/ 151922 w 501297"/>
              <a:gd name="connsiteY1" fmla="*/ 546023 h 606722"/>
              <a:gd name="connsiteX2" fmla="*/ 182271 w 501297"/>
              <a:gd name="connsiteY2" fmla="*/ 576328 h 606722"/>
              <a:gd name="connsiteX3" fmla="*/ 203809 w 501297"/>
              <a:gd name="connsiteY3" fmla="*/ 567441 h 606722"/>
              <a:gd name="connsiteX4" fmla="*/ 212708 w 501297"/>
              <a:gd name="connsiteY4" fmla="*/ 546023 h 606722"/>
              <a:gd name="connsiteX5" fmla="*/ 182271 w 501297"/>
              <a:gd name="connsiteY5" fmla="*/ 515718 h 606722"/>
              <a:gd name="connsiteX6" fmla="*/ 432133 w 501297"/>
              <a:gd name="connsiteY6" fmla="*/ 219106 h 606722"/>
              <a:gd name="connsiteX7" fmla="*/ 501297 w 501297"/>
              <a:gd name="connsiteY7" fmla="*/ 288234 h 606722"/>
              <a:gd name="connsiteX8" fmla="*/ 432133 w 501297"/>
              <a:gd name="connsiteY8" fmla="*/ 357273 h 606722"/>
              <a:gd name="connsiteX9" fmla="*/ 432133 w 501297"/>
              <a:gd name="connsiteY9" fmla="*/ 310981 h 606722"/>
              <a:gd name="connsiteX10" fmla="*/ 182271 w 501297"/>
              <a:gd name="connsiteY10" fmla="*/ 310981 h 606722"/>
              <a:gd name="connsiteX11" fmla="*/ 182271 w 501297"/>
              <a:gd name="connsiteY11" fmla="*/ 265488 h 606722"/>
              <a:gd name="connsiteX12" fmla="*/ 432133 w 501297"/>
              <a:gd name="connsiteY12" fmla="*/ 265488 h 606722"/>
              <a:gd name="connsiteX13" fmla="*/ 30438 w 501297"/>
              <a:gd name="connsiteY13" fmla="*/ 0 h 606722"/>
              <a:gd name="connsiteX14" fmla="*/ 334192 w 501297"/>
              <a:gd name="connsiteY14" fmla="*/ 0 h 606722"/>
              <a:gd name="connsiteX15" fmla="*/ 364541 w 501297"/>
              <a:gd name="connsiteY15" fmla="*/ 30305 h 606722"/>
              <a:gd name="connsiteX16" fmla="*/ 364541 w 501297"/>
              <a:gd name="connsiteY16" fmla="*/ 219956 h 606722"/>
              <a:gd name="connsiteX17" fmla="*/ 318974 w 501297"/>
              <a:gd name="connsiteY17" fmla="*/ 219956 h 606722"/>
              <a:gd name="connsiteX18" fmla="*/ 318974 w 501297"/>
              <a:gd name="connsiteY18" fmla="*/ 91004 h 606722"/>
              <a:gd name="connsiteX19" fmla="*/ 45568 w 501297"/>
              <a:gd name="connsiteY19" fmla="*/ 91004 h 606722"/>
              <a:gd name="connsiteX20" fmla="*/ 45568 w 501297"/>
              <a:gd name="connsiteY20" fmla="*/ 485325 h 606722"/>
              <a:gd name="connsiteX21" fmla="*/ 318974 w 501297"/>
              <a:gd name="connsiteY21" fmla="*/ 485325 h 606722"/>
              <a:gd name="connsiteX22" fmla="*/ 318974 w 501297"/>
              <a:gd name="connsiteY22" fmla="*/ 356462 h 606722"/>
              <a:gd name="connsiteX23" fmla="*/ 364541 w 501297"/>
              <a:gd name="connsiteY23" fmla="*/ 356462 h 606722"/>
              <a:gd name="connsiteX24" fmla="*/ 364541 w 501297"/>
              <a:gd name="connsiteY24" fmla="*/ 576328 h 606722"/>
              <a:gd name="connsiteX25" fmla="*/ 334192 w 501297"/>
              <a:gd name="connsiteY25" fmla="*/ 606722 h 606722"/>
              <a:gd name="connsiteX26" fmla="*/ 30438 w 501297"/>
              <a:gd name="connsiteY26" fmla="*/ 606722 h 606722"/>
              <a:gd name="connsiteX27" fmla="*/ 0 w 501297"/>
              <a:gd name="connsiteY27" fmla="*/ 576328 h 606722"/>
              <a:gd name="connsiteX28" fmla="*/ 0 w 501297"/>
              <a:gd name="connsiteY28" fmla="*/ 30305 h 606722"/>
              <a:gd name="connsiteX29" fmla="*/ 30438 w 501297"/>
              <a:gd name="connsiteY2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01297" h="606722">
                <a:moveTo>
                  <a:pt x="182271" y="515718"/>
                </a:moveTo>
                <a:cubicBezTo>
                  <a:pt x="165539" y="515718"/>
                  <a:pt x="151922" y="529316"/>
                  <a:pt x="151922" y="546023"/>
                </a:cubicBezTo>
                <a:cubicBezTo>
                  <a:pt x="151922" y="562731"/>
                  <a:pt x="165539" y="576328"/>
                  <a:pt x="182271" y="576328"/>
                </a:cubicBezTo>
                <a:cubicBezTo>
                  <a:pt x="190459" y="576328"/>
                  <a:pt x="198024" y="573218"/>
                  <a:pt x="203809" y="567441"/>
                </a:cubicBezTo>
                <a:cubicBezTo>
                  <a:pt x="209505" y="561754"/>
                  <a:pt x="212708" y="554111"/>
                  <a:pt x="212708" y="546023"/>
                </a:cubicBezTo>
                <a:cubicBezTo>
                  <a:pt x="212708" y="529316"/>
                  <a:pt x="199092" y="515718"/>
                  <a:pt x="182271" y="515718"/>
                </a:cubicBezTo>
                <a:close/>
                <a:moveTo>
                  <a:pt x="432133" y="219106"/>
                </a:moveTo>
                <a:lnTo>
                  <a:pt x="501297" y="288234"/>
                </a:lnTo>
                <a:lnTo>
                  <a:pt x="432133" y="357273"/>
                </a:lnTo>
                <a:lnTo>
                  <a:pt x="432133" y="310981"/>
                </a:lnTo>
                <a:lnTo>
                  <a:pt x="182271" y="310981"/>
                </a:lnTo>
                <a:lnTo>
                  <a:pt x="182271" y="265488"/>
                </a:lnTo>
                <a:lnTo>
                  <a:pt x="432133" y="265488"/>
                </a:lnTo>
                <a:close/>
                <a:moveTo>
                  <a:pt x="30438" y="0"/>
                </a:moveTo>
                <a:lnTo>
                  <a:pt x="334192" y="0"/>
                </a:lnTo>
                <a:cubicBezTo>
                  <a:pt x="351013" y="0"/>
                  <a:pt x="364541" y="13598"/>
                  <a:pt x="364541" y="30305"/>
                </a:cubicBezTo>
                <a:lnTo>
                  <a:pt x="364541" y="219956"/>
                </a:lnTo>
                <a:lnTo>
                  <a:pt x="318974" y="219956"/>
                </a:lnTo>
                <a:lnTo>
                  <a:pt x="318974" y="91004"/>
                </a:lnTo>
                <a:lnTo>
                  <a:pt x="45568" y="91004"/>
                </a:lnTo>
                <a:lnTo>
                  <a:pt x="45568" y="485325"/>
                </a:lnTo>
                <a:lnTo>
                  <a:pt x="318974" y="485325"/>
                </a:lnTo>
                <a:lnTo>
                  <a:pt x="318974" y="356462"/>
                </a:lnTo>
                <a:lnTo>
                  <a:pt x="364541" y="356462"/>
                </a:lnTo>
                <a:lnTo>
                  <a:pt x="364541" y="576328"/>
                </a:lnTo>
                <a:cubicBezTo>
                  <a:pt x="364541" y="593125"/>
                  <a:pt x="351013" y="606722"/>
                  <a:pt x="334192" y="606722"/>
                </a:cubicBezTo>
                <a:lnTo>
                  <a:pt x="30438" y="606722"/>
                </a:lnTo>
                <a:cubicBezTo>
                  <a:pt x="13617" y="606722"/>
                  <a:pt x="0" y="593125"/>
                  <a:pt x="0" y="576328"/>
                </a:cubicBezTo>
                <a:lnTo>
                  <a:pt x="0" y="30305"/>
                </a:lnTo>
                <a:cubicBezTo>
                  <a:pt x="0" y="13598"/>
                  <a:pt x="13617" y="0"/>
                  <a:pt x="30438" y="0"/>
                </a:cubicBez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3" name="îSḻïḓe"/>
          <p:cNvSpPr/>
          <p:nvPr/>
        </p:nvSpPr>
        <p:spPr bwMode="auto">
          <a:xfrm>
            <a:off x="660400" y="4128953"/>
            <a:ext cx="2318239" cy="90811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text.</a:t>
            </a:r>
            <a:endParaRPr lang="en-US" altLang="zh-CN" sz="1100" dirty="0">
              <a:cs typeface="+mn-ea"/>
              <a:sym typeface="+mn-lt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1100" dirty="0">
                <a:cs typeface="+mn-ea"/>
                <a:sym typeface="+mn-lt"/>
              </a:rPr>
              <a:t>……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64" name="îśḷïḋé"/>
          <p:cNvSpPr txBox="1"/>
          <p:nvPr/>
        </p:nvSpPr>
        <p:spPr bwMode="auto">
          <a:xfrm>
            <a:off x="660401" y="3729556"/>
            <a:ext cx="2318242" cy="39939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1600" b="1" dirty="0">
                <a:cs typeface="+mn-ea"/>
                <a:sym typeface="+mn-lt"/>
              </a:rPr>
              <a:t>Text Here</a:t>
            </a:r>
            <a:endParaRPr lang="en-US" altLang="zh-CN" sz="1600" b="1" dirty="0">
              <a:cs typeface="+mn-ea"/>
              <a:sym typeface="+mn-lt"/>
            </a:endParaRPr>
          </a:p>
        </p:txBody>
      </p:sp>
      <p:sp>
        <p:nvSpPr>
          <p:cNvPr id="38" name="îṡļiḋè"/>
          <p:cNvSpPr txBox="1"/>
          <p:nvPr/>
        </p:nvSpPr>
        <p:spPr bwMode="auto">
          <a:xfrm>
            <a:off x="660400" y="5037067"/>
            <a:ext cx="2318243" cy="517913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2000" dirty="0">
                <a:cs typeface="+mn-ea"/>
                <a:sym typeface="+mn-lt"/>
              </a:rPr>
              <a:t>68%</a:t>
            </a:r>
            <a:endParaRPr lang="en-US" altLang="zh-CN" sz="2000" dirty="0">
              <a:cs typeface="+mn-ea"/>
              <a:sym typeface="+mn-lt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3242898" y="3729556"/>
            <a:ext cx="0" cy="1825424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íSlïďe"/>
          <p:cNvSpPr/>
          <p:nvPr/>
        </p:nvSpPr>
        <p:spPr>
          <a:xfrm>
            <a:off x="7243744" y="3019511"/>
            <a:ext cx="538562" cy="538562"/>
          </a:xfrm>
          <a:prstGeom prst="ellipse">
            <a:avLst/>
          </a:prstGeom>
          <a:solidFill>
            <a:srgbClr val="3E534E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2" name="íşḻiḓe"/>
          <p:cNvSpPr/>
          <p:nvPr/>
        </p:nvSpPr>
        <p:spPr>
          <a:xfrm>
            <a:off x="7398786" y="3150528"/>
            <a:ext cx="228476" cy="276526"/>
          </a:xfrm>
          <a:custGeom>
            <a:avLst/>
            <a:gdLst>
              <a:gd name="connsiteX0" fmla="*/ 182271 w 501297"/>
              <a:gd name="connsiteY0" fmla="*/ 515718 h 606722"/>
              <a:gd name="connsiteX1" fmla="*/ 151922 w 501297"/>
              <a:gd name="connsiteY1" fmla="*/ 546023 h 606722"/>
              <a:gd name="connsiteX2" fmla="*/ 182271 w 501297"/>
              <a:gd name="connsiteY2" fmla="*/ 576328 h 606722"/>
              <a:gd name="connsiteX3" fmla="*/ 203809 w 501297"/>
              <a:gd name="connsiteY3" fmla="*/ 567441 h 606722"/>
              <a:gd name="connsiteX4" fmla="*/ 212708 w 501297"/>
              <a:gd name="connsiteY4" fmla="*/ 546023 h 606722"/>
              <a:gd name="connsiteX5" fmla="*/ 182271 w 501297"/>
              <a:gd name="connsiteY5" fmla="*/ 515718 h 606722"/>
              <a:gd name="connsiteX6" fmla="*/ 432133 w 501297"/>
              <a:gd name="connsiteY6" fmla="*/ 219106 h 606722"/>
              <a:gd name="connsiteX7" fmla="*/ 501297 w 501297"/>
              <a:gd name="connsiteY7" fmla="*/ 288234 h 606722"/>
              <a:gd name="connsiteX8" fmla="*/ 432133 w 501297"/>
              <a:gd name="connsiteY8" fmla="*/ 357273 h 606722"/>
              <a:gd name="connsiteX9" fmla="*/ 432133 w 501297"/>
              <a:gd name="connsiteY9" fmla="*/ 310981 h 606722"/>
              <a:gd name="connsiteX10" fmla="*/ 182271 w 501297"/>
              <a:gd name="connsiteY10" fmla="*/ 310981 h 606722"/>
              <a:gd name="connsiteX11" fmla="*/ 182271 w 501297"/>
              <a:gd name="connsiteY11" fmla="*/ 265488 h 606722"/>
              <a:gd name="connsiteX12" fmla="*/ 432133 w 501297"/>
              <a:gd name="connsiteY12" fmla="*/ 265488 h 606722"/>
              <a:gd name="connsiteX13" fmla="*/ 30438 w 501297"/>
              <a:gd name="connsiteY13" fmla="*/ 0 h 606722"/>
              <a:gd name="connsiteX14" fmla="*/ 334192 w 501297"/>
              <a:gd name="connsiteY14" fmla="*/ 0 h 606722"/>
              <a:gd name="connsiteX15" fmla="*/ 364541 w 501297"/>
              <a:gd name="connsiteY15" fmla="*/ 30305 h 606722"/>
              <a:gd name="connsiteX16" fmla="*/ 364541 w 501297"/>
              <a:gd name="connsiteY16" fmla="*/ 219956 h 606722"/>
              <a:gd name="connsiteX17" fmla="*/ 318974 w 501297"/>
              <a:gd name="connsiteY17" fmla="*/ 219956 h 606722"/>
              <a:gd name="connsiteX18" fmla="*/ 318974 w 501297"/>
              <a:gd name="connsiteY18" fmla="*/ 91004 h 606722"/>
              <a:gd name="connsiteX19" fmla="*/ 45568 w 501297"/>
              <a:gd name="connsiteY19" fmla="*/ 91004 h 606722"/>
              <a:gd name="connsiteX20" fmla="*/ 45568 w 501297"/>
              <a:gd name="connsiteY20" fmla="*/ 485325 h 606722"/>
              <a:gd name="connsiteX21" fmla="*/ 318974 w 501297"/>
              <a:gd name="connsiteY21" fmla="*/ 485325 h 606722"/>
              <a:gd name="connsiteX22" fmla="*/ 318974 w 501297"/>
              <a:gd name="connsiteY22" fmla="*/ 356462 h 606722"/>
              <a:gd name="connsiteX23" fmla="*/ 364541 w 501297"/>
              <a:gd name="connsiteY23" fmla="*/ 356462 h 606722"/>
              <a:gd name="connsiteX24" fmla="*/ 364541 w 501297"/>
              <a:gd name="connsiteY24" fmla="*/ 576328 h 606722"/>
              <a:gd name="connsiteX25" fmla="*/ 334192 w 501297"/>
              <a:gd name="connsiteY25" fmla="*/ 606722 h 606722"/>
              <a:gd name="connsiteX26" fmla="*/ 30438 w 501297"/>
              <a:gd name="connsiteY26" fmla="*/ 606722 h 606722"/>
              <a:gd name="connsiteX27" fmla="*/ 0 w 501297"/>
              <a:gd name="connsiteY27" fmla="*/ 576328 h 606722"/>
              <a:gd name="connsiteX28" fmla="*/ 0 w 501297"/>
              <a:gd name="connsiteY28" fmla="*/ 30305 h 606722"/>
              <a:gd name="connsiteX29" fmla="*/ 30438 w 501297"/>
              <a:gd name="connsiteY2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01297" h="606722">
                <a:moveTo>
                  <a:pt x="182271" y="515718"/>
                </a:moveTo>
                <a:cubicBezTo>
                  <a:pt x="165539" y="515718"/>
                  <a:pt x="151922" y="529316"/>
                  <a:pt x="151922" y="546023"/>
                </a:cubicBezTo>
                <a:cubicBezTo>
                  <a:pt x="151922" y="562731"/>
                  <a:pt x="165539" y="576328"/>
                  <a:pt x="182271" y="576328"/>
                </a:cubicBezTo>
                <a:cubicBezTo>
                  <a:pt x="190459" y="576328"/>
                  <a:pt x="198024" y="573218"/>
                  <a:pt x="203809" y="567441"/>
                </a:cubicBezTo>
                <a:cubicBezTo>
                  <a:pt x="209505" y="561754"/>
                  <a:pt x="212708" y="554111"/>
                  <a:pt x="212708" y="546023"/>
                </a:cubicBezTo>
                <a:cubicBezTo>
                  <a:pt x="212708" y="529316"/>
                  <a:pt x="199092" y="515718"/>
                  <a:pt x="182271" y="515718"/>
                </a:cubicBezTo>
                <a:close/>
                <a:moveTo>
                  <a:pt x="432133" y="219106"/>
                </a:moveTo>
                <a:lnTo>
                  <a:pt x="501297" y="288234"/>
                </a:lnTo>
                <a:lnTo>
                  <a:pt x="432133" y="357273"/>
                </a:lnTo>
                <a:lnTo>
                  <a:pt x="432133" y="310981"/>
                </a:lnTo>
                <a:lnTo>
                  <a:pt x="182271" y="310981"/>
                </a:lnTo>
                <a:lnTo>
                  <a:pt x="182271" y="265488"/>
                </a:lnTo>
                <a:lnTo>
                  <a:pt x="432133" y="265488"/>
                </a:lnTo>
                <a:close/>
                <a:moveTo>
                  <a:pt x="30438" y="0"/>
                </a:moveTo>
                <a:lnTo>
                  <a:pt x="334192" y="0"/>
                </a:lnTo>
                <a:cubicBezTo>
                  <a:pt x="351013" y="0"/>
                  <a:pt x="364541" y="13598"/>
                  <a:pt x="364541" y="30305"/>
                </a:cubicBezTo>
                <a:lnTo>
                  <a:pt x="364541" y="219956"/>
                </a:lnTo>
                <a:lnTo>
                  <a:pt x="318974" y="219956"/>
                </a:lnTo>
                <a:lnTo>
                  <a:pt x="318974" y="91004"/>
                </a:lnTo>
                <a:lnTo>
                  <a:pt x="45568" y="91004"/>
                </a:lnTo>
                <a:lnTo>
                  <a:pt x="45568" y="485325"/>
                </a:lnTo>
                <a:lnTo>
                  <a:pt x="318974" y="485325"/>
                </a:lnTo>
                <a:lnTo>
                  <a:pt x="318974" y="356462"/>
                </a:lnTo>
                <a:lnTo>
                  <a:pt x="364541" y="356462"/>
                </a:lnTo>
                <a:lnTo>
                  <a:pt x="364541" y="576328"/>
                </a:lnTo>
                <a:cubicBezTo>
                  <a:pt x="364541" y="593125"/>
                  <a:pt x="351013" y="606722"/>
                  <a:pt x="334192" y="606722"/>
                </a:cubicBezTo>
                <a:lnTo>
                  <a:pt x="30438" y="606722"/>
                </a:lnTo>
                <a:cubicBezTo>
                  <a:pt x="13617" y="606722"/>
                  <a:pt x="0" y="593125"/>
                  <a:pt x="0" y="576328"/>
                </a:cubicBezTo>
                <a:lnTo>
                  <a:pt x="0" y="30305"/>
                </a:lnTo>
                <a:cubicBezTo>
                  <a:pt x="0" y="13598"/>
                  <a:pt x="13617" y="0"/>
                  <a:pt x="30438" y="0"/>
                </a:cubicBez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9" name="îšḻïdè"/>
          <p:cNvSpPr/>
          <p:nvPr/>
        </p:nvSpPr>
        <p:spPr bwMode="auto">
          <a:xfrm>
            <a:off x="6353904" y="4128953"/>
            <a:ext cx="2318239" cy="90811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text.</a:t>
            </a:r>
            <a:endParaRPr lang="en-US" altLang="zh-CN" sz="1100" dirty="0">
              <a:cs typeface="+mn-ea"/>
              <a:sym typeface="+mn-lt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1100" dirty="0">
                <a:cs typeface="+mn-ea"/>
                <a:sym typeface="+mn-lt"/>
              </a:rPr>
              <a:t>……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60" name="íṩļîḍé"/>
          <p:cNvSpPr txBox="1"/>
          <p:nvPr/>
        </p:nvSpPr>
        <p:spPr bwMode="auto">
          <a:xfrm>
            <a:off x="6353905" y="3729556"/>
            <a:ext cx="2318242" cy="39939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1600" b="1" dirty="0">
                <a:cs typeface="+mn-ea"/>
                <a:sym typeface="+mn-lt"/>
              </a:rPr>
              <a:t>Text Here</a:t>
            </a:r>
            <a:endParaRPr lang="en-US" altLang="zh-CN" sz="1600" b="1" dirty="0">
              <a:cs typeface="+mn-ea"/>
              <a:sym typeface="+mn-lt"/>
            </a:endParaRPr>
          </a:p>
        </p:txBody>
      </p:sp>
      <p:sp>
        <p:nvSpPr>
          <p:cNvPr id="42" name="ïṥḻïdé"/>
          <p:cNvSpPr txBox="1"/>
          <p:nvPr/>
        </p:nvSpPr>
        <p:spPr bwMode="auto">
          <a:xfrm>
            <a:off x="6353904" y="5037067"/>
            <a:ext cx="2318243" cy="517913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2000" dirty="0">
                <a:cs typeface="+mn-ea"/>
                <a:sym typeface="+mn-lt"/>
              </a:rPr>
              <a:t>53%</a:t>
            </a:r>
            <a:endParaRPr lang="en-US" altLang="zh-CN" sz="2000" dirty="0">
              <a:cs typeface="+mn-ea"/>
              <a:sym typeface="+mn-lt"/>
            </a:endParaRPr>
          </a:p>
        </p:txBody>
      </p:sp>
      <p:sp>
        <p:nvSpPr>
          <p:cNvPr id="57" name="ïSlíḓé"/>
          <p:cNvSpPr/>
          <p:nvPr/>
        </p:nvSpPr>
        <p:spPr>
          <a:xfrm>
            <a:off x="4396992" y="3019511"/>
            <a:ext cx="538562" cy="538562"/>
          </a:xfrm>
          <a:prstGeom prst="ellipse">
            <a:avLst/>
          </a:prstGeom>
          <a:solidFill>
            <a:srgbClr val="CDBF97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8" name="îṣ1îḑê"/>
          <p:cNvSpPr/>
          <p:nvPr/>
        </p:nvSpPr>
        <p:spPr>
          <a:xfrm>
            <a:off x="4552034" y="3150528"/>
            <a:ext cx="228476" cy="276526"/>
          </a:xfrm>
          <a:custGeom>
            <a:avLst/>
            <a:gdLst>
              <a:gd name="connsiteX0" fmla="*/ 182271 w 501297"/>
              <a:gd name="connsiteY0" fmla="*/ 515718 h 606722"/>
              <a:gd name="connsiteX1" fmla="*/ 151922 w 501297"/>
              <a:gd name="connsiteY1" fmla="*/ 546023 h 606722"/>
              <a:gd name="connsiteX2" fmla="*/ 182271 w 501297"/>
              <a:gd name="connsiteY2" fmla="*/ 576328 h 606722"/>
              <a:gd name="connsiteX3" fmla="*/ 203809 w 501297"/>
              <a:gd name="connsiteY3" fmla="*/ 567441 h 606722"/>
              <a:gd name="connsiteX4" fmla="*/ 212708 w 501297"/>
              <a:gd name="connsiteY4" fmla="*/ 546023 h 606722"/>
              <a:gd name="connsiteX5" fmla="*/ 182271 w 501297"/>
              <a:gd name="connsiteY5" fmla="*/ 515718 h 606722"/>
              <a:gd name="connsiteX6" fmla="*/ 432133 w 501297"/>
              <a:gd name="connsiteY6" fmla="*/ 219106 h 606722"/>
              <a:gd name="connsiteX7" fmla="*/ 501297 w 501297"/>
              <a:gd name="connsiteY7" fmla="*/ 288234 h 606722"/>
              <a:gd name="connsiteX8" fmla="*/ 432133 w 501297"/>
              <a:gd name="connsiteY8" fmla="*/ 357273 h 606722"/>
              <a:gd name="connsiteX9" fmla="*/ 432133 w 501297"/>
              <a:gd name="connsiteY9" fmla="*/ 310981 h 606722"/>
              <a:gd name="connsiteX10" fmla="*/ 182271 w 501297"/>
              <a:gd name="connsiteY10" fmla="*/ 310981 h 606722"/>
              <a:gd name="connsiteX11" fmla="*/ 182271 w 501297"/>
              <a:gd name="connsiteY11" fmla="*/ 265488 h 606722"/>
              <a:gd name="connsiteX12" fmla="*/ 432133 w 501297"/>
              <a:gd name="connsiteY12" fmla="*/ 265488 h 606722"/>
              <a:gd name="connsiteX13" fmla="*/ 30438 w 501297"/>
              <a:gd name="connsiteY13" fmla="*/ 0 h 606722"/>
              <a:gd name="connsiteX14" fmla="*/ 334192 w 501297"/>
              <a:gd name="connsiteY14" fmla="*/ 0 h 606722"/>
              <a:gd name="connsiteX15" fmla="*/ 364541 w 501297"/>
              <a:gd name="connsiteY15" fmla="*/ 30305 h 606722"/>
              <a:gd name="connsiteX16" fmla="*/ 364541 w 501297"/>
              <a:gd name="connsiteY16" fmla="*/ 219956 h 606722"/>
              <a:gd name="connsiteX17" fmla="*/ 318974 w 501297"/>
              <a:gd name="connsiteY17" fmla="*/ 219956 h 606722"/>
              <a:gd name="connsiteX18" fmla="*/ 318974 w 501297"/>
              <a:gd name="connsiteY18" fmla="*/ 91004 h 606722"/>
              <a:gd name="connsiteX19" fmla="*/ 45568 w 501297"/>
              <a:gd name="connsiteY19" fmla="*/ 91004 h 606722"/>
              <a:gd name="connsiteX20" fmla="*/ 45568 w 501297"/>
              <a:gd name="connsiteY20" fmla="*/ 485325 h 606722"/>
              <a:gd name="connsiteX21" fmla="*/ 318974 w 501297"/>
              <a:gd name="connsiteY21" fmla="*/ 485325 h 606722"/>
              <a:gd name="connsiteX22" fmla="*/ 318974 w 501297"/>
              <a:gd name="connsiteY22" fmla="*/ 356462 h 606722"/>
              <a:gd name="connsiteX23" fmla="*/ 364541 w 501297"/>
              <a:gd name="connsiteY23" fmla="*/ 356462 h 606722"/>
              <a:gd name="connsiteX24" fmla="*/ 364541 w 501297"/>
              <a:gd name="connsiteY24" fmla="*/ 576328 h 606722"/>
              <a:gd name="connsiteX25" fmla="*/ 334192 w 501297"/>
              <a:gd name="connsiteY25" fmla="*/ 606722 h 606722"/>
              <a:gd name="connsiteX26" fmla="*/ 30438 w 501297"/>
              <a:gd name="connsiteY26" fmla="*/ 606722 h 606722"/>
              <a:gd name="connsiteX27" fmla="*/ 0 w 501297"/>
              <a:gd name="connsiteY27" fmla="*/ 576328 h 606722"/>
              <a:gd name="connsiteX28" fmla="*/ 0 w 501297"/>
              <a:gd name="connsiteY28" fmla="*/ 30305 h 606722"/>
              <a:gd name="connsiteX29" fmla="*/ 30438 w 501297"/>
              <a:gd name="connsiteY2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01297" h="606722">
                <a:moveTo>
                  <a:pt x="182271" y="515718"/>
                </a:moveTo>
                <a:cubicBezTo>
                  <a:pt x="165539" y="515718"/>
                  <a:pt x="151922" y="529316"/>
                  <a:pt x="151922" y="546023"/>
                </a:cubicBezTo>
                <a:cubicBezTo>
                  <a:pt x="151922" y="562731"/>
                  <a:pt x="165539" y="576328"/>
                  <a:pt x="182271" y="576328"/>
                </a:cubicBezTo>
                <a:cubicBezTo>
                  <a:pt x="190459" y="576328"/>
                  <a:pt x="198024" y="573218"/>
                  <a:pt x="203809" y="567441"/>
                </a:cubicBezTo>
                <a:cubicBezTo>
                  <a:pt x="209505" y="561754"/>
                  <a:pt x="212708" y="554111"/>
                  <a:pt x="212708" y="546023"/>
                </a:cubicBezTo>
                <a:cubicBezTo>
                  <a:pt x="212708" y="529316"/>
                  <a:pt x="199092" y="515718"/>
                  <a:pt x="182271" y="515718"/>
                </a:cubicBezTo>
                <a:close/>
                <a:moveTo>
                  <a:pt x="432133" y="219106"/>
                </a:moveTo>
                <a:lnTo>
                  <a:pt x="501297" y="288234"/>
                </a:lnTo>
                <a:lnTo>
                  <a:pt x="432133" y="357273"/>
                </a:lnTo>
                <a:lnTo>
                  <a:pt x="432133" y="310981"/>
                </a:lnTo>
                <a:lnTo>
                  <a:pt x="182271" y="310981"/>
                </a:lnTo>
                <a:lnTo>
                  <a:pt x="182271" y="265488"/>
                </a:lnTo>
                <a:lnTo>
                  <a:pt x="432133" y="265488"/>
                </a:lnTo>
                <a:close/>
                <a:moveTo>
                  <a:pt x="30438" y="0"/>
                </a:moveTo>
                <a:lnTo>
                  <a:pt x="334192" y="0"/>
                </a:lnTo>
                <a:cubicBezTo>
                  <a:pt x="351013" y="0"/>
                  <a:pt x="364541" y="13598"/>
                  <a:pt x="364541" y="30305"/>
                </a:cubicBezTo>
                <a:lnTo>
                  <a:pt x="364541" y="219956"/>
                </a:lnTo>
                <a:lnTo>
                  <a:pt x="318974" y="219956"/>
                </a:lnTo>
                <a:lnTo>
                  <a:pt x="318974" y="91004"/>
                </a:lnTo>
                <a:lnTo>
                  <a:pt x="45568" y="91004"/>
                </a:lnTo>
                <a:lnTo>
                  <a:pt x="45568" y="485325"/>
                </a:lnTo>
                <a:lnTo>
                  <a:pt x="318974" y="485325"/>
                </a:lnTo>
                <a:lnTo>
                  <a:pt x="318974" y="356462"/>
                </a:lnTo>
                <a:lnTo>
                  <a:pt x="364541" y="356462"/>
                </a:lnTo>
                <a:lnTo>
                  <a:pt x="364541" y="576328"/>
                </a:lnTo>
                <a:cubicBezTo>
                  <a:pt x="364541" y="593125"/>
                  <a:pt x="351013" y="606722"/>
                  <a:pt x="334192" y="606722"/>
                </a:cubicBezTo>
                <a:lnTo>
                  <a:pt x="30438" y="606722"/>
                </a:lnTo>
                <a:cubicBezTo>
                  <a:pt x="13617" y="606722"/>
                  <a:pt x="0" y="593125"/>
                  <a:pt x="0" y="576328"/>
                </a:cubicBezTo>
                <a:lnTo>
                  <a:pt x="0" y="30305"/>
                </a:lnTo>
                <a:cubicBezTo>
                  <a:pt x="0" y="13598"/>
                  <a:pt x="13617" y="0"/>
                  <a:pt x="30438" y="0"/>
                </a:cubicBez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5" name="íṩļîḋè"/>
          <p:cNvSpPr/>
          <p:nvPr/>
        </p:nvSpPr>
        <p:spPr bwMode="auto">
          <a:xfrm>
            <a:off x="3507152" y="4128953"/>
            <a:ext cx="2318239" cy="90811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text.</a:t>
            </a:r>
            <a:endParaRPr lang="en-US" altLang="zh-CN" sz="1100" dirty="0">
              <a:cs typeface="+mn-ea"/>
              <a:sym typeface="+mn-lt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1100" dirty="0">
                <a:cs typeface="+mn-ea"/>
                <a:sym typeface="+mn-lt"/>
              </a:rPr>
              <a:t>……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56" name="ïṣliḓé"/>
          <p:cNvSpPr txBox="1"/>
          <p:nvPr/>
        </p:nvSpPr>
        <p:spPr bwMode="auto">
          <a:xfrm>
            <a:off x="3507153" y="3729556"/>
            <a:ext cx="2318242" cy="39939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1600" b="1" dirty="0">
                <a:cs typeface="+mn-ea"/>
                <a:sym typeface="+mn-lt"/>
              </a:rPr>
              <a:t>Text Here</a:t>
            </a:r>
            <a:endParaRPr lang="en-US" altLang="zh-CN" sz="1600" b="1" dirty="0">
              <a:cs typeface="+mn-ea"/>
              <a:sym typeface="+mn-lt"/>
            </a:endParaRPr>
          </a:p>
        </p:txBody>
      </p:sp>
      <p:sp>
        <p:nvSpPr>
          <p:cNvPr id="45" name="ïŝļîďè"/>
          <p:cNvSpPr txBox="1"/>
          <p:nvPr/>
        </p:nvSpPr>
        <p:spPr bwMode="auto">
          <a:xfrm>
            <a:off x="3507152" y="5037067"/>
            <a:ext cx="2318243" cy="517913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2000" dirty="0">
                <a:cs typeface="+mn-ea"/>
                <a:sym typeface="+mn-lt"/>
              </a:rPr>
              <a:t>80%</a:t>
            </a:r>
            <a:endParaRPr lang="en-US" altLang="zh-CN" sz="2000" dirty="0">
              <a:cs typeface="+mn-ea"/>
              <a:sym typeface="+mn-lt"/>
            </a:endParaRPr>
          </a:p>
        </p:txBody>
      </p:sp>
      <p:sp>
        <p:nvSpPr>
          <p:cNvPr id="53" name="iṡḻíḋé"/>
          <p:cNvSpPr/>
          <p:nvPr/>
        </p:nvSpPr>
        <p:spPr>
          <a:xfrm>
            <a:off x="10090497" y="3019511"/>
            <a:ext cx="538562" cy="538562"/>
          </a:xfrm>
          <a:prstGeom prst="ellipse">
            <a:avLst/>
          </a:prstGeom>
          <a:solidFill>
            <a:srgbClr val="CDBF97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4" name="ï$1iḋé"/>
          <p:cNvSpPr/>
          <p:nvPr/>
        </p:nvSpPr>
        <p:spPr>
          <a:xfrm>
            <a:off x="10245539" y="3150528"/>
            <a:ext cx="228476" cy="276526"/>
          </a:xfrm>
          <a:custGeom>
            <a:avLst/>
            <a:gdLst>
              <a:gd name="connsiteX0" fmla="*/ 182271 w 501297"/>
              <a:gd name="connsiteY0" fmla="*/ 515718 h 606722"/>
              <a:gd name="connsiteX1" fmla="*/ 151922 w 501297"/>
              <a:gd name="connsiteY1" fmla="*/ 546023 h 606722"/>
              <a:gd name="connsiteX2" fmla="*/ 182271 w 501297"/>
              <a:gd name="connsiteY2" fmla="*/ 576328 h 606722"/>
              <a:gd name="connsiteX3" fmla="*/ 203809 w 501297"/>
              <a:gd name="connsiteY3" fmla="*/ 567441 h 606722"/>
              <a:gd name="connsiteX4" fmla="*/ 212708 w 501297"/>
              <a:gd name="connsiteY4" fmla="*/ 546023 h 606722"/>
              <a:gd name="connsiteX5" fmla="*/ 182271 w 501297"/>
              <a:gd name="connsiteY5" fmla="*/ 515718 h 606722"/>
              <a:gd name="connsiteX6" fmla="*/ 432133 w 501297"/>
              <a:gd name="connsiteY6" fmla="*/ 219106 h 606722"/>
              <a:gd name="connsiteX7" fmla="*/ 501297 w 501297"/>
              <a:gd name="connsiteY7" fmla="*/ 288234 h 606722"/>
              <a:gd name="connsiteX8" fmla="*/ 432133 w 501297"/>
              <a:gd name="connsiteY8" fmla="*/ 357273 h 606722"/>
              <a:gd name="connsiteX9" fmla="*/ 432133 w 501297"/>
              <a:gd name="connsiteY9" fmla="*/ 310981 h 606722"/>
              <a:gd name="connsiteX10" fmla="*/ 182271 w 501297"/>
              <a:gd name="connsiteY10" fmla="*/ 310981 h 606722"/>
              <a:gd name="connsiteX11" fmla="*/ 182271 w 501297"/>
              <a:gd name="connsiteY11" fmla="*/ 265488 h 606722"/>
              <a:gd name="connsiteX12" fmla="*/ 432133 w 501297"/>
              <a:gd name="connsiteY12" fmla="*/ 265488 h 606722"/>
              <a:gd name="connsiteX13" fmla="*/ 30438 w 501297"/>
              <a:gd name="connsiteY13" fmla="*/ 0 h 606722"/>
              <a:gd name="connsiteX14" fmla="*/ 334192 w 501297"/>
              <a:gd name="connsiteY14" fmla="*/ 0 h 606722"/>
              <a:gd name="connsiteX15" fmla="*/ 364541 w 501297"/>
              <a:gd name="connsiteY15" fmla="*/ 30305 h 606722"/>
              <a:gd name="connsiteX16" fmla="*/ 364541 w 501297"/>
              <a:gd name="connsiteY16" fmla="*/ 219956 h 606722"/>
              <a:gd name="connsiteX17" fmla="*/ 318974 w 501297"/>
              <a:gd name="connsiteY17" fmla="*/ 219956 h 606722"/>
              <a:gd name="connsiteX18" fmla="*/ 318974 w 501297"/>
              <a:gd name="connsiteY18" fmla="*/ 91004 h 606722"/>
              <a:gd name="connsiteX19" fmla="*/ 45568 w 501297"/>
              <a:gd name="connsiteY19" fmla="*/ 91004 h 606722"/>
              <a:gd name="connsiteX20" fmla="*/ 45568 w 501297"/>
              <a:gd name="connsiteY20" fmla="*/ 485325 h 606722"/>
              <a:gd name="connsiteX21" fmla="*/ 318974 w 501297"/>
              <a:gd name="connsiteY21" fmla="*/ 485325 h 606722"/>
              <a:gd name="connsiteX22" fmla="*/ 318974 w 501297"/>
              <a:gd name="connsiteY22" fmla="*/ 356462 h 606722"/>
              <a:gd name="connsiteX23" fmla="*/ 364541 w 501297"/>
              <a:gd name="connsiteY23" fmla="*/ 356462 h 606722"/>
              <a:gd name="connsiteX24" fmla="*/ 364541 w 501297"/>
              <a:gd name="connsiteY24" fmla="*/ 576328 h 606722"/>
              <a:gd name="connsiteX25" fmla="*/ 334192 w 501297"/>
              <a:gd name="connsiteY25" fmla="*/ 606722 h 606722"/>
              <a:gd name="connsiteX26" fmla="*/ 30438 w 501297"/>
              <a:gd name="connsiteY26" fmla="*/ 606722 h 606722"/>
              <a:gd name="connsiteX27" fmla="*/ 0 w 501297"/>
              <a:gd name="connsiteY27" fmla="*/ 576328 h 606722"/>
              <a:gd name="connsiteX28" fmla="*/ 0 w 501297"/>
              <a:gd name="connsiteY28" fmla="*/ 30305 h 606722"/>
              <a:gd name="connsiteX29" fmla="*/ 30438 w 501297"/>
              <a:gd name="connsiteY2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01297" h="606722">
                <a:moveTo>
                  <a:pt x="182271" y="515718"/>
                </a:moveTo>
                <a:cubicBezTo>
                  <a:pt x="165539" y="515718"/>
                  <a:pt x="151922" y="529316"/>
                  <a:pt x="151922" y="546023"/>
                </a:cubicBezTo>
                <a:cubicBezTo>
                  <a:pt x="151922" y="562731"/>
                  <a:pt x="165539" y="576328"/>
                  <a:pt x="182271" y="576328"/>
                </a:cubicBezTo>
                <a:cubicBezTo>
                  <a:pt x="190459" y="576328"/>
                  <a:pt x="198024" y="573218"/>
                  <a:pt x="203809" y="567441"/>
                </a:cubicBezTo>
                <a:cubicBezTo>
                  <a:pt x="209505" y="561754"/>
                  <a:pt x="212708" y="554111"/>
                  <a:pt x="212708" y="546023"/>
                </a:cubicBezTo>
                <a:cubicBezTo>
                  <a:pt x="212708" y="529316"/>
                  <a:pt x="199092" y="515718"/>
                  <a:pt x="182271" y="515718"/>
                </a:cubicBezTo>
                <a:close/>
                <a:moveTo>
                  <a:pt x="432133" y="219106"/>
                </a:moveTo>
                <a:lnTo>
                  <a:pt x="501297" y="288234"/>
                </a:lnTo>
                <a:lnTo>
                  <a:pt x="432133" y="357273"/>
                </a:lnTo>
                <a:lnTo>
                  <a:pt x="432133" y="310981"/>
                </a:lnTo>
                <a:lnTo>
                  <a:pt x="182271" y="310981"/>
                </a:lnTo>
                <a:lnTo>
                  <a:pt x="182271" y="265488"/>
                </a:lnTo>
                <a:lnTo>
                  <a:pt x="432133" y="265488"/>
                </a:lnTo>
                <a:close/>
                <a:moveTo>
                  <a:pt x="30438" y="0"/>
                </a:moveTo>
                <a:lnTo>
                  <a:pt x="334192" y="0"/>
                </a:lnTo>
                <a:cubicBezTo>
                  <a:pt x="351013" y="0"/>
                  <a:pt x="364541" y="13598"/>
                  <a:pt x="364541" y="30305"/>
                </a:cubicBezTo>
                <a:lnTo>
                  <a:pt x="364541" y="219956"/>
                </a:lnTo>
                <a:lnTo>
                  <a:pt x="318974" y="219956"/>
                </a:lnTo>
                <a:lnTo>
                  <a:pt x="318974" y="91004"/>
                </a:lnTo>
                <a:lnTo>
                  <a:pt x="45568" y="91004"/>
                </a:lnTo>
                <a:lnTo>
                  <a:pt x="45568" y="485325"/>
                </a:lnTo>
                <a:lnTo>
                  <a:pt x="318974" y="485325"/>
                </a:lnTo>
                <a:lnTo>
                  <a:pt x="318974" y="356462"/>
                </a:lnTo>
                <a:lnTo>
                  <a:pt x="364541" y="356462"/>
                </a:lnTo>
                <a:lnTo>
                  <a:pt x="364541" y="576328"/>
                </a:lnTo>
                <a:cubicBezTo>
                  <a:pt x="364541" y="593125"/>
                  <a:pt x="351013" y="606722"/>
                  <a:pt x="334192" y="606722"/>
                </a:cubicBezTo>
                <a:lnTo>
                  <a:pt x="30438" y="606722"/>
                </a:lnTo>
                <a:cubicBezTo>
                  <a:pt x="13617" y="606722"/>
                  <a:pt x="0" y="593125"/>
                  <a:pt x="0" y="576328"/>
                </a:cubicBezTo>
                <a:lnTo>
                  <a:pt x="0" y="30305"/>
                </a:lnTo>
                <a:cubicBezTo>
                  <a:pt x="0" y="13598"/>
                  <a:pt x="13617" y="0"/>
                  <a:pt x="30438" y="0"/>
                </a:cubicBez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íṣḻïḍê"/>
          <p:cNvSpPr/>
          <p:nvPr/>
        </p:nvSpPr>
        <p:spPr bwMode="auto">
          <a:xfrm>
            <a:off x="9200657" y="4128953"/>
            <a:ext cx="2318239" cy="90811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text.</a:t>
            </a:r>
            <a:endParaRPr lang="en-US" altLang="zh-CN" sz="1100" dirty="0">
              <a:cs typeface="+mn-ea"/>
              <a:sym typeface="+mn-lt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1100" dirty="0">
                <a:cs typeface="+mn-ea"/>
                <a:sym typeface="+mn-lt"/>
              </a:rPr>
              <a:t>……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52" name="iṡlîdé"/>
          <p:cNvSpPr txBox="1"/>
          <p:nvPr/>
        </p:nvSpPr>
        <p:spPr bwMode="auto">
          <a:xfrm>
            <a:off x="9200658" y="3729556"/>
            <a:ext cx="2318242" cy="39939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1600" b="1" dirty="0">
                <a:cs typeface="+mn-ea"/>
                <a:sym typeface="+mn-lt"/>
              </a:rPr>
              <a:t>Text Here</a:t>
            </a:r>
            <a:endParaRPr lang="en-US" altLang="zh-CN" sz="1600" b="1" dirty="0">
              <a:cs typeface="+mn-ea"/>
              <a:sym typeface="+mn-lt"/>
            </a:endParaRPr>
          </a:p>
        </p:txBody>
      </p:sp>
      <p:sp>
        <p:nvSpPr>
          <p:cNvPr id="48" name="íṣľîḑe"/>
          <p:cNvSpPr txBox="1"/>
          <p:nvPr/>
        </p:nvSpPr>
        <p:spPr bwMode="auto">
          <a:xfrm>
            <a:off x="9200657" y="5037067"/>
            <a:ext cx="2318243" cy="517913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2000" dirty="0">
                <a:cs typeface="+mn-ea"/>
                <a:sym typeface="+mn-lt"/>
              </a:rPr>
              <a:t>95%</a:t>
            </a:r>
            <a:endParaRPr lang="en-US" altLang="zh-CN" sz="2000" dirty="0">
              <a:cs typeface="+mn-ea"/>
              <a:sym typeface="+mn-lt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6089650" y="3729556"/>
            <a:ext cx="0" cy="1825424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8936403" y="3729556"/>
            <a:ext cx="0" cy="1825424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65" grpId="0" animBg="1"/>
      <p:bldP spid="66" grpId="0" animBg="1"/>
      <p:bldP spid="63" grpId="0"/>
      <p:bldP spid="64" grpId="0"/>
      <p:bldP spid="38" grpId="0"/>
      <p:bldP spid="61" grpId="0" animBg="1"/>
      <p:bldP spid="62" grpId="0" animBg="1"/>
      <p:bldP spid="59" grpId="0"/>
      <p:bldP spid="60" grpId="0"/>
      <p:bldP spid="42" grpId="0"/>
      <p:bldP spid="57" grpId="0" animBg="1"/>
      <p:bldP spid="58" grpId="0" animBg="1"/>
      <p:bldP spid="55" grpId="0"/>
      <p:bldP spid="56" grpId="0"/>
      <p:bldP spid="45" grpId="0"/>
      <p:bldP spid="53" grpId="0" animBg="1"/>
      <p:bldP spid="54" grpId="0" animBg="1"/>
      <p:bldP spid="51" grpId="0"/>
      <p:bldP spid="52" grpId="0"/>
      <p:bldP spid="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1277816" y="-4314092"/>
            <a:ext cx="14747631" cy="5509846"/>
          </a:xfrm>
          <a:prstGeom prst="ellipse">
            <a:avLst/>
          </a:prstGeom>
          <a:noFill/>
          <a:ln>
            <a:solidFill>
              <a:srgbClr val="CDBF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TextBox 507"/>
          <p:cNvSpPr txBox="1"/>
          <p:nvPr/>
        </p:nvSpPr>
        <p:spPr>
          <a:xfrm>
            <a:off x="4857508" y="490122"/>
            <a:ext cx="2476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Power point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" name="îśļiḑe"/>
          <p:cNvSpPr/>
          <p:nvPr/>
        </p:nvSpPr>
        <p:spPr>
          <a:xfrm>
            <a:off x="666749" y="2402457"/>
            <a:ext cx="3600000" cy="2322428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 w="28575" cap="flat" cmpd="sng" algn="ctr">
            <a:noFill/>
            <a:prstDash val="solid"/>
            <a:miter lim="800000"/>
          </a:ln>
          <a:effectLst>
            <a:outerShdw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en-ID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iṣḻîḑè"/>
          <p:cNvSpPr/>
          <p:nvPr/>
        </p:nvSpPr>
        <p:spPr>
          <a:xfrm>
            <a:off x="4295999" y="2402457"/>
            <a:ext cx="3600000" cy="2322428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 w="28575" cap="flat" cmpd="sng" algn="ctr">
            <a:noFill/>
            <a:prstDash val="solid"/>
            <a:miter lim="800000"/>
          </a:ln>
          <a:effectLst>
            <a:outerShdw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en-ID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íśľiḓê"/>
          <p:cNvSpPr/>
          <p:nvPr/>
        </p:nvSpPr>
        <p:spPr>
          <a:xfrm>
            <a:off x="7925249" y="2402457"/>
            <a:ext cx="3600000" cy="2322428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 w="28575" cap="flat" cmpd="sng" algn="ctr">
            <a:noFill/>
            <a:prstDash val="solid"/>
            <a:miter lim="800000"/>
          </a:ln>
          <a:effectLst>
            <a:outerShdw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en-ID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i$lïdè"/>
          <p:cNvSpPr/>
          <p:nvPr/>
        </p:nvSpPr>
        <p:spPr>
          <a:xfrm>
            <a:off x="4069707" y="3352004"/>
            <a:ext cx="423334" cy="423334"/>
          </a:xfrm>
          <a:prstGeom prst="ellipse">
            <a:avLst/>
          </a:prstGeom>
          <a:solidFill>
            <a:srgbClr val="CDBF97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70000" lnSpcReduction="20000"/>
          </a:bodyPr>
          <a:lstStyle/>
          <a:p>
            <a:pPr algn="ctr"/>
            <a:endParaRPr lang="en-ID" sz="2400" dirty="0">
              <a:cs typeface="+mn-ea"/>
              <a:sym typeface="+mn-lt"/>
            </a:endParaRPr>
          </a:p>
        </p:txBody>
      </p:sp>
      <p:sp>
        <p:nvSpPr>
          <p:cNvPr id="23" name="ïS1îḋè"/>
          <p:cNvSpPr/>
          <p:nvPr/>
        </p:nvSpPr>
        <p:spPr bwMode="auto">
          <a:xfrm>
            <a:off x="4178282" y="3478914"/>
            <a:ext cx="206183" cy="189777"/>
          </a:xfrm>
          <a:custGeom>
            <a:avLst/>
            <a:gdLst>
              <a:gd name="T0" fmla="*/ 348 w 567"/>
              <a:gd name="T1" fmla="*/ 20 h 521"/>
              <a:gd name="T2" fmla="*/ 552 w 567"/>
              <a:gd name="T3" fmla="*/ 224 h 521"/>
              <a:gd name="T4" fmla="*/ 567 w 567"/>
              <a:gd name="T5" fmla="*/ 261 h 521"/>
              <a:gd name="T6" fmla="*/ 552 w 567"/>
              <a:gd name="T7" fmla="*/ 297 h 521"/>
              <a:gd name="T8" fmla="*/ 348 w 567"/>
              <a:gd name="T9" fmla="*/ 501 h 521"/>
              <a:gd name="T10" fmla="*/ 275 w 567"/>
              <a:gd name="T11" fmla="*/ 501 h 521"/>
              <a:gd name="T12" fmla="*/ 273 w 567"/>
              <a:gd name="T13" fmla="*/ 499 h 521"/>
              <a:gd name="T14" fmla="*/ 273 w 567"/>
              <a:gd name="T15" fmla="*/ 426 h 521"/>
              <a:gd name="T16" fmla="*/ 384 w 567"/>
              <a:gd name="T17" fmla="*/ 314 h 521"/>
              <a:gd name="T18" fmla="*/ 52 w 567"/>
              <a:gd name="T19" fmla="*/ 314 h 521"/>
              <a:gd name="T20" fmla="*/ 0 w 567"/>
              <a:gd name="T21" fmla="*/ 262 h 521"/>
              <a:gd name="T22" fmla="*/ 0 w 567"/>
              <a:gd name="T23" fmla="*/ 259 h 521"/>
              <a:gd name="T24" fmla="*/ 52 w 567"/>
              <a:gd name="T25" fmla="*/ 207 h 521"/>
              <a:gd name="T26" fmla="*/ 384 w 567"/>
              <a:gd name="T27" fmla="*/ 207 h 521"/>
              <a:gd name="T28" fmla="*/ 273 w 567"/>
              <a:gd name="T29" fmla="*/ 96 h 521"/>
              <a:gd name="T30" fmla="*/ 273 w 567"/>
              <a:gd name="T31" fmla="*/ 22 h 521"/>
              <a:gd name="T32" fmla="*/ 275 w 567"/>
              <a:gd name="T33" fmla="*/ 20 h 521"/>
              <a:gd name="T34" fmla="*/ 348 w 567"/>
              <a:gd name="T35" fmla="*/ 20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67" h="521">
                <a:moveTo>
                  <a:pt x="348" y="20"/>
                </a:moveTo>
                <a:cubicBezTo>
                  <a:pt x="552" y="224"/>
                  <a:pt x="552" y="224"/>
                  <a:pt x="552" y="224"/>
                </a:cubicBezTo>
                <a:cubicBezTo>
                  <a:pt x="562" y="234"/>
                  <a:pt x="567" y="247"/>
                  <a:pt x="567" y="261"/>
                </a:cubicBezTo>
                <a:cubicBezTo>
                  <a:pt x="567" y="274"/>
                  <a:pt x="562" y="287"/>
                  <a:pt x="552" y="297"/>
                </a:cubicBezTo>
                <a:cubicBezTo>
                  <a:pt x="348" y="501"/>
                  <a:pt x="348" y="501"/>
                  <a:pt x="348" y="501"/>
                </a:cubicBezTo>
                <a:cubicBezTo>
                  <a:pt x="328" y="521"/>
                  <a:pt x="295" y="521"/>
                  <a:pt x="275" y="501"/>
                </a:cubicBezTo>
                <a:cubicBezTo>
                  <a:pt x="273" y="499"/>
                  <a:pt x="273" y="499"/>
                  <a:pt x="273" y="499"/>
                </a:cubicBezTo>
                <a:cubicBezTo>
                  <a:pt x="253" y="479"/>
                  <a:pt x="253" y="446"/>
                  <a:pt x="273" y="426"/>
                </a:cubicBezTo>
                <a:cubicBezTo>
                  <a:pt x="384" y="314"/>
                  <a:pt x="384" y="314"/>
                  <a:pt x="384" y="314"/>
                </a:cubicBezTo>
                <a:cubicBezTo>
                  <a:pt x="52" y="314"/>
                  <a:pt x="52" y="314"/>
                  <a:pt x="52" y="314"/>
                </a:cubicBezTo>
                <a:cubicBezTo>
                  <a:pt x="23" y="314"/>
                  <a:pt x="0" y="291"/>
                  <a:pt x="0" y="262"/>
                </a:cubicBezTo>
                <a:cubicBezTo>
                  <a:pt x="0" y="259"/>
                  <a:pt x="0" y="259"/>
                  <a:pt x="0" y="259"/>
                </a:cubicBezTo>
                <a:cubicBezTo>
                  <a:pt x="0" y="231"/>
                  <a:pt x="23" y="207"/>
                  <a:pt x="52" y="207"/>
                </a:cubicBezTo>
                <a:cubicBezTo>
                  <a:pt x="384" y="207"/>
                  <a:pt x="384" y="207"/>
                  <a:pt x="384" y="207"/>
                </a:cubicBezTo>
                <a:cubicBezTo>
                  <a:pt x="273" y="96"/>
                  <a:pt x="273" y="96"/>
                  <a:pt x="273" y="96"/>
                </a:cubicBezTo>
                <a:cubicBezTo>
                  <a:pt x="253" y="75"/>
                  <a:pt x="253" y="42"/>
                  <a:pt x="273" y="22"/>
                </a:cubicBezTo>
                <a:cubicBezTo>
                  <a:pt x="275" y="20"/>
                  <a:pt x="275" y="20"/>
                  <a:pt x="275" y="20"/>
                </a:cubicBezTo>
                <a:cubicBezTo>
                  <a:pt x="295" y="0"/>
                  <a:pt x="328" y="0"/>
                  <a:pt x="348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32500" lnSpcReduction="20000"/>
          </a:bodyPr>
          <a:lstStyle/>
          <a:p>
            <a:endParaRPr lang="en-ID" sz="2400" dirty="0">
              <a:cs typeface="+mn-ea"/>
              <a:sym typeface="+mn-lt"/>
            </a:endParaRPr>
          </a:p>
        </p:txBody>
      </p:sp>
      <p:sp>
        <p:nvSpPr>
          <p:cNvPr id="20" name="îşļiḋê"/>
          <p:cNvSpPr/>
          <p:nvPr/>
        </p:nvSpPr>
        <p:spPr>
          <a:xfrm>
            <a:off x="7698957" y="3352004"/>
            <a:ext cx="423334" cy="423334"/>
          </a:xfrm>
          <a:prstGeom prst="ellipse">
            <a:avLst/>
          </a:prstGeom>
          <a:solidFill>
            <a:srgbClr val="3E534E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70000" lnSpcReduction="20000"/>
          </a:bodyPr>
          <a:lstStyle/>
          <a:p>
            <a:pPr algn="ctr"/>
            <a:endParaRPr lang="en-ID" sz="2400" dirty="0">
              <a:cs typeface="+mn-ea"/>
              <a:sym typeface="+mn-lt"/>
            </a:endParaRPr>
          </a:p>
        </p:txBody>
      </p:sp>
      <p:sp>
        <p:nvSpPr>
          <p:cNvPr id="21" name="îŝlïḑe"/>
          <p:cNvSpPr/>
          <p:nvPr/>
        </p:nvSpPr>
        <p:spPr bwMode="auto">
          <a:xfrm>
            <a:off x="7807532" y="3478914"/>
            <a:ext cx="206183" cy="189777"/>
          </a:xfrm>
          <a:custGeom>
            <a:avLst/>
            <a:gdLst>
              <a:gd name="T0" fmla="*/ 348 w 567"/>
              <a:gd name="T1" fmla="*/ 20 h 521"/>
              <a:gd name="T2" fmla="*/ 552 w 567"/>
              <a:gd name="T3" fmla="*/ 224 h 521"/>
              <a:gd name="T4" fmla="*/ 567 w 567"/>
              <a:gd name="T5" fmla="*/ 261 h 521"/>
              <a:gd name="T6" fmla="*/ 552 w 567"/>
              <a:gd name="T7" fmla="*/ 297 h 521"/>
              <a:gd name="T8" fmla="*/ 348 w 567"/>
              <a:gd name="T9" fmla="*/ 501 h 521"/>
              <a:gd name="T10" fmla="*/ 275 w 567"/>
              <a:gd name="T11" fmla="*/ 501 h 521"/>
              <a:gd name="T12" fmla="*/ 273 w 567"/>
              <a:gd name="T13" fmla="*/ 499 h 521"/>
              <a:gd name="T14" fmla="*/ 273 w 567"/>
              <a:gd name="T15" fmla="*/ 426 h 521"/>
              <a:gd name="T16" fmla="*/ 384 w 567"/>
              <a:gd name="T17" fmla="*/ 314 h 521"/>
              <a:gd name="T18" fmla="*/ 52 w 567"/>
              <a:gd name="T19" fmla="*/ 314 h 521"/>
              <a:gd name="T20" fmla="*/ 0 w 567"/>
              <a:gd name="T21" fmla="*/ 262 h 521"/>
              <a:gd name="T22" fmla="*/ 0 w 567"/>
              <a:gd name="T23" fmla="*/ 259 h 521"/>
              <a:gd name="T24" fmla="*/ 52 w 567"/>
              <a:gd name="T25" fmla="*/ 207 h 521"/>
              <a:gd name="T26" fmla="*/ 384 w 567"/>
              <a:gd name="T27" fmla="*/ 207 h 521"/>
              <a:gd name="T28" fmla="*/ 273 w 567"/>
              <a:gd name="T29" fmla="*/ 96 h 521"/>
              <a:gd name="T30" fmla="*/ 273 w 567"/>
              <a:gd name="T31" fmla="*/ 22 h 521"/>
              <a:gd name="T32" fmla="*/ 275 w 567"/>
              <a:gd name="T33" fmla="*/ 20 h 521"/>
              <a:gd name="T34" fmla="*/ 348 w 567"/>
              <a:gd name="T35" fmla="*/ 20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67" h="521">
                <a:moveTo>
                  <a:pt x="348" y="20"/>
                </a:moveTo>
                <a:cubicBezTo>
                  <a:pt x="552" y="224"/>
                  <a:pt x="552" y="224"/>
                  <a:pt x="552" y="224"/>
                </a:cubicBezTo>
                <a:cubicBezTo>
                  <a:pt x="562" y="234"/>
                  <a:pt x="567" y="247"/>
                  <a:pt x="567" y="261"/>
                </a:cubicBezTo>
                <a:cubicBezTo>
                  <a:pt x="567" y="274"/>
                  <a:pt x="562" y="287"/>
                  <a:pt x="552" y="297"/>
                </a:cubicBezTo>
                <a:cubicBezTo>
                  <a:pt x="348" y="501"/>
                  <a:pt x="348" y="501"/>
                  <a:pt x="348" y="501"/>
                </a:cubicBezTo>
                <a:cubicBezTo>
                  <a:pt x="328" y="521"/>
                  <a:pt x="295" y="521"/>
                  <a:pt x="275" y="501"/>
                </a:cubicBezTo>
                <a:cubicBezTo>
                  <a:pt x="273" y="499"/>
                  <a:pt x="273" y="499"/>
                  <a:pt x="273" y="499"/>
                </a:cubicBezTo>
                <a:cubicBezTo>
                  <a:pt x="253" y="479"/>
                  <a:pt x="253" y="446"/>
                  <a:pt x="273" y="426"/>
                </a:cubicBezTo>
                <a:cubicBezTo>
                  <a:pt x="384" y="314"/>
                  <a:pt x="384" y="314"/>
                  <a:pt x="384" y="314"/>
                </a:cubicBezTo>
                <a:cubicBezTo>
                  <a:pt x="52" y="314"/>
                  <a:pt x="52" y="314"/>
                  <a:pt x="52" y="314"/>
                </a:cubicBezTo>
                <a:cubicBezTo>
                  <a:pt x="23" y="314"/>
                  <a:pt x="0" y="291"/>
                  <a:pt x="0" y="262"/>
                </a:cubicBezTo>
                <a:cubicBezTo>
                  <a:pt x="0" y="259"/>
                  <a:pt x="0" y="259"/>
                  <a:pt x="0" y="259"/>
                </a:cubicBezTo>
                <a:cubicBezTo>
                  <a:pt x="0" y="231"/>
                  <a:pt x="23" y="207"/>
                  <a:pt x="52" y="207"/>
                </a:cubicBezTo>
                <a:cubicBezTo>
                  <a:pt x="384" y="207"/>
                  <a:pt x="384" y="207"/>
                  <a:pt x="384" y="207"/>
                </a:cubicBezTo>
                <a:cubicBezTo>
                  <a:pt x="273" y="96"/>
                  <a:pt x="273" y="96"/>
                  <a:pt x="273" y="96"/>
                </a:cubicBezTo>
                <a:cubicBezTo>
                  <a:pt x="253" y="75"/>
                  <a:pt x="253" y="42"/>
                  <a:pt x="273" y="22"/>
                </a:cubicBezTo>
                <a:cubicBezTo>
                  <a:pt x="275" y="20"/>
                  <a:pt x="275" y="20"/>
                  <a:pt x="275" y="20"/>
                </a:cubicBezTo>
                <a:cubicBezTo>
                  <a:pt x="295" y="0"/>
                  <a:pt x="328" y="0"/>
                  <a:pt x="348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32500" lnSpcReduction="20000"/>
          </a:bodyPr>
          <a:lstStyle/>
          <a:p>
            <a:endParaRPr lang="en-ID" sz="2400" dirty="0">
              <a:cs typeface="+mn-ea"/>
              <a:sym typeface="+mn-lt"/>
            </a:endParaRPr>
          </a:p>
        </p:txBody>
      </p:sp>
      <p:sp>
        <p:nvSpPr>
          <p:cNvPr id="18" name="íSļíḓe"/>
          <p:cNvSpPr/>
          <p:nvPr/>
        </p:nvSpPr>
        <p:spPr bwMode="auto">
          <a:xfrm>
            <a:off x="858083" y="5292098"/>
            <a:ext cx="3217332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text.….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19" name="işḻiḋè"/>
          <p:cNvSpPr txBox="1"/>
          <p:nvPr/>
        </p:nvSpPr>
        <p:spPr bwMode="auto">
          <a:xfrm>
            <a:off x="858083" y="4940959"/>
            <a:ext cx="3217332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normAutofit lnSpcReduction="10000"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cs typeface="+mn-ea"/>
                <a:sym typeface="+mn-lt"/>
              </a:rPr>
              <a:t>Text here</a:t>
            </a:r>
            <a:endParaRPr lang="zh-CN" altLang="en-US" sz="1800" b="1" dirty="0">
              <a:cs typeface="+mn-ea"/>
              <a:sym typeface="+mn-lt"/>
            </a:endParaRPr>
          </a:p>
        </p:txBody>
      </p:sp>
      <p:sp>
        <p:nvSpPr>
          <p:cNvPr id="14" name="î$1îḑe"/>
          <p:cNvSpPr/>
          <p:nvPr/>
        </p:nvSpPr>
        <p:spPr bwMode="auto">
          <a:xfrm>
            <a:off x="8116583" y="5292098"/>
            <a:ext cx="3217332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text.….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15" name="î$ļiḑe"/>
          <p:cNvSpPr txBox="1"/>
          <p:nvPr/>
        </p:nvSpPr>
        <p:spPr bwMode="auto">
          <a:xfrm>
            <a:off x="8116583" y="4940959"/>
            <a:ext cx="3217332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normAutofit lnSpcReduction="10000"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cs typeface="+mn-ea"/>
                <a:sym typeface="+mn-lt"/>
              </a:rPr>
              <a:t>Text here</a:t>
            </a:r>
            <a:endParaRPr lang="zh-CN" altLang="en-US" sz="1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22" grpId="0" animBg="1"/>
      <p:bldP spid="23" grpId="0" animBg="1"/>
      <p:bldP spid="20" grpId="0" animBg="1"/>
      <p:bldP spid="21" grpId="0" animBg="1"/>
      <p:bldP spid="18" grpId="0"/>
      <p:bldP spid="19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1277816" y="-4314092"/>
            <a:ext cx="14747631" cy="5509846"/>
          </a:xfrm>
          <a:prstGeom prst="ellipse">
            <a:avLst/>
          </a:prstGeom>
          <a:noFill/>
          <a:ln>
            <a:solidFill>
              <a:srgbClr val="CDBF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TextBox 507"/>
          <p:cNvSpPr txBox="1"/>
          <p:nvPr/>
        </p:nvSpPr>
        <p:spPr>
          <a:xfrm>
            <a:off x="4857508" y="490122"/>
            <a:ext cx="2476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Power point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" name="ïSlïḑê"/>
          <p:cNvSpPr/>
          <p:nvPr/>
        </p:nvSpPr>
        <p:spPr>
          <a:xfrm>
            <a:off x="0" y="2386230"/>
            <a:ext cx="11518899" cy="1628344"/>
          </a:xfrm>
          <a:custGeom>
            <a:avLst/>
            <a:gdLst>
              <a:gd name="connsiteX0" fmla="*/ 3480046 w 11518899"/>
              <a:gd name="connsiteY0" fmla="*/ 0 h 1628344"/>
              <a:gd name="connsiteX1" fmla="*/ 11518899 w 11518899"/>
              <a:gd name="connsiteY1" fmla="*/ 0 h 1628344"/>
              <a:gd name="connsiteX2" fmla="*/ 11518899 w 11518899"/>
              <a:gd name="connsiteY2" fmla="*/ 1628344 h 1628344"/>
              <a:gd name="connsiteX3" fmla="*/ 3480046 w 11518899"/>
              <a:gd name="connsiteY3" fmla="*/ 1628344 h 1628344"/>
              <a:gd name="connsiteX4" fmla="*/ 0 w 11518899"/>
              <a:gd name="connsiteY4" fmla="*/ 0 h 1628344"/>
              <a:gd name="connsiteX5" fmla="*/ 1722268 w 11518899"/>
              <a:gd name="connsiteY5" fmla="*/ 0 h 1628344"/>
              <a:gd name="connsiteX6" fmla="*/ 1722268 w 11518899"/>
              <a:gd name="connsiteY6" fmla="*/ 1628344 h 1628344"/>
              <a:gd name="connsiteX7" fmla="*/ 0 w 11518899"/>
              <a:gd name="connsiteY7" fmla="*/ 1628344 h 1628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518899" h="1628344">
                <a:moveTo>
                  <a:pt x="3480046" y="0"/>
                </a:moveTo>
                <a:lnTo>
                  <a:pt x="11518899" y="0"/>
                </a:lnTo>
                <a:lnTo>
                  <a:pt x="11518899" y="1628344"/>
                </a:lnTo>
                <a:lnTo>
                  <a:pt x="3480046" y="1628344"/>
                </a:lnTo>
                <a:close/>
                <a:moveTo>
                  <a:pt x="0" y="0"/>
                </a:moveTo>
                <a:lnTo>
                  <a:pt x="1722268" y="0"/>
                </a:lnTo>
                <a:lnTo>
                  <a:pt x="1722268" y="1628344"/>
                </a:lnTo>
                <a:lnTo>
                  <a:pt x="0" y="1628344"/>
                </a:lnTo>
                <a:close/>
              </a:path>
            </a:pathLst>
          </a:custGeom>
          <a:blipFill>
            <a:blip r:embed="rId1" cstate="screen"/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isḷídè"/>
          <p:cNvSpPr/>
          <p:nvPr/>
        </p:nvSpPr>
        <p:spPr>
          <a:xfrm>
            <a:off x="1815483" y="2414728"/>
            <a:ext cx="1571348" cy="1571348"/>
          </a:xfrm>
          <a:prstGeom prst="rect">
            <a:avLst/>
          </a:prstGeom>
          <a:solidFill>
            <a:srgbClr val="3E534E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8" name="ïṧ1îḍê"/>
          <p:cNvGrpSpPr/>
          <p:nvPr/>
        </p:nvGrpSpPr>
        <p:grpSpPr>
          <a:xfrm>
            <a:off x="4279036" y="3542088"/>
            <a:ext cx="7239863" cy="2717119"/>
            <a:chOff x="4279036" y="2778159"/>
            <a:chExt cx="7239863" cy="2717119"/>
          </a:xfrm>
        </p:grpSpPr>
        <p:sp>
          <p:nvSpPr>
            <p:cNvPr id="10" name="ïṩlíďè"/>
            <p:cNvSpPr/>
            <p:nvPr/>
          </p:nvSpPr>
          <p:spPr>
            <a:xfrm>
              <a:off x="4279036" y="2778159"/>
              <a:ext cx="7239863" cy="472486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70000"/>
              </a:schemeClr>
            </a:solidFill>
            <a:ln w="254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Text here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îšľíḍé"/>
            <p:cNvSpPr/>
            <p:nvPr/>
          </p:nvSpPr>
          <p:spPr bwMode="auto">
            <a:xfrm>
              <a:off x="4279036" y="3250644"/>
              <a:ext cx="7239863" cy="22446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cs typeface="+mn-ea"/>
                  <a:sym typeface="+mn-lt"/>
                </a:rPr>
                <a:t>Unified fonts make reading more fluent.</a:t>
              </a:r>
              <a:endParaRPr lang="en-US" altLang="zh-CN" sz="1100" dirty="0">
                <a:cs typeface="+mn-ea"/>
                <a:sym typeface="+mn-lt"/>
              </a:endParaRPr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cs typeface="+mn-ea"/>
                  <a:sym typeface="+mn-lt"/>
                </a:rPr>
                <a:t>Theme color makes PPT more convenient to </a:t>
              </a:r>
              <a:r>
                <a:rPr lang="en-US" altLang="zh-CN" sz="1100" dirty="0" err="1">
                  <a:cs typeface="+mn-ea"/>
                  <a:sym typeface="+mn-lt"/>
                </a:rPr>
                <a:t>change.Adjust</a:t>
              </a:r>
              <a:r>
                <a:rPr lang="en-US" altLang="zh-CN" sz="1100" dirty="0">
                  <a:cs typeface="+mn-ea"/>
                  <a:sym typeface="+mn-lt"/>
                </a:rPr>
                <a:t> the spacing to adapt to Chinese typesetting, use the reference line in PPT.</a:t>
              </a:r>
              <a:endParaRPr lang="en-US" altLang="zh-CN" sz="1100" dirty="0">
                <a:cs typeface="+mn-ea"/>
                <a:sym typeface="+mn-lt"/>
              </a:endParaRPr>
            </a:p>
            <a:p>
              <a:pPr marL="628650" lvl="1" indent="-171450">
                <a:lnSpc>
                  <a:spcPct val="170000"/>
                </a:lnSpc>
                <a:buFont typeface="Arial" panose="020B0604020202020204" pitchFamily="34" charset="0"/>
                <a:buChar char="−"/>
              </a:pPr>
              <a:r>
                <a:rPr lang="en-US" altLang="zh-CN" sz="1100" dirty="0">
                  <a:cs typeface="+mn-ea"/>
                  <a:sym typeface="+mn-lt"/>
                </a:rPr>
                <a:t>Supporting text here.</a:t>
              </a:r>
              <a:endParaRPr lang="en-US" altLang="zh-CN" sz="1100" dirty="0">
                <a:cs typeface="+mn-ea"/>
                <a:sym typeface="+mn-lt"/>
              </a:endParaRPr>
            </a:p>
            <a:p>
              <a:pPr marL="628650" lvl="1" indent="-171450">
                <a:lnSpc>
                  <a:spcPct val="170000"/>
                </a:lnSpc>
                <a:buFont typeface="Arial" panose="020B0604020202020204" pitchFamily="34" charset="0"/>
                <a:buChar char="−"/>
              </a:pPr>
              <a:r>
                <a:rPr lang="en-US" altLang="zh-CN" sz="1100" dirty="0">
                  <a:cs typeface="+mn-ea"/>
                  <a:sym typeface="+mn-lt"/>
                </a:rPr>
                <a:t>You can use the icon library </a:t>
              </a:r>
              <a:r>
                <a:rPr lang="en-US" altLang="zh-CN" sz="1100" dirty="0" smtClean="0">
                  <a:cs typeface="+mn-ea"/>
                  <a:sym typeface="+mn-lt"/>
                </a:rPr>
                <a:t>in  </a:t>
              </a:r>
              <a:r>
                <a:rPr lang="en-US" altLang="zh-CN" sz="1100" dirty="0">
                  <a:cs typeface="+mn-ea"/>
                  <a:sym typeface="+mn-lt"/>
                </a:rPr>
                <a:t>to filter and replace existing icon elements with one click.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  <p:sp>
        <p:nvSpPr>
          <p:cNvPr id="9" name="iṥḻïďe"/>
          <p:cNvSpPr/>
          <p:nvPr/>
        </p:nvSpPr>
        <p:spPr>
          <a:xfrm>
            <a:off x="2115104" y="2767250"/>
            <a:ext cx="972106" cy="866305"/>
          </a:xfrm>
          <a:custGeom>
            <a:avLst/>
            <a:gdLst>
              <a:gd name="connsiteX0" fmla="*/ 514822 w 607336"/>
              <a:gd name="connsiteY0" fmla="*/ 287718 h 541236"/>
              <a:gd name="connsiteX1" fmla="*/ 501327 w 607336"/>
              <a:gd name="connsiteY1" fmla="*/ 301190 h 541236"/>
              <a:gd name="connsiteX2" fmla="*/ 501327 w 607336"/>
              <a:gd name="connsiteY2" fmla="*/ 357185 h 541236"/>
              <a:gd name="connsiteX3" fmla="*/ 514822 w 607336"/>
              <a:gd name="connsiteY3" fmla="*/ 370656 h 541236"/>
              <a:gd name="connsiteX4" fmla="*/ 528317 w 607336"/>
              <a:gd name="connsiteY4" fmla="*/ 357185 h 541236"/>
              <a:gd name="connsiteX5" fmla="*/ 528317 w 607336"/>
              <a:gd name="connsiteY5" fmla="*/ 301190 h 541236"/>
              <a:gd name="connsiteX6" fmla="*/ 514822 w 607336"/>
              <a:gd name="connsiteY6" fmla="*/ 287718 h 541236"/>
              <a:gd name="connsiteX7" fmla="*/ 513884 w 607336"/>
              <a:gd name="connsiteY7" fmla="*/ 257846 h 541236"/>
              <a:gd name="connsiteX8" fmla="*/ 524093 w 607336"/>
              <a:gd name="connsiteY8" fmla="*/ 258315 h 541236"/>
              <a:gd name="connsiteX9" fmla="*/ 591098 w 607336"/>
              <a:gd name="connsiteY9" fmla="*/ 286664 h 541236"/>
              <a:gd name="connsiteX10" fmla="*/ 596496 w 607336"/>
              <a:gd name="connsiteY10" fmla="*/ 294630 h 541236"/>
              <a:gd name="connsiteX11" fmla="*/ 605297 w 607336"/>
              <a:gd name="connsiteY11" fmla="*/ 403457 h 541236"/>
              <a:gd name="connsiteX12" fmla="*/ 581123 w 607336"/>
              <a:gd name="connsiteY12" fmla="*/ 508770 h 541236"/>
              <a:gd name="connsiteX13" fmla="*/ 575725 w 607336"/>
              <a:gd name="connsiteY13" fmla="*/ 516736 h 541236"/>
              <a:gd name="connsiteX14" fmla="*/ 514822 w 607336"/>
              <a:gd name="connsiteY14" fmla="*/ 536650 h 541236"/>
              <a:gd name="connsiteX15" fmla="*/ 453919 w 607336"/>
              <a:gd name="connsiteY15" fmla="*/ 516736 h 541236"/>
              <a:gd name="connsiteX16" fmla="*/ 448521 w 607336"/>
              <a:gd name="connsiteY16" fmla="*/ 508770 h 541236"/>
              <a:gd name="connsiteX17" fmla="*/ 424348 w 607336"/>
              <a:gd name="connsiteY17" fmla="*/ 403457 h 541236"/>
              <a:gd name="connsiteX18" fmla="*/ 433149 w 607336"/>
              <a:gd name="connsiteY18" fmla="*/ 294630 h 541236"/>
              <a:gd name="connsiteX19" fmla="*/ 438547 w 607336"/>
              <a:gd name="connsiteY19" fmla="*/ 286664 h 541236"/>
              <a:gd name="connsiteX20" fmla="*/ 502970 w 607336"/>
              <a:gd name="connsiteY20" fmla="*/ 258315 h 541236"/>
              <a:gd name="connsiteX21" fmla="*/ 513884 w 607336"/>
              <a:gd name="connsiteY21" fmla="*/ 257846 h 541236"/>
              <a:gd name="connsiteX22" fmla="*/ 23466 w 607336"/>
              <a:gd name="connsiteY22" fmla="*/ 0 h 541236"/>
              <a:gd name="connsiteX23" fmla="*/ 555312 w 607336"/>
              <a:gd name="connsiteY23" fmla="*/ 0 h 541236"/>
              <a:gd name="connsiteX24" fmla="*/ 578778 w 607336"/>
              <a:gd name="connsiteY24" fmla="*/ 23430 h 541236"/>
              <a:gd name="connsiteX25" fmla="*/ 578778 w 607336"/>
              <a:gd name="connsiteY25" fmla="*/ 253163 h 541236"/>
              <a:gd name="connsiteX26" fmla="*/ 531847 w 607336"/>
              <a:gd name="connsiteY26" fmla="*/ 239339 h 541236"/>
              <a:gd name="connsiteX27" fmla="*/ 531847 w 607336"/>
              <a:gd name="connsiteY27" fmla="*/ 46861 h 541236"/>
              <a:gd name="connsiteX28" fmla="*/ 46931 w 607336"/>
              <a:gd name="connsiteY28" fmla="*/ 46861 h 541236"/>
              <a:gd name="connsiteX29" fmla="*/ 46931 w 607336"/>
              <a:gd name="connsiteY29" fmla="*/ 346766 h 541236"/>
              <a:gd name="connsiteX30" fmla="*/ 404898 w 607336"/>
              <a:gd name="connsiteY30" fmla="*/ 346766 h 541236"/>
              <a:gd name="connsiteX31" fmla="*/ 405837 w 607336"/>
              <a:gd name="connsiteY31" fmla="*/ 410730 h 541236"/>
              <a:gd name="connsiteX32" fmla="*/ 409005 w 607336"/>
              <a:gd name="connsiteY32" fmla="*/ 432638 h 541236"/>
              <a:gd name="connsiteX33" fmla="*/ 368175 w 607336"/>
              <a:gd name="connsiteY33" fmla="*/ 432638 h 541236"/>
              <a:gd name="connsiteX34" fmla="*/ 388120 w 607336"/>
              <a:gd name="connsiteY34" fmla="*/ 500585 h 541236"/>
              <a:gd name="connsiteX35" fmla="*/ 412407 w 607336"/>
              <a:gd name="connsiteY35" fmla="*/ 500585 h 541236"/>
              <a:gd name="connsiteX36" fmla="*/ 423553 w 607336"/>
              <a:gd name="connsiteY36" fmla="*/ 511714 h 541236"/>
              <a:gd name="connsiteX37" fmla="*/ 423553 w 607336"/>
              <a:gd name="connsiteY37" fmla="*/ 530107 h 541236"/>
              <a:gd name="connsiteX38" fmla="*/ 412407 w 607336"/>
              <a:gd name="connsiteY38" fmla="*/ 541236 h 541236"/>
              <a:gd name="connsiteX39" fmla="*/ 166371 w 607336"/>
              <a:gd name="connsiteY39" fmla="*/ 541236 h 541236"/>
              <a:gd name="connsiteX40" fmla="*/ 155225 w 607336"/>
              <a:gd name="connsiteY40" fmla="*/ 530107 h 541236"/>
              <a:gd name="connsiteX41" fmla="*/ 155225 w 607336"/>
              <a:gd name="connsiteY41" fmla="*/ 511714 h 541236"/>
              <a:gd name="connsiteX42" fmla="*/ 166371 w 607336"/>
              <a:gd name="connsiteY42" fmla="*/ 500585 h 541236"/>
              <a:gd name="connsiteX43" fmla="*/ 190658 w 607336"/>
              <a:gd name="connsiteY43" fmla="*/ 500585 h 541236"/>
              <a:gd name="connsiteX44" fmla="*/ 210721 w 607336"/>
              <a:gd name="connsiteY44" fmla="*/ 432638 h 541236"/>
              <a:gd name="connsiteX45" fmla="*/ 23466 w 607336"/>
              <a:gd name="connsiteY45" fmla="*/ 432638 h 541236"/>
              <a:gd name="connsiteX46" fmla="*/ 0 w 607336"/>
              <a:gd name="connsiteY46" fmla="*/ 409207 h 541236"/>
              <a:gd name="connsiteX47" fmla="*/ 0 w 607336"/>
              <a:gd name="connsiteY47" fmla="*/ 23430 h 541236"/>
              <a:gd name="connsiteX48" fmla="*/ 23466 w 607336"/>
              <a:gd name="connsiteY48" fmla="*/ 0 h 541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607336" h="541236">
                <a:moveTo>
                  <a:pt x="514822" y="287718"/>
                </a:moveTo>
                <a:cubicBezTo>
                  <a:pt x="507429" y="287718"/>
                  <a:pt x="501327" y="293810"/>
                  <a:pt x="501327" y="301190"/>
                </a:cubicBezTo>
                <a:lnTo>
                  <a:pt x="501327" y="357185"/>
                </a:lnTo>
                <a:cubicBezTo>
                  <a:pt x="501327" y="364682"/>
                  <a:pt x="507429" y="370656"/>
                  <a:pt x="514822" y="370656"/>
                </a:cubicBezTo>
                <a:cubicBezTo>
                  <a:pt x="522215" y="370656"/>
                  <a:pt x="528317" y="364682"/>
                  <a:pt x="528317" y="357185"/>
                </a:cubicBezTo>
                <a:lnTo>
                  <a:pt x="528317" y="301190"/>
                </a:lnTo>
                <a:cubicBezTo>
                  <a:pt x="528317" y="293810"/>
                  <a:pt x="522215" y="287718"/>
                  <a:pt x="514822" y="287718"/>
                </a:cubicBezTo>
                <a:close/>
                <a:moveTo>
                  <a:pt x="513884" y="257846"/>
                </a:moveTo>
                <a:cubicBezTo>
                  <a:pt x="521042" y="257846"/>
                  <a:pt x="524093" y="258315"/>
                  <a:pt x="524093" y="258315"/>
                </a:cubicBezTo>
                <a:cubicBezTo>
                  <a:pt x="546506" y="260423"/>
                  <a:pt x="569037" y="269795"/>
                  <a:pt x="591098" y="286664"/>
                </a:cubicBezTo>
                <a:cubicBezTo>
                  <a:pt x="593679" y="288655"/>
                  <a:pt x="595557" y="291467"/>
                  <a:pt x="596496" y="294630"/>
                </a:cubicBezTo>
                <a:cubicBezTo>
                  <a:pt x="606940" y="330710"/>
                  <a:pt x="609756" y="365268"/>
                  <a:pt x="605297" y="403457"/>
                </a:cubicBezTo>
                <a:cubicBezTo>
                  <a:pt x="601307" y="437312"/>
                  <a:pt x="592037" y="471166"/>
                  <a:pt x="581123" y="508770"/>
                </a:cubicBezTo>
                <a:cubicBezTo>
                  <a:pt x="580185" y="511933"/>
                  <a:pt x="578307" y="514744"/>
                  <a:pt x="575725" y="516736"/>
                </a:cubicBezTo>
                <a:cubicBezTo>
                  <a:pt x="559062" y="529622"/>
                  <a:pt x="537470" y="536650"/>
                  <a:pt x="514822" y="536650"/>
                </a:cubicBezTo>
                <a:cubicBezTo>
                  <a:pt x="492174" y="536650"/>
                  <a:pt x="470583" y="529622"/>
                  <a:pt x="453919" y="516736"/>
                </a:cubicBezTo>
                <a:cubicBezTo>
                  <a:pt x="451338" y="514744"/>
                  <a:pt x="449460" y="511933"/>
                  <a:pt x="448521" y="508770"/>
                </a:cubicBezTo>
                <a:cubicBezTo>
                  <a:pt x="437608" y="471166"/>
                  <a:pt x="428338" y="437312"/>
                  <a:pt x="424348" y="403457"/>
                </a:cubicBezTo>
                <a:cubicBezTo>
                  <a:pt x="420006" y="365268"/>
                  <a:pt x="422705" y="330710"/>
                  <a:pt x="433149" y="294630"/>
                </a:cubicBezTo>
                <a:cubicBezTo>
                  <a:pt x="434088" y="291467"/>
                  <a:pt x="435965" y="288655"/>
                  <a:pt x="438547" y="286664"/>
                </a:cubicBezTo>
                <a:cubicBezTo>
                  <a:pt x="459787" y="270381"/>
                  <a:pt x="481378" y="260892"/>
                  <a:pt x="502970" y="258315"/>
                </a:cubicBezTo>
                <a:cubicBezTo>
                  <a:pt x="502970" y="258315"/>
                  <a:pt x="506725" y="257846"/>
                  <a:pt x="513884" y="257846"/>
                </a:cubicBezTo>
                <a:close/>
                <a:moveTo>
                  <a:pt x="23466" y="0"/>
                </a:moveTo>
                <a:lnTo>
                  <a:pt x="555312" y="0"/>
                </a:lnTo>
                <a:cubicBezTo>
                  <a:pt x="568336" y="0"/>
                  <a:pt x="578778" y="10544"/>
                  <a:pt x="578778" y="23430"/>
                </a:cubicBezTo>
                <a:lnTo>
                  <a:pt x="578778" y="253163"/>
                </a:lnTo>
                <a:cubicBezTo>
                  <a:pt x="563408" y="245548"/>
                  <a:pt x="547686" y="240979"/>
                  <a:pt x="531847" y="239339"/>
                </a:cubicBezTo>
                <a:lnTo>
                  <a:pt x="531847" y="46861"/>
                </a:lnTo>
                <a:lnTo>
                  <a:pt x="46931" y="46861"/>
                </a:lnTo>
                <a:lnTo>
                  <a:pt x="46931" y="346766"/>
                </a:lnTo>
                <a:lnTo>
                  <a:pt x="404898" y="346766"/>
                </a:lnTo>
                <a:cubicBezTo>
                  <a:pt x="402904" y="367502"/>
                  <a:pt x="403256" y="388589"/>
                  <a:pt x="405837" y="410730"/>
                </a:cubicBezTo>
                <a:cubicBezTo>
                  <a:pt x="406658" y="418111"/>
                  <a:pt x="407714" y="425374"/>
                  <a:pt x="409005" y="432638"/>
                </a:cubicBezTo>
                <a:lnTo>
                  <a:pt x="368175" y="432638"/>
                </a:lnTo>
                <a:lnTo>
                  <a:pt x="388120" y="500585"/>
                </a:lnTo>
                <a:lnTo>
                  <a:pt x="412407" y="500585"/>
                </a:lnTo>
                <a:cubicBezTo>
                  <a:pt x="418626" y="500585"/>
                  <a:pt x="423553" y="505622"/>
                  <a:pt x="423553" y="511714"/>
                </a:cubicBezTo>
                <a:lnTo>
                  <a:pt x="423553" y="530107"/>
                </a:lnTo>
                <a:cubicBezTo>
                  <a:pt x="423553" y="536199"/>
                  <a:pt x="418626" y="541236"/>
                  <a:pt x="412407" y="541236"/>
                </a:cubicBezTo>
                <a:lnTo>
                  <a:pt x="166371" y="541236"/>
                </a:lnTo>
                <a:cubicBezTo>
                  <a:pt x="160270" y="541236"/>
                  <a:pt x="155225" y="536199"/>
                  <a:pt x="155225" y="530107"/>
                </a:cubicBezTo>
                <a:lnTo>
                  <a:pt x="155225" y="511714"/>
                </a:lnTo>
                <a:cubicBezTo>
                  <a:pt x="155225" y="505622"/>
                  <a:pt x="160270" y="500585"/>
                  <a:pt x="166371" y="500585"/>
                </a:cubicBezTo>
                <a:lnTo>
                  <a:pt x="190658" y="500585"/>
                </a:lnTo>
                <a:lnTo>
                  <a:pt x="210721" y="432638"/>
                </a:lnTo>
                <a:lnTo>
                  <a:pt x="23466" y="432638"/>
                </a:lnTo>
                <a:cubicBezTo>
                  <a:pt x="10560" y="432638"/>
                  <a:pt x="0" y="422211"/>
                  <a:pt x="0" y="409207"/>
                </a:cubicBezTo>
                <a:lnTo>
                  <a:pt x="0" y="23430"/>
                </a:lnTo>
                <a:cubicBezTo>
                  <a:pt x="0" y="10544"/>
                  <a:pt x="10560" y="0"/>
                  <a:pt x="23466" y="0"/>
                </a:cubicBez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1277816" y="-4314092"/>
            <a:ext cx="14747631" cy="5509846"/>
          </a:xfrm>
          <a:prstGeom prst="ellipse">
            <a:avLst/>
          </a:prstGeom>
          <a:noFill/>
          <a:ln>
            <a:solidFill>
              <a:srgbClr val="CDBF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TextBox 507"/>
          <p:cNvSpPr txBox="1"/>
          <p:nvPr/>
        </p:nvSpPr>
        <p:spPr>
          <a:xfrm>
            <a:off x="4857508" y="490122"/>
            <a:ext cx="2476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Power point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" name="íŝḷîḑé"/>
          <p:cNvSpPr/>
          <p:nvPr/>
        </p:nvSpPr>
        <p:spPr>
          <a:xfrm>
            <a:off x="-1" y="3838575"/>
            <a:ext cx="12192001" cy="2305050"/>
          </a:xfrm>
          <a:prstGeom prst="rect">
            <a:avLst/>
          </a:prstGeom>
          <a:blipFill>
            <a:blip r:embed="rId1" cstate="screen"/>
            <a:stretch>
              <a:fillRect t="-348604" b="-344785"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îṡḻîḋe"/>
          <p:cNvSpPr/>
          <p:nvPr/>
        </p:nvSpPr>
        <p:spPr>
          <a:xfrm>
            <a:off x="669924" y="3838575"/>
            <a:ext cx="3606801" cy="2305050"/>
          </a:xfrm>
          <a:prstGeom prst="rect">
            <a:avLst/>
          </a:prstGeom>
          <a:solidFill>
            <a:schemeClr val="bg1">
              <a:alpha val="70000"/>
            </a:schemeClr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iṥľidé"/>
          <p:cNvSpPr/>
          <p:nvPr/>
        </p:nvSpPr>
        <p:spPr bwMode="auto">
          <a:xfrm>
            <a:off x="2126257" y="4112353"/>
            <a:ext cx="694134" cy="548610"/>
          </a:xfrm>
          <a:custGeom>
            <a:avLst/>
            <a:gdLst>
              <a:gd name="T0" fmla="*/ 41 w 228"/>
              <a:gd name="T1" fmla="*/ 93 h 180"/>
              <a:gd name="T2" fmla="*/ 74 w 228"/>
              <a:gd name="T3" fmla="*/ 131 h 180"/>
              <a:gd name="T4" fmla="*/ 86 w 228"/>
              <a:gd name="T5" fmla="*/ 128 h 180"/>
              <a:gd name="T6" fmla="*/ 75 w 228"/>
              <a:gd name="T7" fmla="*/ 93 h 180"/>
              <a:gd name="T8" fmla="*/ 116 w 228"/>
              <a:gd name="T9" fmla="*/ 115 h 180"/>
              <a:gd name="T10" fmla="*/ 123 w 228"/>
              <a:gd name="T11" fmla="*/ 93 h 180"/>
              <a:gd name="T12" fmla="*/ 163 w 228"/>
              <a:gd name="T13" fmla="*/ 86 h 180"/>
              <a:gd name="T14" fmla="*/ 123 w 228"/>
              <a:gd name="T15" fmla="*/ 56 h 180"/>
              <a:gd name="T16" fmla="*/ 164 w 228"/>
              <a:gd name="T17" fmla="*/ 86 h 180"/>
              <a:gd name="T18" fmla="*/ 165 w 228"/>
              <a:gd name="T19" fmla="*/ 48 h 180"/>
              <a:gd name="T20" fmla="*/ 187 w 228"/>
              <a:gd name="T21" fmla="*/ 49 h 180"/>
              <a:gd name="T22" fmla="*/ 120 w 228"/>
              <a:gd name="T23" fmla="*/ 0 h 180"/>
              <a:gd name="T24" fmla="*/ 45 w 228"/>
              <a:gd name="T25" fmla="*/ 139 h 180"/>
              <a:gd name="T26" fmla="*/ 177 w 228"/>
              <a:gd name="T27" fmla="*/ 35 h 180"/>
              <a:gd name="T28" fmla="*/ 148 w 228"/>
              <a:gd name="T29" fmla="*/ 16 h 180"/>
              <a:gd name="T30" fmla="*/ 123 w 228"/>
              <a:gd name="T31" fmla="*/ 11 h 180"/>
              <a:gd name="T32" fmla="*/ 156 w 228"/>
              <a:gd name="T33" fmla="*/ 44 h 180"/>
              <a:gd name="T34" fmla="*/ 123 w 228"/>
              <a:gd name="T35" fmla="*/ 11 h 180"/>
              <a:gd name="T36" fmla="*/ 75 w 228"/>
              <a:gd name="T37" fmla="*/ 86 h 180"/>
              <a:gd name="T38" fmla="*/ 116 w 228"/>
              <a:gd name="T39" fmla="*/ 56 h 180"/>
              <a:gd name="T40" fmla="*/ 108 w 228"/>
              <a:gd name="T41" fmla="*/ 12 h 180"/>
              <a:gd name="T42" fmla="*/ 116 w 228"/>
              <a:gd name="T43" fmla="*/ 48 h 180"/>
              <a:gd name="T44" fmla="*/ 108 w 228"/>
              <a:gd name="T45" fmla="*/ 12 h 180"/>
              <a:gd name="T46" fmla="*/ 76 w 228"/>
              <a:gd name="T47" fmla="*/ 41 h 180"/>
              <a:gd name="T48" fmla="*/ 91 w 228"/>
              <a:gd name="T49" fmla="*/ 16 h 180"/>
              <a:gd name="T50" fmla="*/ 74 w 228"/>
              <a:gd name="T51" fmla="*/ 48 h 180"/>
              <a:gd name="T52" fmla="*/ 41 w 228"/>
              <a:gd name="T53" fmla="*/ 86 h 180"/>
              <a:gd name="T54" fmla="*/ 199 w 228"/>
              <a:gd name="T55" fmla="*/ 106 h 180"/>
              <a:gd name="T56" fmla="*/ 181 w 228"/>
              <a:gd name="T57" fmla="*/ 139 h 180"/>
              <a:gd name="T58" fmla="*/ 167 w 228"/>
              <a:gd name="T59" fmla="*/ 126 h 180"/>
              <a:gd name="T60" fmla="*/ 156 w 228"/>
              <a:gd name="T61" fmla="*/ 136 h 180"/>
              <a:gd name="T62" fmla="*/ 123 w 228"/>
              <a:gd name="T63" fmla="*/ 169 h 180"/>
              <a:gd name="T64" fmla="*/ 116 w 228"/>
              <a:gd name="T65" fmla="*/ 148 h 180"/>
              <a:gd name="T66" fmla="*/ 108 w 228"/>
              <a:gd name="T67" fmla="*/ 168 h 180"/>
              <a:gd name="T68" fmla="*/ 87 w 228"/>
              <a:gd name="T69" fmla="*/ 158 h 180"/>
              <a:gd name="T70" fmla="*/ 82 w 228"/>
              <a:gd name="T71" fmla="*/ 159 h 180"/>
              <a:gd name="T72" fmla="*/ 120 w 228"/>
              <a:gd name="T73" fmla="*/ 180 h 180"/>
              <a:gd name="T74" fmla="*/ 205 w 228"/>
              <a:gd name="T75" fmla="*/ 106 h 180"/>
              <a:gd name="T76" fmla="*/ 148 w 228"/>
              <a:gd name="T77" fmla="*/ 163 h 180"/>
              <a:gd name="T78" fmla="*/ 177 w 228"/>
              <a:gd name="T79" fmla="*/ 144 h 180"/>
              <a:gd name="T80" fmla="*/ 228 w 228"/>
              <a:gd name="T81" fmla="*/ 75 h 180"/>
              <a:gd name="T82" fmla="*/ 198 w 228"/>
              <a:gd name="T83" fmla="*/ 97 h 180"/>
              <a:gd name="T84" fmla="*/ 26 w 228"/>
              <a:gd name="T85" fmla="*/ 157 h 180"/>
              <a:gd name="T86" fmla="*/ 31 w 228"/>
              <a:gd name="T87" fmla="*/ 148 h 180"/>
              <a:gd name="T88" fmla="*/ 183 w 228"/>
              <a:gd name="T89" fmla="*/ 81 h 180"/>
              <a:gd name="T90" fmla="*/ 205 w 228"/>
              <a:gd name="T91" fmla="*/ 52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8" h="180">
                <a:moveTo>
                  <a:pt x="57" y="137"/>
                </a:moveTo>
                <a:cubicBezTo>
                  <a:pt x="47" y="125"/>
                  <a:pt x="42" y="110"/>
                  <a:pt x="41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8" y="107"/>
                  <a:pt x="70" y="120"/>
                  <a:pt x="74" y="131"/>
                </a:cubicBezTo>
                <a:cubicBezTo>
                  <a:pt x="72" y="132"/>
                  <a:pt x="70" y="133"/>
                  <a:pt x="68" y="134"/>
                </a:cubicBezTo>
                <a:cubicBezTo>
                  <a:pt x="74" y="132"/>
                  <a:pt x="80" y="130"/>
                  <a:pt x="86" y="128"/>
                </a:cubicBezTo>
                <a:cubicBezTo>
                  <a:pt x="84" y="128"/>
                  <a:pt x="83" y="129"/>
                  <a:pt x="81" y="129"/>
                </a:cubicBezTo>
                <a:cubicBezTo>
                  <a:pt x="78" y="119"/>
                  <a:pt x="75" y="106"/>
                  <a:pt x="75" y="93"/>
                </a:cubicBezTo>
                <a:cubicBezTo>
                  <a:pt x="116" y="93"/>
                  <a:pt x="116" y="93"/>
                  <a:pt x="116" y="93"/>
                </a:cubicBezTo>
                <a:cubicBezTo>
                  <a:pt x="116" y="115"/>
                  <a:pt x="116" y="115"/>
                  <a:pt x="116" y="115"/>
                </a:cubicBezTo>
                <a:cubicBezTo>
                  <a:pt x="119" y="114"/>
                  <a:pt x="121" y="113"/>
                  <a:pt x="123" y="112"/>
                </a:cubicBezTo>
                <a:cubicBezTo>
                  <a:pt x="123" y="93"/>
                  <a:pt x="123" y="93"/>
                  <a:pt x="123" y="93"/>
                </a:cubicBezTo>
                <a:cubicBezTo>
                  <a:pt x="153" y="93"/>
                  <a:pt x="153" y="93"/>
                  <a:pt x="153" y="93"/>
                </a:cubicBezTo>
                <a:cubicBezTo>
                  <a:pt x="157" y="91"/>
                  <a:pt x="160" y="89"/>
                  <a:pt x="163" y="86"/>
                </a:cubicBezTo>
                <a:cubicBezTo>
                  <a:pt x="123" y="86"/>
                  <a:pt x="123" y="86"/>
                  <a:pt x="123" y="86"/>
                </a:cubicBezTo>
                <a:cubicBezTo>
                  <a:pt x="123" y="56"/>
                  <a:pt x="123" y="56"/>
                  <a:pt x="123" y="56"/>
                </a:cubicBezTo>
                <a:cubicBezTo>
                  <a:pt x="136" y="55"/>
                  <a:pt x="148" y="54"/>
                  <a:pt x="159" y="50"/>
                </a:cubicBezTo>
                <a:cubicBezTo>
                  <a:pt x="162" y="61"/>
                  <a:pt x="164" y="73"/>
                  <a:pt x="164" y="86"/>
                </a:cubicBezTo>
                <a:cubicBezTo>
                  <a:pt x="167" y="84"/>
                  <a:pt x="169" y="82"/>
                  <a:pt x="171" y="80"/>
                </a:cubicBezTo>
                <a:cubicBezTo>
                  <a:pt x="170" y="69"/>
                  <a:pt x="168" y="58"/>
                  <a:pt x="165" y="48"/>
                </a:cubicBezTo>
                <a:cubicBezTo>
                  <a:pt x="171" y="46"/>
                  <a:pt x="177" y="44"/>
                  <a:pt x="181" y="41"/>
                </a:cubicBezTo>
                <a:cubicBezTo>
                  <a:pt x="184" y="44"/>
                  <a:pt x="185" y="46"/>
                  <a:pt x="187" y="49"/>
                </a:cubicBezTo>
                <a:cubicBezTo>
                  <a:pt x="190" y="47"/>
                  <a:pt x="194" y="46"/>
                  <a:pt x="197" y="45"/>
                </a:cubicBezTo>
                <a:cubicBezTo>
                  <a:pt x="182" y="18"/>
                  <a:pt x="153" y="0"/>
                  <a:pt x="120" y="0"/>
                </a:cubicBezTo>
                <a:cubicBezTo>
                  <a:pt x="70" y="0"/>
                  <a:pt x="30" y="40"/>
                  <a:pt x="30" y="90"/>
                </a:cubicBezTo>
                <a:cubicBezTo>
                  <a:pt x="30" y="108"/>
                  <a:pt x="35" y="125"/>
                  <a:pt x="45" y="139"/>
                </a:cubicBezTo>
                <a:cubicBezTo>
                  <a:pt x="49" y="139"/>
                  <a:pt x="52" y="138"/>
                  <a:pt x="57" y="137"/>
                </a:cubicBezTo>
                <a:close/>
                <a:moveTo>
                  <a:pt x="177" y="35"/>
                </a:moveTo>
                <a:cubicBezTo>
                  <a:pt x="172" y="38"/>
                  <a:pt x="168" y="40"/>
                  <a:pt x="163" y="41"/>
                </a:cubicBezTo>
                <a:cubicBezTo>
                  <a:pt x="159" y="31"/>
                  <a:pt x="154" y="23"/>
                  <a:pt x="148" y="16"/>
                </a:cubicBezTo>
                <a:cubicBezTo>
                  <a:pt x="159" y="20"/>
                  <a:pt x="169" y="27"/>
                  <a:pt x="177" y="35"/>
                </a:cubicBezTo>
                <a:close/>
                <a:moveTo>
                  <a:pt x="123" y="11"/>
                </a:moveTo>
                <a:cubicBezTo>
                  <a:pt x="126" y="11"/>
                  <a:pt x="128" y="11"/>
                  <a:pt x="131" y="12"/>
                </a:cubicBezTo>
                <a:cubicBezTo>
                  <a:pt x="141" y="17"/>
                  <a:pt x="150" y="28"/>
                  <a:pt x="156" y="44"/>
                </a:cubicBezTo>
                <a:cubicBezTo>
                  <a:pt x="146" y="46"/>
                  <a:pt x="135" y="48"/>
                  <a:pt x="123" y="48"/>
                </a:cubicBezTo>
                <a:lnTo>
                  <a:pt x="123" y="11"/>
                </a:lnTo>
                <a:close/>
                <a:moveTo>
                  <a:pt x="116" y="86"/>
                </a:moveTo>
                <a:cubicBezTo>
                  <a:pt x="75" y="86"/>
                  <a:pt x="75" y="86"/>
                  <a:pt x="75" y="86"/>
                </a:cubicBezTo>
                <a:cubicBezTo>
                  <a:pt x="75" y="73"/>
                  <a:pt x="78" y="61"/>
                  <a:pt x="81" y="50"/>
                </a:cubicBezTo>
                <a:cubicBezTo>
                  <a:pt x="92" y="54"/>
                  <a:pt x="104" y="55"/>
                  <a:pt x="116" y="56"/>
                </a:cubicBezTo>
                <a:lnTo>
                  <a:pt x="116" y="86"/>
                </a:lnTo>
                <a:close/>
                <a:moveTo>
                  <a:pt x="108" y="12"/>
                </a:moveTo>
                <a:cubicBezTo>
                  <a:pt x="111" y="11"/>
                  <a:pt x="113" y="11"/>
                  <a:pt x="116" y="11"/>
                </a:cubicBezTo>
                <a:cubicBezTo>
                  <a:pt x="116" y="48"/>
                  <a:pt x="116" y="48"/>
                  <a:pt x="116" y="48"/>
                </a:cubicBezTo>
                <a:cubicBezTo>
                  <a:pt x="104" y="48"/>
                  <a:pt x="93" y="46"/>
                  <a:pt x="83" y="44"/>
                </a:cubicBezTo>
                <a:cubicBezTo>
                  <a:pt x="89" y="28"/>
                  <a:pt x="98" y="17"/>
                  <a:pt x="108" y="12"/>
                </a:cubicBezTo>
                <a:close/>
                <a:moveTo>
                  <a:pt x="91" y="16"/>
                </a:moveTo>
                <a:cubicBezTo>
                  <a:pt x="85" y="23"/>
                  <a:pt x="80" y="31"/>
                  <a:pt x="76" y="41"/>
                </a:cubicBezTo>
                <a:cubicBezTo>
                  <a:pt x="72" y="40"/>
                  <a:pt x="67" y="38"/>
                  <a:pt x="63" y="35"/>
                </a:cubicBezTo>
                <a:cubicBezTo>
                  <a:pt x="71" y="27"/>
                  <a:pt x="80" y="20"/>
                  <a:pt x="91" y="16"/>
                </a:cubicBezTo>
                <a:close/>
                <a:moveTo>
                  <a:pt x="58" y="41"/>
                </a:moveTo>
                <a:cubicBezTo>
                  <a:pt x="63" y="44"/>
                  <a:pt x="68" y="46"/>
                  <a:pt x="74" y="48"/>
                </a:cubicBezTo>
                <a:cubicBezTo>
                  <a:pt x="70" y="60"/>
                  <a:pt x="68" y="73"/>
                  <a:pt x="68" y="86"/>
                </a:cubicBezTo>
                <a:cubicBezTo>
                  <a:pt x="41" y="86"/>
                  <a:pt x="41" y="86"/>
                  <a:pt x="41" y="86"/>
                </a:cubicBezTo>
                <a:cubicBezTo>
                  <a:pt x="42" y="69"/>
                  <a:pt x="48" y="53"/>
                  <a:pt x="58" y="41"/>
                </a:cubicBezTo>
                <a:close/>
                <a:moveTo>
                  <a:pt x="199" y="106"/>
                </a:moveTo>
                <a:cubicBezTo>
                  <a:pt x="198" y="106"/>
                  <a:pt x="197" y="107"/>
                  <a:pt x="196" y="108"/>
                </a:cubicBezTo>
                <a:cubicBezTo>
                  <a:pt x="194" y="119"/>
                  <a:pt x="189" y="130"/>
                  <a:pt x="181" y="139"/>
                </a:cubicBezTo>
                <a:cubicBezTo>
                  <a:pt x="177" y="136"/>
                  <a:pt x="171" y="134"/>
                  <a:pt x="165" y="131"/>
                </a:cubicBezTo>
                <a:cubicBezTo>
                  <a:pt x="166" y="130"/>
                  <a:pt x="166" y="128"/>
                  <a:pt x="167" y="126"/>
                </a:cubicBezTo>
                <a:cubicBezTo>
                  <a:pt x="161" y="129"/>
                  <a:pt x="156" y="132"/>
                  <a:pt x="150" y="135"/>
                </a:cubicBezTo>
                <a:cubicBezTo>
                  <a:pt x="152" y="135"/>
                  <a:pt x="154" y="136"/>
                  <a:pt x="156" y="136"/>
                </a:cubicBezTo>
                <a:cubicBezTo>
                  <a:pt x="150" y="152"/>
                  <a:pt x="141" y="163"/>
                  <a:pt x="131" y="168"/>
                </a:cubicBezTo>
                <a:cubicBezTo>
                  <a:pt x="128" y="168"/>
                  <a:pt x="126" y="169"/>
                  <a:pt x="123" y="169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1" y="147"/>
                  <a:pt x="118" y="147"/>
                  <a:pt x="116" y="148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3" y="169"/>
                  <a:pt x="111" y="168"/>
                  <a:pt x="108" y="168"/>
                </a:cubicBezTo>
                <a:cubicBezTo>
                  <a:pt x="103" y="165"/>
                  <a:pt x="98" y="161"/>
                  <a:pt x="94" y="156"/>
                </a:cubicBezTo>
                <a:cubicBezTo>
                  <a:pt x="91" y="156"/>
                  <a:pt x="89" y="157"/>
                  <a:pt x="87" y="158"/>
                </a:cubicBezTo>
                <a:cubicBezTo>
                  <a:pt x="88" y="160"/>
                  <a:pt x="90" y="162"/>
                  <a:pt x="91" y="163"/>
                </a:cubicBezTo>
                <a:cubicBezTo>
                  <a:pt x="88" y="162"/>
                  <a:pt x="85" y="161"/>
                  <a:pt x="82" y="159"/>
                </a:cubicBezTo>
                <a:cubicBezTo>
                  <a:pt x="77" y="160"/>
                  <a:pt x="72" y="161"/>
                  <a:pt x="67" y="162"/>
                </a:cubicBezTo>
                <a:cubicBezTo>
                  <a:pt x="82" y="173"/>
                  <a:pt x="100" y="180"/>
                  <a:pt x="120" y="180"/>
                </a:cubicBezTo>
                <a:cubicBezTo>
                  <a:pt x="164" y="180"/>
                  <a:pt x="200" y="148"/>
                  <a:pt x="208" y="106"/>
                </a:cubicBezTo>
                <a:cubicBezTo>
                  <a:pt x="207" y="106"/>
                  <a:pt x="206" y="106"/>
                  <a:pt x="205" y="106"/>
                </a:cubicBezTo>
                <a:cubicBezTo>
                  <a:pt x="203" y="106"/>
                  <a:pt x="201" y="106"/>
                  <a:pt x="199" y="106"/>
                </a:cubicBezTo>
                <a:close/>
                <a:moveTo>
                  <a:pt x="148" y="163"/>
                </a:moveTo>
                <a:cubicBezTo>
                  <a:pt x="154" y="157"/>
                  <a:pt x="159" y="148"/>
                  <a:pt x="163" y="138"/>
                </a:cubicBezTo>
                <a:cubicBezTo>
                  <a:pt x="168" y="140"/>
                  <a:pt x="172" y="142"/>
                  <a:pt x="177" y="144"/>
                </a:cubicBezTo>
                <a:cubicBezTo>
                  <a:pt x="169" y="153"/>
                  <a:pt x="159" y="159"/>
                  <a:pt x="148" y="163"/>
                </a:cubicBezTo>
                <a:close/>
                <a:moveTo>
                  <a:pt x="228" y="75"/>
                </a:moveTo>
                <a:cubicBezTo>
                  <a:pt x="228" y="88"/>
                  <a:pt x="218" y="98"/>
                  <a:pt x="205" y="98"/>
                </a:cubicBezTo>
                <a:cubicBezTo>
                  <a:pt x="202" y="98"/>
                  <a:pt x="200" y="98"/>
                  <a:pt x="198" y="97"/>
                </a:cubicBezTo>
                <a:cubicBezTo>
                  <a:pt x="182" y="109"/>
                  <a:pt x="162" y="121"/>
                  <a:pt x="138" y="131"/>
                </a:cubicBezTo>
                <a:cubicBezTo>
                  <a:pt x="88" y="153"/>
                  <a:pt x="41" y="161"/>
                  <a:pt x="26" y="157"/>
                </a:cubicBezTo>
                <a:cubicBezTo>
                  <a:pt x="0" y="151"/>
                  <a:pt x="31" y="122"/>
                  <a:pt x="31" y="122"/>
                </a:cubicBezTo>
                <a:cubicBezTo>
                  <a:pt x="31" y="122"/>
                  <a:pt x="15" y="148"/>
                  <a:pt x="31" y="148"/>
                </a:cubicBezTo>
                <a:cubicBezTo>
                  <a:pt x="55" y="149"/>
                  <a:pt x="103" y="132"/>
                  <a:pt x="131" y="117"/>
                </a:cubicBezTo>
                <a:cubicBezTo>
                  <a:pt x="153" y="104"/>
                  <a:pt x="170" y="92"/>
                  <a:pt x="183" y="81"/>
                </a:cubicBezTo>
                <a:cubicBezTo>
                  <a:pt x="182" y="79"/>
                  <a:pt x="182" y="77"/>
                  <a:pt x="182" y="75"/>
                </a:cubicBezTo>
                <a:cubicBezTo>
                  <a:pt x="182" y="62"/>
                  <a:pt x="192" y="52"/>
                  <a:pt x="205" y="52"/>
                </a:cubicBezTo>
                <a:cubicBezTo>
                  <a:pt x="218" y="52"/>
                  <a:pt x="228" y="62"/>
                  <a:pt x="228" y="7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9" name="îṩļîḓe"/>
          <p:cNvSpPr txBox="1"/>
          <p:nvPr/>
        </p:nvSpPr>
        <p:spPr>
          <a:xfrm>
            <a:off x="982660" y="4729484"/>
            <a:ext cx="2981328" cy="527057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b="1" dirty="0">
                <a:cs typeface="+mn-ea"/>
                <a:sym typeface="+mn-lt"/>
              </a:rPr>
              <a:t>Text here</a:t>
            </a:r>
            <a:endParaRPr lang="vi-VN" b="1" dirty="0">
              <a:cs typeface="+mn-ea"/>
              <a:sym typeface="+mn-lt"/>
            </a:endParaRPr>
          </a:p>
        </p:txBody>
      </p:sp>
      <p:sp>
        <p:nvSpPr>
          <p:cNvPr id="10" name="ïṡlîḍe"/>
          <p:cNvSpPr txBox="1"/>
          <p:nvPr/>
        </p:nvSpPr>
        <p:spPr>
          <a:xfrm>
            <a:off x="982660" y="5256540"/>
            <a:ext cx="2981328" cy="810885"/>
          </a:xfrm>
          <a:prstGeom prst="rect">
            <a:avLst/>
          </a:prstGeom>
          <a:noFill/>
        </p:spPr>
        <p:txBody>
          <a:bodyPr wrap="square" lIns="91440" tIns="45720" rIns="91440" bIns="45720" rtlCol="0" anchor="t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text.</a:t>
            </a:r>
            <a:endParaRPr lang="en-US" altLang="zh-CN" sz="1100" dirty="0"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……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24" name="ís1íḋe"/>
          <p:cNvSpPr txBox="1"/>
          <p:nvPr/>
        </p:nvSpPr>
        <p:spPr>
          <a:xfrm>
            <a:off x="982660" y="2134264"/>
            <a:ext cx="3283020" cy="810885"/>
          </a:xfrm>
          <a:prstGeom prst="rect">
            <a:avLst/>
          </a:prstGeom>
          <a:noFill/>
        </p:spPr>
        <p:txBody>
          <a:bodyPr wrap="square" lIns="91440" tIns="45720" rIns="91440" bIns="45720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text.</a:t>
            </a:r>
            <a:endParaRPr lang="en-US" altLang="zh-CN" sz="1100" dirty="0"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……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25" name="îslîḓe"/>
          <p:cNvSpPr txBox="1"/>
          <p:nvPr/>
        </p:nvSpPr>
        <p:spPr>
          <a:xfrm>
            <a:off x="982660" y="2931183"/>
            <a:ext cx="1959674" cy="430548"/>
          </a:xfrm>
          <a:prstGeom prst="rect">
            <a:avLst/>
          </a:prstGeom>
          <a:solidFill>
            <a:srgbClr val="3E534E"/>
          </a:solidFill>
        </p:spPr>
        <p:txBody>
          <a:bodyPr wrap="square" lIns="91440" tIns="45720" rIns="91440" bIns="45720" rtlCol="0" anchor="ctr" anchorCtr="0">
            <a:norm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vi-VN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îṥlïḑè"/>
          <p:cNvSpPr/>
          <p:nvPr/>
        </p:nvSpPr>
        <p:spPr>
          <a:xfrm>
            <a:off x="2649932" y="3055969"/>
            <a:ext cx="180975" cy="180975"/>
          </a:xfrm>
          <a:prstGeom prst="chevron">
            <a:avLst/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40000" lnSpcReduction="20000"/>
          </a:bodyPr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îṧḷídê"/>
          <p:cNvSpPr txBox="1"/>
          <p:nvPr/>
        </p:nvSpPr>
        <p:spPr>
          <a:xfrm>
            <a:off x="4609270" y="2134264"/>
            <a:ext cx="3283020" cy="810885"/>
          </a:xfrm>
          <a:prstGeom prst="rect">
            <a:avLst/>
          </a:prstGeom>
          <a:noFill/>
        </p:spPr>
        <p:txBody>
          <a:bodyPr wrap="square" lIns="91440" tIns="45720" rIns="91440" bIns="45720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text.</a:t>
            </a:r>
            <a:endParaRPr lang="en-US" altLang="zh-CN" sz="1100" dirty="0"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……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21" name="íŝḻîḓe"/>
          <p:cNvSpPr txBox="1"/>
          <p:nvPr/>
        </p:nvSpPr>
        <p:spPr>
          <a:xfrm>
            <a:off x="4609270" y="2931183"/>
            <a:ext cx="1959674" cy="430548"/>
          </a:xfrm>
          <a:prstGeom prst="rect">
            <a:avLst/>
          </a:prstGeom>
          <a:solidFill>
            <a:srgbClr val="CDBF97"/>
          </a:solidFill>
        </p:spPr>
        <p:txBody>
          <a:bodyPr wrap="square" lIns="91440" tIns="45720" rIns="91440" bIns="45720" rtlCol="0" anchor="ctr" anchorCtr="0">
            <a:norm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vi-VN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íşḻîḋe"/>
          <p:cNvSpPr/>
          <p:nvPr/>
        </p:nvSpPr>
        <p:spPr>
          <a:xfrm>
            <a:off x="6276542" y="3055969"/>
            <a:ext cx="180975" cy="180975"/>
          </a:xfrm>
          <a:prstGeom prst="chevron">
            <a:avLst/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40000" lnSpcReduction="20000"/>
          </a:bodyPr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ïšľíḍê"/>
          <p:cNvSpPr txBox="1"/>
          <p:nvPr/>
        </p:nvSpPr>
        <p:spPr>
          <a:xfrm>
            <a:off x="8235880" y="2134264"/>
            <a:ext cx="3283020" cy="810885"/>
          </a:xfrm>
          <a:prstGeom prst="rect">
            <a:avLst/>
          </a:prstGeom>
          <a:noFill/>
        </p:spPr>
        <p:txBody>
          <a:bodyPr wrap="square" lIns="91440" tIns="45720" rIns="91440" bIns="45720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text.</a:t>
            </a:r>
            <a:endParaRPr lang="en-US" altLang="zh-CN" sz="1100" dirty="0"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……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17" name="íşļíďè"/>
          <p:cNvSpPr txBox="1"/>
          <p:nvPr/>
        </p:nvSpPr>
        <p:spPr>
          <a:xfrm>
            <a:off x="8235880" y="2931183"/>
            <a:ext cx="1959674" cy="430548"/>
          </a:xfrm>
          <a:prstGeom prst="rect">
            <a:avLst/>
          </a:prstGeom>
          <a:solidFill>
            <a:srgbClr val="3E534E"/>
          </a:solidFill>
        </p:spPr>
        <p:txBody>
          <a:bodyPr wrap="square" lIns="91440" tIns="45720" rIns="91440" bIns="45720" rtlCol="0" anchor="ctr" anchorCtr="0">
            <a:norm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vi-VN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ïsḷïďé"/>
          <p:cNvSpPr/>
          <p:nvPr/>
        </p:nvSpPr>
        <p:spPr>
          <a:xfrm>
            <a:off x="9903152" y="3055969"/>
            <a:ext cx="180975" cy="180975"/>
          </a:xfrm>
          <a:prstGeom prst="chevron">
            <a:avLst/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40000" lnSpcReduction="20000"/>
          </a:bodyPr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4" grpId="0"/>
      <p:bldP spid="25" grpId="0" animBg="1"/>
      <p:bldP spid="23" grpId="0" animBg="1"/>
      <p:bldP spid="20" grpId="0"/>
      <p:bldP spid="21" grpId="0" animBg="1"/>
      <p:bldP spid="19" grpId="0" animBg="1"/>
      <p:bldP spid="16" grpId="0"/>
      <p:bldP spid="17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7423568" y="0"/>
            <a:ext cx="0" cy="4892040"/>
          </a:xfrm>
          <a:prstGeom prst="line">
            <a:avLst/>
          </a:prstGeom>
          <a:ln>
            <a:solidFill>
              <a:srgbClr val="3E5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9210551" y="-10247"/>
            <a:ext cx="22863" cy="6921598"/>
          </a:xfrm>
          <a:prstGeom prst="line">
            <a:avLst/>
          </a:prstGeom>
          <a:ln>
            <a:solidFill>
              <a:srgbClr val="3E5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0974488" y="0"/>
            <a:ext cx="11423" cy="5778598"/>
          </a:xfrm>
          <a:prstGeom prst="line">
            <a:avLst/>
          </a:prstGeom>
          <a:ln>
            <a:solidFill>
              <a:srgbClr val="3E5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图片 37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-1638300" y="3581400"/>
            <a:ext cx="3276600" cy="3276600"/>
          </a:xfrm>
          <a:custGeom>
            <a:avLst/>
            <a:gdLst>
              <a:gd name="connsiteX0" fmla="*/ 1638300 w 3276600"/>
              <a:gd name="connsiteY0" fmla="*/ 0 h 3276600"/>
              <a:gd name="connsiteX1" fmla="*/ 3276600 w 3276600"/>
              <a:gd name="connsiteY1" fmla="*/ 1638300 h 3276600"/>
              <a:gd name="connsiteX2" fmla="*/ 1638300 w 3276600"/>
              <a:gd name="connsiteY2" fmla="*/ 3276600 h 3276600"/>
              <a:gd name="connsiteX3" fmla="*/ 0 w 3276600"/>
              <a:gd name="connsiteY3" fmla="*/ 1638300 h 3276600"/>
              <a:gd name="connsiteX4" fmla="*/ 1638300 w 3276600"/>
              <a:gd name="connsiteY4" fmla="*/ 0 h 327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76600" h="3276600">
                <a:moveTo>
                  <a:pt x="1638300" y="0"/>
                </a:moveTo>
                <a:cubicBezTo>
                  <a:pt x="2543108" y="0"/>
                  <a:pt x="3276600" y="733492"/>
                  <a:pt x="3276600" y="1638300"/>
                </a:cubicBezTo>
                <a:cubicBezTo>
                  <a:pt x="3276600" y="2543108"/>
                  <a:pt x="2543108" y="3276600"/>
                  <a:pt x="1638300" y="3276600"/>
                </a:cubicBezTo>
                <a:cubicBezTo>
                  <a:pt x="733492" y="3276600"/>
                  <a:pt x="0" y="2543108"/>
                  <a:pt x="0" y="1638300"/>
                </a:cubicBezTo>
                <a:cubicBezTo>
                  <a:pt x="0" y="733492"/>
                  <a:pt x="733492" y="0"/>
                  <a:pt x="1638300" y="0"/>
                </a:cubicBezTo>
                <a:close/>
              </a:path>
            </a:pathLst>
          </a:cu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9221984" y="923134"/>
            <a:ext cx="1763928" cy="3717836"/>
          </a:xfrm>
          <a:custGeom>
            <a:avLst/>
            <a:gdLst>
              <a:gd name="connsiteX0" fmla="*/ 1032589 w 1798315"/>
              <a:gd name="connsiteY0" fmla="*/ 0 h 3790314"/>
              <a:gd name="connsiteX1" fmla="*/ 1770270 w 1798315"/>
              <a:gd name="connsiteY1" fmla="*/ 148931 h 3790314"/>
              <a:gd name="connsiteX2" fmla="*/ 1798315 w 1798315"/>
              <a:gd name="connsiteY2" fmla="*/ 162441 h 3790314"/>
              <a:gd name="connsiteX3" fmla="*/ 1798315 w 1798315"/>
              <a:gd name="connsiteY3" fmla="*/ 3627873 h 3790314"/>
              <a:gd name="connsiteX4" fmla="*/ 1770270 w 1798315"/>
              <a:gd name="connsiteY4" fmla="*/ 3641383 h 3790314"/>
              <a:gd name="connsiteX5" fmla="*/ 1032589 w 1798315"/>
              <a:gd name="connsiteY5" fmla="*/ 3790314 h 3790314"/>
              <a:gd name="connsiteX6" fmla="*/ 129245 w 1798315"/>
              <a:gd name="connsiteY6" fmla="*/ 3561579 h 3790314"/>
              <a:gd name="connsiteX7" fmla="*/ 11429 w 1798315"/>
              <a:gd name="connsiteY7" fmla="*/ 3490005 h 3790314"/>
              <a:gd name="connsiteX8" fmla="*/ 11429 w 1798315"/>
              <a:gd name="connsiteY8" fmla="*/ 1413636 h 3790314"/>
              <a:gd name="connsiteX9" fmla="*/ 0 w 1798315"/>
              <a:gd name="connsiteY9" fmla="*/ 1408130 h 3790314"/>
              <a:gd name="connsiteX10" fmla="*/ 0 w 1798315"/>
              <a:gd name="connsiteY10" fmla="*/ 307254 h 3790314"/>
              <a:gd name="connsiteX11" fmla="*/ 129245 w 1798315"/>
              <a:gd name="connsiteY11" fmla="*/ 228735 h 3790314"/>
              <a:gd name="connsiteX12" fmla="*/ 1032589 w 1798315"/>
              <a:gd name="connsiteY12" fmla="*/ 0 h 3790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98315" h="3790314">
                <a:moveTo>
                  <a:pt x="1032589" y="0"/>
                </a:moveTo>
                <a:cubicBezTo>
                  <a:pt x="1294256" y="0"/>
                  <a:pt x="1543536" y="53030"/>
                  <a:pt x="1770270" y="148931"/>
                </a:cubicBezTo>
                <a:lnTo>
                  <a:pt x="1798315" y="162441"/>
                </a:lnTo>
                <a:lnTo>
                  <a:pt x="1798315" y="3627873"/>
                </a:lnTo>
                <a:lnTo>
                  <a:pt x="1770270" y="3641383"/>
                </a:lnTo>
                <a:cubicBezTo>
                  <a:pt x="1543536" y="3737284"/>
                  <a:pt x="1294256" y="3790314"/>
                  <a:pt x="1032589" y="3790314"/>
                </a:cubicBezTo>
                <a:cubicBezTo>
                  <a:pt x="705506" y="3790314"/>
                  <a:pt x="397776" y="3707454"/>
                  <a:pt x="129245" y="3561579"/>
                </a:cubicBezTo>
                <a:lnTo>
                  <a:pt x="11429" y="3490005"/>
                </a:lnTo>
                <a:lnTo>
                  <a:pt x="11429" y="1413636"/>
                </a:lnTo>
                <a:lnTo>
                  <a:pt x="0" y="1408130"/>
                </a:lnTo>
                <a:lnTo>
                  <a:pt x="0" y="307254"/>
                </a:lnTo>
                <a:lnTo>
                  <a:pt x="129245" y="228735"/>
                </a:lnTo>
                <a:cubicBezTo>
                  <a:pt x="397776" y="82861"/>
                  <a:pt x="705506" y="0"/>
                  <a:pt x="1032589" y="0"/>
                </a:cubicBezTo>
                <a:close/>
              </a:path>
            </a:pathLst>
          </a:custGeom>
          <a:ln w="38100">
            <a:solidFill>
              <a:srgbClr val="3E534E"/>
            </a:solidFill>
          </a:ln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6319256" y="1000125"/>
            <a:ext cx="1104313" cy="3086660"/>
          </a:xfrm>
          <a:custGeom>
            <a:avLst/>
            <a:gdLst>
              <a:gd name="connsiteX0" fmla="*/ 1104313 w 1104313"/>
              <a:gd name="connsiteY0" fmla="*/ 0 h 3086660"/>
              <a:gd name="connsiteX1" fmla="*/ 1104313 w 1104313"/>
              <a:gd name="connsiteY1" fmla="*/ 1395093 h 3086660"/>
              <a:gd name="connsiteX2" fmla="*/ 1081455 w 1104313"/>
              <a:gd name="connsiteY2" fmla="*/ 1408980 h 3086660"/>
              <a:gd name="connsiteX3" fmla="*/ 1081455 w 1104313"/>
              <a:gd name="connsiteY3" fmla="*/ 3086660 h 3086660"/>
              <a:gd name="connsiteX4" fmla="*/ 1000600 w 1104313"/>
              <a:gd name="connsiteY4" fmla="*/ 3057067 h 3086660"/>
              <a:gd name="connsiteX5" fmla="*/ 0 w 1104313"/>
              <a:gd name="connsiteY5" fmla="*/ 1547513 h 3086660"/>
              <a:gd name="connsiteX6" fmla="*/ 1000600 w 1104313"/>
              <a:gd name="connsiteY6" fmla="*/ 37959 h 3086660"/>
              <a:gd name="connsiteX7" fmla="*/ 1104313 w 1104313"/>
              <a:gd name="connsiteY7" fmla="*/ 0 h 3086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04313" h="3086660">
                <a:moveTo>
                  <a:pt x="1104313" y="0"/>
                </a:moveTo>
                <a:lnTo>
                  <a:pt x="1104313" y="1395093"/>
                </a:lnTo>
                <a:lnTo>
                  <a:pt x="1081455" y="1408980"/>
                </a:lnTo>
                <a:lnTo>
                  <a:pt x="1081455" y="3086660"/>
                </a:lnTo>
                <a:lnTo>
                  <a:pt x="1000600" y="3057067"/>
                </a:lnTo>
                <a:cubicBezTo>
                  <a:pt x="412589" y="2808360"/>
                  <a:pt x="0" y="2226119"/>
                  <a:pt x="0" y="1547513"/>
                </a:cubicBezTo>
                <a:cubicBezTo>
                  <a:pt x="0" y="868907"/>
                  <a:pt x="412589" y="286666"/>
                  <a:pt x="1000600" y="37959"/>
                </a:cubicBezTo>
                <a:lnTo>
                  <a:pt x="1104313" y="0"/>
                </a:lnTo>
                <a:close/>
              </a:path>
            </a:pathLst>
          </a:custGeom>
          <a:ln w="38100">
            <a:solidFill>
              <a:srgbClr val="3E534E"/>
            </a:solidFill>
          </a:ln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7459841" y="2125414"/>
            <a:ext cx="1733254" cy="3653184"/>
          </a:xfrm>
          <a:custGeom>
            <a:avLst/>
            <a:gdLst>
              <a:gd name="connsiteX0" fmla="*/ 1032589 w 1798315"/>
              <a:gd name="connsiteY0" fmla="*/ 0 h 3790314"/>
              <a:gd name="connsiteX1" fmla="*/ 1770270 w 1798315"/>
              <a:gd name="connsiteY1" fmla="*/ 148931 h 3790314"/>
              <a:gd name="connsiteX2" fmla="*/ 1786886 w 1798315"/>
              <a:gd name="connsiteY2" fmla="*/ 156935 h 3790314"/>
              <a:gd name="connsiteX3" fmla="*/ 1786886 w 1798315"/>
              <a:gd name="connsiteY3" fmla="*/ 2231866 h 3790314"/>
              <a:gd name="connsiteX4" fmla="*/ 1798315 w 1798315"/>
              <a:gd name="connsiteY4" fmla="*/ 2238810 h 3790314"/>
              <a:gd name="connsiteX5" fmla="*/ 1798315 w 1798315"/>
              <a:gd name="connsiteY5" fmla="*/ 3627873 h 3790314"/>
              <a:gd name="connsiteX6" fmla="*/ 1770270 w 1798315"/>
              <a:gd name="connsiteY6" fmla="*/ 3641383 h 3790314"/>
              <a:gd name="connsiteX7" fmla="*/ 1032589 w 1798315"/>
              <a:gd name="connsiteY7" fmla="*/ 3790314 h 3790314"/>
              <a:gd name="connsiteX8" fmla="*/ 129245 w 1798315"/>
              <a:gd name="connsiteY8" fmla="*/ 3561579 h 3790314"/>
              <a:gd name="connsiteX9" fmla="*/ 0 w 1798315"/>
              <a:gd name="connsiteY9" fmla="*/ 3483061 h 3790314"/>
              <a:gd name="connsiteX10" fmla="*/ 0 w 1798315"/>
              <a:gd name="connsiteY10" fmla="*/ 1984934 h 3790314"/>
              <a:gd name="connsiteX11" fmla="*/ 22858 w 1798315"/>
              <a:gd name="connsiteY11" fmla="*/ 1993300 h 3790314"/>
              <a:gd name="connsiteX12" fmla="*/ 22858 w 1798315"/>
              <a:gd name="connsiteY12" fmla="*/ 293367 h 3790314"/>
              <a:gd name="connsiteX13" fmla="*/ 129245 w 1798315"/>
              <a:gd name="connsiteY13" fmla="*/ 228735 h 3790314"/>
              <a:gd name="connsiteX14" fmla="*/ 1032589 w 1798315"/>
              <a:gd name="connsiteY14" fmla="*/ 0 h 3790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98315" h="3790314">
                <a:moveTo>
                  <a:pt x="1032589" y="0"/>
                </a:moveTo>
                <a:cubicBezTo>
                  <a:pt x="1294256" y="0"/>
                  <a:pt x="1543536" y="53031"/>
                  <a:pt x="1770270" y="148931"/>
                </a:cubicBezTo>
                <a:lnTo>
                  <a:pt x="1786886" y="156935"/>
                </a:lnTo>
                <a:lnTo>
                  <a:pt x="1786886" y="2231866"/>
                </a:lnTo>
                <a:lnTo>
                  <a:pt x="1798315" y="2238810"/>
                </a:lnTo>
                <a:lnTo>
                  <a:pt x="1798315" y="3627873"/>
                </a:lnTo>
                <a:lnTo>
                  <a:pt x="1770270" y="3641383"/>
                </a:lnTo>
                <a:cubicBezTo>
                  <a:pt x="1543536" y="3737284"/>
                  <a:pt x="1294256" y="3790314"/>
                  <a:pt x="1032589" y="3790314"/>
                </a:cubicBezTo>
                <a:cubicBezTo>
                  <a:pt x="705506" y="3790314"/>
                  <a:pt x="397776" y="3707454"/>
                  <a:pt x="129245" y="3561579"/>
                </a:cubicBezTo>
                <a:lnTo>
                  <a:pt x="0" y="3483061"/>
                </a:lnTo>
                <a:lnTo>
                  <a:pt x="0" y="1984934"/>
                </a:lnTo>
                <a:lnTo>
                  <a:pt x="22858" y="1993300"/>
                </a:lnTo>
                <a:lnTo>
                  <a:pt x="22858" y="293367"/>
                </a:lnTo>
                <a:lnTo>
                  <a:pt x="129245" y="228735"/>
                </a:lnTo>
                <a:cubicBezTo>
                  <a:pt x="397776" y="82861"/>
                  <a:pt x="705506" y="0"/>
                  <a:pt x="1032589" y="0"/>
                </a:cubicBezTo>
                <a:close/>
              </a:path>
            </a:pathLst>
          </a:custGeom>
          <a:ln w="38100">
            <a:solidFill>
              <a:srgbClr val="3E534E"/>
            </a:solidFill>
          </a:ln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9187597" y="2258787"/>
            <a:ext cx="11429" cy="2081875"/>
          </a:xfrm>
          <a:custGeom>
            <a:avLst/>
            <a:gdLst>
              <a:gd name="connsiteX0" fmla="*/ 0 w 11429"/>
              <a:gd name="connsiteY0" fmla="*/ 0 h 2081875"/>
              <a:gd name="connsiteX1" fmla="*/ 11429 w 11429"/>
              <a:gd name="connsiteY1" fmla="*/ 5506 h 2081875"/>
              <a:gd name="connsiteX2" fmla="*/ 11429 w 11429"/>
              <a:gd name="connsiteY2" fmla="*/ 2081875 h 2081875"/>
              <a:gd name="connsiteX3" fmla="*/ 0 w 11429"/>
              <a:gd name="connsiteY3" fmla="*/ 2074931 h 2081875"/>
              <a:gd name="connsiteX4" fmla="*/ 0 w 11429"/>
              <a:gd name="connsiteY4" fmla="*/ 0 h 2081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29" h="2081875">
                <a:moveTo>
                  <a:pt x="0" y="0"/>
                </a:moveTo>
                <a:lnTo>
                  <a:pt x="11429" y="5506"/>
                </a:lnTo>
                <a:lnTo>
                  <a:pt x="11429" y="2081875"/>
                </a:lnTo>
                <a:lnTo>
                  <a:pt x="0" y="207493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7400710" y="2395219"/>
            <a:ext cx="22858" cy="1699933"/>
          </a:xfrm>
          <a:custGeom>
            <a:avLst/>
            <a:gdLst>
              <a:gd name="connsiteX0" fmla="*/ 22858 w 22858"/>
              <a:gd name="connsiteY0" fmla="*/ 0 h 1699933"/>
              <a:gd name="connsiteX1" fmla="*/ 22858 w 22858"/>
              <a:gd name="connsiteY1" fmla="*/ 1699933 h 1699933"/>
              <a:gd name="connsiteX2" fmla="*/ 0 w 22858"/>
              <a:gd name="connsiteY2" fmla="*/ 1691567 h 1699933"/>
              <a:gd name="connsiteX3" fmla="*/ 0 w 22858"/>
              <a:gd name="connsiteY3" fmla="*/ 13887 h 1699933"/>
              <a:gd name="connsiteX4" fmla="*/ 22858 w 22858"/>
              <a:gd name="connsiteY4" fmla="*/ 0 h 1699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58" h="1699933">
                <a:moveTo>
                  <a:pt x="22858" y="0"/>
                </a:moveTo>
                <a:lnTo>
                  <a:pt x="22858" y="1699933"/>
                </a:lnTo>
                <a:lnTo>
                  <a:pt x="0" y="1691567"/>
                </a:lnTo>
                <a:lnTo>
                  <a:pt x="0" y="13887"/>
                </a:lnTo>
                <a:lnTo>
                  <a:pt x="22858" y="0"/>
                </a:lnTo>
                <a:close/>
              </a:path>
            </a:pathLst>
          </a:custGeom>
        </p:spPr>
      </p:pic>
      <p:cxnSp>
        <p:nvCxnSpPr>
          <p:cNvPr id="49" name="直接连接符 48"/>
          <p:cNvCxnSpPr/>
          <p:nvPr/>
        </p:nvCxnSpPr>
        <p:spPr>
          <a:xfrm>
            <a:off x="2244050" y="3717986"/>
            <a:ext cx="3350236" cy="0"/>
          </a:xfrm>
          <a:prstGeom prst="line">
            <a:avLst/>
          </a:prstGeom>
          <a:ln w="12700">
            <a:solidFill>
              <a:srgbClr val="3E5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ïŝľîdé"/>
          <p:cNvSpPr txBox="1"/>
          <p:nvPr/>
        </p:nvSpPr>
        <p:spPr>
          <a:xfrm>
            <a:off x="2167142" y="3913430"/>
            <a:ext cx="3546364" cy="1195083"/>
          </a:xfrm>
          <a:prstGeom prst="rect">
            <a:avLst/>
          </a:prstGeom>
          <a:noFill/>
        </p:spPr>
        <p:txBody>
          <a:bodyPr wrap="square" lIns="91440" tIns="45720" rIns="91440" bIns="45720" anchor="ctr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1200" dirty="0">
                <a:cs typeface="+mn-ea"/>
                <a:sym typeface="+mn-lt"/>
              </a:rPr>
              <a:t>Theme color makes PPT more convenient to </a:t>
            </a:r>
            <a:r>
              <a:rPr lang="en-US" altLang="zh-CN" sz="1200" dirty="0" err="1">
                <a:cs typeface="+mn-ea"/>
                <a:sym typeface="+mn-lt"/>
              </a:rPr>
              <a:t>change.Adjust</a:t>
            </a:r>
            <a:r>
              <a:rPr lang="en-US" altLang="zh-CN" sz="1200" dirty="0">
                <a:cs typeface="+mn-ea"/>
                <a:sym typeface="+mn-lt"/>
              </a:rPr>
              <a:t> the spacing to adapt to Chinese typesetting, use the reference line in PPT.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126941" y="1817005"/>
            <a:ext cx="3276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03</a:t>
            </a:r>
            <a:endParaRPr lang="zh-CN" altLang="en-US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244050" y="3062530"/>
            <a:ext cx="2693765" cy="440444"/>
          </a:xfrm>
          <a:prstGeom prst="rect">
            <a:avLst/>
          </a:prstGeom>
          <a:solidFill>
            <a:srgbClr val="CDBF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6" name="TextBox 507"/>
          <p:cNvSpPr txBox="1"/>
          <p:nvPr/>
        </p:nvSpPr>
        <p:spPr>
          <a:xfrm>
            <a:off x="2352441" y="3050442"/>
            <a:ext cx="2476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Power point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1294758" y="2111495"/>
            <a:ext cx="430887" cy="31329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FASHION</a:t>
            </a:r>
            <a:endParaRPr lang="zh-CN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 animBg="1"/>
      <p:bldP spid="5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1277816" y="-4314092"/>
            <a:ext cx="14747631" cy="5509846"/>
          </a:xfrm>
          <a:prstGeom prst="ellipse">
            <a:avLst/>
          </a:prstGeom>
          <a:noFill/>
          <a:ln>
            <a:solidFill>
              <a:srgbClr val="CDBF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TextBox 507"/>
          <p:cNvSpPr txBox="1"/>
          <p:nvPr/>
        </p:nvSpPr>
        <p:spPr>
          <a:xfrm>
            <a:off x="4857508" y="490122"/>
            <a:ext cx="2476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Power point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" name="ï$ľîḍè"/>
          <p:cNvSpPr/>
          <p:nvPr/>
        </p:nvSpPr>
        <p:spPr>
          <a:xfrm>
            <a:off x="4019500" y="3671208"/>
            <a:ext cx="7014838" cy="2328760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iṧļiďê"/>
          <p:cNvSpPr/>
          <p:nvPr/>
        </p:nvSpPr>
        <p:spPr>
          <a:xfrm>
            <a:off x="4074903" y="3671208"/>
            <a:ext cx="6959435" cy="343151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92500" lnSpcReduction="20000"/>
          </a:bodyPr>
          <a:lstStyle/>
          <a:p>
            <a:pPr algn="ctr" defTabSz="914400"/>
            <a:endParaRPr lang="zh-CN" altLang="en-US" sz="2000" b="1" dirty="0">
              <a:solidFill>
                <a:schemeClr val="bg1">
                  <a:lumMod val="10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6" name="iṩľîḓe"/>
          <p:cNvGrpSpPr/>
          <p:nvPr/>
        </p:nvGrpSpPr>
        <p:grpSpPr>
          <a:xfrm>
            <a:off x="1790200" y="2349063"/>
            <a:ext cx="1701061" cy="1018526"/>
            <a:chOff x="7163671" y="3101864"/>
            <a:chExt cx="1459469" cy="1225771"/>
          </a:xfrm>
        </p:grpSpPr>
        <p:sp>
          <p:nvSpPr>
            <p:cNvPr id="40" name="íṡḻiďe"/>
            <p:cNvSpPr txBox="1"/>
            <p:nvPr/>
          </p:nvSpPr>
          <p:spPr>
            <a:xfrm>
              <a:off x="7163672" y="3101864"/>
              <a:ext cx="1459468" cy="527057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b" anchorCtr="0">
              <a:normAutofit lnSpcReduction="100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b="1" dirty="0">
                  <a:cs typeface="+mn-ea"/>
                  <a:sym typeface="+mn-lt"/>
                </a:rPr>
                <a:t>Text here</a:t>
              </a:r>
              <a:endParaRPr lang="vi-VN" sz="1600" b="1" dirty="0">
                <a:cs typeface="+mn-ea"/>
                <a:sym typeface="+mn-lt"/>
              </a:endParaRPr>
            </a:p>
          </p:txBody>
        </p:sp>
        <p:sp>
          <p:nvSpPr>
            <p:cNvPr id="41" name="îŝlïḓê"/>
            <p:cNvSpPr txBox="1"/>
            <p:nvPr/>
          </p:nvSpPr>
          <p:spPr>
            <a:xfrm>
              <a:off x="7163671" y="3628920"/>
              <a:ext cx="1459468" cy="698715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Supporting text here. </a:t>
              </a:r>
              <a:endParaRPr lang="en-US" altLang="zh-CN" sz="1100" dirty="0"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… 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  <p:grpSp>
        <p:nvGrpSpPr>
          <p:cNvPr id="37" name="iŝļíḑe"/>
          <p:cNvGrpSpPr/>
          <p:nvPr/>
        </p:nvGrpSpPr>
        <p:grpSpPr>
          <a:xfrm>
            <a:off x="1301872" y="2492877"/>
            <a:ext cx="464012" cy="464012"/>
            <a:chOff x="809883" y="1822439"/>
            <a:chExt cx="721040" cy="721040"/>
          </a:xfrm>
        </p:grpSpPr>
        <p:sp>
          <p:nvSpPr>
            <p:cNvPr id="38" name="iṩlïdè"/>
            <p:cNvSpPr/>
            <p:nvPr/>
          </p:nvSpPr>
          <p:spPr>
            <a:xfrm>
              <a:off x="809883" y="1822439"/>
              <a:ext cx="721040" cy="721040"/>
            </a:xfrm>
            <a:prstGeom prst="ellipse">
              <a:avLst/>
            </a:prstGeom>
            <a:solidFill>
              <a:srgbClr val="3E534E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62500" lnSpcReduction="20000"/>
            </a:bodyPr>
            <a:lstStyle/>
            <a:p>
              <a:pPr algn="ctr"/>
              <a:endParaRPr 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" name="íṥḷiḑe"/>
            <p:cNvSpPr/>
            <p:nvPr/>
          </p:nvSpPr>
          <p:spPr bwMode="auto">
            <a:xfrm>
              <a:off x="1001760" y="2010248"/>
              <a:ext cx="337286" cy="345422"/>
            </a:xfrm>
            <a:custGeom>
              <a:avLst/>
              <a:gdLst>
                <a:gd name="T0" fmla="*/ 1547 w 10400"/>
                <a:gd name="T1" fmla="*/ 9330 h 10667"/>
                <a:gd name="T2" fmla="*/ 3077 w 10400"/>
                <a:gd name="T3" fmla="*/ 9013 h 10667"/>
                <a:gd name="T4" fmla="*/ 6114 w 10400"/>
                <a:gd name="T5" fmla="*/ 9700 h 10667"/>
                <a:gd name="T6" fmla="*/ 6806 w 10400"/>
                <a:gd name="T7" fmla="*/ 8539 h 10667"/>
                <a:gd name="T8" fmla="*/ 4079 w 10400"/>
                <a:gd name="T9" fmla="*/ 1127 h 10667"/>
                <a:gd name="T10" fmla="*/ 5193 w 10400"/>
                <a:gd name="T11" fmla="*/ 2254 h 10667"/>
                <a:gd name="T12" fmla="*/ 6352 w 10400"/>
                <a:gd name="T13" fmla="*/ 3340 h 10667"/>
                <a:gd name="T14" fmla="*/ 6296 w 10400"/>
                <a:gd name="T15" fmla="*/ 5841 h 10667"/>
                <a:gd name="T16" fmla="*/ 5318 w 10400"/>
                <a:gd name="T17" fmla="*/ 6578 h 10667"/>
                <a:gd name="T18" fmla="*/ 4851 w 10400"/>
                <a:gd name="T19" fmla="*/ 10126 h 10667"/>
                <a:gd name="T20" fmla="*/ 4154 w 10400"/>
                <a:gd name="T21" fmla="*/ 5500 h 10667"/>
                <a:gd name="T22" fmla="*/ 993 w 10400"/>
                <a:gd name="T23" fmla="*/ 1669 h 10667"/>
                <a:gd name="T24" fmla="*/ 4493 w 10400"/>
                <a:gd name="T25" fmla="*/ 2470 h 10667"/>
                <a:gd name="T26" fmla="*/ 5203 w 10400"/>
                <a:gd name="T27" fmla="*/ 5915 h 10667"/>
                <a:gd name="T28" fmla="*/ 5890 w 10400"/>
                <a:gd name="T29" fmla="*/ 2481 h 10667"/>
                <a:gd name="T30" fmla="*/ 9353 w 10400"/>
                <a:gd name="T31" fmla="*/ 1669 h 10667"/>
                <a:gd name="T32" fmla="*/ 8900 w 10400"/>
                <a:gd name="T33" fmla="*/ 5088 h 10667"/>
                <a:gd name="T34" fmla="*/ 8763 w 10400"/>
                <a:gd name="T35" fmla="*/ 4301 h 10667"/>
                <a:gd name="T36" fmla="*/ 7729 w 10400"/>
                <a:gd name="T37" fmla="*/ 3953 h 10667"/>
                <a:gd name="T38" fmla="*/ 8505 w 10400"/>
                <a:gd name="T39" fmla="*/ 5505 h 10667"/>
                <a:gd name="T40" fmla="*/ 8530 w 10400"/>
                <a:gd name="T41" fmla="*/ 6867 h 10667"/>
                <a:gd name="T42" fmla="*/ 9012 w 10400"/>
                <a:gd name="T43" fmla="*/ 6736 h 10667"/>
                <a:gd name="T44" fmla="*/ 9315 w 10400"/>
                <a:gd name="T45" fmla="*/ 6686 h 10667"/>
                <a:gd name="T46" fmla="*/ 9046 w 10400"/>
                <a:gd name="T47" fmla="*/ 4530 h 10667"/>
                <a:gd name="T48" fmla="*/ 9997 w 10400"/>
                <a:gd name="T49" fmla="*/ 3776 h 10667"/>
                <a:gd name="T50" fmla="*/ 8844 w 10400"/>
                <a:gd name="T51" fmla="*/ 4304 h 10667"/>
                <a:gd name="T52" fmla="*/ 8790 w 10400"/>
                <a:gd name="T53" fmla="*/ 3675 h 10667"/>
                <a:gd name="T54" fmla="*/ 9514 w 10400"/>
                <a:gd name="T55" fmla="*/ 6418 h 10667"/>
                <a:gd name="T56" fmla="*/ 9245 w 10400"/>
                <a:gd name="T57" fmla="*/ 6917 h 10667"/>
                <a:gd name="T58" fmla="*/ 7957 w 10400"/>
                <a:gd name="T59" fmla="*/ 6629 h 10667"/>
                <a:gd name="T60" fmla="*/ 7308 w 10400"/>
                <a:gd name="T61" fmla="*/ 6762 h 10667"/>
                <a:gd name="T62" fmla="*/ 9494 w 10400"/>
                <a:gd name="T63" fmla="*/ 6253 h 10667"/>
                <a:gd name="T64" fmla="*/ 577 w 10400"/>
                <a:gd name="T65" fmla="*/ 3770 h 10667"/>
                <a:gd name="T66" fmla="*/ 1355 w 10400"/>
                <a:gd name="T67" fmla="*/ 4518 h 10667"/>
                <a:gd name="T68" fmla="*/ 1282 w 10400"/>
                <a:gd name="T69" fmla="*/ 5462 h 10667"/>
                <a:gd name="T70" fmla="*/ 1236 w 10400"/>
                <a:gd name="T71" fmla="*/ 6867 h 10667"/>
                <a:gd name="T72" fmla="*/ 1718 w 10400"/>
                <a:gd name="T73" fmla="*/ 6728 h 10667"/>
                <a:gd name="T74" fmla="*/ 2022 w 10400"/>
                <a:gd name="T75" fmla="*/ 6694 h 10667"/>
                <a:gd name="T76" fmla="*/ 1843 w 10400"/>
                <a:gd name="T77" fmla="*/ 4519 h 10667"/>
                <a:gd name="T78" fmla="*/ 2505 w 10400"/>
                <a:gd name="T79" fmla="*/ 3770 h 10667"/>
                <a:gd name="T80" fmla="*/ 1608 w 10400"/>
                <a:gd name="T81" fmla="*/ 5217 h 10667"/>
                <a:gd name="T82" fmla="*/ 1557 w 10400"/>
                <a:gd name="T83" fmla="*/ 4304 h 10667"/>
                <a:gd name="T84" fmla="*/ 1610 w 10400"/>
                <a:gd name="T85" fmla="*/ 3675 h 10667"/>
                <a:gd name="T86" fmla="*/ 1898 w 10400"/>
                <a:gd name="T87" fmla="*/ 3969 h 10667"/>
                <a:gd name="T88" fmla="*/ 1547 w 10400"/>
                <a:gd name="T89" fmla="*/ 7324 h 10667"/>
                <a:gd name="T90" fmla="*/ 2189 w 10400"/>
                <a:gd name="T91" fmla="*/ 6405 h 10667"/>
                <a:gd name="T92" fmla="*/ 1172 w 10400"/>
                <a:gd name="T93" fmla="*/ 6918 h 10667"/>
                <a:gd name="T94" fmla="*/ 669 w 10400"/>
                <a:gd name="T95" fmla="*/ 6629 h 10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400" h="10667">
                  <a:moveTo>
                    <a:pt x="8838" y="9330"/>
                  </a:moveTo>
                  <a:cubicBezTo>
                    <a:pt x="8838" y="10067"/>
                    <a:pt x="7206" y="10667"/>
                    <a:pt x="5192" y="10667"/>
                  </a:cubicBezTo>
                  <a:cubicBezTo>
                    <a:pt x="3180" y="10667"/>
                    <a:pt x="1547" y="10067"/>
                    <a:pt x="1547" y="9330"/>
                  </a:cubicBezTo>
                  <a:cubicBezTo>
                    <a:pt x="1547" y="8797"/>
                    <a:pt x="2406" y="8341"/>
                    <a:pt x="3638" y="8128"/>
                  </a:cubicBezTo>
                  <a:lnTo>
                    <a:pt x="3638" y="8495"/>
                  </a:lnTo>
                  <a:cubicBezTo>
                    <a:pt x="3293" y="8632"/>
                    <a:pt x="3077" y="8813"/>
                    <a:pt x="3077" y="9013"/>
                  </a:cubicBezTo>
                  <a:cubicBezTo>
                    <a:pt x="3077" y="9437"/>
                    <a:pt x="4015" y="9781"/>
                    <a:pt x="5171" y="9781"/>
                  </a:cubicBezTo>
                  <a:cubicBezTo>
                    <a:pt x="5497" y="9781"/>
                    <a:pt x="5802" y="9751"/>
                    <a:pt x="6077" y="9703"/>
                  </a:cubicBezTo>
                  <a:cubicBezTo>
                    <a:pt x="6090" y="9702"/>
                    <a:pt x="6102" y="9702"/>
                    <a:pt x="6114" y="9700"/>
                  </a:cubicBezTo>
                  <a:cubicBezTo>
                    <a:pt x="6165" y="9694"/>
                    <a:pt x="6212" y="9682"/>
                    <a:pt x="6259" y="9666"/>
                  </a:cubicBezTo>
                  <a:cubicBezTo>
                    <a:pt x="6859" y="9531"/>
                    <a:pt x="7264" y="9290"/>
                    <a:pt x="7264" y="9013"/>
                  </a:cubicBezTo>
                  <a:cubicBezTo>
                    <a:pt x="7264" y="8834"/>
                    <a:pt x="7090" y="8669"/>
                    <a:pt x="6806" y="8539"/>
                  </a:cubicBezTo>
                  <a:lnTo>
                    <a:pt x="6806" y="8137"/>
                  </a:lnTo>
                  <a:cubicBezTo>
                    <a:pt x="8006" y="8356"/>
                    <a:pt x="8838" y="8805"/>
                    <a:pt x="8838" y="9330"/>
                  </a:cubicBezTo>
                  <a:close/>
                  <a:moveTo>
                    <a:pt x="4079" y="1127"/>
                  </a:moveTo>
                  <a:cubicBezTo>
                    <a:pt x="4079" y="504"/>
                    <a:pt x="4578" y="0"/>
                    <a:pt x="5193" y="0"/>
                  </a:cubicBezTo>
                  <a:cubicBezTo>
                    <a:pt x="5807" y="0"/>
                    <a:pt x="6305" y="504"/>
                    <a:pt x="6305" y="1127"/>
                  </a:cubicBezTo>
                  <a:cubicBezTo>
                    <a:pt x="6305" y="1750"/>
                    <a:pt x="5807" y="2254"/>
                    <a:pt x="5193" y="2254"/>
                  </a:cubicBezTo>
                  <a:cubicBezTo>
                    <a:pt x="4578" y="2254"/>
                    <a:pt x="4079" y="1750"/>
                    <a:pt x="4079" y="1127"/>
                  </a:cubicBezTo>
                  <a:close/>
                  <a:moveTo>
                    <a:pt x="9353" y="1669"/>
                  </a:moveTo>
                  <a:cubicBezTo>
                    <a:pt x="8800" y="2578"/>
                    <a:pt x="7557" y="3340"/>
                    <a:pt x="6352" y="3340"/>
                  </a:cubicBezTo>
                  <a:cubicBezTo>
                    <a:pt x="6274" y="3340"/>
                    <a:pt x="6196" y="3336"/>
                    <a:pt x="6118" y="3330"/>
                  </a:cubicBezTo>
                  <a:cubicBezTo>
                    <a:pt x="6142" y="3615"/>
                    <a:pt x="6252" y="4928"/>
                    <a:pt x="6282" y="5755"/>
                  </a:cubicBezTo>
                  <a:cubicBezTo>
                    <a:pt x="6288" y="5783"/>
                    <a:pt x="6294" y="5811"/>
                    <a:pt x="6296" y="5841"/>
                  </a:cubicBezTo>
                  <a:lnTo>
                    <a:pt x="6568" y="10087"/>
                  </a:lnTo>
                  <a:cubicBezTo>
                    <a:pt x="6586" y="10373"/>
                    <a:pt x="5564" y="10428"/>
                    <a:pt x="5546" y="10154"/>
                  </a:cubicBezTo>
                  <a:lnTo>
                    <a:pt x="5318" y="6578"/>
                  </a:lnTo>
                  <a:cubicBezTo>
                    <a:pt x="5280" y="6574"/>
                    <a:pt x="5244" y="6567"/>
                    <a:pt x="5206" y="6567"/>
                  </a:cubicBezTo>
                  <a:cubicBezTo>
                    <a:pt x="5174" y="6567"/>
                    <a:pt x="5136" y="6577"/>
                    <a:pt x="5099" y="6587"/>
                  </a:cubicBezTo>
                  <a:lnTo>
                    <a:pt x="4851" y="10126"/>
                  </a:lnTo>
                  <a:cubicBezTo>
                    <a:pt x="4832" y="10398"/>
                    <a:pt x="3810" y="10338"/>
                    <a:pt x="3830" y="10052"/>
                  </a:cubicBezTo>
                  <a:lnTo>
                    <a:pt x="4144" y="5559"/>
                  </a:lnTo>
                  <a:cubicBezTo>
                    <a:pt x="4146" y="5538"/>
                    <a:pt x="4150" y="5520"/>
                    <a:pt x="4154" y="5500"/>
                  </a:cubicBezTo>
                  <a:cubicBezTo>
                    <a:pt x="4199" y="4432"/>
                    <a:pt x="4252" y="3400"/>
                    <a:pt x="4257" y="3326"/>
                  </a:cubicBezTo>
                  <a:cubicBezTo>
                    <a:pt x="4169" y="3334"/>
                    <a:pt x="4081" y="3340"/>
                    <a:pt x="3994" y="3340"/>
                  </a:cubicBezTo>
                  <a:cubicBezTo>
                    <a:pt x="2788" y="3340"/>
                    <a:pt x="1546" y="2578"/>
                    <a:pt x="993" y="1669"/>
                  </a:cubicBezTo>
                  <a:cubicBezTo>
                    <a:pt x="879" y="1481"/>
                    <a:pt x="936" y="1235"/>
                    <a:pt x="1122" y="1120"/>
                  </a:cubicBezTo>
                  <a:cubicBezTo>
                    <a:pt x="1308" y="1003"/>
                    <a:pt x="1551" y="1062"/>
                    <a:pt x="1665" y="1250"/>
                  </a:cubicBezTo>
                  <a:cubicBezTo>
                    <a:pt x="2166" y="2073"/>
                    <a:pt x="3484" y="2756"/>
                    <a:pt x="4493" y="2470"/>
                  </a:cubicBezTo>
                  <a:cubicBezTo>
                    <a:pt x="4663" y="2411"/>
                    <a:pt x="4865" y="2374"/>
                    <a:pt x="5089" y="2365"/>
                  </a:cubicBezTo>
                  <a:lnTo>
                    <a:pt x="4729" y="5423"/>
                  </a:lnTo>
                  <a:lnTo>
                    <a:pt x="5203" y="5915"/>
                  </a:lnTo>
                  <a:lnTo>
                    <a:pt x="5617" y="5423"/>
                  </a:lnTo>
                  <a:lnTo>
                    <a:pt x="5330" y="2373"/>
                  </a:lnTo>
                  <a:cubicBezTo>
                    <a:pt x="5531" y="2387"/>
                    <a:pt x="5725" y="2423"/>
                    <a:pt x="5890" y="2481"/>
                  </a:cubicBezTo>
                  <a:cubicBezTo>
                    <a:pt x="6894" y="2741"/>
                    <a:pt x="8187" y="2063"/>
                    <a:pt x="8681" y="1250"/>
                  </a:cubicBezTo>
                  <a:cubicBezTo>
                    <a:pt x="8795" y="1062"/>
                    <a:pt x="9038" y="1003"/>
                    <a:pt x="9224" y="1119"/>
                  </a:cubicBezTo>
                  <a:cubicBezTo>
                    <a:pt x="9410" y="1235"/>
                    <a:pt x="9468" y="1481"/>
                    <a:pt x="9353" y="1669"/>
                  </a:cubicBezTo>
                  <a:close/>
                  <a:moveTo>
                    <a:pt x="8844" y="4304"/>
                  </a:moveTo>
                  <a:cubicBezTo>
                    <a:pt x="8839" y="4303"/>
                    <a:pt x="8833" y="4303"/>
                    <a:pt x="8827" y="4302"/>
                  </a:cubicBezTo>
                  <a:lnTo>
                    <a:pt x="8900" y="5088"/>
                  </a:lnTo>
                  <a:lnTo>
                    <a:pt x="8793" y="5217"/>
                  </a:lnTo>
                  <a:lnTo>
                    <a:pt x="8671" y="5088"/>
                  </a:lnTo>
                  <a:lnTo>
                    <a:pt x="8763" y="4301"/>
                  </a:lnTo>
                  <a:cubicBezTo>
                    <a:pt x="8543" y="4286"/>
                    <a:pt x="8343" y="4195"/>
                    <a:pt x="7895" y="3770"/>
                  </a:cubicBezTo>
                  <a:cubicBezTo>
                    <a:pt x="7846" y="3723"/>
                    <a:pt x="7769" y="3725"/>
                    <a:pt x="7722" y="3776"/>
                  </a:cubicBezTo>
                  <a:cubicBezTo>
                    <a:pt x="7676" y="3826"/>
                    <a:pt x="7679" y="3906"/>
                    <a:pt x="7729" y="3953"/>
                  </a:cubicBezTo>
                  <a:cubicBezTo>
                    <a:pt x="8086" y="4293"/>
                    <a:pt x="8319" y="4456"/>
                    <a:pt x="8558" y="4519"/>
                  </a:cubicBezTo>
                  <a:cubicBezTo>
                    <a:pt x="8558" y="4523"/>
                    <a:pt x="8556" y="4527"/>
                    <a:pt x="8556" y="4530"/>
                  </a:cubicBezTo>
                  <a:lnTo>
                    <a:pt x="8505" y="5505"/>
                  </a:lnTo>
                  <a:lnTo>
                    <a:pt x="8378" y="6694"/>
                  </a:lnTo>
                  <a:cubicBezTo>
                    <a:pt x="8369" y="6780"/>
                    <a:pt x="8430" y="6857"/>
                    <a:pt x="8514" y="6867"/>
                  </a:cubicBezTo>
                  <a:cubicBezTo>
                    <a:pt x="8520" y="6867"/>
                    <a:pt x="8525" y="6867"/>
                    <a:pt x="8530" y="6867"/>
                  </a:cubicBezTo>
                  <a:cubicBezTo>
                    <a:pt x="8608" y="6867"/>
                    <a:pt x="8674" y="6808"/>
                    <a:pt x="8683" y="6728"/>
                  </a:cubicBezTo>
                  <a:lnTo>
                    <a:pt x="8815" y="5498"/>
                  </a:lnTo>
                  <a:lnTo>
                    <a:pt x="9012" y="6736"/>
                  </a:lnTo>
                  <a:cubicBezTo>
                    <a:pt x="9025" y="6813"/>
                    <a:pt x="9090" y="6868"/>
                    <a:pt x="9164" y="6868"/>
                  </a:cubicBezTo>
                  <a:cubicBezTo>
                    <a:pt x="9172" y="6868"/>
                    <a:pt x="9180" y="6867"/>
                    <a:pt x="9188" y="6866"/>
                  </a:cubicBezTo>
                  <a:cubicBezTo>
                    <a:pt x="9272" y="6852"/>
                    <a:pt x="9328" y="6771"/>
                    <a:pt x="9315" y="6686"/>
                  </a:cubicBezTo>
                  <a:lnTo>
                    <a:pt x="9119" y="5462"/>
                  </a:lnTo>
                  <a:cubicBezTo>
                    <a:pt x="9119" y="5461"/>
                    <a:pt x="9120" y="5460"/>
                    <a:pt x="9120" y="5459"/>
                  </a:cubicBezTo>
                  <a:lnTo>
                    <a:pt x="9046" y="4530"/>
                  </a:lnTo>
                  <a:cubicBezTo>
                    <a:pt x="9046" y="4526"/>
                    <a:pt x="9046" y="4522"/>
                    <a:pt x="9045" y="4518"/>
                  </a:cubicBezTo>
                  <a:cubicBezTo>
                    <a:pt x="9279" y="4456"/>
                    <a:pt x="9631" y="4296"/>
                    <a:pt x="9990" y="3953"/>
                  </a:cubicBezTo>
                  <a:cubicBezTo>
                    <a:pt x="10040" y="3906"/>
                    <a:pt x="10043" y="3826"/>
                    <a:pt x="9997" y="3776"/>
                  </a:cubicBezTo>
                  <a:cubicBezTo>
                    <a:pt x="9950" y="3725"/>
                    <a:pt x="9873" y="3723"/>
                    <a:pt x="9823" y="3770"/>
                  </a:cubicBezTo>
                  <a:cubicBezTo>
                    <a:pt x="9407" y="4166"/>
                    <a:pt x="9010" y="4290"/>
                    <a:pt x="8857" y="4300"/>
                  </a:cubicBezTo>
                  <a:cubicBezTo>
                    <a:pt x="8852" y="4300"/>
                    <a:pt x="8849" y="4303"/>
                    <a:pt x="8844" y="4304"/>
                  </a:cubicBezTo>
                  <a:close/>
                  <a:moveTo>
                    <a:pt x="8790" y="4263"/>
                  </a:moveTo>
                  <a:cubicBezTo>
                    <a:pt x="8949" y="4263"/>
                    <a:pt x="9078" y="4131"/>
                    <a:pt x="9078" y="3969"/>
                  </a:cubicBezTo>
                  <a:cubicBezTo>
                    <a:pt x="9078" y="3807"/>
                    <a:pt x="8949" y="3675"/>
                    <a:pt x="8790" y="3675"/>
                  </a:cubicBezTo>
                  <a:cubicBezTo>
                    <a:pt x="8631" y="3675"/>
                    <a:pt x="8503" y="3807"/>
                    <a:pt x="8503" y="3969"/>
                  </a:cubicBezTo>
                  <a:cubicBezTo>
                    <a:pt x="8503" y="4131"/>
                    <a:pt x="8631" y="4263"/>
                    <a:pt x="8790" y="4263"/>
                  </a:cubicBezTo>
                  <a:close/>
                  <a:moveTo>
                    <a:pt x="9514" y="6418"/>
                  </a:moveTo>
                  <a:cubicBezTo>
                    <a:pt x="9649" y="6475"/>
                    <a:pt x="9732" y="6548"/>
                    <a:pt x="9732" y="6629"/>
                  </a:cubicBezTo>
                  <a:cubicBezTo>
                    <a:pt x="9732" y="6745"/>
                    <a:pt x="9561" y="6846"/>
                    <a:pt x="9306" y="6903"/>
                  </a:cubicBezTo>
                  <a:cubicBezTo>
                    <a:pt x="9287" y="6910"/>
                    <a:pt x="9267" y="6915"/>
                    <a:pt x="9245" y="6917"/>
                  </a:cubicBezTo>
                  <a:cubicBezTo>
                    <a:pt x="9240" y="6918"/>
                    <a:pt x="9235" y="6918"/>
                    <a:pt x="9229" y="6918"/>
                  </a:cubicBezTo>
                  <a:cubicBezTo>
                    <a:pt x="9112" y="6939"/>
                    <a:pt x="8983" y="6952"/>
                    <a:pt x="8845" y="6952"/>
                  </a:cubicBezTo>
                  <a:cubicBezTo>
                    <a:pt x="8355" y="6952"/>
                    <a:pt x="7957" y="6807"/>
                    <a:pt x="7957" y="6629"/>
                  </a:cubicBezTo>
                  <a:cubicBezTo>
                    <a:pt x="7957" y="6542"/>
                    <a:pt x="8055" y="6463"/>
                    <a:pt x="8211" y="6405"/>
                  </a:cubicBezTo>
                  <a:lnTo>
                    <a:pt x="8222" y="6252"/>
                  </a:lnTo>
                  <a:cubicBezTo>
                    <a:pt x="7685" y="6340"/>
                    <a:pt x="7308" y="6534"/>
                    <a:pt x="7308" y="6762"/>
                  </a:cubicBezTo>
                  <a:cubicBezTo>
                    <a:pt x="7308" y="7072"/>
                    <a:pt x="8000" y="7324"/>
                    <a:pt x="8854" y="7324"/>
                  </a:cubicBezTo>
                  <a:cubicBezTo>
                    <a:pt x="9708" y="7324"/>
                    <a:pt x="10400" y="7072"/>
                    <a:pt x="10400" y="6762"/>
                  </a:cubicBezTo>
                  <a:cubicBezTo>
                    <a:pt x="10400" y="6535"/>
                    <a:pt x="10027" y="6342"/>
                    <a:pt x="9494" y="6253"/>
                  </a:cubicBezTo>
                  <a:lnTo>
                    <a:pt x="9514" y="6418"/>
                  </a:lnTo>
                  <a:close/>
                  <a:moveTo>
                    <a:pt x="1543" y="4300"/>
                  </a:moveTo>
                  <a:cubicBezTo>
                    <a:pt x="1391" y="4290"/>
                    <a:pt x="994" y="4166"/>
                    <a:pt x="577" y="3770"/>
                  </a:cubicBezTo>
                  <a:cubicBezTo>
                    <a:pt x="528" y="3723"/>
                    <a:pt x="450" y="3725"/>
                    <a:pt x="404" y="3776"/>
                  </a:cubicBezTo>
                  <a:cubicBezTo>
                    <a:pt x="358" y="3826"/>
                    <a:pt x="361" y="3906"/>
                    <a:pt x="411" y="3953"/>
                  </a:cubicBezTo>
                  <a:cubicBezTo>
                    <a:pt x="770" y="4296"/>
                    <a:pt x="1122" y="4456"/>
                    <a:pt x="1355" y="4518"/>
                  </a:cubicBezTo>
                  <a:cubicBezTo>
                    <a:pt x="1355" y="4522"/>
                    <a:pt x="1355" y="4526"/>
                    <a:pt x="1355" y="4530"/>
                  </a:cubicBezTo>
                  <a:lnTo>
                    <a:pt x="1281" y="5459"/>
                  </a:lnTo>
                  <a:cubicBezTo>
                    <a:pt x="1281" y="5460"/>
                    <a:pt x="1282" y="5461"/>
                    <a:pt x="1282" y="5462"/>
                  </a:cubicBezTo>
                  <a:lnTo>
                    <a:pt x="1086" y="6686"/>
                  </a:lnTo>
                  <a:cubicBezTo>
                    <a:pt x="1072" y="6771"/>
                    <a:pt x="1129" y="6852"/>
                    <a:pt x="1212" y="6866"/>
                  </a:cubicBezTo>
                  <a:cubicBezTo>
                    <a:pt x="1221" y="6867"/>
                    <a:pt x="1229" y="6867"/>
                    <a:pt x="1236" y="6867"/>
                  </a:cubicBezTo>
                  <a:cubicBezTo>
                    <a:pt x="1311" y="6867"/>
                    <a:pt x="1376" y="6813"/>
                    <a:pt x="1388" y="6736"/>
                  </a:cubicBezTo>
                  <a:lnTo>
                    <a:pt x="1586" y="5498"/>
                  </a:lnTo>
                  <a:lnTo>
                    <a:pt x="1718" y="6728"/>
                  </a:lnTo>
                  <a:cubicBezTo>
                    <a:pt x="1726" y="6808"/>
                    <a:pt x="1792" y="6867"/>
                    <a:pt x="1870" y="6867"/>
                  </a:cubicBezTo>
                  <a:cubicBezTo>
                    <a:pt x="1875" y="6867"/>
                    <a:pt x="1881" y="6867"/>
                    <a:pt x="1887" y="6867"/>
                  </a:cubicBezTo>
                  <a:cubicBezTo>
                    <a:pt x="1971" y="6857"/>
                    <a:pt x="2032" y="6780"/>
                    <a:pt x="2022" y="6694"/>
                  </a:cubicBezTo>
                  <a:lnTo>
                    <a:pt x="1895" y="5505"/>
                  </a:lnTo>
                  <a:lnTo>
                    <a:pt x="1845" y="4530"/>
                  </a:lnTo>
                  <a:cubicBezTo>
                    <a:pt x="1845" y="4527"/>
                    <a:pt x="1843" y="4523"/>
                    <a:pt x="1843" y="4519"/>
                  </a:cubicBezTo>
                  <a:cubicBezTo>
                    <a:pt x="2082" y="4456"/>
                    <a:pt x="2314" y="4293"/>
                    <a:pt x="2672" y="3953"/>
                  </a:cubicBezTo>
                  <a:cubicBezTo>
                    <a:pt x="2722" y="3906"/>
                    <a:pt x="2725" y="3826"/>
                    <a:pt x="2678" y="3776"/>
                  </a:cubicBezTo>
                  <a:cubicBezTo>
                    <a:pt x="2632" y="3725"/>
                    <a:pt x="2555" y="3722"/>
                    <a:pt x="2505" y="3770"/>
                  </a:cubicBezTo>
                  <a:cubicBezTo>
                    <a:pt x="2058" y="4195"/>
                    <a:pt x="1857" y="4286"/>
                    <a:pt x="1637" y="4301"/>
                  </a:cubicBezTo>
                  <a:lnTo>
                    <a:pt x="1730" y="5088"/>
                  </a:lnTo>
                  <a:lnTo>
                    <a:pt x="1608" y="5217"/>
                  </a:lnTo>
                  <a:lnTo>
                    <a:pt x="1501" y="5088"/>
                  </a:lnTo>
                  <a:lnTo>
                    <a:pt x="1574" y="4302"/>
                  </a:lnTo>
                  <a:cubicBezTo>
                    <a:pt x="1568" y="4303"/>
                    <a:pt x="1562" y="4303"/>
                    <a:pt x="1557" y="4304"/>
                  </a:cubicBezTo>
                  <a:cubicBezTo>
                    <a:pt x="1552" y="4303"/>
                    <a:pt x="1548" y="4300"/>
                    <a:pt x="1543" y="4300"/>
                  </a:cubicBezTo>
                  <a:close/>
                  <a:moveTo>
                    <a:pt x="1898" y="3969"/>
                  </a:moveTo>
                  <a:cubicBezTo>
                    <a:pt x="1898" y="3807"/>
                    <a:pt x="1769" y="3675"/>
                    <a:pt x="1610" y="3675"/>
                  </a:cubicBezTo>
                  <a:cubicBezTo>
                    <a:pt x="1452" y="3675"/>
                    <a:pt x="1323" y="3807"/>
                    <a:pt x="1323" y="3969"/>
                  </a:cubicBezTo>
                  <a:cubicBezTo>
                    <a:pt x="1323" y="4131"/>
                    <a:pt x="1452" y="4263"/>
                    <a:pt x="1610" y="4263"/>
                  </a:cubicBezTo>
                  <a:cubicBezTo>
                    <a:pt x="1769" y="4263"/>
                    <a:pt x="1898" y="4131"/>
                    <a:pt x="1898" y="3969"/>
                  </a:cubicBezTo>
                  <a:close/>
                  <a:moveTo>
                    <a:pt x="906" y="6253"/>
                  </a:moveTo>
                  <a:cubicBezTo>
                    <a:pt x="373" y="6342"/>
                    <a:pt x="0" y="6535"/>
                    <a:pt x="0" y="6762"/>
                  </a:cubicBezTo>
                  <a:cubicBezTo>
                    <a:pt x="0" y="7072"/>
                    <a:pt x="693" y="7324"/>
                    <a:pt x="1547" y="7324"/>
                  </a:cubicBezTo>
                  <a:cubicBezTo>
                    <a:pt x="2401" y="7324"/>
                    <a:pt x="3093" y="7072"/>
                    <a:pt x="3093" y="6762"/>
                  </a:cubicBezTo>
                  <a:cubicBezTo>
                    <a:pt x="3093" y="6534"/>
                    <a:pt x="2716" y="6340"/>
                    <a:pt x="2178" y="6252"/>
                  </a:cubicBezTo>
                  <a:lnTo>
                    <a:pt x="2189" y="6405"/>
                  </a:lnTo>
                  <a:cubicBezTo>
                    <a:pt x="2346" y="6463"/>
                    <a:pt x="2444" y="6542"/>
                    <a:pt x="2444" y="6629"/>
                  </a:cubicBezTo>
                  <a:cubicBezTo>
                    <a:pt x="2444" y="6807"/>
                    <a:pt x="2046" y="6952"/>
                    <a:pt x="1556" y="6952"/>
                  </a:cubicBezTo>
                  <a:cubicBezTo>
                    <a:pt x="1418" y="6952"/>
                    <a:pt x="1289" y="6939"/>
                    <a:pt x="1172" y="6918"/>
                  </a:cubicBezTo>
                  <a:cubicBezTo>
                    <a:pt x="1166" y="6918"/>
                    <a:pt x="1161" y="6918"/>
                    <a:pt x="1155" y="6917"/>
                  </a:cubicBezTo>
                  <a:cubicBezTo>
                    <a:pt x="1134" y="6915"/>
                    <a:pt x="1114" y="6910"/>
                    <a:pt x="1095" y="6903"/>
                  </a:cubicBezTo>
                  <a:cubicBezTo>
                    <a:pt x="840" y="6846"/>
                    <a:pt x="669" y="6745"/>
                    <a:pt x="669" y="6629"/>
                  </a:cubicBezTo>
                  <a:cubicBezTo>
                    <a:pt x="669" y="6548"/>
                    <a:pt x="751" y="6475"/>
                    <a:pt x="887" y="6418"/>
                  </a:cubicBezTo>
                  <a:lnTo>
                    <a:pt x="906" y="62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0" name="iṣlíḓê"/>
          <p:cNvGrpSpPr/>
          <p:nvPr/>
        </p:nvGrpSpPr>
        <p:grpSpPr>
          <a:xfrm>
            <a:off x="1790200" y="3505447"/>
            <a:ext cx="1701061" cy="1018526"/>
            <a:chOff x="7163671" y="3101864"/>
            <a:chExt cx="1459469" cy="1225771"/>
          </a:xfrm>
        </p:grpSpPr>
        <p:sp>
          <p:nvSpPr>
            <p:cNvPr id="34" name="îSlïḋe"/>
            <p:cNvSpPr txBox="1"/>
            <p:nvPr/>
          </p:nvSpPr>
          <p:spPr>
            <a:xfrm>
              <a:off x="7163672" y="3101864"/>
              <a:ext cx="1459468" cy="527057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b" anchorCtr="0">
              <a:normAutofit lnSpcReduction="100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b="1" dirty="0">
                  <a:cs typeface="+mn-ea"/>
                  <a:sym typeface="+mn-lt"/>
                </a:rPr>
                <a:t>Text here</a:t>
              </a:r>
              <a:endParaRPr lang="vi-VN" sz="1600" b="1" dirty="0">
                <a:cs typeface="+mn-ea"/>
                <a:sym typeface="+mn-lt"/>
              </a:endParaRPr>
            </a:p>
          </p:txBody>
        </p:sp>
        <p:sp>
          <p:nvSpPr>
            <p:cNvPr id="35" name="ïšľídê"/>
            <p:cNvSpPr txBox="1"/>
            <p:nvPr/>
          </p:nvSpPr>
          <p:spPr>
            <a:xfrm>
              <a:off x="7163671" y="3628920"/>
              <a:ext cx="1459468" cy="698715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Supporting text here. </a:t>
              </a:r>
              <a:endParaRPr lang="en-US" altLang="zh-CN" sz="1100" dirty="0"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… 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  <p:grpSp>
        <p:nvGrpSpPr>
          <p:cNvPr id="31" name="îṡľíḑè"/>
          <p:cNvGrpSpPr/>
          <p:nvPr/>
        </p:nvGrpSpPr>
        <p:grpSpPr>
          <a:xfrm>
            <a:off x="1301872" y="3649261"/>
            <a:ext cx="464012" cy="464012"/>
            <a:chOff x="809883" y="1822439"/>
            <a:chExt cx="721040" cy="721040"/>
          </a:xfrm>
        </p:grpSpPr>
        <p:sp>
          <p:nvSpPr>
            <p:cNvPr id="32" name="iŝľíďê"/>
            <p:cNvSpPr/>
            <p:nvPr/>
          </p:nvSpPr>
          <p:spPr>
            <a:xfrm>
              <a:off x="809883" y="1822439"/>
              <a:ext cx="721040" cy="721040"/>
            </a:xfrm>
            <a:prstGeom prst="ellipse">
              <a:avLst/>
            </a:prstGeom>
            <a:solidFill>
              <a:srgbClr val="CDBF97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62500" lnSpcReduction="20000"/>
            </a:bodyPr>
            <a:lstStyle/>
            <a:p>
              <a:pPr algn="ctr"/>
              <a:endParaRPr 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i$1îdè"/>
            <p:cNvSpPr/>
            <p:nvPr/>
          </p:nvSpPr>
          <p:spPr bwMode="auto">
            <a:xfrm>
              <a:off x="1001760" y="2010248"/>
              <a:ext cx="337286" cy="345422"/>
            </a:xfrm>
            <a:custGeom>
              <a:avLst/>
              <a:gdLst>
                <a:gd name="T0" fmla="*/ 1547 w 10400"/>
                <a:gd name="T1" fmla="*/ 9330 h 10667"/>
                <a:gd name="T2" fmla="*/ 3077 w 10400"/>
                <a:gd name="T3" fmla="*/ 9013 h 10667"/>
                <a:gd name="T4" fmla="*/ 6114 w 10400"/>
                <a:gd name="T5" fmla="*/ 9700 h 10667"/>
                <a:gd name="T6" fmla="*/ 6806 w 10400"/>
                <a:gd name="T7" fmla="*/ 8539 h 10667"/>
                <a:gd name="T8" fmla="*/ 4079 w 10400"/>
                <a:gd name="T9" fmla="*/ 1127 h 10667"/>
                <a:gd name="T10" fmla="*/ 5193 w 10400"/>
                <a:gd name="T11" fmla="*/ 2254 h 10667"/>
                <a:gd name="T12" fmla="*/ 6352 w 10400"/>
                <a:gd name="T13" fmla="*/ 3340 h 10667"/>
                <a:gd name="T14" fmla="*/ 6296 w 10400"/>
                <a:gd name="T15" fmla="*/ 5841 h 10667"/>
                <a:gd name="T16" fmla="*/ 5318 w 10400"/>
                <a:gd name="T17" fmla="*/ 6578 h 10667"/>
                <a:gd name="T18" fmla="*/ 4851 w 10400"/>
                <a:gd name="T19" fmla="*/ 10126 h 10667"/>
                <a:gd name="T20" fmla="*/ 4154 w 10400"/>
                <a:gd name="T21" fmla="*/ 5500 h 10667"/>
                <a:gd name="T22" fmla="*/ 993 w 10400"/>
                <a:gd name="T23" fmla="*/ 1669 h 10667"/>
                <a:gd name="T24" fmla="*/ 4493 w 10400"/>
                <a:gd name="T25" fmla="*/ 2470 h 10667"/>
                <a:gd name="T26" fmla="*/ 5203 w 10400"/>
                <a:gd name="T27" fmla="*/ 5915 h 10667"/>
                <a:gd name="T28" fmla="*/ 5890 w 10400"/>
                <a:gd name="T29" fmla="*/ 2481 h 10667"/>
                <a:gd name="T30" fmla="*/ 9353 w 10400"/>
                <a:gd name="T31" fmla="*/ 1669 h 10667"/>
                <a:gd name="T32" fmla="*/ 8900 w 10400"/>
                <a:gd name="T33" fmla="*/ 5088 h 10667"/>
                <a:gd name="T34" fmla="*/ 8763 w 10400"/>
                <a:gd name="T35" fmla="*/ 4301 h 10667"/>
                <a:gd name="T36" fmla="*/ 7729 w 10400"/>
                <a:gd name="T37" fmla="*/ 3953 h 10667"/>
                <a:gd name="T38" fmla="*/ 8505 w 10400"/>
                <a:gd name="T39" fmla="*/ 5505 h 10667"/>
                <a:gd name="T40" fmla="*/ 8530 w 10400"/>
                <a:gd name="T41" fmla="*/ 6867 h 10667"/>
                <a:gd name="T42" fmla="*/ 9012 w 10400"/>
                <a:gd name="T43" fmla="*/ 6736 h 10667"/>
                <a:gd name="T44" fmla="*/ 9315 w 10400"/>
                <a:gd name="T45" fmla="*/ 6686 h 10667"/>
                <a:gd name="T46" fmla="*/ 9046 w 10400"/>
                <a:gd name="T47" fmla="*/ 4530 h 10667"/>
                <a:gd name="T48" fmla="*/ 9997 w 10400"/>
                <a:gd name="T49" fmla="*/ 3776 h 10667"/>
                <a:gd name="T50" fmla="*/ 8844 w 10400"/>
                <a:gd name="T51" fmla="*/ 4304 h 10667"/>
                <a:gd name="T52" fmla="*/ 8790 w 10400"/>
                <a:gd name="T53" fmla="*/ 3675 h 10667"/>
                <a:gd name="T54" fmla="*/ 9514 w 10400"/>
                <a:gd name="T55" fmla="*/ 6418 h 10667"/>
                <a:gd name="T56" fmla="*/ 9245 w 10400"/>
                <a:gd name="T57" fmla="*/ 6917 h 10667"/>
                <a:gd name="T58" fmla="*/ 7957 w 10400"/>
                <a:gd name="T59" fmla="*/ 6629 h 10667"/>
                <a:gd name="T60" fmla="*/ 7308 w 10400"/>
                <a:gd name="T61" fmla="*/ 6762 h 10667"/>
                <a:gd name="T62" fmla="*/ 9494 w 10400"/>
                <a:gd name="T63" fmla="*/ 6253 h 10667"/>
                <a:gd name="T64" fmla="*/ 577 w 10400"/>
                <a:gd name="T65" fmla="*/ 3770 h 10667"/>
                <a:gd name="T66" fmla="*/ 1355 w 10400"/>
                <a:gd name="T67" fmla="*/ 4518 h 10667"/>
                <a:gd name="T68" fmla="*/ 1282 w 10400"/>
                <a:gd name="T69" fmla="*/ 5462 h 10667"/>
                <a:gd name="T70" fmla="*/ 1236 w 10400"/>
                <a:gd name="T71" fmla="*/ 6867 h 10667"/>
                <a:gd name="T72" fmla="*/ 1718 w 10400"/>
                <a:gd name="T73" fmla="*/ 6728 h 10667"/>
                <a:gd name="T74" fmla="*/ 2022 w 10400"/>
                <a:gd name="T75" fmla="*/ 6694 h 10667"/>
                <a:gd name="T76" fmla="*/ 1843 w 10400"/>
                <a:gd name="T77" fmla="*/ 4519 h 10667"/>
                <a:gd name="T78" fmla="*/ 2505 w 10400"/>
                <a:gd name="T79" fmla="*/ 3770 h 10667"/>
                <a:gd name="T80" fmla="*/ 1608 w 10400"/>
                <a:gd name="T81" fmla="*/ 5217 h 10667"/>
                <a:gd name="T82" fmla="*/ 1557 w 10400"/>
                <a:gd name="T83" fmla="*/ 4304 h 10667"/>
                <a:gd name="T84" fmla="*/ 1610 w 10400"/>
                <a:gd name="T85" fmla="*/ 3675 h 10667"/>
                <a:gd name="T86" fmla="*/ 1898 w 10400"/>
                <a:gd name="T87" fmla="*/ 3969 h 10667"/>
                <a:gd name="T88" fmla="*/ 1547 w 10400"/>
                <a:gd name="T89" fmla="*/ 7324 h 10667"/>
                <a:gd name="T90" fmla="*/ 2189 w 10400"/>
                <a:gd name="T91" fmla="*/ 6405 h 10667"/>
                <a:gd name="T92" fmla="*/ 1172 w 10400"/>
                <a:gd name="T93" fmla="*/ 6918 h 10667"/>
                <a:gd name="T94" fmla="*/ 669 w 10400"/>
                <a:gd name="T95" fmla="*/ 6629 h 10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400" h="10667">
                  <a:moveTo>
                    <a:pt x="8838" y="9330"/>
                  </a:moveTo>
                  <a:cubicBezTo>
                    <a:pt x="8838" y="10067"/>
                    <a:pt x="7206" y="10667"/>
                    <a:pt x="5192" y="10667"/>
                  </a:cubicBezTo>
                  <a:cubicBezTo>
                    <a:pt x="3180" y="10667"/>
                    <a:pt x="1547" y="10067"/>
                    <a:pt x="1547" y="9330"/>
                  </a:cubicBezTo>
                  <a:cubicBezTo>
                    <a:pt x="1547" y="8797"/>
                    <a:pt x="2406" y="8341"/>
                    <a:pt x="3638" y="8128"/>
                  </a:cubicBezTo>
                  <a:lnTo>
                    <a:pt x="3638" y="8495"/>
                  </a:lnTo>
                  <a:cubicBezTo>
                    <a:pt x="3293" y="8632"/>
                    <a:pt x="3077" y="8813"/>
                    <a:pt x="3077" y="9013"/>
                  </a:cubicBezTo>
                  <a:cubicBezTo>
                    <a:pt x="3077" y="9437"/>
                    <a:pt x="4015" y="9781"/>
                    <a:pt x="5171" y="9781"/>
                  </a:cubicBezTo>
                  <a:cubicBezTo>
                    <a:pt x="5497" y="9781"/>
                    <a:pt x="5802" y="9751"/>
                    <a:pt x="6077" y="9703"/>
                  </a:cubicBezTo>
                  <a:cubicBezTo>
                    <a:pt x="6090" y="9702"/>
                    <a:pt x="6102" y="9702"/>
                    <a:pt x="6114" y="9700"/>
                  </a:cubicBezTo>
                  <a:cubicBezTo>
                    <a:pt x="6165" y="9694"/>
                    <a:pt x="6212" y="9682"/>
                    <a:pt x="6259" y="9666"/>
                  </a:cubicBezTo>
                  <a:cubicBezTo>
                    <a:pt x="6859" y="9531"/>
                    <a:pt x="7264" y="9290"/>
                    <a:pt x="7264" y="9013"/>
                  </a:cubicBezTo>
                  <a:cubicBezTo>
                    <a:pt x="7264" y="8834"/>
                    <a:pt x="7090" y="8669"/>
                    <a:pt x="6806" y="8539"/>
                  </a:cubicBezTo>
                  <a:lnTo>
                    <a:pt x="6806" y="8137"/>
                  </a:lnTo>
                  <a:cubicBezTo>
                    <a:pt x="8006" y="8356"/>
                    <a:pt x="8838" y="8805"/>
                    <a:pt x="8838" y="9330"/>
                  </a:cubicBezTo>
                  <a:close/>
                  <a:moveTo>
                    <a:pt x="4079" y="1127"/>
                  </a:moveTo>
                  <a:cubicBezTo>
                    <a:pt x="4079" y="504"/>
                    <a:pt x="4578" y="0"/>
                    <a:pt x="5193" y="0"/>
                  </a:cubicBezTo>
                  <a:cubicBezTo>
                    <a:pt x="5807" y="0"/>
                    <a:pt x="6305" y="504"/>
                    <a:pt x="6305" y="1127"/>
                  </a:cubicBezTo>
                  <a:cubicBezTo>
                    <a:pt x="6305" y="1750"/>
                    <a:pt x="5807" y="2254"/>
                    <a:pt x="5193" y="2254"/>
                  </a:cubicBezTo>
                  <a:cubicBezTo>
                    <a:pt x="4578" y="2254"/>
                    <a:pt x="4079" y="1750"/>
                    <a:pt x="4079" y="1127"/>
                  </a:cubicBezTo>
                  <a:close/>
                  <a:moveTo>
                    <a:pt x="9353" y="1669"/>
                  </a:moveTo>
                  <a:cubicBezTo>
                    <a:pt x="8800" y="2578"/>
                    <a:pt x="7557" y="3340"/>
                    <a:pt x="6352" y="3340"/>
                  </a:cubicBezTo>
                  <a:cubicBezTo>
                    <a:pt x="6274" y="3340"/>
                    <a:pt x="6196" y="3336"/>
                    <a:pt x="6118" y="3330"/>
                  </a:cubicBezTo>
                  <a:cubicBezTo>
                    <a:pt x="6142" y="3615"/>
                    <a:pt x="6252" y="4928"/>
                    <a:pt x="6282" y="5755"/>
                  </a:cubicBezTo>
                  <a:cubicBezTo>
                    <a:pt x="6288" y="5783"/>
                    <a:pt x="6294" y="5811"/>
                    <a:pt x="6296" y="5841"/>
                  </a:cubicBezTo>
                  <a:lnTo>
                    <a:pt x="6568" y="10087"/>
                  </a:lnTo>
                  <a:cubicBezTo>
                    <a:pt x="6586" y="10373"/>
                    <a:pt x="5564" y="10428"/>
                    <a:pt x="5546" y="10154"/>
                  </a:cubicBezTo>
                  <a:lnTo>
                    <a:pt x="5318" y="6578"/>
                  </a:lnTo>
                  <a:cubicBezTo>
                    <a:pt x="5280" y="6574"/>
                    <a:pt x="5244" y="6567"/>
                    <a:pt x="5206" y="6567"/>
                  </a:cubicBezTo>
                  <a:cubicBezTo>
                    <a:pt x="5174" y="6567"/>
                    <a:pt x="5136" y="6577"/>
                    <a:pt x="5099" y="6587"/>
                  </a:cubicBezTo>
                  <a:lnTo>
                    <a:pt x="4851" y="10126"/>
                  </a:lnTo>
                  <a:cubicBezTo>
                    <a:pt x="4832" y="10398"/>
                    <a:pt x="3810" y="10338"/>
                    <a:pt x="3830" y="10052"/>
                  </a:cubicBezTo>
                  <a:lnTo>
                    <a:pt x="4144" y="5559"/>
                  </a:lnTo>
                  <a:cubicBezTo>
                    <a:pt x="4146" y="5538"/>
                    <a:pt x="4150" y="5520"/>
                    <a:pt x="4154" y="5500"/>
                  </a:cubicBezTo>
                  <a:cubicBezTo>
                    <a:pt x="4199" y="4432"/>
                    <a:pt x="4252" y="3400"/>
                    <a:pt x="4257" y="3326"/>
                  </a:cubicBezTo>
                  <a:cubicBezTo>
                    <a:pt x="4169" y="3334"/>
                    <a:pt x="4081" y="3340"/>
                    <a:pt x="3994" y="3340"/>
                  </a:cubicBezTo>
                  <a:cubicBezTo>
                    <a:pt x="2788" y="3340"/>
                    <a:pt x="1546" y="2578"/>
                    <a:pt x="993" y="1669"/>
                  </a:cubicBezTo>
                  <a:cubicBezTo>
                    <a:pt x="879" y="1481"/>
                    <a:pt x="936" y="1235"/>
                    <a:pt x="1122" y="1120"/>
                  </a:cubicBezTo>
                  <a:cubicBezTo>
                    <a:pt x="1308" y="1003"/>
                    <a:pt x="1551" y="1062"/>
                    <a:pt x="1665" y="1250"/>
                  </a:cubicBezTo>
                  <a:cubicBezTo>
                    <a:pt x="2166" y="2073"/>
                    <a:pt x="3484" y="2756"/>
                    <a:pt x="4493" y="2470"/>
                  </a:cubicBezTo>
                  <a:cubicBezTo>
                    <a:pt x="4663" y="2411"/>
                    <a:pt x="4865" y="2374"/>
                    <a:pt x="5089" y="2365"/>
                  </a:cubicBezTo>
                  <a:lnTo>
                    <a:pt x="4729" y="5423"/>
                  </a:lnTo>
                  <a:lnTo>
                    <a:pt x="5203" y="5915"/>
                  </a:lnTo>
                  <a:lnTo>
                    <a:pt x="5617" y="5423"/>
                  </a:lnTo>
                  <a:lnTo>
                    <a:pt x="5330" y="2373"/>
                  </a:lnTo>
                  <a:cubicBezTo>
                    <a:pt x="5531" y="2387"/>
                    <a:pt x="5725" y="2423"/>
                    <a:pt x="5890" y="2481"/>
                  </a:cubicBezTo>
                  <a:cubicBezTo>
                    <a:pt x="6894" y="2741"/>
                    <a:pt x="8187" y="2063"/>
                    <a:pt x="8681" y="1250"/>
                  </a:cubicBezTo>
                  <a:cubicBezTo>
                    <a:pt x="8795" y="1062"/>
                    <a:pt x="9038" y="1003"/>
                    <a:pt x="9224" y="1119"/>
                  </a:cubicBezTo>
                  <a:cubicBezTo>
                    <a:pt x="9410" y="1235"/>
                    <a:pt x="9468" y="1481"/>
                    <a:pt x="9353" y="1669"/>
                  </a:cubicBezTo>
                  <a:close/>
                  <a:moveTo>
                    <a:pt x="8844" y="4304"/>
                  </a:moveTo>
                  <a:cubicBezTo>
                    <a:pt x="8839" y="4303"/>
                    <a:pt x="8833" y="4303"/>
                    <a:pt x="8827" y="4302"/>
                  </a:cubicBezTo>
                  <a:lnTo>
                    <a:pt x="8900" y="5088"/>
                  </a:lnTo>
                  <a:lnTo>
                    <a:pt x="8793" y="5217"/>
                  </a:lnTo>
                  <a:lnTo>
                    <a:pt x="8671" y="5088"/>
                  </a:lnTo>
                  <a:lnTo>
                    <a:pt x="8763" y="4301"/>
                  </a:lnTo>
                  <a:cubicBezTo>
                    <a:pt x="8543" y="4286"/>
                    <a:pt x="8343" y="4195"/>
                    <a:pt x="7895" y="3770"/>
                  </a:cubicBezTo>
                  <a:cubicBezTo>
                    <a:pt x="7846" y="3723"/>
                    <a:pt x="7769" y="3725"/>
                    <a:pt x="7722" y="3776"/>
                  </a:cubicBezTo>
                  <a:cubicBezTo>
                    <a:pt x="7676" y="3826"/>
                    <a:pt x="7679" y="3906"/>
                    <a:pt x="7729" y="3953"/>
                  </a:cubicBezTo>
                  <a:cubicBezTo>
                    <a:pt x="8086" y="4293"/>
                    <a:pt x="8319" y="4456"/>
                    <a:pt x="8558" y="4519"/>
                  </a:cubicBezTo>
                  <a:cubicBezTo>
                    <a:pt x="8558" y="4523"/>
                    <a:pt x="8556" y="4527"/>
                    <a:pt x="8556" y="4530"/>
                  </a:cubicBezTo>
                  <a:lnTo>
                    <a:pt x="8505" y="5505"/>
                  </a:lnTo>
                  <a:lnTo>
                    <a:pt x="8378" y="6694"/>
                  </a:lnTo>
                  <a:cubicBezTo>
                    <a:pt x="8369" y="6780"/>
                    <a:pt x="8430" y="6857"/>
                    <a:pt x="8514" y="6867"/>
                  </a:cubicBezTo>
                  <a:cubicBezTo>
                    <a:pt x="8520" y="6867"/>
                    <a:pt x="8525" y="6867"/>
                    <a:pt x="8530" y="6867"/>
                  </a:cubicBezTo>
                  <a:cubicBezTo>
                    <a:pt x="8608" y="6867"/>
                    <a:pt x="8674" y="6808"/>
                    <a:pt x="8683" y="6728"/>
                  </a:cubicBezTo>
                  <a:lnTo>
                    <a:pt x="8815" y="5498"/>
                  </a:lnTo>
                  <a:lnTo>
                    <a:pt x="9012" y="6736"/>
                  </a:lnTo>
                  <a:cubicBezTo>
                    <a:pt x="9025" y="6813"/>
                    <a:pt x="9090" y="6868"/>
                    <a:pt x="9164" y="6868"/>
                  </a:cubicBezTo>
                  <a:cubicBezTo>
                    <a:pt x="9172" y="6868"/>
                    <a:pt x="9180" y="6867"/>
                    <a:pt x="9188" y="6866"/>
                  </a:cubicBezTo>
                  <a:cubicBezTo>
                    <a:pt x="9272" y="6852"/>
                    <a:pt x="9328" y="6771"/>
                    <a:pt x="9315" y="6686"/>
                  </a:cubicBezTo>
                  <a:lnTo>
                    <a:pt x="9119" y="5462"/>
                  </a:lnTo>
                  <a:cubicBezTo>
                    <a:pt x="9119" y="5461"/>
                    <a:pt x="9120" y="5460"/>
                    <a:pt x="9120" y="5459"/>
                  </a:cubicBezTo>
                  <a:lnTo>
                    <a:pt x="9046" y="4530"/>
                  </a:lnTo>
                  <a:cubicBezTo>
                    <a:pt x="9046" y="4526"/>
                    <a:pt x="9046" y="4522"/>
                    <a:pt x="9045" y="4518"/>
                  </a:cubicBezTo>
                  <a:cubicBezTo>
                    <a:pt x="9279" y="4456"/>
                    <a:pt x="9631" y="4296"/>
                    <a:pt x="9990" y="3953"/>
                  </a:cubicBezTo>
                  <a:cubicBezTo>
                    <a:pt x="10040" y="3906"/>
                    <a:pt x="10043" y="3826"/>
                    <a:pt x="9997" y="3776"/>
                  </a:cubicBezTo>
                  <a:cubicBezTo>
                    <a:pt x="9950" y="3725"/>
                    <a:pt x="9873" y="3723"/>
                    <a:pt x="9823" y="3770"/>
                  </a:cubicBezTo>
                  <a:cubicBezTo>
                    <a:pt x="9407" y="4166"/>
                    <a:pt x="9010" y="4290"/>
                    <a:pt x="8857" y="4300"/>
                  </a:cubicBezTo>
                  <a:cubicBezTo>
                    <a:pt x="8852" y="4300"/>
                    <a:pt x="8849" y="4303"/>
                    <a:pt x="8844" y="4304"/>
                  </a:cubicBezTo>
                  <a:close/>
                  <a:moveTo>
                    <a:pt x="8790" y="4263"/>
                  </a:moveTo>
                  <a:cubicBezTo>
                    <a:pt x="8949" y="4263"/>
                    <a:pt x="9078" y="4131"/>
                    <a:pt x="9078" y="3969"/>
                  </a:cubicBezTo>
                  <a:cubicBezTo>
                    <a:pt x="9078" y="3807"/>
                    <a:pt x="8949" y="3675"/>
                    <a:pt x="8790" y="3675"/>
                  </a:cubicBezTo>
                  <a:cubicBezTo>
                    <a:pt x="8631" y="3675"/>
                    <a:pt x="8503" y="3807"/>
                    <a:pt x="8503" y="3969"/>
                  </a:cubicBezTo>
                  <a:cubicBezTo>
                    <a:pt x="8503" y="4131"/>
                    <a:pt x="8631" y="4263"/>
                    <a:pt x="8790" y="4263"/>
                  </a:cubicBezTo>
                  <a:close/>
                  <a:moveTo>
                    <a:pt x="9514" y="6418"/>
                  </a:moveTo>
                  <a:cubicBezTo>
                    <a:pt x="9649" y="6475"/>
                    <a:pt x="9732" y="6548"/>
                    <a:pt x="9732" y="6629"/>
                  </a:cubicBezTo>
                  <a:cubicBezTo>
                    <a:pt x="9732" y="6745"/>
                    <a:pt x="9561" y="6846"/>
                    <a:pt x="9306" y="6903"/>
                  </a:cubicBezTo>
                  <a:cubicBezTo>
                    <a:pt x="9287" y="6910"/>
                    <a:pt x="9267" y="6915"/>
                    <a:pt x="9245" y="6917"/>
                  </a:cubicBezTo>
                  <a:cubicBezTo>
                    <a:pt x="9240" y="6918"/>
                    <a:pt x="9235" y="6918"/>
                    <a:pt x="9229" y="6918"/>
                  </a:cubicBezTo>
                  <a:cubicBezTo>
                    <a:pt x="9112" y="6939"/>
                    <a:pt x="8983" y="6952"/>
                    <a:pt x="8845" y="6952"/>
                  </a:cubicBezTo>
                  <a:cubicBezTo>
                    <a:pt x="8355" y="6952"/>
                    <a:pt x="7957" y="6807"/>
                    <a:pt x="7957" y="6629"/>
                  </a:cubicBezTo>
                  <a:cubicBezTo>
                    <a:pt x="7957" y="6542"/>
                    <a:pt x="8055" y="6463"/>
                    <a:pt x="8211" y="6405"/>
                  </a:cubicBezTo>
                  <a:lnTo>
                    <a:pt x="8222" y="6252"/>
                  </a:lnTo>
                  <a:cubicBezTo>
                    <a:pt x="7685" y="6340"/>
                    <a:pt x="7308" y="6534"/>
                    <a:pt x="7308" y="6762"/>
                  </a:cubicBezTo>
                  <a:cubicBezTo>
                    <a:pt x="7308" y="7072"/>
                    <a:pt x="8000" y="7324"/>
                    <a:pt x="8854" y="7324"/>
                  </a:cubicBezTo>
                  <a:cubicBezTo>
                    <a:pt x="9708" y="7324"/>
                    <a:pt x="10400" y="7072"/>
                    <a:pt x="10400" y="6762"/>
                  </a:cubicBezTo>
                  <a:cubicBezTo>
                    <a:pt x="10400" y="6535"/>
                    <a:pt x="10027" y="6342"/>
                    <a:pt x="9494" y="6253"/>
                  </a:cubicBezTo>
                  <a:lnTo>
                    <a:pt x="9514" y="6418"/>
                  </a:lnTo>
                  <a:close/>
                  <a:moveTo>
                    <a:pt x="1543" y="4300"/>
                  </a:moveTo>
                  <a:cubicBezTo>
                    <a:pt x="1391" y="4290"/>
                    <a:pt x="994" y="4166"/>
                    <a:pt x="577" y="3770"/>
                  </a:cubicBezTo>
                  <a:cubicBezTo>
                    <a:pt x="528" y="3723"/>
                    <a:pt x="450" y="3725"/>
                    <a:pt x="404" y="3776"/>
                  </a:cubicBezTo>
                  <a:cubicBezTo>
                    <a:pt x="358" y="3826"/>
                    <a:pt x="361" y="3906"/>
                    <a:pt x="411" y="3953"/>
                  </a:cubicBezTo>
                  <a:cubicBezTo>
                    <a:pt x="770" y="4296"/>
                    <a:pt x="1122" y="4456"/>
                    <a:pt x="1355" y="4518"/>
                  </a:cubicBezTo>
                  <a:cubicBezTo>
                    <a:pt x="1355" y="4522"/>
                    <a:pt x="1355" y="4526"/>
                    <a:pt x="1355" y="4530"/>
                  </a:cubicBezTo>
                  <a:lnTo>
                    <a:pt x="1281" y="5459"/>
                  </a:lnTo>
                  <a:cubicBezTo>
                    <a:pt x="1281" y="5460"/>
                    <a:pt x="1282" y="5461"/>
                    <a:pt x="1282" y="5462"/>
                  </a:cubicBezTo>
                  <a:lnTo>
                    <a:pt x="1086" y="6686"/>
                  </a:lnTo>
                  <a:cubicBezTo>
                    <a:pt x="1072" y="6771"/>
                    <a:pt x="1129" y="6852"/>
                    <a:pt x="1212" y="6866"/>
                  </a:cubicBezTo>
                  <a:cubicBezTo>
                    <a:pt x="1221" y="6867"/>
                    <a:pt x="1229" y="6867"/>
                    <a:pt x="1236" y="6867"/>
                  </a:cubicBezTo>
                  <a:cubicBezTo>
                    <a:pt x="1311" y="6867"/>
                    <a:pt x="1376" y="6813"/>
                    <a:pt x="1388" y="6736"/>
                  </a:cubicBezTo>
                  <a:lnTo>
                    <a:pt x="1586" y="5498"/>
                  </a:lnTo>
                  <a:lnTo>
                    <a:pt x="1718" y="6728"/>
                  </a:lnTo>
                  <a:cubicBezTo>
                    <a:pt x="1726" y="6808"/>
                    <a:pt x="1792" y="6867"/>
                    <a:pt x="1870" y="6867"/>
                  </a:cubicBezTo>
                  <a:cubicBezTo>
                    <a:pt x="1875" y="6867"/>
                    <a:pt x="1881" y="6867"/>
                    <a:pt x="1887" y="6867"/>
                  </a:cubicBezTo>
                  <a:cubicBezTo>
                    <a:pt x="1971" y="6857"/>
                    <a:pt x="2032" y="6780"/>
                    <a:pt x="2022" y="6694"/>
                  </a:cubicBezTo>
                  <a:lnTo>
                    <a:pt x="1895" y="5505"/>
                  </a:lnTo>
                  <a:lnTo>
                    <a:pt x="1845" y="4530"/>
                  </a:lnTo>
                  <a:cubicBezTo>
                    <a:pt x="1845" y="4527"/>
                    <a:pt x="1843" y="4523"/>
                    <a:pt x="1843" y="4519"/>
                  </a:cubicBezTo>
                  <a:cubicBezTo>
                    <a:pt x="2082" y="4456"/>
                    <a:pt x="2314" y="4293"/>
                    <a:pt x="2672" y="3953"/>
                  </a:cubicBezTo>
                  <a:cubicBezTo>
                    <a:pt x="2722" y="3906"/>
                    <a:pt x="2725" y="3826"/>
                    <a:pt x="2678" y="3776"/>
                  </a:cubicBezTo>
                  <a:cubicBezTo>
                    <a:pt x="2632" y="3725"/>
                    <a:pt x="2555" y="3722"/>
                    <a:pt x="2505" y="3770"/>
                  </a:cubicBezTo>
                  <a:cubicBezTo>
                    <a:pt x="2058" y="4195"/>
                    <a:pt x="1857" y="4286"/>
                    <a:pt x="1637" y="4301"/>
                  </a:cubicBezTo>
                  <a:lnTo>
                    <a:pt x="1730" y="5088"/>
                  </a:lnTo>
                  <a:lnTo>
                    <a:pt x="1608" y="5217"/>
                  </a:lnTo>
                  <a:lnTo>
                    <a:pt x="1501" y="5088"/>
                  </a:lnTo>
                  <a:lnTo>
                    <a:pt x="1574" y="4302"/>
                  </a:lnTo>
                  <a:cubicBezTo>
                    <a:pt x="1568" y="4303"/>
                    <a:pt x="1562" y="4303"/>
                    <a:pt x="1557" y="4304"/>
                  </a:cubicBezTo>
                  <a:cubicBezTo>
                    <a:pt x="1552" y="4303"/>
                    <a:pt x="1548" y="4300"/>
                    <a:pt x="1543" y="4300"/>
                  </a:cubicBezTo>
                  <a:close/>
                  <a:moveTo>
                    <a:pt x="1898" y="3969"/>
                  </a:moveTo>
                  <a:cubicBezTo>
                    <a:pt x="1898" y="3807"/>
                    <a:pt x="1769" y="3675"/>
                    <a:pt x="1610" y="3675"/>
                  </a:cubicBezTo>
                  <a:cubicBezTo>
                    <a:pt x="1452" y="3675"/>
                    <a:pt x="1323" y="3807"/>
                    <a:pt x="1323" y="3969"/>
                  </a:cubicBezTo>
                  <a:cubicBezTo>
                    <a:pt x="1323" y="4131"/>
                    <a:pt x="1452" y="4263"/>
                    <a:pt x="1610" y="4263"/>
                  </a:cubicBezTo>
                  <a:cubicBezTo>
                    <a:pt x="1769" y="4263"/>
                    <a:pt x="1898" y="4131"/>
                    <a:pt x="1898" y="3969"/>
                  </a:cubicBezTo>
                  <a:close/>
                  <a:moveTo>
                    <a:pt x="906" y="6253"/>
                  </a:moveTo>
                  <a:cubicBezTo>
                    <a:pt x="373" y="6342"/>
                    <a:pt x="0" y="6535"/>
                    <a:pt x="0" y="6762"/>
                  </a:cubicBezTo>
                  <a:cubicBezTo>
                    <a:pt x="0" y="7072"/>
                    <a:pt x="693" y="7324"/>
                    <a:pt x="1547" y="7324"/>
                  </a:cubicBezTo>
                  <a:cubicBezTo>
                    <a:pt x="2401" y="7324"/>
                    <a:pt x="3093" y="7072"/>
                    <a:pt x="3093" y="6762"/>
                  </a:cubicBezTo>
                  <a:cubicBezTo>
                    <a:pt x="3093" y="6534"/>
                    <a:pt x="2716" y="6340"/>
                    <a:pt x="2178" y="6252"/>
                  </a:cubicBezTo>
                  <a:lnTo>
                    <a:pt x="2189" y="6405"/>
                  </a:lnTo>
                  <a:cubicBezTo>
                    <a:pt x="2346" y="6463"/>
                    <a:pt x="2444" y="6542"/>
                    <a:pt x="2444" y="6629"/>
                  </a:cubicBezTo>
                  <a:cubicBezTo>
                    <a:pt x="2444" y="6807"/>
                    <a:pt x="2046" y="6952"/>
                    <a:pt x="1556" y="6952"/>
                  </a:cubicBezTo>
                  <a:cubicBezTo>
                    <a:pt x="1418" y="6952"/>
                    <a:pt x="1289" y="6939"/>
                    <a:pt x="1172" y="6918"/>
                  </a:cubicBezTo>
                  <a:cubicBezTo>
                    <a:pt x="1166" y="6918"/>
                    <a:pt x="1161" y="6918"/>
                    <a:pt x="1155" y="6917"/>
                  </a:cubicBezTo>
                  <a:cubicBezTo>
                    <a:pt x="1134" y="6915"/>
                    <a:pt x="1114" y="6910"/>
                    <a:pt x="1095" y="6903"/>
                  </a:cubicBezTo>
                  <a:cubicBezTo>
                    <a:pt x="840" y="6846"/>
                    <a:pt x="669" y="6745"/>
                    <a:pt x="669" y="6629"/>
                  </a:cubicBezTo>
                  <a:cubicBezTo>
                    <a:pt x="669" y="6548"/>
                    <a:pt x="751" y="6475"/>
                    <a:pt x="887" y="6418"/>
                  </a:cubicBezTo>
                  <a:lnTo>
                    <a:pt x="906" y="62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4" name="íṩḻïḍe"/>
          <p:cNvGrpSpPr/>
          <p:nvPr/>
        </p:nvGrpSpPr>
        <p:grpSpPr>
          <a:xfrm>
            <a:off x="1790200" y="4661832"/>
            <a:ext cx="1701061" cy="1018526"/>
            <a:chOff x="7163671" y="3101864"/>
            <a:chExt cx="1459469" cy="1225771"/>
          </a:xfrm>
        </p:grpSpPr>
        <p:sp>
          <p:nvSpPr>
            <p:cNvPr id="28" name="îṣḷîḓé"/>
            <p:cNvSpPr txBox="1"/>
            <p:nvPr/>
          </p:nvSpPr>
          <p:spPr>
            <a:xfrm>
              <a:off x="7163672" y="3101864"/>
              <a:ext cx="1459468" cy="527057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b" anchorCtr="0">
              <a:normAutofit lnSpcReduction="100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b="1" dirty="0">
                  <a:cs typeface="+mn-ea"/>
                  <a:sym typeface="+mn-lt"/>
                </a:rPr>
                <a:t>Text here</a:t>
              </a:r>
              <a:endParaRPr lang="vi-VN" sz="1600" b="1" dirty="0">
                <a:cs typeface="+mn-ea"/>
                <a:sym typeface="+mn-lt"/>
              </a:endParaRPr>
            </a:p>
          </p:txBody>
        </p:sp>
        <p:sp>
          <p:nvSpPr>
            <p:cNvPr id="29" name="îsḷïḑê"/>
            <p:cNvSpPr txBox="1"/>
            <p:nvPr/>
          </p:nvSpPr>
          <p:spPr>
            <a:xfrm>
              <a:off x="7163671" y="3628920"/>
              <a:ext cx="1459468" cy="698715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Supporting text here. </a:t>
              </a:r>
              <a:endParaRPr lang="en-US" altLang="zh-CN" sz="1100" dirty="0"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… 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  <p:grpSp>
        <p:nvGrpSpPr>
          <p:cNvPr id="25" name="iślídé"/>
          <p:cNvGrpSpPr/>
          <p:nvPr/>
        </p:nvGrpSpPr>
        <p:grpSpPr>
          <a:xfrm>
            <a:off x="1301872" y="4805646"/>
            <a:ext cx="464012" cy="464012"/>
            <a:chOff x="809883" y="1822439"/>
            <a:chExt cx="721040" cy="721040"/>
          </a:xfrm>
        </p:grpSpPr>
        <p:sp>
          <p:nvSpPr>
            <p:cNvPr id="26" name="îṧľidê"/>
            <p:cNvSpPr/>
            <p:nvPr/>
          </p:nvSpPr>
          <p:spPr>
            <a:xfrm>
              <a:off x="809883" y="1822439"/>
              <a:ext cx="721040" cy="721040"/>
            </a:xfrm>
            <a:prstGeom prst="ellipse">
              <a:avLst/>
            </a:prstGeom>
            <a:solidFill>
              <a:srgbClr val="3E534E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62500" lnSpcReduction="20000"/>
            </a:bodyPr>
            <a:lstStyle/>
            <a:p>
              <a:pPr algn="ctr"/>
              <a:endParaRPr 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íŝlíďè"/>
            <p:cNvSpPr/>
            <p:nvPr/>
          </p:nvSpPr>
          <p:spPr bwMode="auto">
            <a:xfrm>
              <a:off x="1001760" y="2010248"/>
              <a:ext cx="337286" cy="345422"/>
            </a:xfrm>
            <a:custGeom>
              <a:avLst/>
              <a:gdLst>
                <a:gd name="T0" fmla="*/ 1547 w 10400"/>
                <a:gd name="T1" fmla="*/ 9330 h 10667"/>
                <a:gd name="T2" fmla="*/ 3077 w 10400"/>
                <a:gd name="T3" fmla="*/ 9013 h 10667"/>
                <a:gd name="T4" fmla="*/ 6114 w 10400"/>
                <a:gd name="T5" fmla="*/ 9700 h 10667"/>
                <a:gd name="T6" fmla="*/ 6806 w 10400"/>
                <a:gd name="T7" fmla="*/ 8539 h 10667"/>
                <a:gd name="T8" fmla="*/ 4079 w 10400"/>
                <a:gd name="T9" fmla="*/ 1127 h 10667"/>
                <a:gd name="T10" fmla="*/ 5193 w 10400"/>
                <a:gd name="T11" fmla="*/ 2254 h 10667"/>
                <a:gd name="T12" fmla="*/ 6352 w 10400"/>
                <a:gd name="T13" fmla="*/ 3340 h 10667"/>
                <a:gd name="T14" fmla="*/ 6296 w 10400"/>
                <a:gd name="T15" fmla="*/ 5841 h 10667"/>
                <a:gd name="T16" fmla="*/ 5318 w 10400"/>
                <a:gd name="T17" fmla="*/ 6578 h 10667"/>
                <a:gd name="T18" fmla="*/ 4851 w 10400"/>
                <a:gd name="T19" fmla="*/ 10126 h 10667"/>
                <a:gd name="T20" fmla="*/ 4154 w 10400"/>
                <a:gd name="T21" fmla="*/ 5500 h 10667"/>
                <a:gd name="T22" fmla="*/ 993 w 10400"/>
                <a:gd name="T23" fmla="*/ 1669 h 10667"/>
                <a:gd name="T24" fmla="*/ 4493 w 10400"/>
                <a:gd name="T25" fmla="*/ 2470 h 10667"/>
                <a:gd name="T26" fmla="*/ 5203 w 10400"/>
                <a:gd name="T27" fmla="*/ 5915 h 10667"/>
                <a:gd name="T28" fmla="*/ 5890 w 10400"/>
                <a:gd name="T29" fmla="*/ 2481 h 10667"/>
                <a:gd name="T30" fmla="*/ 9353 w 10400"/>
                <a:gd name="T31" fmla="*/ 1669 h 10667"/>
                <a:gd name="T32" fmla="*/ 8900 w 10400"/>
                <a:gd name="T33" fmla="*/ 5088 h 10667"/>
                <a:gd name="T34" fmla="*/ 8763 w 10400"/>
                <a:gd name="T35" fmla="*/ 4301 h 10667"/>
                <a:gd name="T36" fmla="*/ 7729 w 10400"/>
                <a:gd name="T37" fmla="*/ 3953 h 10667"/>
                <a:gd name="T38" fmla="*/ 8505 w 10400"/>
                <a:gd name="T39" fmla="*/ 5505 h 10667"/>
                <a:gd name="T40" fmla="*/ 8530 w 10400"/>
                <a:gd name="T41" fmla="*/ 6867 h 10667"/>
                <a:gd name="T42" fmla="*/ 9012 w 10400"/>
                <a:gd name="T43" fmla="*/ 6736 h 10667"/>
                <a:gd name="T44" fmla="*/ 9315 w 10400"/>
                <a:gd name="T45" fmla="*/ 6686 h 10667"/>
                <a:gd name="T46" fmla="*/ 9046 w 10400"/>
                <a:gd name="T47" fmla="*/ 4530 h 10667"/>
                <a:gd name="T48" fmla="*/ 9997 w 10400"/>
                <a:gd name="T49" fmla="*/ 3776 h 10667"/>
                <a:gd name="T50" fmla="*/ 8844 w 10400"/>
                <a:gd name="T51" fmla="*/ 4304 h 10667"/>
                <a:gd name="T52" fmla="*/ 8790 w 10400"/>
                <a:gd name="T53" fmla="*/ 3675 h 10667"/>
                <a:gd name="T54" fmla="*/ 9514 w 10400"/>
                <a:gd name="T55" fmla="*/ 6418 h 10667"/>
                <a:gd name="T56" fmla="*/ 9245 w 10400"/>
                <a:gd name="T57" fmla="*/ 6917 h 10667"/>
                <a:gd name="T58" fmla="*/ 7957 w 10400"/>
                <a:gd name="T59" fmla="*/ 6629 h 10667"/>
                <a:gd name="T60" fmla="*/ 7308 w 10400"/>
                <a:gd name="T61" fmla="*/ 6762 h 10667"/>
                <a:gd name="T62" fmla="*/ 9494 w 10400"/>
                <a:gd name="T63" fmla="*/ 6253 h 10667"/>
                <a:gd name="T64" fmla="*/ 577 w 10400"/>
                <a:gd name="T65" fmla="*/ 3770 h 10667"/>
                <a:gd name="T66" fmla="*/ 1355 w 10400"/>
                <a:gd name="T67" fmla="*/ 4518 h 10667"/>
                <a:gd name="T68" fmla="*/ 1282 w 10400"/>
                <a:gd name="T69" fmla="*/ 5462 h 10667"/>
                <a:gd name="T70" fmla="*/ 1236 w 10400"/>
                <a:gd name="T71" fmla="*/ 6867 h 10667"/>
                <a:gd name="T72" fmla="*/ 1718 w 10400"/>
                <a:gd name="T73" fmla="*/ 6728 h 10667"/>
                <a:gd name="T74" fmla="*/ 2022 w 10400"/>
                <a:gd name="T75" fmla="*/ 6694 h 10667"/>
                <a:gd name="T76" fmla="*/ 1843 w 10400"/>
                <a:gd name="T77" fmla="*/ 4519 h 10667"/>
                <a:gd name="T78" fmla="*/ 2505 w 10400"/>
                <a:gd name="T79" fmla="*/ 3770 h 10667"/>
                <a:gd name="T80" fmla="*/ 1608 w 10400"/>
                <a:gd name="T81" fmla="*/ 5217 h 10667"/>
                <a:gd name="T82" fmla="*/ 1557 w 10400"/>
                <a:gd name="T83" fmla="*/ 4304 h 10667"/>
                <a:gd name="T84" fmla="*/ 1610 w 10400"/>
                <a:gd name="T85" fmla="*/ 3675 h 10667"/>
                <a:gd name="T86" fmla="*/ 1898 w 10400"/>
                <a:gd name="T87" fmla="*/ 3969 h 10667"/>
                <a:gd name="T88" fmla="*/ 1547 w 10400"/>
                <a:gd name="T89" fmla="*/ 7324 h 10667"/>
                <a:gd name="T90" fmla="*/ 2189 w 10400"/>
                <a:gd name="T91" fmla="*/ 6405 h 10667"/>
                <a:gd name="T92" fmla="*/ 1172 w 10400"/>
                <a:gd name="T93" fmla="*/ 6918 h 10667"/>
                <a:gd name="T94" fmla="*/ 669 w 10400"/>
                <a:gd name="T95" fmla="*/ 6629 h 10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400" h="10667">
                  <a:moveTo>
                    <a:pt x="8838" y="9330"/>
                  </a:moveTo>
                  <a:cubicBezTo>
                    <a:pt x="8838" y="10067"/>
                    <a:pt x="7206" y="10667"/>
                    <a:pt x="5192" y="10667"/>
                  </a:cubicBezTo>
                  <a:cubicBezTo>
                    <a:pt x="3180" y="10667"/>
                    <a:pt x="1547" y="10067"/>
                    <a:pt x="1547" y="9330"/>
                  </a:cubicBezTo>
                  <a:cubicBezTo>
                    <a:pt x="1547" y="8797"/>
                    <a:pt x="2406" y="8341"/>
                    <a:pt x="3638" y="8128"/>
                  </a:cubicBezTo>
                  <a:lnTo>
                    <a:pt x="3638" y="8495"/>
                  </a:lnTo>
                  <a:cubicBezTo>
                    <a:pt x="3293" y="8632"/>
                    <a:pt x="3077" y="8813"/>
                    <a:pt x="3077" y="9013"/>
                  </a:cubicBezTo>
                  <a:cubicBezTo>
                    <a:pt x="3077" y="9437"/>
                    <a:pt x="4015" y="9781"/>
                    <a:pt x="5171" y="9781"/>
                  </a:cubicBezTo>
                  <a:cubicBezTo>
                    <a:pt x="5497" y="9781"/>
                    <a:pt x="5802" y="9751"/>
                    <a:pt x="6077" y="9703"/>
                  </a:cubicBezTo>
                  <a:cubicBezTo>
                    <a:pt x="6090" y="9702"/>
                    <a:pt x="6102" y="9702"/>
                    <a:pt x="6114" y="9700"/>
                  </a:cubicBezTo>
                  <a:cubicBezTo>
                    <a:pt x="6165" y="9694"/>
                    <a:pt x="6212" y="9682"/>
                    <a:pt x="6259" y="9666"/>
                  </a:cubicBezTo>
                  <a:cubicBezTo>
                    <a:pt x="6859" y="9531"/>
                    <a:pt x="7264" y="9290"/>
                    <a:pt x="7264" y="9013"/>
                  </a:cubicBezTo>
                  <a:cubicBezTo>
                    <a:pt x="7264" y="8834"/>
                    <a:pt x="7090" y="8669"/>
                    <a:pt x="6806" y="8539"/>
                  </a:cubicBezTo>
                  <a:lnTo>
                    <a:pt x="6806" y="8137"/>
                  </a:lnTo>
                  <a:cubicBezTo>
                    <a:pt x="8006" y="8356"/>
                    <a:pt x="8838" y="8805"/>
                    <a:pt x="8838" y="9330"/>
                  </a:cubicBezTo>
                  <a:close/>
                  <a:moveTo>
                    <a:pt x="4079" y="1127"/>
                  </a:moveTo>
                  <a:cubicBezTo>
                    <a:pt x="4079" y="504"/>
                    <a:pt x="4578" y="0"/>
                    <a:pt x="5193" y="0"/>
                  </a:cubicBezTo>
                  <a:cubicBezTo>
                    <a:pt x="5807" y="0"/>
                    <a:pt x="6305" y="504"/>
                    <a:pt x="6305" y="1127"/>
                  </a:cubicBezTo>
                  <a:cubicBezTo>
                    <a:pt x="6305" y="1750"/>
                    <a:pt x="5807" y="2254"/>
                    <a:pt x="5193" y="2254"/>
                  </a:cubicBezTo>
                  <a:cubicBezTo>
                    <a:pt x="4578" y="2254"/>
                    <a:pt x="4079" y="1750"/>
                    <a:pt x="4079" y="1127"/>
                  </a:cubicBezTo>
                  <a:close/>
                  <a:moveTo>
                    <a:pt x="9353" y="1669"/>
                  </a:moveTo>
                  <a:cubicBezTo>
                    <a:pt x="8800" y="2578"/>
                    <a:pt x="7557" y="3340"/>
                    <a:pt x="6352" y="3340"/>
                  </a:cubicBezTo>
                  <a:cubicBezTo>
                    <a:pt x="6274" y="3340"/>
                    <a:pt x="6196" y="3336"/>
                    <a:pt x="6118" y="3330"/>
                  </a:cubicBezTo>
                  <a:cubicBezTo>
                    <a:pt x="6142" y="3615"/>
                    <a:pt x="6252" y="4928"/>
                    <a:pt x="6282" y="5755"/>
                  </a:cubicBezTo>
                  <a:cubicBezTo>
                    <a:pt x="6288" y="5783"/>
                    <a:pt x="6294" y="5811"/>
                    <a:pt x="6296" y="5841"/>
                  </a:cubicBezTo>
                  <a:lnTo>
                    <a:pt x="6568" y="10087"/>
                  </a:lnTo>
                  <a:cubicBezTo>
                    <a:pt x="6586" y="10373"/>
                    <a:pt x="5564" y="10428"/>
                    <a:pt x="5546" y="10154"/>
                  </a:cubicBezTo>
                  <a:lnTo>
                    <a:pt x="5318" y="6578"/>
                  </a:lnTo>
                  <a:cubicBezTo>
                    <a:pt x="5280" y="6574"/>
                    <a:pt x="5244" y="6567"/>
                    <a:pt x="5206" y="6567"/>
                  </a:cubicBezTo>
                  <a:cubicBezTo>
                    <a:pt x="5174" y="6567"/>
                    <a:pt x="5136" y="6577"/>
                    <a:pt x="5099" y="6587"/>
                  </a:cubicBezTo>
                  <a:lnTo>
                    <a:pt x="4851" y="10126"/>
                  </a:lnTo>
                  <a:cubicBezTo>
                    <a:pt x="4832" y="10398"/>
                    <a:pt x="3810" y="10338"/>
                    <a:pt x="3830" y="10052"/>
                  </a:cubicBezTo>
                  <a:lnTo>
                    <a:pt x="4144" y="5559"/>
                  </a:lnTo>
                  <a:cubicBezTo>
                    <a:pt x="4146" y="5538"/>
                    <a:pt x="4150" y="5520"/>
                    <a:pt x="4154" y="5500"/>
                  </a:cubicBezTo>
                  <a:cubicBezTo>
                    <a:pt x="4199" y="4432"/>
                    <a:pt x="4252" y="3400"/>
                    <a:pt x="4257" y="3326"/>
                  </a:cubicBezTo>
                  <a:cubicBezTo>
                    <a:pt x="4169" y="3334"/>
                    <a:pt x="4081" y="3340"/>
                    <a:pt x="3994" y="3340"/>
                  </a:cubicBezTo>
                  <a:cubicBezTo>
                    <a:pt x="2788" y="3340"/>
                    <a:pt x="1546" y="2578"/>
                    <a:pt x="993" y="1669"/>
                  </a:cubicBezTo>
                  <a:cubicBezTo>
                    <a:pt x="879" y="1481"/>
                    <a:pt x="936" y="1235"/>
                    <a:pt x="1122" y="1120"/>
                  </a:cubicBezTo>
                  <a:cubicBezTo>
                    <a:pt x="1308" y="1003"/>
                    <a:pt x="1551" y="1062"/>
                    <a:pt x="1665" y="1250"/>
                  </a:cubicBezTo>
                  <a:cubicBezTo>
                    <a:pt x="2166" y="2073"/>
                    <a:pt x="3484" y="2756"/>
                    <a:pt x="4493" y="2470"/>
                  </a:cubicBezTo>
                  <a:cubicBezTo>
                    <a:pt x="4663" y="2411"/>
                    <a:pt x="4865" y="2374"/>
                    <a:pt x="5089" y="2365"/>
                  </a:cubicBezTo>
                  <a:lnTo>
                    <a:pt x="4729" y="5423"/>
                  </a:lnTo>
                  <a:lnTo>
                    <a:pt x="5203" y="5915"/>
                  </a:lnTo>
                  <a:lnTo>
                    <a:pt x="5617" y="5423"/>
                  </a:lnTo>
                  <a:lnTo>
                    <a:pt x="5330" y="2373"/>
                  </a:lnTo>
                  <a:cubicBezTo>
                    <a:pt x="5531" y="2387"/>
                    <a:pt x="5725" y="2423"/>
                    <a:pt x="5890" y="2481"/>
                  </a:cubicBezTo>
                  <a:cubicBezTo>
                    <a:pt x="6894" y="2741"/>
                    <a:pt x="8187" y="2063"/>
                    <a:pt x="8681" y="1250"/>
                  </a:cubicBezTo>
                  <a:cubicBezTo>
                    <a:pt x="8795" y="1062"/>
                    <a:pt x="9038" y="1003"/>
                    <a:pt x="9224" y="1119"/>
                  </a:cubicBezTo>
                  <a:cubicBezTo>
                    <a:pt x="9410" y="1235"/>
                    <a:pt x="9468" y="1481"/>
                    <a:pt x="9353" y="1669"/>
                  </a:cubicBezTo>
                  <a:close/>
                  <a:moveTo>
                    <a:pt x="8844" y="4304"/>
                  </a:moveTo>
                  <a:cubicBezTo>
                    <a:pt x="8839" y="4303"/>
                    <a:pt x="8833" y="4303"/>
                    <a:pt x="8827" y="4302"/>
                  </a:cubicBezTo>
                  <a:lnTo>
                    <a:pt x="8900" y="5088"/>
                  </a:lnTo>
                  <a:lnTo>
                    <a:pt x="8793" y="5217"/>
                  </a:lnTo>
                  <a:lnTo>
                    <a:pt x="8671" y="5088"/>
                  </a:lnTo>
                  <a:lnTo>
                    <a:pt x="8763" y="4301"/>
                  </a:lnTo>
                  <a:cubicBezTo>
                    <a:pt x="8543" y="4286"/>
                    <a:pt x="8343" y="4195"/>
                    <a:pt x="7895" y="3770"/>
                  </a:cubicBezTo>
                  <a:cubicBezTo>
                    <a:pt x="7846" y="3723"/>
                    <a:pt x="7769" y="3725"/>
                    <a:pt x="7722" y="3776"/>
                  </a:cubicBezTo>
                  <a:cubicBezTo>
                    <a:pt x="7676" y="3826"/>
                    <a:pt x="7679" y="3906"/>
                    <a:pt x="7729" y="3953"/>
                  </a:cubicBezTo>
                  <a:cubicBezTo>
                    <a:pt x="8086" y="4293"/>
                    <a:pt x="8319" y="4456"/>
                    <a:pt x="8558" y="4519"/>
                  </a:cubicBezTo>
                  <a:cubicBezTo>
                    <a:pt x="8558" y="4523"/>
                    <a:pt x="8556" y="4527"/>
                    <a:pt x="8556" y="4530"/>
                  </a:cubicBezTo>
                  <a:lnTo>
                    <a:pt x="8505" y="5505"/>
                  </a:lnTo>
                  <a:lnTo>
                    <a:pt x="8378" y="6694"/>
                  </a:lnTo>
                  <a:cubicBezTo>
                    <a:pt x="8369" y="6780"/>
                    <a:pt x="8430" y="6857"/>
                    <a:pt x="8514" y="6867"/>
                  </a:cubicBezTo>
                  <a:cubicBezTo>
                    <a:pt x="8520" y="6867"/>
                    <a:pt x="8525" y="6867"/>
                    <a:pt x="8530" y="6867"/>
                  </a:cubicBezTo>
                  <a:cubicBezTo>
                    <a:pt x="8608" y="6867"/>
                    <a:pt x="8674" y="6808"/>
                    <a:pt x="8683" y="6728"/>
                  </a:cubicBezTo>
                  <a:lnTo>
                    <a:pt x="8815" y="5498"/>
                  </a:lnTo>
                  <a:lnTo>
                    <a:pt x="9012" y="6736"/>
                  </a:lnTo>
                  <a:cubicBezTo>
                    <a:pt x="9025" y="6813"/>
                    <a:pt x="9090" y="6868"/>
                    <a:pt x="9164" y="6868"/>
                  </a:cubicBezTo>
                  <a:cubicBezTo>
                    <a:pt x="9172" y="6868"/>
                    <a:pt x="9180" y="6867"/>
                    <a:pt x="9188" y="6866"/>
                  </a:cubicBezTo>
                  <a:cubicBezTo>
                    <a:pt x="9272" y="6852"/>
                    <a:pt x="9328" y="6771"/>
                    <a:pt x="9315" y="6686"/>
                  </a:cubicBezTo>
                  <a:lnTo>
                    <a:pt x="9119" y="5462"/>
                  </a:lnTo>
                  <a:cubicBezTo>
                    <a:pt x="9119" y="5461"/>
                    <a:pt x="9120" y="5460"/>
                    <a:pt x="9120" y="5459"/>
                  </a:cubicBezTo>
                  <a:lnTo>
                    <a:pt x="9046" y="4530"/>
                  </a:lnTo>
                  <a:cubicBezTo>
                    <a:pt x="9046" y="4526"/>
                    <a:pt x="9046" y="4522"/>
                    <a:pt x="9045" y="4518"/>
                  </a:cubicBezTo>
                  <a:cubicBezTo>
                    <a:pt x="9279" y="4456"/>
                    <a:pt x="9631" y="4296"/>
                    <a:pt x="9990" y="3953"/>
                  </a:cubicBezTo>
                  <a:cubicBezTo>
                    <a:pt x="10040" y="3906"/>
                    <a:pt x="10043" y="3826"/>
                    <a:pt x="9997" y="3776"/>
                  </a:cubicBezTo>
                  <a:cubicBezTo>
                    <a:pt x="9950" y="3725"/>
                    <a:pt x="9873" y="3723"/>
                    <a:pt x="9823" y="3770"/>
                  </a:cubicBezTo>
                  <a:cubicBezTo>
                    <a:pt x="9407" y="4166"/>
                    <a:pt x="9010" y="4290"/>
                    <a:pt x="8857" y="4300"/>
                  </a:cubicBezTo>
                  <a:cubicBezTo>
                    <a:pt x="8852" y="4300"/>
                    <a:pt x="8849" y="4303"/>
                    <a:pt x="8844" y="4304"/>
                  </a:cubicBezTo>
                  <a:close/>
                  <a:moveTo>
                    <a:pt x="8790" y="4263"/>
                  </a:moveTo>
                  <a:cubicBezTo>
                    <a:pt x="8949" y="4263"/>
                    <a:pt x="9078" y="4131"/>
                    <a:pt x="9078" y="3969"/>
                  </a:cubicBezTo>
                  <a:cubicBezTo>
                    <a:pt x="9078" y="3807"/>
                    <a:pt x="8949" y="3675"/>
                    <a:pt x="8790" y="3675"/>
                  </a:cubicBezTo>
                  <a:cubicBezTo>
                    <a:pt x="8631" y="3675"/>
                    <a:pt x="8503" y="3807"/>
                    <a:pt x="8503" y="3969"/>
                  </a:cubicBezTo>
                  <a:cubicBezTo>
                    <a:pt x="8503" y="4131"/>
                    <a:pt x="8631" y="4263"/>
                    <a:pt x="8790" y="4263"/>
                  </a:cubicBezTo>
                  <a:close/>
                  <a:moveTo>
                    <a:pt x="9514" y="6418"/>
                  </a:moveTo>
                  <a:cubicBezTo>
                    <a:pt x="9649" y="6475"/>
                    <a:pt x="9732" y="6548"/>
                    <a:pt x="9732" y="6629"/>
                  </a:cubicBezTo>
                  <a:cubicBezTo>
                    <a:pt x="9732" y="6745"/>
                    <a:pt x="9561" y="6846"/>
                    <a:pt x="9306" y="6903"/>
                  </a:cubicBezTo>
                  <a:cubicBezTo>
                    <a:pt x="9287" y="6910"/>
                    <a:pt x="9267" y="6915"/>
                    <a:pt x="9245" y="6917"/>
                  </a:cubicBezTo>
                  <a:cubicBezTo>
                    <a:pt x="9240" y="6918"/>
                    <a:pt x="9235" y="6918"/>
                    <a:pt x="9229" y="6918"/>
                  </a:cubicBezTo>
                  <a:cubicBezTo>
                    <a:pt x="9112" y="6939"/>
                    <a:pt x="8983" y="6952"/>
                    <a:pt x="8845" y="6952"/>
                  </a:cubicBezTo>
                  <a:cubicBezTo>
                    <a:pt x="8355" y="6952"/>
                    <a:pt x="7957" y="6807"/>
                    <a:pt x="7957" y="6629"/>
                  </a:cubicBezTo>
                  <a:cubicBezTo>
                    <a:pt x="7957" y="6542"/>
                    <a:pt x="8055" y="6463"/>
                    <a:pt x="8211" y="6405"/>
                  </a:cubicBezTo>
                  <a:lnTo>
                    <a:pt x="8222" y="6252"/>
                  </a:lnTo>
                  <a:cubicBezTo>
                    <a:pt x="7685" y="6340"/>
                    <a:pt x="7308" y="6534"/>
                    <a:pt x="7308" y="6762"/>
                  </a:cubicBezTo>
                  <a:cubicBezTo>
                    <a:pt x="7308" y="7072"/>
                    <a:pt x="8000" y="7324"/>
                    <a:pt x="8854" y="7324"/>
                  </a:cubicBezTo>
                  <a:cubicBezTo>
                    <a:pt x="9708" y="7324"/>
                    <a:pt x="10400" y="7072"/>
                    <a:pt x="10400" y="6762"/>
                  </a:cubicBezTo>
                  <a:cubicBezTo>
                    <a:pt x="10400" y="6535"/>
                    <a:pt x="10027" y="6342"/>
                    <a:pt x="9494" y="6253"/>
                  </a:cubicBezTo>
                  <a:lnTo>
                    <a:pt x="9514" y="6418"/>
                  </a:lnTo>
                  <a:close/>
                  <a:moveTo>
                    <a:pt x="1543" y="4300"/>
                  </a:moveTo>
                  <a:cubicBezTo>
                    <a:pt x="1391" y="4290"/>
                    <a:pt x="994" y="4166"/>
                    <a:pt x="577" y="3770"/>
                  </a:cubicBezTo>
                  <a:cubicBezTo>
                    <a:pt x="528" y="3723"/>
                    <a:pt x="450" y="3725"/>
                    <a:pt x="404" y="3776"/>
                  </a:cubicBezTo>
                  <a:cubicBezTo>
                    <a:pt x="358" y="3826"/>
                    <a:pt x="361" y="3906"/>
                    <a:pt x="411" y="3953"/>
                  </a:cubicBezTo>
                  <a:cubicBezTo>
                    <a:pt x="770" y="4296"/>
                    <a:pt x="1122" y="4456"/>
                    <a:pt x="1355" y="4518"/>
                  </a:cubicBezTo>
                  <a:cubicBezTo>
                    <a:pt x="1355" y="4522"/>
                    <a:pt x="1355" y="4526"/>
                    <a:pt x="1355" y="4530"/>
                  </a:cubicBezTo>
                  <a:lnTo>
                    <a:pt x="1281" y="5459"/>
                  </a:lnTo>
                  <a:cubicBezTo>
                    <a:pt x="1281" y="5460"/>
                    <a:pt x="1282" y="5461"/>
                    <a:pt x="1282" y="5462"/>
                  </a:cubicBezTo>
                  <a:lnTo>
                    <a:pt x="1086" y="6686"/>
                  </a:lnTo>
                  <a:cubicBezTo>
                    <a:pt x="1072" y="6771"/>
                    <a:pt x="1129" y="6852"/>
                    <a:pt x="1212" y="6866"/>
                  </a:cubicBezTo>
                  <a:cubicBezTo>
                    <a:pt x="1221" y="6867"/>
                    <a:pt x="1229" y="6867"/>
                    <a:pt x="1236" y="6867"/>
                  </a:cubicBezTo>
                  <a:cubicBezTo>
                    <a:pt x="1311" y="6867"/>
                    <a:pt x="1376" y="6813"/>
                    <a:pt x="1388" y="6736"/>
                  </a:cubicBezTo>
                  <a:lnTo>
                    <a:pt x="1586" y="5498"/>
                  </a:lnTo>
                  <a:lnTo>
                    <a:pt x="1718" y="6728"/>
                  </a:lnTo>
                  <a:cubicBezTo>
                    <a:pt x="1726" y="6808"/>
                    <a:pt x="1792" y="6867"/>
                    <a:pt x="1870" y="6867"/>
                  </a:cubicBezTo>
                  <a:cubicBezTo>
                    <a:pt x="1875" y="6867"/>
                    <a:pt x="1881" y="6867"/>
                    <a:pt x="1887" y="6867"/>
                  </a:cubicBezTo>
                  <a:cubicBezTo>
                    <a:pt x="1971" y="6857"/>
                    <a:pt x="2032" y="6780"/>
                    <a:pt x="2022" y="6694"/>
                  </a:cubicBezTo>
                  <a:lnTo>
                    <a:pt x="1895" y="5505"/>
                  </a:lnTo>
                  <a:lnTo>
                    <a:pt x="1845" y="4530"/>
                  </a:lnTo>
                  <a:cubicBezTo>
                    <a:pt x="1845" y="4527"/>
                    <a:pt x="1843" y="4523"/>
                    <a:pt x="1843" y="4519"/>
                  </a:cubicBezTo>
                  <a:cubicBezTo>
                    <a:pt x="2082" y="4456"/>
                    <a:pt x="2314" y="4293"/>
                    <a:pt x="2672" y="3953"/>
                  </a:cubicBezTo>
                  <a:cubicBezTo>
                    <a:pt x="2722" y="3906"/>
                    <a:pt x="2725" y="3826"/>
                    <a:pt x="2678" y="3776"/>
                  </a:cubicBezTo>
                  <a:cubicBezTo>
                    <a:pt x="2632" y="3725"/>
                    <a:pt x="2555" y="3722"/>
                    <a:pt x="2505" y="3770"/>
                  </a:cubicBezTo>
                  <a:cubicBezTo>
                    <a:pt x="2058" y="4195"/>
                    <a:pt x="1857" y="4286"/>
                    <a:pt x="1637" y="4301"/>
                  </a:cubicBezTo>
                  <a:lnTo>
                    <a:pt x="1730" y="5088"/>
                  </a:lnTo>
                  <a:lnTo>
                    <a:pt x="1608" y="5217"/>
                  </a:lnTo>
                  <a:lnTo>
                    <a:pt x="1501" y="5088"/>
                  </a:lnTo>
                  <a:lnTo>
                    <a:pt x="1574" y="4302"/>
                  </a:lnTo>
                  <a:cubicBezTo>
                    <a:pt x="1568" y="4303"/>
                    <a:pt x="1562" y="4303"/>
                    <a:pt x="1557" y="4304"/>
                  </a:cubicBezTo>
                  <a:cubicBezTo>
                    <a:pt x="1552" y="4303"/>
                    <a:pt x="1548" y="4300"/>
                    <a:pt x="1543" y="4300"/>
                  </a:cubicBezTo>
                  <a:close/>
                  <a:moveTo>
                    <a:pt x="1898" y="3969"/>
                  </a:moveTo>
                  <a:cubicBezTo>
                    <a:pt x="1898" y="3807"/>
                    <a:pt x="1769" y="3675"/>
                    <a:pt x="1610" y="3675"/>
                  </a:cubicBezTo>
                  <a:cubicBezTo>
                    <a:pt x="1452" y="3675"/>
                    <a:pt x="1323" y="3807"/>
                    <a:pt x="1323" y="3969"/>
                  </a:cubicBezTo>
                  <a:cubicBezTo>
                    <a:pt x="1323" y="4131"/>
                    <a:pt x="1452" y="4263"/>
                    <a:pt x="1610" y="4263"/>
                  </a:cubicBezTo>
                  <a:cubicBezTo>
                    <a:pt x="1769" y="4263"/>
                    <a:pt x="1898" y="4131"/>
                    <a:pt x="1898" y="3969"/>
                  </a:cubicBezTo>
                  <a:close/>
                  <a:moveTo>
                    <a:pt x="906" y="6253"/>
                  </a:moveTo>
                  <a:cubicBezTo>
                    <a:pt x="373" y="6342"/>
                    <a:pt x="0" y="6535"/>
                    <a:pt x="0" y="6762"/>
                  </a:cubicBezTo>
                  <a:cubicBezTo>
                    <a:pt x="0" y="7072"/>
                    <a:pt x="693" y="7324"/>
                    <a:pt x="1547" y="7324"/>
                  </a:cubicBezTo>
                  <a:cubicBezTo>
                    <a:pt x="2401" y="7324"/>
                    <a:pt x="3093" y="7072"/>
                    <a:pt x="3093" y="6762"/>
                  </a:cubicBezTo>
                  <a:cubicBezTo>
                    <a:pt x="3093" y="6534"/>
                    <a:pt x="2716" y="6340"/>
                    <a:pt x="2178" y="6252"/>
                  </a:cubicBezTo>
                  <a:lnTo>
                    <a:pt x="2189" y="6405"/>
                  </a:lnTo>
                  <a:cubicBezTo>
                    <a:pt x="2346" y="6463"/>
                    <a:pt x="2444" y="6542"/>
                    <a:pt x="2444" y="6629"/>
                  </a:cubicBezTo>
                  <a:cubicBezTo>
                    <a:pt x="2444" y="6807"/>
                    <a:pt x="2046" y="6952"/>
                    <a:pt x="1556" y="6952"/>
                  </a:cubicBezTo>
                  <a:cubicBezTo>
                    <a:pt x="1418" y="6952"/>
                    <a:pt x="1289" y="6939"/>
                    <a:pt x="1172" y="6918"/>
                  </a:cubicBezTo>
                  <a:cubicBezTo>
                    <a:pt x="1166" y="6918"/>
                    <a:pt x="1161" y="6918"/>
                    <a:pt x="1155" y="6917"/>
                  </a:cubicBezTo>
                  <a:cubicBezTo>
                    <a:pt x="1134" y="6915"/>
                    <a:pt x="1114" y="6910"/>
                    <a:pt x="1095" y="6903"/>
                  </a:cubicBezTo>
                  <a:cubicBezTo>
                    <a:pt x="840" y="6846"/>
                    <a:pt x="669" y="6745"/>
                    <a:pt x="669" y="6629"/>
                  </a:cubicBezTo>
                  <a:cubicBezTo>
                    <a:pt x="669" y="6548"/>
                    <a:pt x="751" y="6475"/>
                    <a:pt x="887" y="6418"/>
                  </a:cubicBezTo>
                  <a:lnTo>
                    <a:pt x="906" y="62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22" name="iSļiḋè"/>
          <p:cNvSpPr/>
          <p:nvPr/>
        </p:nvSpPr>
        <p:spPr>
          <a:xfrm>
            <a:off x="5327745" y="3440922"/>
            <a:ext cx="682862" cy="682862"/>
          </a:xfrm>
          <a:prstGeom prst="ellipse">
            <a:avLst/>
          </a:prstGeom>
          <a:solidFill>
            <a:srgbClr val="3E534E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3" name="ïṧḻïḋé"/>
          <p:cNvSpPr/>
          <p:nvPr/>
        </p:nvSpPr>
        <p:spPr bwMode="auto">
          <a:xfrm>
            <a:off x="5469892" y="3586954"/>
            <a:ext cx="398568" cy="390796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0" name="ís1îḓe"/>
          <p:cNvSpPr/>
          <p:nvPr/>
        </p:nvSpPr>
        <p:spPr bwMode="auto">
          <a:xfrm>
            <a:off x="4505746" y="2613738"/>
            <a:ext cx="2725427" cy="624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text.</a:t>
            </a:r>
            <a:endParaRPr lang="en-US" altLang="zh-CN" sz="1100" dirty="0"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……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21" name="i$lîḑe"/>
          <p:cNvSpPr txBox="1"/>
          <p:nvPr/>
        </p:nvSpPr>
        <p:spPr bwMode="auto">
          <a:xfrm>
            <a:off x="4505746" y="2206800"/>
            <a:ext cx="2725427" cy="316109"/>
          </a:xfrm>
          <a:prstGeom prst="rect">
            <a:avLst/>
          </a:prstGeom>
          <a:solidFill>
            <a:srgbClr val="CDBF97"/>
          </a:solidFill>
          <a:ln>
            <a:noFill/>
          </a:ln>
        </p:spPr>
        <p:txBody>
          <a:bodyPr wrap="square" lIns="91440" tIns="45720" rIns="91440" bIns="45720" anchor="b" anchorCtr="0"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íSlíḋè"/>
          <p:cNvSpPr/>
          <p:nvPr/>
        </p:nvSpPr>
        <p:spPr bwMode="auto">
          <a:xfrm>
            <a:off x="7692993" y="2613738"/>
            <a:ext cx="2725427" cy="624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text.</a:t>
            </a:r>
            <a:endParaRPr lang="en-US" altLang="zh-CN" sz="1100" dirty="0"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……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19" name="i$ḷíḓé"/>
          <p:cNvSpPr txBox="1"/>
          <p:nvPr/>
        </p:nvSpPr>
        <p:spPr bwMode="auto">
          <a:xfrm>
            <a:off x="7692993" y="2206800"/>
            <a:ext cx="2725427" cy="316109"/>
          </a:xfrm>
          <a:prstGeom prst="rect">
            <a:avLst/>
          </a:prstGeom>
          <a:solidFill>
            <a:srgbClr val="3E534E"/>
          </a:solidFill>
          <a:ln>
            <a:noFill/>
          </a:ln>
        </p:spPr>
        <p:txBody>
          <a:bodyPr wrap="square" lIns="91440" tIns="45720" rIns="91440" bIns="45720" anchor="b" anchorCtr="0"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iṣḻíďé"/>
          <p:cNvSpPr/>
          <p:nvPr/>
        </p:nvSpPr>
        <p:spPr>
          <a:xfrm>
            <a:off x="8514992" y="3440922"/>
            <a:ext cx="682862" cy="682862"/>
          </a:xfrm>
          <a:prstGeom prst="ellipse">
            <a:avLst/>
          </a:prstGeom>
          <a:solidFill>
            <a:srgbClr val="CDBF97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7" name="ïšľïḑê"/>
          <p:cNvSpPr/>
          <p:nvPr/>
        </p:nvSpPr>
        <p:spPr bwMode="auto">
          <a:xfrm>
            <a:off x="8657139" y="3586954"/>
            <a:ext cx="398568" cy="390796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22" grpId="0" animBg="1"/>
      <p:bldP spid="23" grpId="0" animBg="1"/>
      <p:bldP spid="16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1277816" y="-4314092"/>
            <a:ext cx="14747631" cy="5509846"/>
          </a:xfrm>
          <a:prstGeom prst="ellipse">
            <a:avLst/>
          </a:prstGeom>
          <a:noFill/>
          <a:ln>
            <a:solidFill>
              <a:srgbClr val="CDBF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TextBox 507"/>
          <p:cNvSpPr txBox="1"/>
          <p:nvPr/>
        </p:nvSpPr>
        <p:spPr>
          <a:xfrm>
            <a:off x="4857508" y="490122"/>
            <a:ext cx="2476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Power point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416425" y="2240317"/>
            <a:ext cx="0" cy="350678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i$liḋè"/>
          <p:cNvSpPr/>
          <p:nvPr/>
        </p:nvSpPr>
        <p:spPr bwMode="auto">
          <a:xfrm>
            <a:off x="661987" y="2240317"/>
            <a:ext cx="3754438" cy="3506788"/>
          </a:xfrm>
          <a:custGeom>
            <a:avLst/>
            <a:gdLst>
              <a:gd name="T0" fmla="*/ 2365 w 2365"/>
              <a:gd name="T1" fmla="*/ 2209 h 2209"/>
              <a:gd name="T2" fmla="*/ 0 w 2365"/>
              <a:gd name="T3" fmla="*/ 1104 h 2209"/>
              <a:gd name="T4" fmla="*/ 2365 w 2365"/>
              <a:gd name="T5" fmla="*/ 0 h 2209"/>
              <a:gd name="T6" fmla="*/ 2365 w 2365"/>
              <a:gd name="T7" fmla="*/ 2209 h 2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65" h="2209">
                <a:moveTo>
                  <a:pt x="2365" y="2209"/>
                </a:moveTo>
                <a:lnTo>
                  <a:pt x="0" y="1104"/>
                </a:lnTo>
                <a:lnTo>
                  <a:pt x="2365" y="0"/>
                </a:lnTo>
                <a:lnTo>
                  <a:pt x="2365" y="2209"/>
                </a:lnTo>
                <a:close/>
              </a:path>
            </a:pathLst>
          </a:custGeom>
          <a:gradFill>
            <a:gsLst>
              <a:gs pos="0">
                <a:schemeClr val="bg1">
                  <a:lumMod val="95000"/>
                  <a:alpha val="0"/>
                </a:schemeClr>
              </a:gs>
              <a:gs pos="100000">
                <a:schemeClr val="bg1">
                  <a:lumMod val="85000"/>
                  <a:alpha val="2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î$ľïḓe"/>
          <p:cNvSpPr/>
          <p:nvPr/>
        </p:nvSpPr>
        <p:spPr>
          <a:xfrm>
            <a:off x="797744" y="2690268"/>
            <a:ext cx="2899493" cy="2899493"/>
          </a:xfrm>
          <a:prstGeom prst="ellipse">
            <a:avLst/>
          </a:prstGeom>
          <a:blipFill>
            <a:blip r:embed="rId1" cstate="screen"/>
            <a:stretch>
              <a:fillRect/>
            </a:stretch>
          </a:blipFill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íŝḷíḑé"/>
          <p:cNvSpPr/>
          <p:nvPr/>
        </p:nvSpPr>
        <p:spPr>
          <a:xfrm>
            <a:off x="4126272" y="2240316"/>
            <a:ext cx="580308" cy="580308"/>
          </a:xfrm>
          <a:prstGeom prst="ellipse">
            <a:avLst/>
          </a:prstGeom>
          <a:solidFill>
            <a:srgbClr val="CDBF97"/>
          </a:solidFill>
          <a:ln w="28575" cap="rnd">
            <a:solidFill>
              <a:schemeClr val="bg1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îŝļîdé"/>
          <p:cNvSpPr/>
          <p:nvPr/>
        </p:nvSpPr>
        <p:spPr>
          <a:xfrm>
            <a:off x="4282269" y="2370672"/>
            <a:ext cx="268315" cy="319596"/>
          </a:xfrm>
          <a:custGeom>
            <a:avLst/>
            <a:gdLst>
              <a:gd name="connsiteX0" fmla="*/ 251911 w 462441"/>
              <a:gd name="connsiteY0" fmla="*/ 300494 h 550823"/>
              <a:gd name="connsiteX1" fmla="*/ 462441 w 462441"/>
              <a:gd name="connsiteY1" fmla="*/ 354689 h 550823"/>
              <a:gd name="connsiteX2" fmla="*/ 370738 w 462441"/>
              <a:gd name="connsiteY2" fmla="*/ 550823 h 550823"/>
              <a:gd name="connsiteX3" fmla="*/ 341031 w 462441"/>
              <a:gd name="connsiteY3" fmla="*/ 488886 h 550823"/>
              <a:gd name="connsiteX4" fmla="*/ 47839 w 462441"/>
              <a:gd name="connsiteY4" fmla="*/ 348237 h 550823"/>
              <a:gd name="connsiteX5" fmla="*/ 285493 w 462441"/>
              <a:gd name="connsiteY5" fmla="*/ 370173 h 550823"/>
              <a:gd name="connsiteX6" fmla="*/ 166586 w 462441"/>
              <a:gd name="connsiteY6" fmla="*/ 92985 h 550823"/>
              <a:gd name="connsiteX7" fmla="*/ 196302 w 462441"/>
              <a:gd name="connsiteY7" fmla="*/ 92985 h 550823"/>
              <a:gd name="connsiteX8" fmla="*/ 196302 w 462441"/>
              <a:gd name="connsiteY8" fmla="*/ 109739 h 550823"/>
              <a:gd name="connsiteX9" fmla="*/ 207930 w 462441"/>
              <a:gd name="connsiteY9" fmla="*/ 114894 h 550823"/>
              <a:gd name="connsiteX10" fmla="*/ 207930 w 462441"/>
              <a:gd name="connsiteY10" fmla="*/ 108450 h 550823"/>
              <a:gd name="connsiteX11" fmla="*/ 237645 w 462441"/>
              <a:gd name="connsiteY11" fmla="*/ 108450 h 550823"/>
              <a:gd name="connsiteX12" fmla="*/ 237645 w 462441"/>
              <a:gd name="connsiteY12" fmla="*/ 152268 h 550823"/>
              <a:gd name="connsiteX13" fmla="*/ 207930 w 462441"/>
              <a:gd name="connsiteY13" fmla="*/ 152268 h 550823"/>
              <a:gd name="connsiteX14" fmla="*/ 200178 w 462441"/>
              <a:gd name="connsiteY14" fmla="*/ 145824 h 550823"/>
              <a:gd name="connsiteX15" fmla="*/ 193718 w 462441"/>
              <a:gd name="connsiteY15" fmla="*/ 140669 h 550823"/>
              <a:gd name="connsiteX16" fmla="*/ 184674 w 462441"/>
              <a:gd name="connsiteY16" fmla="*/ 138091 h 550823"/>
              <a:gd name="connsiteX17" fmla="*/ 174338 w 462441"/>
              <a:gd name="connsiteY17" fmla="*/ 136803 h 550823"/>
              <a:gd name="connsiteX18" fmla="*/ 160126 w 462441"/>
              <a:gd name="connsiteY18" fmla="*/ 140669 h 550823"/>
              <a:gd name="connsiteX19" fmla="*/ 156250 w 462441"/>
              <a:gd name="connsiteY19" fmla="*/ 149690 h 550823"/>
              <a:gd name="connsiteX20" fmla="*/ 185966 w 462441"/>
              <a:gd name="connsiteY20" fmla="*/ 167733 h 550823"/>
              <a:gd name="connsiteX21" fmla="*/ 214389 w 462441"/>
              <a:gd name="connsiteY21" fmla="*/ 176754 h 550823"/>
              <a:gd name="connsiteX22" fmla="*/ 231185 w 462441"/>
              <a:gd name="connsiteY22" fmla="*/ 190930 h 550823"/>
              <a:gd name="connsiteX23" fmla="*/ 238937 w 462441"/>
              <a:gd name="connsiteY23" fmla="*/ 205107 h 550823"/>
              <a:gd name="connsiteX24" fmla="*/ 240229 w 462441"/>
              <a:gd name="connsiteY24" fmla="*/ 216706 h 550823"/>
              <a:gd name="connsiteX25" fmla="*/ 237645 w 462441"/>
              <a:gd name="connsiteY25" fmla="*/ 232171 h 550823"/>
              <a:gd name="connsiteX26" fmla="*/ 227309 w 462441"/>
              <a:gd name="connsiteY26" fmla="*/ 245058 h 550823"/>
              <a:gd name="connsiteX27" fmla="*/ 214389 w 462441"/>
              <a:gd name="connsiteY27" fmla="*/ 254079 h 550823"/>
              <a:gd name="connsiteX28" fmla="*/ 196302 w 462441"/>
              <a:gd name="connsiteY28" fmla="*/ 257946 h 550823"/>
              <a:gd name="connsiteX29" fmla="*/ 196302 w 462441"/>
              <a:gd name="connsiteY29" fmla="*/ 272122 h 550823"/>
              <a:gd name="connsiteX30" fmla="*/ 166586 w 462441"/>
              <a:gd name="connsiteY30" fmla="*/ 272122 h 550823"/>
              <a:gd name="connsiteX31" fmla="*/ 166586 w 462441"/>
              <a:gd name="connsiteY31" fmla="*/ 254079 h 550823"/>
              <a:gd name="connsiteX32" fmla="*/ 161418 w 462441"/>
              <a:gd name="connsiteY32" fmla="*/ 252791 h 550823"/>
              <a:gd name="connsiteX33" fmla="*/ 157542 w 462441"/>
              <a:gd name="connsiteY33" fmla="*/ 250213 h 550823"/>
              <a:gd name="connsiteX34" fmla="*/ 157542 w 462441"/>
              <a:gd name="connsiteY34" fmla="*/ 256657 h 550823"/>
              <a:gd name="connsiteX35" fmla="*/ 127826 w 462441"/>
              <a:gd name="connsiteY35" fmla="*/ 256657 h 550823"/>
              <a:gd name="connsiteX36" fmla="*/ 127826 w 462441"/>
              <a:gd name="connsiteY36" fmla="*/ 212839 h 550823"/>
              <a:gd name="connsiteX37" fmla="*/ 157542 w 462441"/>
              <a:gd name="connsiteY37" fmla="*/ 212839 h 550823"/>
              <a:gd name="connsiteX38" fmla="*/ 165294 w 462441"/>
              <a:gd name="connsiteY38" fmla="*/ 219283 h 550823"/>
              <a:gd name="connsiteX39" fmla="*/ 173046 w 462441"/>
              <a:gd name="connsiteY39" fmla="*/ 224438 h 550823"/>
              <a:gd name="connsiteX40" fmla="*/ 180798 w 462441"/>
              <a:gd name="connsiteY40" fmla="*/ 227016 h 550823"/>
              <a:gd name="connsiteX41" fmla="*/ 192426 w 462441"/>
              <a:gd name="connsiteY41" fmla="*/ 228304 h 550823"/>
              <a:gd name="connsiteX42" fmla="*/ 205346 w 462441"/>
              <a:gd name="connsiteY42" fmla="*/ 225727 h 550823"/>
              <a:gd name="connsiteX43" fmla="*/ 210514 w 462441"/>
              <a:gd name="connsiteY43" fmla="*/ 216706 h 550823"/>
              <a:gd name="connsiteX44" fmla="*/ 207930 w 462441"/>
              <a:gd name="connsiteY44" fmla="*/ 208973 h 550823"/>
              <a:gd name="connsiteX45" fmla="*/ 201470 w 462441"/>
              <a:gd name="connsiteY45" fmla="*/ 203818 h 550823"/>
              <a:gd name="connsiteX46" fmla="*/ 191134 w 462441"/>
              <a:gd name="connsiteY46" fmla="*/ 199952 h 550823"/>
              <a:gd name="connsiteX47" fmla="*/ 180798 w 462441"/>
              <a:gd name="connsiteY47" fmla="*/ 197374 h 550823"/>
              <a:gd name="connsiteX48" fmla="*/ 152374 w 462441"/>
              <a:gd name="connsiteY48" fmla="*/ 188353 h 550823"/>
              <a:gd name="connsiteX49" fmla="*/ 135578 w 462441"/>
              <a:gd name="connsiteY49" fmla="*/ 176754 h 550823"/>
              <a:gd name="connsiteX50" fmla="*/ 127826 w 462441"/>
              <a:gd name="connsiteY50" fmla="*/ 162578 h 550823"/>
              <a:gd name="connsiteX51" fmla="*/ 126534 w 462441"/>
              <a:gd name="connsiteY51" fmla="*/ 149690 h 550823"/>
              <a:gd name="connsiteX52" fmla="*/ 129118 w 462441"/>
              <a:gd name="connsiteY52" fmla="*/ 134225 h 550823"/>
              <a:gd name="connsiteX53" fmla="*/ 136870 w 462441"/>
              <a:gd name="connsiteY53" fmla="*/ 121338 h 550823"/>
              <a:gd name="connsiteX54" fmla="*/ 149790 w 462441"/>
              <a:gd name="connsiteY54" fmla="*/ 112316 h 550823"/>
              <a:gd name="connsiteX55" fmla="*/ 166586 w 462441"/>
              <a:gd name="connsiteY55" fmla="*/ 107161 h 550823"/>
              <a:gd name="connsiteX56" fmla="*/ 183407 w 462441"/>
              <a:gd name="connsiteY56" fmla="*/ 0 h 550823"/>
              <a:gd name="connsiteX57" fmla="*/ 365521 w 462441"/>
              <a:gd name="connsiteY57" fmla="*/ 181908 h 550823"/>
              <a:gd name="connsiteX58" fmla="*/ 328065 w 462441"/>
              <a:gd name="connsiteY58" fmla="*/ 294150 h 550823"/>
              <a:gd name="connsiteX59" fmla="*/ 321607 w 462441"/>
              <a:gd name="connsiteY59" fmla="*/ 300600 h 550823"/>
              <a:gd name="connsiteX60" fmla="*/ 288026 w 462441"/>
              <a:gd name="connsiteY60" fmla="*/ 290279 h 550823"/>
              <a:gd name="connsiteX61" fmla="*/ 293192 w 462441"/>
              <a:gd name="connsiteY61" fmla="*/ 285119 h 550823"/>
              <a:gd name="connsiteX62" fmla="*/ 334523 w 462441"/>
              <a:gd name="connsiteY62" fmla="*/ 181908 h 550823"/>
              <a:gd name="connsiteX63" fmla="*/ 183407 w 462441"/>
              <a:gd name="connsiteY63" fmla="*/ 32253 h 550823"/>
              <a:gd name="connsiteX64" fmla="*/ 32290 w 462441"/>
              <a:gd name="connsiteY64" fmla="*/ 181908 h 550823"/>
              <a:gd name="connsiteX65" fmla="*/ 183407 w 462441"/>
              <a:gd name="connsiteY65" fmla="*/ 332854 h 550823"/>
              <a:gd name="connsiteX66" fmla="*/ 238945 w 462441"/>
              <a:gd name="connsiteY66" fmla="*/ 322533 h 550823"/>
              <a:gd name="connsiteX67" fmla="*/ 250569 w 462441"/>
              <a:gd name="connsiteY67" fmla="*/ 352206 h 550823"/>
              <a:gd name="connsiteX68" fmla="*/ 183407 w 462441"/>
              <a:gd name="connsiteY68" fmla="*/ 365107 h 550823"/>
              <a:gd name="connsiteX69" fmla="*/ 0 w 462441"/>
              <a:gd name="connsiteY69" fmla="*/ 181908 h 550823"/>
              <a:gd name="connsiteX70" fmla="*/ 183407 w 462441"/>
              <a:gd name="connsiteY70" fmla="*/ 0 h 550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462441" h="550823">
                <a:moveTo>
                  <a:pt x="251911" y="300494"/>
                </a:moveTo>
                <a:lnTo>
                  <a:pt x="462441" y="354689"/>
                </a:lnTo>
                <a:lnTo>
                  <a:pt x="370738" y="550823"/>
                </a:lnTo>
                <a:lnTo>
                  <a:pt x="341031" y="488886"/>
                </a:lnTo>
                <a:cubicBezTo>
                  <a:pt x="341031" y="488886"/>
                  <a:pt x="174416" y="568888"/>
                  <a:pt x="47839" y="348237"/>
                </a:cubicBezTo>
                <a:cubicBezTo>
                  <a:pt x="186040" y="432110"/>
                  <a:pt x="285493" y="370173"/>
                  <a:pt x="285493" y="370173"/>
                </a:cubicBezTo>
                <a:close/>
                <a:moveTo>
                  <a:pt x="166586" y="92985"/>
                </a:moveTo>
                <a:lnTo>
                  <a:pt x="196302" y="92985"/>
                </a:lnTo>
                <a:lnTo>
                  <a:pt x="196302" y="109739"/>
                </a:lnTo>
                <a:cubicBezTo>
                  <a:pt x="200178" y="111028"/>
                  <a:pt x="204054" y="112316"/>
                  <a:pt x="207930" y="114894"/>
                </a:cubicBezTo>
                <a:lnTo>
                  <a:pt x="207930" y="108450"/>
                </a:lnTo>
                <a:lnTo>
                  <a:pt x="237645" y="108450"/>
                </a:lnTo>
                <a:lnTo>
                  <a:pt x="237645" y="152268"/>
                </a:lnTo>
                <a:lnTo>
                  <a:pt x="207930" y="152268"/>
                </a:lnTo>
                <a:cubicBezTo>
                  <a:pt x="205346" y="149690"/>
                  <a:pt x="202762" y="147113"/>
                  <a:pt x="200178" y="145824"/>
                </a:cubicBezTo>
                <a:cubicBezTo>
                  <a:pt x="198886" y="143246"/>
                  <a:pt x="196302" y="141958"/>
                  <a:pt x="193718" y="140669"/>
                </a:cubicBezTo>
                <a:cubicBezTo>
                  <a:pt x="191134" y="139380"/>
                  <a:pt x="188550" y="138091"/>
                  <a:pt x="184674" y="138091"/>
                </a:cubicBezTo>
                <a:cubicBezTo>
                  <a:pt x="182090" y="136803"/>
                  <a:pt x="178214" y="136803"/>
                  <a:pt x="174338" y="136803"/>
                </a:cubicBezTo>
                <a:cubicBezTo>
                  <a:pt x="167878" y="136803"/>
                  <a:pt x="164002" y="138091"/>
                  <a:pt x="160126" y="140669"/>
                </a:cubicBezTo>
                <a:cubicBezTo>
                  <a:pt x="157542" y="143246"/>
                  <a:pt x="156250" y="147113"/>
                  <a:pt x="156250" y="149690"/>
                </a:cubicBezTo>
                <a:cubicBezTo>
                  <a:pt x="156250" y="158712"/>
                  <a:pt x="165294" y="165155"/>
                  <a:pt x="185966" y="167733"/>
                </a:cubicBezTo>
                <a:cubicBezTo>
                  <a:pt x="197594" y="170310"/>
                  <a:pt x="207930" y="172888"/>
                  <a:pt x="214389" y="176754"/>
                </a:cubicBezTo>
                <a:cubicBezTo>
                  <a:pt x="222141" y="180620"/>
                  <a:pt x="227309" y="185775"/>
                  <a:pt x="231185" y="190930"/>
                </a:cubicBezTo>
                <a:cubicBezTo>
                  <a:pt x="235061" y="196085"/>
                  <a:pt x="237645" y="199952"/>
                  <a:pt x="238937" y="205107"/>
                </a:cubicBezTo>
                <a:cubicBezTo>
                  <a:pt x="240229" y="210262"/>
                  <a:pt x="240229" y="214128"/>
                  <a:pt x="240229" y="216706"/>
                </a:cubicBezTo>
                <a:cubicBezTo>
                  <a:pt x="240229" y="221861"/>
                  <a:pt x="238937" y="227016"/>
                  <a:pt x="237645" y="232171"/>
                </a:cubicBezTo>
                <a:cubicBezTo>
                  <a:pt x="235061" y="237326"/>
                  <a:pt x="232477" y="241192"/>
                  <a:pt x="227309" y="245058"/>
                </a:cubicBezTo>
                <a:cubicBezTo>
                  <a:pt x="223433" y="248924"/>
                  <a:pt x="219557" y="251502"/>
                  <a:pt x="214389" y="254079"/>
                </a:cubicBezTo>
                <a:cubicBezTo>
                  <a:pt x="207930" y="256657"/>
                  <a:pt x="202762" y="257946"/>
                  <a:pt x="196302" y="257946"/>
                </a:cubicBezTo>
                <a:lnTo>
                  <a:pt x="196302" y="272122"/>
                </a:lnTo>
                <a:lnTo>
                  <a:pt x="166586" y="272122"/>
                </a:lnTo>
                <a:lnTo>
                  <a:pt x="166586" y="254079"/>
                </a:lnTo>
                <a:cubicBezTo>
                  <a:pt x="164002" y="254079"/>
                  <a:pt x="162710" y="252791"/>
                  <a:pt x="161418" y="252791"/>
                </a:cubicBezTo>
                <a:cubicBezTo>
                  <a:pt x="160126" y="251502"/>
                  <a:pt x="158834" y="251502"/>
                  <a:pt x="157542" y="250213"/>
                </a:cubicBezTo>
                <a:lnTo>
                  <a:pt x="157542" y="256657"/>
                </a:lnTo>
                <a:lnTo>
                  <a:pt x="127826" y="256657"/>
                </a:lnTo>
                <a:lnTo>
                  <a:pt x="127826" y="212839"/>
                </a:lnTo>
                <a:lnTo>
                  <a:pt x="157542" y="212839"/>
                </a:lnTo>
                <a:cubicBezTo>
                  <a:pt x="160126" y="215417"/>
                  <a:pt x="162710" y="217994"/>
                  <a:pt x="165294" y="219283"/>
                </a:cubicBezTo>
                <a:cubicBezTo>
                  <a:pt x="167878" y="221861"/>
                  <a:pt x="170462" y="223149"/>
                  <a:pt x="173046" y="224438"/>
                </a:cubicBezTo>
                <a:cubicBezTo>
                  <a:pt x="175630" y="225727"/>
                  <a:pt x="178214" y="227016"/>
                  <a:pt x="180798" y="227016"/>
                </a:cubicBezTo>
                <a:cubicBezTo>
                  <a:pt x="184674" y="228304"/>
                  <a:pt x="188550" y="228304"/>
                  <a:pt x="192426" y="228304"/>
                </a:cubicBezTo>
                <a:cubicBezTo>
                  <a:pt x="197594" y="228304"/>
                  <a:pt x="201470" y="227016"/>
                  <a:pt x="205346" y="225727"/>
                </a:cubicBezTo>
                <a:cubicBezTo>
                  <a:pt x="209222" y="223149"/>
                  <a:pt x="210514" y="220572"/>
                  <a:pt x="210514" y="216706"/>
                </a:cubicBezTo>
                <a:cubicBezTo>
                  <a:pt x="210514" y="214128"/>
                  <a:pt x="210514" y="211550"/>
                  <a:pt x="207930" y="208973"/>
                </a:cubicBezTo>
                <a:cubicBezTo>
                  <a:pt x="206638" y="206395"/>
                  <a:pt x="204054" y="205107"/>
                  <a:pt x="201470" y="203818"/>
                </a:cubicBezTo>
                <a:cubicBezTo>
                  <a:pt x="197594" y="201240"/>
                  <a:pt x="195010" y="199952"/>
                  <a:pt x="191134" y="199952"/>
                </a:cubicBezTo>
                <a:cubicBezTo>
                  <a:pt x="188550" y="198663"/>
                  <a:pt x="184674" y="197374"/>
                  <a:pt x="180798" y="197374"/>
                </a:cubicBezTo>
                <a:cubicBezTo>
                  <a:pt x="169170" y="196085"/>
                  <a:pt x="158834" y="192219"/>
                  <a:pt x="152374" y="188353"/>
                </a:cubicBezTo>
                <a:cubicBezTo>
                  <a:pt x="144622" y="184487"/>
                  <a:pt x="139454" y="180620"/>
                  <a:pt x="135578" y="176754"/>
                </a:cubicBezTo>
                <a:cubicBezTo>
                  <a:pt x="131702" y="171599"/>
                  <a:pt x="129118" y="167733"/>
                  <a:pt x="127826" y="162578"/>
                </a:cubicBezTo>
                <a:cubicBezTo>
                  <a:pt x="126534" y="157423"/>
                  <a:pt x="126534" y="153557"/>
                  <a:pt x="126534" y="149690"/>
                </a:cubicBezTo>
                <a:cubicBezTo>
                  <a:pt x="126534" y="144535"/>
                  <a:pt x="126534" y="139380"/>
                  <a:pt x="129118" y="134225"/>
                </a:cubicBezTo>
                <a:cubicBezTo>
                  <a:pt x="130410" y="129070"/>
                  <a:pt x="134286" y="125204"/>
                  <a:pt x="136870" y="121338"/>
                </a:cubicBezTo>
                <a:cubicBezTo>
                  <a:pt x="140746" y="117471"/>
                  <a:pt x="144622" y="114894"/>
                  <a:pt x="149790" y="112316"/>
                </a:cubicBezTo>
                <a:cubicBezTo>
                  <a:pt x="154958" y="109739"/>
                  <a:pt x="160126" y="108450"/>
                  <a:pt x="166586" y="107161"/>
                </a:cubicBezTo>
                <a:close/>
                <a:moveTo>
                  <a:pt x="183407" y="0"/>
                </a:moveTo>
                <a:cubicBezTo>
                  <a:pt x="284151" y="0"/>
                  <a:pt x="365521" y="81278"/>
                  <a:pt x="365521" y="181908"/>
                </a:cubicBezTo>
                <a:cubicBezTo>
                  <a:pt x="365521" y="224483"/>
                  <a:pt x="351314" y="263187"/>
                  <a:pt x="328065" y="294150"/>
                </a:cubicBezTo>
                <a:cubicBezTo>
                  <a:pt x="325482" y="296730"/>
                  <a:pt x="324190" y="299310"/>
                  <a:pt x="321607" y="300600"/>
                </a:cubicBezTo>
                <a:lnTo>
                  <a:pt x="288026" y="290279"/>
                </a:lnTo>
                <a:cubicBezTo>
                  <a:pt x="289317" y="288989"/>
                  <a:pt x="291900" y="286409"/>
                  <a:pt x="293192" y="285119"/>
                </a:cubicBezTo>
                <a:cubicBezTo>
                  <a:pt x="319024" y="258026"/>
                  <a:pt x="334523" y="221902"/>
                  <a:pt x="334523" y="181908"/>
                </a:cubicBezTo>
                <a:cubicBezTo>
                  <a:pt x="334523" y="99340"/>
                  <a:pt x="266069" y="32253"/>
                  <a:pt x="183407" y="32253"/>
                </a:cubicBezTo>
                <a:cubicBezTo>
                  <a:pt x="100745" y="32253"/>
                  <a:pt x="32290" y="99340"/>
                  <a:pt x="32290" y="181908"/>
                </a:cubicBezTo>
                <a:cubicBezTo>
                  <a:pt x="32290" y="265767"/>
                  <a:pt x="100745" y="332854"/>
                  <a:pt x="183407" y="332854"/>
                </a:cubicBezTo>
                <a:cubicBezTo>
                  <a:pt x="202780" y="332854"/>
                  <a:pt x="220863" y="328983"/>
                  <a:pt x="238945" y="322533"/>
                </a:cubicBezTo>
                <a:lnTo>
                  <a:pt x="250569" y="352206"/>
                </a:lnTo>
                <a:cubicBezTo>
                  <a:pt x="229904" y="359946"/>
                  <a:pt x="206655" y="365107"/>
                  <a:pt x="183407" y="365107"/>
                </a:cubicBezTo>
                <a:cubicBezTo>
                  <a:pt x="82662" y="365107"/>
                  <a:pt x="0" y="282539"/>
                  <a:pt x="0" y="181908"/>
                </a:cubicBezTo>
                <a:cubicBezTo>
                  <a:pt x="0" y="81278"/>
                  <a:pt x="82662" y="0"/>
                  <a:pt x="183407" y="0"/>
                </a:cubicBez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8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9" name="iṣḻiḓè"/>
          <p:cNvGrpSpPr/>
          <p:nvPr/>
        </p:nvGrpSpPr>
        <p:grpSpPr>
          <a:xfrm>
            <a:off x="5135614" y="2053006"/>
            <a:ext cx="7056386" cy="954928"/>
            <a:chOff x="5134027" y="1691495"/>
            <a:chExt cx="7056386" cy="954928"/>
          </a:xfrm>
        </p:grpSpPr>
        <p:sp>
          <p:nvSpPr>
            <p:cNvPr id="30" name="islîḍe"/>
            <p:cNvSpPr/>
            <p:nvPr/>
          </p:nvSpPr>
          <p:spPr>
            <a:xfrm>
              <a:off x="5134027" y="1691495"/>
              <a:ext cx="7056386" cy="954928"/>
            </a:xfrm>
            <a:prstGeom prst="roundRect">
              <a:avLst>
                <a:gd name="adj" fmla="val 7847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1" name="ïṩlïḑê"/>
            <p:cNvSpPr/>
            <p:nvPr/>
          </p:nvSpPr>
          <p:spPr>
            <a:xfrm>
              <a:off x="5570406" y="1968914"/>
              <a:ext cx="1304055" cy="40009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en-US" altLang="zh-CN" b="1" dirty="0">
                  <a:cs typeface="+mn-ea"/>
                  <a:sym typeface="+mn-lt"/>
                </a:rPr>
                <a:t>…text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32" name="íṡľidé"/>
            <p:cNvSpPr/>
            <p:nvPr/>
          </p:nvSpPr>
          <p:spPr>
            <a:xfrm rot="5400000">
              <a:off x="6743944" y="2150959"/>
              <a:ext cx="693175" cy="36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3" name="ïš1iḓè"/>
            <p:cNvSpPr/>
            <p:nvPr/>
          </p:nvSpPr>
          <p:spPr bwMode="auto">
            <a:xfrm>
              <a:off x="7413969" y="1822448"/>
              <a:ext cx="4104929" cy="693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text.</a:t>
              </a:r>
              <a:endParaRPr lang="en-US" altLang="zh-CN" sz="1100" dirty="0">
                <a:cs typeface="+mn-ea"/>
                <a:sym typeface="+mn-lt"/>
              </a:endParaRP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cs typeface="+mn-ea"/>
                  <a:sym typeface="+mn-lt"/>
                </a:rPr>
                <a:t>……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  <p:sp>
        <p:nvSpPr>
          <p:cNvPr id="26" name="ïŝľiḑè"/>
          <p:cNvSpPr/>
          <p:nvPr/>
        </p:nvSpPr>
        <p:spPr>
          <a:xfrm>
            <a:off x="4126272" y="3703557"/>
            <a:ext cx="580308" cy="580308"/>
          </a:xfrm>
          <a:prstGeom prst="ellipse">
            <a:avLst/>
          </a:prstGeom>
          <a:solidFill>
            <a:srgbClr val="3E534E"/>
          </a:solidFill>
          <a:ln w="28575" cap="rnd">
            <a:solidFill>
              <a:schemeClr val="bg1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îṣ1îde"/>
          <p:cNvSpPr/>
          <p:nvPr/>
        </p:nvSpPr>
        <p:spPr>
          <a:xfrm>
            <a:off x="4282269" y="3833913"/>
            <a:ext cx="268315" cy="319596"/>
          </a:xfrm>
          <a:custGeom>
            <a:avLst/>
            <a:gdLst>
              <a:gd name="connsiteX0" fmla="*/ 251911 w 462441"/>
              <a:gd name="connsiteY0" fmla="*/ 300494 h 550823"/>
              <a:gd name="connsiteX1" fmla="*/ 462441 w 462441"/>
              <a:gd name="connsiteY1" fmla="*/ 354689 h 550823"/>
              <a:gd name="connsiteX2" fmla="*/ 370738 w 462441"/>
              <a:gd name="connsiteY2" fmla="*/ 550823 h 550823"/>
              <a:gd name="connsiteX3" fmla="*/ 341031 w 462441"/>
              <a:gd name="connsiteY3" fmla="*/ 488886 h 550823"/>
              <a:gd name="connsiteX4" fmla="*/ 47839 w 462441"/>
              <a:gd name="connsiteY4" fmla="*/ 348237 h 550823"/>
              <a:gd name="connsiteX5" fmla="*/ 285493 w 462441"/>
              <a:gd name="connsiteY5" fmla="*/ 370173 h 550823"/>
              <a:gd name="connsiteX6" fmla="*/ 166586 w 462441"/>
              <a:gd name="connsiteY6" fmla="*/ 92985 h 550823"/>
              <a:gd name="connsiteX7" fmla="*/ 196302 w 462441"/>
              <a:gd name="connsiteY7" fmla="*/ 92985 h 550823"/>
              <a:gd name="connsiteX8" fmla="*/ 196302 w 462441"/>
              <a:gd name="connsiteY8" fmla="*/ 109739 h 550823"/>
              <a:gd name="connsiteX9" fmla="*/ 207930 w 462441"/>
              <a:gd name="connsiteY9" fmla="*/ 114894 h 550823"/>
              <a:gd name="connsiteX10" fmla="*/ 207930 w 462441"/>
              <a:gd name="connsiteY10" fmla="*/ 108450 h 550823"/>
              <a:gd name="connsiteX11" fmla="*/ 237645 w 462441"/>
              <a:gd name="connsiteY11" fmla="*/ 108450 h 550823"/>
              <a:gd name="connsiteX12" fmla="*/ 237645 w 462441"/>
              <a:gd name="connsiteY12" fmla="*/ 152268 h 550823"/>
              <a:gd name="connsiteX13" fmla="*/ 207930 w 462441"/>
              <a:gd name="connsiteY13" fmla="*/ 152268 h 550823"/>
              <a:gd name="connsiteX14" fmla="*/ 200178 w 462441"/>
              <a:gd name="connsiteY14" fmla="*/ 145824 h 550823"/>
              <a:gd name="connsiteX15" fmla="*/ 193718 w 462441"/>
              <a:gd name="connsiteY15" fmla="*/ 140669 h 550823"/>
              <a:gd name="connsiteX16" fmla="*/ 184674 w 462441"/>
              <a:gd name="connsiteY16" fmla="*/ 138091 h 550823"/>
              <a:gd name="connsiteX17" fmla="*/ 174338 w 462441"/>
              <a:gd name="connsiteY17" fmla="*/ 136803 h 550823"/>
              <a:gd name="connsiteX18" fmla="*/ 160126 w 462441"/>
              <a:gd name="connsiteY18" fmla="*/ 140669 h 550823"/>
              <a:gd name="connsiteX19" fmla="*/ 156250 w 462441"/>
              <a:gd name="connsiteY19" fmla="*/ 149690 h 550823"/>
              <a:gd name="connsiteX20" fmla="*/ 185966 w 462441"/>
              <a:gd name="connsiteY20" fmla="*/ 167733 h 550823"/>
              <a:gd name="connsiteX21" fmla="*/ 214389 w 462441"/>
              <a:gd name="connsiteY21" fmla="*/ 176754 h 550823"/>
              <a:gd name="connsiteX22" fmla="*/ 231185 w 462441"/>
              <a:gd name="connsiteY22" fmla="*/ 190930 h 550823"/>
              <a:gd name="connsiteX23" fmla="*/ 238937 w 462441"/>
              <a:gd name="connsiteY23" fmla="*/ 205107 h 550823"/>
              <a:gd name="connsiteX24" fmla="*/ 240229 w 462441"/>
              <a:gd name="connsiteY24" fmla="*/ 216706 h 550823"/>
              <a:gd name="connsiteX25" fmla="*/ 237645 w 462441"/>
              <a:gd name="connsiteY25" fmla="*/ 232171 h 550823"/>
              <a:gd name="connsiteX26" fmla="*/ 227309 w 462441"/>
              <a:gd name="connsiteY26" fmla="*/ 245058 h 550823"/>
              <a:gd name="connsiteX27" fmla="*/ 214389 w 462441"/>
              <a:gd name="connsiteY27" fmla="*/ 254079 h 550823"/>
              <a:gd name="connsiteX28" fmla="*/ 196302 w 462441"/>
              <a:gd name="connsiteY28" fmla="*/ 257946 h 550823"/>
              <a:gd name="connsiteX29" fmla="*/ 196302 w 462441"/>
              <a:gd name="connsiteY29" fmla="*/ 272122 h 550823"/>
              <a:gd name="connsiteX30" fmla="*/ 166586 w 462441"/>
              <a:gd name="connsiteY30" fmla="*/ 272122 h 550823"/>
              <a:gd name="connsiteX31" fmla="*/ 166586 w 462441"/>
              <a:gd name="connsiteY31" fmla="*/ 254079 h 550823"/>
              <a:gd name="connsiteX32" fmla="*/ 161418 w 462441"/>
              <a:gd name="connsiteY32" fmla="*/ 252791 h 550823"/>
              <a:gd name="connsiteX33" fmla="*/ 157542 w 462441"/>
              <a:gd name="connsiteY33" fmla="*/ 250213 h 550823"/>
              <a:gd name="connsiteX34" fmla="*/ 157542 w 462441"/>
              <a:gd name="connsiteY34" fmla="*/ 256657 h 550823"/>
              <a:gd name="connsiteX35" fmla="*/ 127826 w 462441"/>
              <a:gd name="connsiteY35" fmla="*/ 256657 h 550823"/>
              <a:gd name="connsiteX36" fmla="*/ 127826 w 462441"/>
              <a:gd name="connsiteY36" fmla="*/ 212839 h 550823"/>
              <a:gd name="connsiteX37" fmla="*/ 157542 w 462441"/>
              <a:gd name="connsiteY37" fmla="*/ 212839 h 550823"/>
              <a:gd name="connsiteX38" fmla="*/ 165294 w 462441"/>
              <a:gd name="connsiteY38" fmla="*/ 219283 h 550823"/>
              <a:gd name="connsiteX39" fmla="*/ 173046 w 462441"/>
              <a:gd name="connsiteY39" fmla="*/ 224438 h 550823"/>
              <a:gd name="connsiteX40" fmla="*/ 180798 w 462441"/>
              <a:gd name="connsiteY40" fmla="*/ 227016 h 550823"/>
              <a:gd name="connsiteX41" fmla="*/ 192426 w 462441"/>
              <a:gd name="connsiteY41" fmla="*/ 228304 h 550823"/>
              <a:gd name="connsiteX42" fmla="*/ 205346 w 462441"/>
              <a:gd name="connsiteY42" fmla="*/ 225727 h 550823"/>
              <a:gd name="connsiteX43" fmla="*/ 210514 w 462441"/>
              <a:gd name="connsiteY43" fmla="*/ 216706 h 550823"/>
              <a:gd name="connsiteX44" fmla="*/ 207930 w 462441"/>
              <a:gd name="connsiteY44" fmla="*/ 208973 h 550823"/>
              <a:gd name="connsiteX45" fmla="*/ 201470 w 462441"/>
              <a:gd name="connsiteY45" fmla="*/ 203818 h 550823"/>
              <a:gd name="connsiteX46" fmla="*/ 191134 w 462441"/>
              <a:gd name="connsiteY46" fmla="*/ 199952 h 550823"/>
              <a:gd name="connsiteX47" fmla="*/ 180798 w 462441"/>
              <a:gd name="connsiteY47" fmla="*/ 197374 h 550823"/>
              <a:gd name="connsiteX48" fmla="*/ 152374 w 462441"/>
              <a:gd name="connsiteY48" fmla="*/ 188353 h 550823"/>
              <a:gd name="connsiteX49" fmla="*/ 135578 w 462441"/>
              <a:gd name="connsiteY49" fmla="*/ 176754 h 550823"/>
              <a:gd name="connsiteX50" fmla="*/ 127826 w 462441"/>
              <a:gd name="connsiteY50" fmla="*/ 162578 h 550823"/>
              <a:gd name="connsiteX51" fmla="*/ 126534 w 462441"/>
              <a:gd name="connsiteY51" fmla="*/ 149690 h 550823"/>
              <a:gd name="connsiteX52" fmla="*/ 129118 w 462441"/>
              <a:gd name="connsiteY52" fmla="*/ 134225 h 550823"/>
              <a:gd name="connsiteX53" fmla="*/ 136870 w 462441"/>
              <a:gd name="connsiteY53" fmla="*/ 121338 h 550823"/>
              <a:gd name="connsiteX54" fmla="*/ 149790 w 462441"/>
              <a:gd name="connsiteY54" fmla="*/ 112316 h 550823"/>
              <a:gd name="connsiteX55" fmla="*/ 166586 w 462441"/>
              <a:gd name="connsiteY55" fmla="*/ 107161 h 550823"/>
              <a:gd name="connsiteX56" fmla="*/ 183407 w 462441"/>
              <a:gd name="connsiteY56" fmla="*/ 0 h 550823"/>
              <a:gd name="connsiteX57" fmla="*/ 365521 w 462441"/>
              <a:gd name="connsiteY57" fmla="*/ 181908 h 550823"/>
              <a:gd name="connsiteX58" fmla="*/ 328065 w 462441"/>
              <a:gd name="connsiteY58" fmla="*/ 294150 h 550823"/>
              <a:gd name="connsiteX59" fmla="*/ 321607 w 462441"/>
              <a:gd name="connsiteY59" fmla="*/ 300600 h 550823"/>
              <a:gd name="connsiteX60" fmla="*/ 288026 w 462441"/>
              <a:gd name="connsiteY60" fmla="*/ 290279 h 550823"/>
              <a:gd name="connsiteX61" fmla="*/ 293192 w 462441"/>
              <a:gd name="connsiteY61" fmla="*/ 285119 h 550823"/>
              <a:gd name="connsiteX62" fmla="*/ 334523 w 462441"/>
              <a:gd name="connsiteY62" fmla="*/ 181908 h 550823"/>
              <a:gd name="connsiteX63" fmla="*/ 183407 w 462441"/>
              <a:gd name="connsiteY63" fmla="*/ 32253 h 550823"/>
              <a:gd name="connsiteX64" fmla="*/ 32290 w 462441"/>
              <a:gd name="connsiteY64" fmla="*/ 181908 h 550823"/>
              <a:gd name="connsiteX65" fmla="*/ 183407 w 462441"/>
              <a:gd name="connsiteY65" fmla="*/ 332854 h 550823"/>
              <a:gd name="connsiteX66" fmla="*/ 238945 w 462441"/>
              <a:gd name="connsiteY66" fmla="*/ 322533 h 550823"/>
              <a:gd name="connsiteX67" fmla="*/ 250569 w 462441"/>
              <a:gd name="connsiteY67" fmla="*/ 352206 h 550823"/>
              <a:gd name="connsiteX68" fmla="*/ 183407 w 462441"/>
              <a:gd name="connsiteY68" fmla="*/ 365107 h 550823"/>
              <a:gd name="connsiteX69" fmla="*/ 0 w 462441"/>
              <a:gd name="connsiteY69" fmla="*/ 181908 h 550823"/>
              <a:gd name="connsiteX70" fmla="*/ 183407 w 462441"/>
              <a:gd name="connsiteY70" fmla="*/ 0 h 550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462441" h="550823">
                <a:moveTo>
                  <a:pt x="251911" y="300494"/>
                </a:moveTo>
                <a:lnTo>
                  <a:pt x="462441" y="354689"/>
                </a:lnTo>
                <a:lnTo>
                  <a:pt x="370738" y="550823"/>
                </a:lnTo>
                <a:lnTo>
                  <a:pt x="341031" y="488886"/>
                </a:lnTo>
                <a:cubicBezTo>
                  <a:pt x="341031" y="488886"/>
                  <a:pt x="174416" y="568888"/>
                  <a:pt x="47839" y="348237"/>
                </a:cubicBezTo>
                <a:cubicBezTo>
                  <a:pt x="186040" y="432110"/>
                  <a:pt x="285493" y="370173"/>
                  <a:pt x="285493" y="370173"/>
                </a:cubicBezTo>
                <a:close/>
                <a:moveTo>
                  <a:pt x="166586" y="92985"/>
                </a:moveTo>
                <a:lnTo>
                  <a:pt x="196302" y="92985"/>
                </a:lnTo>
                <a:lnTo>
                  <a:pt x="196302" y="109739"/>
                </a:lnTo>
                <a:cubicBezTo>
                  <a:pt x="200178" y="111028"/>
                  <a:pt x="204054" y="112316"/>
                  <a:pt x="207930" y="114894"/>
                </a:cubicBezTo>
                <a:lnTo>
                  <a:pt x="207930" y="108450"/>
                </a:lnTo>
                <a:lnTo>
                  <a:pt x="237645" y="108450"/>
                </a:lnTo>
                <a:lnTo>
                  <a:pt x="237645" y="152268"/>
                </a:lnTo>
                <a:lnTo>
                  <a:pt x="207930" y="152268"/>
                </a:lnTo>
                <a:cubicBezTo>
                  <a:pt x="205346" y="149690"/>
                  <a:pt x="202762" y="147113"/>
                  <a:pt x="200178" y="145824"/>
                </a:cubicBezTo>
                <a:cubicBezTo>
                  <a:pt x="198886" y="143246"/>
                  <a:pt x="196302" y="141958"/>
                  <a:pt x="193718" y="140669"/>
                </a:cubicBezTo>
                <a:cubicBezTo>
                  <a:pt x="191134" y="139380"/>
                  <a:pt x="188550" y="138091"/>
                  <a:pt x="184674" y="138091"/>
                </a:cubicBezTo>
                <a:cubicBezTo>
                  <a:pt x="182090" y="136803"/>
                  <a:pt x="178214" y="136803"/>
                  <a:pt x="174338" y="136803"/>
                </a:cubicBezTo>
                <a:cubicBezTo>
                  <a:pt x="167878" y="136803"/>
                  <a:pt x="164002" y="138091"/>
                  <a:pt x="160126" y="140669"/>
                </a:cubicBezTo>
                <a:cubicBezTo>
                  <a:pt x="157542" y="143246"/>
                  <a:pt x="156250" y="147113"/>
                  <a:pt x="156250" y="149690"/>
                </a:cubicBezTo>
                <a:cubicBezTo>
                  <a:pt x="156250" y="158712"/>
                  <a:pt x="165294" y="165155"/>
                  <a:pt x="185966" y="167733"/>
                </a:cubicBezTo>
                <a:cubicBezTo>
                  <a:pt x="197594" y="170310"/>
                  <a:pt x="207930" y="172888"/>
                  <a:pt x="214389" y="176754"/>
                </a:cubicBezTo>
                <a:cubicBezTo>
                  <a:pt x="222141" y="180620"/>
                  <a:pt x="227309" y="185775"/>
                  <a:pt x="231185" y="190930"/>
                </a:cubicBezTo>
                <a:cubicBezTo>
                  <a:pt x="235061" y="196085"/>
                  <a:pt x="237645" y="199952"/>
                  <a:pt x="238937" y="205107"/>
                </a:cubicBezTo>
                <a:cubicBezTo>
                  <a:pt x="240229" y="210262"/>
                  <a:pt x="240229" y="214128"/>
                  <a:pt x="240229" y="216706"/>
                </a:cubicBezTo>
                <a:cubicBezTo>
                  <a:pt x="240229" y="221861"/>
                  <a:pt x="238937" y="227016"/>
                  <a:pt x="237645" y="232171"/>
                </a:cubicBezTo>
                <a:cubicBezTo>
                  <a:pt x="235061" y="237326"/>
                  <a:pt x="232477" y="241192"/>
                  <a:pt x="227309" y="245058"/>
                </a:cubicBezTo>
                <a:cubicBezTo>
                  <a:pt x="223433" y="248924"/>
                  <a:pt x="219557" y="251502"/>
                  <a:pt x="214389" y="254079"/>
                </a:cubicBezTo>
                <a:cubicBezTo>
                  <a:pt x="207930" y="256657"/>
                  <a:pt x="202762" y="257946"/>
                  <a:pt x="196302" y="257946"/>
                </a:cubicBezTo>
                <a:lnTo>
                  <a:pt x="196302" y="272122"/>
                </a:lnTo>
                <a:lnTo>
                  <a:pt x="166586" y="272122"/>
                </a:lnTo>
                <a:lnTo>
                  <a:pt x="166586" y="254079"/>
                </a:lnTo>
                <a:cubicBezTo>
                  <a:pt x="164002" y="254079"/>
                  <a:pt x="162710" y="252791"/>
                  <a:pt x="161418" y="252791"/>
                </a:cubicBezTo>
                <a:cubicBezTo>
                  <a:pt x="160126" y="251502"/>
                  <a:pt x="158834" y="251502"/>
                  <a:pt x="157542" y="250213"/>
                </a:cubicBezTo>
                <a:lnTo>
                  <a:pt x="157542" y="256657"/>
                </a:lnTo>
                <a:lnTo>
                  <a:pt x="127826" y="256657"/>
                </a:lnTo>
                <a:lnTo>
                  <a:pt x="127826" y="212839"/>
                </a:lnTo>
                <a:lnTo>
                  <a:pt x="157542" y="212839"/>
                </a:lnTo>
                <a:cubicBezTo>
                  <a:pt x="160126" y="215417"/>
                  <a:pt x="162710" y="217994"/>
                  <a:pt x="165294" y="219283"/>
                </a:cubicBezTo>
                <a:cubicBezTo>
                  <a:pt x="167878" y="221861"/>
                  <a:pt x="170462" y="223149"/>
                  <a:pt x="173046" y="224438"/>
                </a:cubicBezTo>
                <a:cubicBezTo>
                  <a:pt x="175630" y="225727"/>
                  <a:pt x="178214" y="227016"/>
                  <a:pt x="180798" y="227016"/>
                </a:cubicBezTo>
                <a:cubicBezTo>
                  <a:pt x="184674" y="228304"/>
                  <a:pt x="188550" y="228304"/>
                  <a:pt x="192426" y="228304"/>
                </a:cubicBezTo>
                <a:cubicBezTo>
                  <a:pt x="197594" y="228304"/>
                  <a:pt x="201470" y="227016"/>
                  <a:pt x="205346" y="225727"/>
                </a:cubicBezTo>
                <a:cubicBezTo>
                  <a:pt x="209222" y="223149"/>
                  <a:pt x="210514" y="220572"/>
                  <a:pt x="210514" y="216706"/>
                </a:cubicBezTo>
                <a:cubicBezTo>
                  <a:pt x="210514" y="214128"/>
                  <a:pt x="210514" y="211550"/>
                  <a:pt x="207930" y="208973"/>
                </a:cubicBezTo>
                <a:cubicBezTo>
                  <a:pt x="206638" y="206395"/>
                  <a:pt x="204054" y="205107"/>
                  <a:pt x="201470" y="203818"/>
                </a:cubicBezTo>
                <a:cubicBezTo>
                  <a:pt x="197594" y="201240"/>
                  <a:pt x="195010" y="199952"/>
                  <a:pt x="191134" y="199952"/>
                </a:cubicBezTo>
                <a:cubicBezTo>
                  <a:pt x="188550" y="198663"/>
                  <a:pt x="184674" y="197374"/>
                  <a:pt x="180798" y="197374"/>
                </a:cubicBezTo>
                <a:cubicBezTo>
                  <a:pt x="169170" y="196085"/>
                  <a:pt x="158834" y="192219"/>
                  <a:pt x="152374" y="188353"/>
                </a:cubicBezTo>
                <a:cubicBezTo>
                  <a:pt x="144622" y="184487"/>
                  <a:pt x="139454" y="180620"/>
                  <a:pt x="135578" y="176754"/>
                </a:cubicBezTo>
                <a:cubicBezTo>
                  <a:pt x="131702" y="171599"/>
                  <a:pt x="129118" y="167733"/>
                  <a:pt x="127826" y="162578"/>
                </a:cubicBezTo>
                <a:cubicBezTo>
                  <a:pt x="126534" y="157423"/>
                  <a:pt x="126534" y="153557"/>
                  <a:pt x="126534" y="149690"/>
                </a:cubicBezTo>
                <a:cubicBezTo>
                  <a:pt x="126534" y="144535"/>
                  <a:pt x="126534" y="139380"/>
                  <a:pt x="129118" y="134225"/>
                </a:cubicBezTo>
                <a:cubicBezTo>
                  <a:pt x="130410" y="129070"/>
                  <a:pt x="134286" y="125204"/>
                  <a:pt x="136870" y="121338"/>
                </a:cubicBezTo>
                <a:cubicBezTo>
                  <a:pt x="140746" y="117471"/>
                  <a:pt x="144622" y="114894"/>
                  <a:pt x="149790" y="112316"/>
                </a:cubicBezTo>
                <a:cubicBezTo>
                  <a:pt x="154958" y="109739"/>
                  <a:pt x="160126" y="108450"/>
                  <a:pt x="166586" y="107161"/>
                </a:cubicBezTo>
                <a:close/>
                <a:moveTo>
                  <a:pt x="183407" y="0"/>
                </a:moveTo>
                <a:cubicBezTo>
                  <a:pt x="284151" y="0"/>
                  <a:pt x="365521" y="81278"/>
                  <a:pt x="365521" y="181908"/>
                </a:cubicBezTo>
                <a:cubicBezTo>
                  <a:pt x="365521" y="224483"/>
                  <a:pt x="351314" y="263187"/>
                  <a:pt x="328065" y="294150"/>
                </a:cubicBezTo>
                <a:cubicBezTo>
                  <a:pt x="325482" y="296730"/>
                  <a:pt x="324190" y="299310"/>
                  <a:pt x="321607" y="300600"/>
                </a:cubicBezTo>
                <a:lnTo>
                  <a:pt x="288026" y="290279"/>
                </a:lnTo>
                <a:cubicBezTo>
                  <a:pt x="289317" y="288989"/>
                  <a:pt x="291900" y="286409"/>
                  <a:pt x="293192" y="285119"/>
                </a:cubicBezTo>
                <a:cubicBezTo>
                  <a:pt x="319024" y="258026"/>
                  <a:pt x="334523" y="221902"/>
                  <a:pt x="334523" y="181908"/>
                </a:cubicBezTo>
                <a:cubicBezTo>
                  <a:pt x="334523" y="99340"/>
                  <a:pt x="266069" y="32253"/>
                  <a:pt x="183407" y="32253"/>
                </a:cubicBezTo>
                <a:cubicBezTo>
                  <a:pt x="100745" y="32253"/>
                  <a:pt x="32290" y="99340"/>
                  <a:pt x="32290" y="181908"/>
                </a:cubicBezTo>
                <a:cubicBezTo>
                  <a:pt x="32290" y="265767"/>
                  <a:pt x="100745" y="332854"/>
                  <a:pt x="183407" y="332854"/>
                </a:cubicBezTo>
                <a:cubicBezTo>
                  <a:pt x="202780" y="332854"/>
                  <a:pt x="220863" y="328983"/>
                  <a:pt x="238945" y="322533"/>
                </a:cubicBezTo>
                <a:lnTo>
                  <a:pt x="250569" y="352206"/>
                </a:lnTo>
                <a:cubicBezTo>
                  <a:pt x="229904" y="359946"/>
                  <a:pt x="206655" y="365107"/>
                  <a:pt x="183407" y="365107"/>
                </a:cubicBezTo>
                <a:cubicBezTo>
                  <a:pt x="82662" y="365107"/>
                  <a:pt x="0" y="282539"/>
                  <a:pt x="0" y="181908"/>
                </a:cubicBezTo>
                <a:cubicBezTo>
                  <a:pt x="0" y="81278"/>
                  <a:pt x="82662" y="0"/>
                  <a:pt x="183407" y="0"/>
                </a:cubicBez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8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1" name="îṧlïḍe"/>
          <p:cNvGrpSpPr/>
          <p:nvPr/>
        </p:nvGrpSpPr>
        <p:grpSpPr>
          <a:xfrm>
            <a:off x="5135614" y="3516247"/>
            <a:ext cx="7056386" cy="954928"/>
            <a:chOff x="5134027" y="1691495"/>
            <a:chExt cx="7056386" cy="954928"/>
          </a:xfrm>
        </p:grpSpPr>
        <p:sp>
          <p:nvSpPr>
            <p:cNvPr id="22" name="iSḷíďè"/>
            <p:cNvSpPr/>
            <p:nvPr/>
          </p:nvSpPr>
          <p:spPr>
            <a:xfrm>
              <a:off x="5134027" y="1691495"/>
              <a:ext cx="7056386" cy="954928"/>
            </a:xfrm>
            <a:prstGeom prst="roundRect">
              <a:avLst>
                <a:gd name="adj" fmla="val 7847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3" name="ïṩ1ïďe"/>
            <p:cNvSpPr/>
            <p:nvPr/>
          </p:nvSpPr>
          <p:spPr>
            <a:xfrm>
              <a:off x="5570406" y="1968914"/>
              <a:ext cx="1304055" cy="40009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en-US" altLang="zh-CN" b="1" dirty="0">
                  <a:cs typeface="+mn-ea"/>
                  <a:sym typeface="+mn-lt"/>
                </a:rPr>
                <a:t>…text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24" name="iṡļïḑe"/>
            <p:cNvSpPr/>
            <p:nvPr/>
          </p:nvSpPr>
          <p:spPr>
            <a:xfrm rot="5400000">
              <a:off x="6743944" y="2150959"/>
              <a:ext cx="693175" cy="36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5" name="íSľïḑé"/>
            <p:cNvSpPr/>
            <p:nvPr/>
          </p:nvSpPr>
          <p:spPr bwMode="auto">
            <a:xfrm>
              <a:off x="7413969" y="1822448"/>
              <a:ext cx="4104929" cy="693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text.</a:t>
              </a:r>
              <a:endParaRPr lang="en-US" altLang="zh-CN" sz="1100" dirty="0">
                <a:cs typeface="+mn-ea"/>
                <a:sym typeface="+mn-lt"/>
              </a:endParaRP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cs typeface="+mn-ea"/>
                  <a:sym typeface="+mn-lt"/>
                </a:rPr>
                <a:t>……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  <p:sp>
        <p:nvSpPr>
          <p:cNvPr id="18" name="îšḻïḍê"/>
          <p:cNvSpPr/>
          <p:nvPr/>
        </p:nvSpPr>
        <p:spPr>
          <a:xfrm>
            <a:off x="4126272" y="5166798"/>
            <a:ext cx="580308" cy="580308"/>
          </a:xfrm>
          <a:prstGeom prst="ellipse">
            <a:avLst/>
          </a:prstGeom>
          <a:solidFill>
            <a:srgbClr val="CDBF97"/>
          </a:solidFill>
          <a:ln w="28575" cap="rnd">
            <a:solidFill>
              <a:schemeClr val="bg1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ïŝlíde"/>
          <p:cNvSpPr/>
          <p:nvPr/>
        </p:nvSpPr>
        <p:spPr>
          <a:xfrm>
            <a:off x="4282269" y="5297154"/>
            <a:ext cx="268315" cy="319596"/>
          </a:xfrm>
          <a:custGeom>
            <a:avLst/>
            <a:gdLst>
              <a:gd name="connsiteX0" fmla="*/ 251911 w 462441"/>
              <a:gd name="connsiteY0" fmla="*/ 300494 h 550823"/>
              <a:gd name="connsiteX1" fmla="*/ 462441 w 462441"/>
              <a:gd name="connsiteY1" fmla="*/ 354689 h 550823"/>
              <a:gd name="connsiteX2" fmla="*/ 370738 w 462441"/>
              <a:gd name="connsiteY2" fmla="*/ 550823 h 550823"/>
              <a:gd name="connsiteX3" fmla="*/ 341031 w 462441"/>
              <a:gd name="connsiteY3" fmla="*/ 488886 h 550823"/>
              <a:gd name="connsiteX4" fmla="*/ 47839 w 462441"/>
              <a:gd name="connsiteY4" fmla="*/ 348237 h 550823"/>
              <a:gd name="connsiteX5" fmla="*/ 285493 w 462441"/>
              <a:gd name="connsiteY5" fmla="*/ 370173 h 550823"/>
              <a:gd name="connsiteX6" fmla="*/ 166586 w 462441"/>
              <a:gd name="connsiteY6" fmla="*/ 92985 h 550823"/>
              <a:gd name="connsiteX7" fmla="*/ 196302 w 462441"/>
              <a:gd name="connsiteY7" fmla="*/ 92985 h 550823"/>
              <a:gd name="connsiteX8" fmla="*/ 196302 w 462441"/>
              <a:gd name="connsiteY8" fmla="*/ 109739 h 550823"/>
              <a:gd name="connsiteX9" fmla="*/ 207930 w 462441"/>
              <a:gd name="connsiteY9" fmla="*/ 114894 h 550823"/>
              <a:gd name="connsiteX10" fmla="*/ 207930 w 462441"/>
              <a:gd name="connsiteY10" fmla="*/ 108450 h 550823"/>
              <a:gd name="connsiteX11" fmla="*/ 237645 w 462441"/>
              <a:gd name="connsiteY11" fmla="*/ 108450 h 550823"/>
              <a:gd name="connsiteX12" fmla="*/ 237645 w 462441"/>
              <a:gd name="connsiteY12" fmla="*/ 152268 h 550823"/>
              <a:gd name="connsiteX13" fmla="*/ 207930 w 462441"/>
              <a:gd name="connsiteY13" fmla="*/ 152268 h 550823"/>
              <a:gd name="connsiteX14" fmla="*/ 200178 w 462441"/>
              <a:gd name="connsiteY14" fmla="*/ 145824 h 550823"/>
              <a:gd name="connsiteX15" fmla="*/ 193718 w 462441"/>
              <a:gd name="connsiteY15" fmla="*/ 140669 h 550823"/>
              <a:gd name="connsiteX16" fmla="*/ 184674 w 462441"/>
              <a:gd name="connsiteY16" fmla="*/ 138091 h 550823"/>
              <a:gd name="connsiteX17" fmla="*/ 174338 w 462441"/>
              <a:gd name="connsiteY17" fmla="*/ 136803 h 550823"/>
              <a:gd name="connsiteX18" fmla="*/ 160126 w 462441"/>
              <a:gd name="connsiteY18" fmla="*/ 140669 h 550823"/>
              <a:gd name="connsiteX19" fmla="*/ 156250 w 462441"/>
              <a:gd name="connsiteY19" fmla="*/ 149690 h 550823"/>
              <a:gd name="connsiteX20" fmla="*/ 185966 w 462441"/>
              <a:gd name="connsiteY20" fmla="*/ 167733 h 550823"/>
              <a:gd name="connsiteX21" fmla="*/ 214389 w 462441"/>
              <a:gd name="connsiteY21" fmla="*/ 176754 h 550823"/>
              <a:gd name="connsiteX22" fmla="*/ 231185 w 462441"/>
              <a:gd name="connsiteY22" fmla="*/ 190930 h 550823"/>
              <a:gd name="connsiteX23" fmla="*/ 238937 w 462441"/>
              <a:gd name="connsiteY23" fmla="*/ 205107 h 550823"/>
              <a:gd name="connsiteX24" fmla="*/ 240229 w 462441"/>
              <a:gd name="connsiteY24" fmla="*/ 216706 h 550823"/>
              <a:gd name="connsiteX25" fmla="*/ 237645 w 462441"/>
              <a:gd name="connsiteY25" fmla="*/ 232171 h 550823"/>
              <a:gd name="connsiteX26" fmla="*/ 227309 w 462441"/>
              <a:gd name="connsiteY26" fmla="*/ 245058 h 550823"/>
              <a:gd name="connsiteX27" fmla="*/ 214389 w 462441"/>
              <a:gd name="connsiteY27" fmla="*/ 254079 h 550823"/>
              <a:gd name="connsiteX28" fmla="*/ 196302 w 462441"/>
              <a:gd name="connsiteY28" fmla="*/ 257946 h 550823"/>
              <a:gd name="connsiteX29" fmla="*/ 196302 w 462441"/>
              <a:gd name="connsiteY29" fmla="*/ 272122 h 550823"/>
              <a:gd name="connsiteX30" fmla="*/ 166586 w 462441"/>
              <a:gd name="connsiteY30" fmla="*/ 272122 h 550823"/>
              <a:gd name="connsiteX31" fmla="*/ 166586 w 462441"/>
              <a:gd name="connsiteY31" fmla="*/ 254079 h 550823"/>
              <a:gd name="connsiteX32" fmla="*/ 161418 w 462441"/>
              <a:gd name="connsiteY32" fmla="*/ 252791 h 550823"/>
              <a:gd name="connsiteX33" fmla="*/ 157542 w 462441"/>
              <a:gd name="connsiteY33" fmla="*/ 250213 h 550823"/>
              <a:gd name="connsiteX34" fmla="*/ 157542 w 462441"/>
              <a:gd name="connsiteY34" fmla="*/ 256657 h 550823"/>
              <a:gd name="connsiteX35" fmla="*/ 127826 w 462441"/>
              <a:gd name="connsiteY35" fmla="*/ 256657 h 550823"/>
              <a:gd name="connsiteX36" fmla="*/ 127826 w 462441"/>
              <a:gd name="connsiteY36" fmla="*/ 212839 h 550823"/>
              <a:gd name="connsiteX37" fmla="*/ 157542 w 462441"/>
              <a:gd name="connsiteY37" fmla="*/ 212839 h 550823"/>
              <a:gd name="connsiteX38" fmla="*/ 165294 w 462441"/>
              <a:gd name="connsiteY38" fmla="*/ 219283 h 550823"/>
              <a:gd name="connsiteX39" fmla="*/ 173046 w 462441"/>
              <a:gd name="connsiteY39" fmla="*/ 224438 h 550823"/>
              <a:gd name="connsiteX40" fmla="*/ 180798 w 462441"/>
              <a:gd name="connsiteY40" fmla="*/ 227016 h 550823"/>
              <a:gd name="connsiteX41" fmla="*/ 192426 w 462441"/>
              <a:gd name="connsiteY41" fmla="*/ 228304 h 550823"/>
              <a:gd name="connsiteX42" fmla="*/ 205346 w 462441"/>
              <a:gd name="connsiteY42" fmla="*/ 225727 h 550823"/>
              <a:gd name="connsiteX43" fmla="*/ 210514 w 462441"/>
              <a:gd name="connsiteY43" fmla="*/ 216706 h 550823"/>
              <a:gd name="connsiteX44" fmla="*/ 207930 w 462441"/>
              <a:gd name="connsiteY44" fmla="*/ 208973 h 550823"/>
              <a:gd name="connsiteX45" fmla="*/ 201470 w 462441"/>
              <a:gd name="connsiteY45" fmla="*/ 203818 h 550823"/>
              <a:gd name="connsiteX46" fmla="*/ 191134 w 462441"/>
              <a:gd name="connsiteY46" fmla="*/ 199952 h 550823"/>
              <a:gd name="connsiteX47" fmla="*/ 180798 w 462441"/>
              <a:gd name="connsiteY47" fmla="*/ 197374 h 550823"/>
              <a:gd name="connsiteX48" fmla="*/ 152374 w 462441"/>
              <a:gd name="connsiteY48" fmla="*/ 188353 h 550823"/>
              <a:gd name="connsiteX49" fmla="*/ 135578 w 462441"/>
              <a:gd name="connsiteY49" fmla="*/ 176754 h 550823"/>
              <a:gd name="connsiteX50" fmla="*/ 127826 w 462441"/>
              <a:gd name="connsiteY50" fmla="*/ 162578 h 550823"/>
              <a:gd name="connsiteX51" fmla="*/ 126534 w 462441"/>
              <a:gd name="connsiteY51" fmla="*/ 149690 h 550823"/>
              <a:gd name="connsiteX52" fmla="*/ 129118 w 462441"/>
              <a:gd name="connsiteY52" fmla="*/ 134225 h 550823"/>
              <a:gd name="connsiteX53" fmla="*/ 136870 w 462441"/>
              <a:gd name="connsiteY53" fmla="*/ 121338 h 550823"/>
              <a:gd name="connsiteX54" fmla="*/ 149790 w 462441"/>
              <a:gd name="connsiteY54" fmla="*/ 112316 h 550823"/>
              <a:gd name="connsiteX55" fmla="*/ 166586 w 462441"/>
              <a:gd name="connsiteY55" fmla="*/ 107161 h 550823"/>
              <a:gd name="connsiteX56" fmla="*/ 183407 w 462441"/>
              <a:gd name="connsiteY56" fmla="*/ 0 h 550823"/>
              <a:gd name="connsiteX57" fmla="*/ 365521 w 462441"/>
              <a:gd name="connsiteY57" fmla="*/ 181908 h 550823"/>
              <a:gd name="connsiteX58" fmla="*/ 328065 w 462441"/>
              <a:gd name="connsiteY58" fmla="*/ 294150 h 550823"/>
              <a:gd name="connsiteX59" fmla="*/ 321607 w 462441"/>
              <a:gd name="connsiteY59" fmla="*/ 300600 h 550823"/>
              <a:gd name="connsiteX60" fmla="*/ 288026 w 462441"/>
              <a:gd name="connsiteY60" fmla="*/ 290279 h 550823"/>
              <a:gd name="connsiteX61" fmla="*/ 293192 w 462441"/>
              <a:gd name="connsiteY61" fmla="*/ 285119 h 550823"/>
              <a:gd name="connsiteX62" fmla="*/ 334523 w 462441"/>
              <a:gd name="connsiteY62" fmla="*/ 181908 h 550823"/>
              <a:gd name="connsiteX63" fmla="*/ 183407 w 462441"/>
              <a:gd name="connsiteY63" fmla="*/ 32253 h 550823"/>
              <a:gd name="connsiteX64" fmla="*/ 32290 w 462441"/>
              <a:gd name="connsiteY64" fmla="*/ 181908 h 550823"/>
              <a:gd name="connsiteX65" fmla="*/ 183407 w 462441"/>
              <a:gd name="connsiteY65" fmla="*/ 332854 h 550823"/>
              <a:gd name="connsiteX66" fmla="*/ 238945 w 462441"/>
              <a:gd name="connsiteY66" fmla="*/ 322533 h 550823"/>
              <a:gd name="connsiteX67" fmla="*/ 250569 w 462441"/>
              <a:gd name="connsiteY67" fmla="*/ 352206 h 550823"/>
              <a:gd name="connsiteX68" fmla="*/ 183407 w 462441"/>
              <a:gd name="connsiteY68" fmla="*/ 365107 h 550823"/>
              <a:gd name="connsiteX69" fmla="*/ 0 w 462441"/>
              <a:gd name="connsiteY69" fmla="*/ 181908 h 550823"/>
              <a:gd name="connsiteX70" fmla="*/ 183407 w 462441"/>
              <a:gd name="connsiteY70" fmla="*/ 0 h 550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462441" h="550823">
                <a:moveTo>
                  <a:pt x="251911" y="300494"/>
                </a:moveTo>
                <a:lnTo>
                  <a:pt x="462441" y="354689"/>
                </a:lnTo>
                <a:lnTo>
                  <a:pt x="370738" y="550823"/>
                </a:lnTo>
                <a:lnTo>
                  <a:pt x="341031" y="488886"/>
                </a:lnTo>
                <a:cubicBezTo>
                  <a:pt x="341031" y="488886"/>
                  <a:pt x="174416" y="568888"/>
                  <a:pt x="47839" y="348237"/>
                </a:cubicBezTo>
                <a:cubicBezTo>
                  <a:pt x="186040" y="432110"/>
                  <a:pt x="285493" y="370173"/>
                  <a:pt x="285493" y="370173"/>
                </a:cubicBezTo>
                <a:close/>
                <a:moveTo>
                  <a:pt x="166586" y="92985"/>
                </a:moveTo>
                <a:lnTo>
                  <a:pt x="196302" y="92985"/>
                </a:lnTo>
                <a:lnTo>
                  <a:pt x="196302" y="109739"/>
                </a:lnTo>
                <a:cubicBezTo>
                  <a:pt x="200178" y="111028"/>
                  <a:pt x="204054" y="112316"/>
                  <a:pt x="207930" y="114894"/>
                </a:cubicBezTo>
                <a:lnTo>
                  <a:pt x="207930" y="108450"/>
                </a:lnTo>
                <a:lnTo>
                  <a:pt x="237645" y="108450"/>
                </a:lnTo>
                <a:lnTo>
                  <a:pt x="237645" y="152268"/>
                </a:lnTo>
                <a:lnTo>
                  <a:pt x="207930" y="152268"/>
                </a:lnTo>
                <a:cubicBezTo>
                  <a:pt x="205346" y="149690"/>
                  <a:pt x="202762" y="147113"/>
                  <a:pt x="200178" y="145824"/>
                </a:cubicBezTo>
                <a:cubicBezTo>
                  <a:pt x="198886" y="143246"/>
                  <a:pt x="196302" y="141958"/>
                  <a:pt x="193718" y="140669"/>
                </a:cubicBezTo>
                <a:cubicBezTo>
                  <a:pt x="191134" y="139380"/>
                  <a:pt x="188550" y="138091"/>
                  <a:pt x="184674" y="138091"/>
                </a:cubicBezTo>
                <a:cubicBezTo>
                  <a:pt x="182090" y="136803"/>
                  <a:pt x="178214" y="136803"/>
                  <a:pt x="174338" y="136803"/>
                </a:cubicBezTo>
                <a:cubicBezTo>
                  <a:pt x="167878" y="136803"/>
                  <a:pt x="164002" y="138091"/>
                  <a:pt x="160126" y="140669"/>
                </a:cubicBezTo>
                <a:cubicBezTo>
                  <a:pt x="157542" y="143246"/>
                  <a:pt x="156250" y="147113"/>
                  <a:pt x="156250" y="149690"/>
                </a:cubicBezTo>
                <a:cubicBezTo>
                  <a:pt x="156250" y="158712"/>
                  <a:pt x="165294" y="165155"/>
                  <a:pt x="185966" y="167733"/>
                </a:cubicBezTo>
                <a:cubicBezTo>
                  <a:pt x="197594" y="170310"/>
                  <a:pt x="207930" y="172888"/>
                  <a:pt x="214389" y="176754"/>
                </a:cubicBezTo>
                <a:cubicBezTo>
                  <a:pt x="222141" y="180620"/>
                  <a:pt x="227309" y="185775"/>
                  <a:pt x="231185" y="190930"/>
                </a:cubicBezTo>
                <a:cubicBezTo>
                  <a:pt x="235061" y="196085"/>
                  <a:pt x="237645" y="199952"/>
                  <a:pt x="238937" y="205107"/>
                </a:cubicBezTo>
                <a:cubicBezTo>
                  <a:pt x="240229" y="210262"/>
                  <a:pt x="240229" y="214128"/>
                  <a:pt x="240229" y="216706"/>
                </a:cubicBezTo>
                <a:cubicBezTo>
                  <a:pt x="240229" y="221861"/>
                  <a:pt x="238937" y="227016"/>
                  <a:pt x="237645" y="232171"/>
                </a:cubicBezTo>
                <a:cubicBezTo>
                  <a:pt x="235061" y="237326"/>
                  <a:pt x="232477" y="241192"/>
                  <a:pt x="227309" y="245058"/>
                </a:cubicBezTo>
                <a:cubicBezTo>
                  <a:pt x="223433" y="248924"/>
                  <a:pt x="219557" y="251502"/>
                  <a:pt x="214389" y="254079"/>
                </a:cubicBezTo>
                <a:cubicBezTo>
                  <a:pt x="207930" y="256657"/>
                  <a:pt x="202762" y="257946"/>
                  <a:pt x="196302" y="257946"/>
                </a:cubicBezTo>
                <a:lnTo>
                  <a:pt x="196302" y="272122"/>
                </a:lnTo>
                <a:lnTo>
                  <a:pt x="166586" y="272122"/>
                </a:lnTo>
                <a:lnTo>
                  <a:pt x="166586" y="254079"/>
                </a:lnTo>
                <a:cubicBezTo>
                  <a:pt x="164002" y="254079"/>
                  <a:pt x="162710" y="252791"/>
                  <a:pt x="161418" y="252791"/>
                </a:cubicBezTo>
                <a:cubicBezTo>
                  <a:pt x="160126" y="251502"/>
                  <a:pt x="158834" y="251502"/>
                  <a:pt x="157542" y="250213"/>
                </a:cubicBezTo>
                <a:lnTo>
                  <a:pt x="157542" y="256657"/>
                </a:lnTo>
                <a:lnTo>
                  <a:pt x="127826" y="256657"/>
                </a:lnTo>
                <a:lnTo>
                  <a:pt x="127826" y="212839"/>
                </a:lnTo>
                <a:lnTo>
                  <a:pt x="157542" y="212839"/>
                </a:lnTo>
                <a:cubicBezTo>
                  <a:pt x="160126" y="215417"/>
                  <a:pt x="162710" y="217994"/>
                  <a:pt x="165294" y="219283"/>
                </a:cubicBezTo>
                <a:cubicBezTo>
                  <a:pt x="167878" y="221861"/>
                  <a:pt x="170462" y="223149"/>
                  <a:pt x="173046" y="224438"/>
                </a:cubicBezTo>
                <a:cubicBezTo>
                  <a:pt x="175630" y="225727"/>
                  <a:pt x="178214" y="227016"/>
                  <a:pt x="180798" y="227016"/>
                </a:cubicBezTo>
                <a:cubicBezTo>
                  <a:pt x="184674" y="228304"/>
                  <a:pt x="188550" y="228304"/>
                  <a:pt x="192426" y="228304"/>
                </a:cubicBezTo>
                <a:cubicBezTo>
                  <a:pt x="197594" y="228304"/>
                  <a:pt x="201470" y="227016"/>
                  <a:pt x="205346" y="225727"/>
                </a:cubicBezTo>
                <a:cubicBezTo>
                  <a:pt x="209222" y="223149"/>
                  <a:pt x="210514" y="220572"/>
                  <a:pt x="210514" y="216706"/>
                </a:cubicBezTo>
                <a:cubicBezTo>
                  <a:pt x="210514" y="214128"/>
                  <a:pt x="210514" y="211550"/>
                  <a:pt x="207930" y="208973"/>
                </a:cubicBezTo>
                <a:cubicBezTo>
                  <a:pt x="206638" y="206395"/>
                  <a:pt x="204054" y="205107"/>
                  <a:pt x="201470" y="203818"/>
                </a:cubicBezTo>
                <a:cubicBezTo>
                  <a:pt x="197594" y="201240"/>
                  <a:pt x="195010" y="199952"/>
                  <a:pt x="191134" y="199952"/>
                </a:cubicBezTo>
                <a:cubicBezTo>
                  <a:pt x="188550" y="198663"/>
                  <a:pt x="184674" y="197374"/>
                  <a:pt x="180798" y="197374"/>
                </a:cubicBezTo>
                <a:cubicBezTo>
                  <a:pt x="169170" y="196085"/>
                  <a:pt x="158834" y="192219"/>
                  <a:pt x="152374" y="188353"/>
                </a:cubicBezTo>
                <a:cubicBezTo>
                  <a:pt x="144622" y="184487"/>
                  <a:pt x="139454" y="180620"/>
                  <a:pt x="135578" y="176754"/>
                </a:cubicBezTo>
                <a:cubicBezTo>
                  <a:pt x="131702" y="171599"/>
                  <a:pt x="129118" y="167733"/>
                  <a:pt x="127826" y="162578"/>
                </a:cubicBezTo>
                <a:cubicBezTo>
                  <a:pt x="126534" y="157423"/>
                  <a:pt x="126534" y="153557"/>
                  <a:pt x="126534" y="149690"/>
                </a:cubicBezTo>
                <a:cubicBezTo>
                  <a:pt x="126534" y="144535"/>
                  <a:pt x="126534" y="139380"/>
                  <a:pt x="129118" y="134225"/>
                </a:cubicBezTo>
                <a:cubicBezTo>
                  <a:pt x="130410" y="129070"/>
                  <a:pt x="134286" y="125204"/>
                  <a:pt x="136870" y="121338"/>
                </a:cubicBezTo>
                <a:cubicBezTo>
                  <a:pt x="140746" y="117471"/>
                  <a:pt x="144622" y="114894"/>
                  <a:pt x="149790" y="112316"/>
                </a:cubicBezTo>
                <a:cubicBezTo>
                  <a:pt x="154958" y="109739"/>
                  <a:pt x="160126" y="108450"/>
                  <a:pt x="166586" y="107161"/>
                </a:cubicBezTo>
                <a:close/>
                <a:moveTo>
                  <a:pt x="183407" y="0"/>
                </a:moveTo>
                <a:cubicBezTo>
                  <a:pt x="284151" y="0"/>
                  <a:pt x="365521" y="81278"/>
                  <a:pt x="365521" y="181908"/>
                </a:cubicBezTo>
                <a:cubicBezTo>
                  <a:pt x="365521" y="224483"/>
                  <a:pt x="351314" y="263187"/>
                  <a:pt x="328065" y="294150"/>
                </a:cubicBezTo>
                <a:cubicBezTo>
                  <a:pt x="325482" y="296730"/>
                  <a:pt x="324190" y="299310"/>
                  <a:pt x="321607" y="300600"/>
                </a:cubicBezTo>
                <a:lnTo>
                  <a:pt x="288026" y="290279"/>
                </a:lnTo>
                <a:cubicBezTo>
                  <a:pt x="289317" y="288989"/>
                  <a:pt x="291900" y="286409"/>
                  <a:pt x="293192" y="285119"/>
                </a:cubicBezTo>
                <a:cubicBezTo>
                  <a:pt x="319024" y="258026"/>
                  <a:pt x="334523" y="221902"/>
                  <a:pt x="334523" y="181908"/>
                </a:cubicBezTo>
                <a:cubicBezTo>
                  <a:pt x="334523" y="99340"/>
                  <a:pt x="266069" y="32253"/>
                  <a:pt x="183407" y="32253"/>
                </a:cubicBezTo>
                <a:cubicBezTo>
                  <a:pt x="100745" y="32253"/>
                  <a:pt x="32290" y="99340"/>
                  <a:pt x="32290" y="181908"/>
                </a:cubicBezTo>
                <a:cubicBezTo>
                  <a:pt x="32290" y="265767"/>
                  <a:pt x="100745" y="332854"/>
                  <a:pt x="183407" y="332854"/>
                </a:cubicBezTo>
                <a:cubicBezTo>
                  <a:pt x="202780" y="332854"/>
                  <a:pt x="220863" y="328983"/>
                  <a:pt x="238945" y="322533"/>
                </a:cubicBezTo>
                <a:lnTo>
                  <a:pt x="250569" y="352206"/>
                </a:lnTo>
                <a:cubicBezTo>
                  <a:pt x="229904" y="359946"/>
                  <a:pt x="206655" y="365107"/>
                  <a:pt x="183407" y="365107"/>
                </a:cubicBezTo>
                <a:cubicBezTo>
                  <a:pt x="82662" y="365107"/>
                  <a:pt x="0" y="282539"/>
                  <a:pt x="0" y="181908"/>
                </a:cubicBezTo>
                <a:cubicBezTo>
                  <a:pt x="0" y="81278"/>
                  <a:pt x="82662" y="0"/>
                  <a:pt x="183407" y="0"/>
                </a:cubicBez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8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3" name="iṩľiḋe"/>
          <p:cNvGrpSpPr/>
          <p:nvPr/>
        </p:nvGrpSpPr>
        <p:grpSpPr>
          <a:xfrm>
            <a:off x="5135614" y="4979488"/>
            <a:ext cx="7056386" cy="954928"/>
            <a:chOff x="5134027" y="1691495"/>
            <a:chExt cx="7056386" cy="954928"/>
          </a:xfrm>
        </p:grpSpPr>
        <p:sp>
          <p:nvSpPr>
            <p:cNvPr id="14" name="ïŝ1ïdè"/>
            <p:cNvSpPr/>
            <p:nvPr/>
          </p:nvSpPr>
          <p:spPr>
            <a:xfrm>
              <a:off x="5134027" y="1691495"/>
              <a:ext cx="7056386" cy="954928"/>
            </a:xfrm>
            <a:prstGeom prst="roundRect">
              <a:avLst>
                <a:gd name="adj" fmla="val 7847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5" name="í$ḷiďe"/>
            <p:cNvSpPr/>
            <p:nvPr/>
          </p:nvSpPr>
          <p:spPr>
            <a:xfrm>
              <a:off x="5570406" y="1968914"/>
              <a:ext cx="1304055" cy="40009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en-US" altLang="zh-CN" b="1" dirty="0">
                  <a:cs typeface="+mn-ea"/>
                  <a:sym typeface="+mn-lt"/>
                </a:rPr>
                <a:t>…text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16" name="ïŝ1ïḋe"/>
            <p:cNvSpPr/>
            <p:nvPr/>
          </p:nvSpPr>
          <p:spPr>
            <a:xfrm rot="5400000">
              <a:off x="6743944" y="2150959"/>
              <a:ext cx="693175" cy="36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7" name="îsļiḑe"/>
            <p:cNvSpPr/>
            <p:nvPr/>
          </p:nvSpPr>
          <p:spPr bwMode="auto">
            <a:xfrm>
              <a:off x="7413969" y="1822448"/>
              <a:ext cx="4104929" cy="693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text.</a:t>
              </a:r>
              <a:endParaRPr lang="en-US" altLang="zh-CN" sz="1100" dirty="0">
                <a:cs typeface="+mn-ea"/>
                <a:sym typeface="+mn-lt"/>
              </a:endParaRP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cs typeface="+mn-ea"/>
                  <a:sym typeface="+mn-lt"/>
                </a:rPr>
                <a:t>……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4" grpId="0" animBg="1"/>
      <p:bldP spid="35" grpId="0" animBg="1"/>
      <p:bldP spid="26" grpId="0" animBg="1"/>
      <p:bldP spid="27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1277816" y="-4314092"/>
            <a:ext cx="14747631" cy="5509846"/>
          </a:xfrm>
          <a:prstGeom prst="ellipse">
            <a:avLst/>
          </a:prstGeom>
          <a:noFill/>
          <a:ln>
            <a:solidFill>
              <a:srgbClr val="CDBF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TextBox 507"/>
          <p:cNvSpPr txBox="1"/>
          <p:nvPr/>
        </p:nvSpPr>
        <p:spPr>
          <a:xfrm>
            <a:off x="4857508" y="490122"/>
            <a:ext cx="2476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Power point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5" name="ïṣlîḑê"/>
          <p:cNvSpPr/>
          <p:nvPr/>
        </p:nvSpPr>
        <p:spPr>
          <a:xfrm>
            <a:off x="1146504" y="2256506"/>
            <a:ext cx="4521583" cy="1595149"/>
          </a:xfrm>
          <a:prstGeom prst="roundRect">
            <a:avLst>
              <a:gd name="adj" fmla="val 0"/>
            </a:avLst>
          </a:prstGeom>
          <a:solidFill>
            <a:srgbClr val="3E53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6" name="iṣļïḍé"/>
          <p:cNvSpPr/>
          <p:nvPr/>
        </p:nvSpPr>
        <p:spPr>
          <a:xfrm>
            <a:off x="1300707" y="2256506"/>
            <a:ext cx="4728391" cy="159514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7" name="íŝḻiďé"/>
          <p:cNvSpPr/>
          <p:nvPr/>
        </p:nvSpPr>
        <p:spPr>
          <a:xfrm>
            <a:off x="1545637" y="2739861"/>
            <a:ext cx="628439" cy="628439"/>
          </a:xfrm>
          <a:custGeom>
            <a:avLst/>
            <a:gdLst>
              <a:gd name="connsiteX0" fmla="*/ 102452 w 338138"/>
              <a:gd name="connsiteY0" fmla="*/ 116974 h 338138"/>
              <a:gd name="connsiteX1" fmla="*/ 158700 w 338138"/>
              <a:gd name="connsiteY1" fmla="*/ 150395 h 338138"/>
              <a:gd name="connsiteX2" fmla="*/ 169165 w 338138"/>
              <a:gd name="connsiteY2" fmla="*/ 147721 h 338138"/>
              <a:gd name="connsiteX3" fmla="*/ 183554 w 338138"/>
              <a:gd name="connsiteY3" fmla="*/ 154406 h 338138"/>
              <a:gd name="connsiteX4" fmla="*/ 238495 w 338138"/>
              <a:gd name="connsiteY4" fmla="*/ 122321 h 338138"/>
              <a:gd name="connsiteX5" fmla="*/ 246343 w 338138"/>
              <a:gd name="connsiteY5" fmla="*/ 123658 h 338138"/>
              <a:gd name="connsiteX6" fmla="*/ 243727 w 338138"/>
              <a:gd name="connsiteY6" fmla="*/ 130342 h 338138"/>
              <a:gd name="connsiteX7" fmla="*/ 188787 w 338138"/>
              <a:gd name="connsiteY7" fmla="*/ 163763 h 338138"/>
              <a:gd name="connsiteX8" fmla="*/ 190095 w 338138"/>
              <a:gd name="connsiteY8" fmla="*/ 169111 h 338138"/>
              <a:gd name="connsiteX9" fmla="*/ 169165 w 338138"/>
              <a:gd name="connsiteY9" fmla="*/ 190500 h 338138"/>
              <a:gd name="connsiteX10" fmla="*/ 148235 w 338138"/>
              <a:gd name="connsiteY10" fmla="*/ 169111 h 338138"/>
              <a:gd name="connsiteX11" fmla="*/ 91987 w 338138"/>
              <a:gd name="connsiteY11" fmla="*/ 135690 h 338138"/>
              <a:gd name="connsiteX12" fmla="*/ 88063 w 338138"/>
              <a:gd name="connsiteY12" fmla="*/ 120984 h 338138"/>
              <a:gd name="connsiteX13" fmla="*/ 102452 w 338138"/>
              <a:gd name="connsiteY13" fmla="*/ 116974 h 338138"/>
              <a:gd name="connsiteX14" fmla="*/ 159317 w 338138"/>
              <a:gd name="connsiteY14" fmla="*/ 22225 h 338138"/>
              <a:gd name="connsiteX15" fmla="*/ 22225 w 338138"/>
              <a:gd name="connsiteY15" fmla="*/ 158580 h 338138"/>
              <a:gd name="connsiteX16" fmla="*/ 43316 w 338138"/>
              <a:gd name="connsiteY16" fmla="*/ 158580 h 338138"/>
              <a:gd name="connsiteX17" fmla="*/ 43316 w 338138"/>
              <a:gd name="connsiteY17" fmla="*/ 179558 h 338138"/>
              <a:gd name="connsiteX18" fmla="*/ 22225 w 338138"/>
              <a:gd name="connsiteY18" fmla="*/ 179558 h 338138"/>
              <a:gd name="connsiteX19" fmla="*/ 159317 w 338138"/>
              <a:gd name="connsiteY19" fmla="*/ 315913 h 338138"/>
              <a:gd name="connsiteX20" fmla="*/ 159317 w 338138"/>
              <a:gd name="connsiteY20" fmla="*/ 294936 h 338138"/>
              <a:gd name="connsiteX21" fmla="*/ 180408 w 338138"/>
              <a:gd name="connsiteY21" fmla="*/ 294936 h 338138"/>
              <a:gd name="connsiteX22" fmla="*/ 180408 w 338138"/>
              <a:gd name="connsiteY22" fmla="*/ 315913 h 338138"/>
              <a:gd name="connsiteX23" fmla="*/ 317500 w 338138"/>
              <a:gd name="connsiteY23" fmla="*/ 179558 h 338138"/>
              <a:gd name="connsiteX24" fmla="*/ 296409 w 338138"/>
              <a:gd name="connsiteY24" fmla="*/ 179558 h 338138"/>
              <a:gd name="connsiteX25" fmla="*/ 296409 w 338138"/>
              <a:gd name="connsiteY25" fmla="*/ 158580 h 338138"/>
              <a:gd name="connsiteX26" fmla="*/ 317500 w 338138"/>
              <a:gd name="connsiteY26" fmla="*/ 158580 h 338138"/>
              <a:gd name="connsiteX27" fmla="*/ 180408 w 338138"/>
              <a:gd name="connsiteY27" fmla="*/ 22225 h 338138"/>
              <a:gd name="connsiteX28" fmla="*/ 180408 w 338138"/>
              <a:gd name="connsiteY28" fmla="*/ 43202 h 338138"/>
              <a:gd name="connsiteX29" fmla="*/ 159317 w 338138"/>
              <a:gd name="connsiteY29" fmla="*/ 43202 h 338138"/>
              <a:gd name="connsiteX30" fmla="*/ 159317 w 338138"/>
              <a:gd name="connsiteY30" fmla="*/ 22225 h 338138"/>
              <a:gd name="connsiteX31" fmla="*/ 169069 w 338138"/>
              <a:gd name="connsiteY31" fmla="*/ 0 h 338138"/>
              <a:gd name="connsiteX32" fmla="*/ 338138 w 338138"/>
              <a:gd name="connsiteY32" fmla="*/ 169069 h 338138"/>
              <a:gd name="connsiteX33" fmla="*/ 169069 w 338138"/>
              <a:gd name="connsiteY33" fmla="*/ 338138 h 338138"/>
              <a:gd name="connsiteX34" fmla="*/ 0 w 338138"/>
              <a:gd name="connsiteY34" fmla="*/ 169069 h 338138"/>
              <a:gd name="connsiteX35" fmla="*/ 169069 w 338138"/>
              <a:gd name="connsiteY35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38138" h="338138">
                <a:moveTo>
                  <a:pt x="102452" y="116974"/>
                </a:moveTo>
                <a:cubicBezTo>
                  <a:pt x="158700" y="150395"/>
                  <a:pt x="158700" y="150395"/>
                  <a:pt x="158700" y="150395"/>
                </a:cubicBezTo>
                <a:cubicBezTo>
                  <a:pt x="162624" y="149058"/>
                  <a:pt x="165241" y="147721"/>
                  <a:pt x="169165" y="147721"/>
                </a:cubicBezTo>
                <a:cubicBezTo>
                  <a:pt x="174397" y="147721"/>
                  <a:pt x="179630" y="150395"/>
                  <a:pt x="183554" y="154406"/>
                </a:cubicBezTo>
                <a:cubicBezTo>
                  <a:pt x="238495" y="122321"/>
                  <a:pt x="238495" y="122321"/>
                  <a:pt x="238495" y="122321"/>
                </a:cubicBezTo>
                <a:cubicBezTo>
                  <a:pt x="241111" y="119648"/>
                  <a:pt x="245035" y="120984"/>
                  <a:pt x="246343" y="123658"/>
                </a:cubicBezTo>
                <a:cubicBezTo>
                  <a:pt x="247651" y="126332"/>
                  <a:pt x="246343" y="129006"/>
                  <a:pt x="243727" y="130342"/>
                </a:cubicBezTo>
                <a:cubicBezTo>
                  <a:pt x="188787" y="163763"/>
                  <a:pt x="188787" y="163763"/>
                  <a:pt x="188787" y="163763"/>
                </a:cubicBezTo>
                <a:cubicBezTo>
                  <a:pt x="190095" y="165100"/>
                  <a:pt x="190095" y="167774"/>
                  <a:pt x="190095" y="169111"/>
                </a:cubicBezTo>
                <a:cubicBezTo>
                  <a:pt x="190095" y="181142"/>
                  <a:pt x="180938" y="190500"/>
                  <a:pt x="169165" y="190500"/>
                </a:cubicBezTo>
                <a:cubicBezTo>
                  <a:pt x="157392" y="190500"/>
                  <a:pt x="148235" y="181142"/>
                  <a:pt x="148235" y="169111"/>
                </a:cubicBezTo>
                <a:cubicBezTo>
                  <a:pt x="91987" y="135690"/>
                  <a:pt x="91987" y="135690"/>
                  <a:pt x="91987" y="135690"/>
                </a:cubicBezTo>
                <a:cubicBezTo>
                  <a:pt x="86754" y="133016"/>
                  <a:pt x="84138" y="126332"/>
                  <a:pt x="88063" y="120984"/>
                </a:cubicBezTo>
                <a:cubicBezTo>
                  <a:pt x="90679" y="115637"/>
                  <a:pt x="97219" y="114300"/>
                  <a:pt x="102452" y="116974"/>
                </a:cubicBezTo>
                <a:close/>
                <a:moveTo>
                  <a:pt x="159317" y="22225"/>
                </a:moveTo>
                <a:cubicBezTo>
                  <a:pt x="86817" y="27469"/>
                  <a:pt x="27498" y="86469"/>
                  <a:pt x="22225" y="158580"/>
                </a:cubicBezTo>
                <a:cubicBezTo>
                  <a:pt x="22225" y="158580"/>
                  <a:pt x="22225" y="158580"/>
                  <a:pt x="43316" y="158580"/>
                </a:cubicBezTo>
                <a:cubicBezTo>
                  <a:pt x="43316" y="158580"/>
                  <a:pt x="43316" y="158580"/>
                  <a:pt x="43316" y="179558"/>
                </a:cubicBezTo>
                <a:cubicBezTo>
                  <a:pt x="43316" y="179558"/>
                  <a:pt x="43316" y="179558"/>
                  <a:pt x="22225" y="179558"/>
                </a:cubicBezTo>
                <a:cubicBezTo>
                  <a:pt x="27498" y="251669"/>
                  <a:pt x="86817" y="310669"/>
                  <a:pt x="159317" y="315913"/>
                </a:cubicBezTo>
                <a:cubicBezTo>
                  <a:pt x="159317" y="315913"/>
                  <a:pt x="159317" y="315913"/>
                  <a:pt x="159317" y="294936"/>
                </a:cubicBezTo>
                <a:cubicBezTo>
                  <a:pt x="159317" y="294936"/>
                  <a:pt x="159317" y="294936"/>
                  <a:pt x="180408" y="294936"/>
                </a:cubicBezTo>
                <a:cubicBezTo>
                  <a:pt x="180408" y="294936"/>
                  <a:pt x="180408" y="294936"/>
                  <a:pt x="180408" y="315913"/>
                </a:cubicBezTo>
                <a:cubicBezTo>
                  <a:pt x="252909" y="310669"/>
                  <a:pt x="312227" y="251669"/>
                  <a:pt x="317500" y="179558"/>
                </a:cubicBezTo>
                <a:cubicBezTo>
                  <a:pt x="317500" y="179558"/>
                  <a:pt x="317500" y="179558"/>
                  <a:pt x="296409" y="179558"/>
                </a:cubicBezTo>
                <a:cubicBezTo>
                  <a:pt x="296409" y="179558"/>
                  <a:pt x="296409" y="179558"/>
                  <a:pt x="296409" y="158580"/>
                </a:cubicBezTo>
                <a:cubicBezTo>
                  <a:pt x="296409" y="158580"/>
                  <a:pt x="296409" y="158580"/>
                  <a:pt x="317500" y="158580"/>
                </a:cubicBezTo>
                <a:cubicBezTo>
                  <a:pt x="312227" y="86469"/>
                  <a:pt x="252909" y="27469"/>
                  <a:pt x="180408" y="22225"/>
                </a:cubicBezTo>
                <a:cubicBezTo>
                  <a:pt x="180408" y="22225"/>
                  <a:pt x="180408" y="22225"/>
                  <a:pt x="180408" y="43202"/>
                </a:cubicBezTo>
                <a:cubicBezTo>
                  <a:pt x="180408" y="43202"/>
                  <a:pt x="180408" y="43202"/>
                  <a:pt x="159317" y="43202"/>
                </a:cubicBezTo>
                <a:cubicBezTo>
                  <a:pt x="159317" y="43202"/>
                  <a:pt x="159317" y="43202"/>
                  <a:pt x="159317" y="22225"/>
                </a:cubicBezTo>
                <a:close/>
                <a:moveTo>
                  <a:pt x="169069" y="0"/>
                </a:moveTo>
                <a:cubicBezTo>
                  <a:pt x="262443" y="0"/>
                  <a:pt x="338138" y="75695"/>
                  <a:pt x="338138" y="169069"/>
                </a:cubicBezTo>
                <a:cubicBezTo>
                  <a:pt x="338138" y="262443"/>
                  <a:pt x="262443" y="338138"/>
                  <a:pt x="169069" y="338138"/>
                </a:cubicBezTo>
                <a:cubicBezTo>
                  <a:pt x="75695" y="338138"/>
                  <a:pt x="0" y="262443"/>
                  <a:pt x="0" y="169069"/>
                </a:cubicBezTo>
                <a:cubicBezTo>
                  <a:pt x="0" y="75695"/>
                  <a:pt x="75695" y="0"/>
                  <a:pt x="169069" y="0"/>
                </a:cubicBezTo>
                <a:close/>
              </a:path>
            </a:pathLst>
          </a:custGeom>
          <a:solidFill>
            <a:srgbClr val="3E53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8" name="îsḷïďê"/>
          <p:cNvSpPr/>
          <p:nvPr/>
        </p:nvSpPr>
        <p:spPr>
          <a:xfrm flipH="1">
            <a:off x="5271206" y="2271301"/>
            <a:ext cx="761092" cy="761092"/>
          </a:xfrm>
          <a:prstGeom prst="diagStripe">
            <a:avLst>
              <a:gd name="adj" fmla="val 31417"/>
            </a:avLst>
          </a:prstGeom>
          <a:solidFill>
            <a:srgbClr val="3E53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9" name="iṣļîḓè"/>
          <p:cNvSpPr/>
          <p:nvPr/>
        </p:nvSpPr>
        <p:spPr>
          <a:xfrm rot="2700000">
            <a:off x="5458475" y="2407539"/>
            <a:ext cx="664154" cy="284638"/>
          </a:xfrm>
          <a:prstGeom prst="rect">
            <a:avLst/>
          </a:prstGeom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Pro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îṣľîdé"/>
          <p:cNvSpPr/>
          <p:nvPr/>
        </p:nvSpPr>
        <p:spPr bwMode="auto">
          <a:xfrm>
            <a:off x="2234784" y="2983768"/>
            <a:ext cx="3183419" cy="807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text.</a:t>
            </a:r>
            <a:endParaRPr lang="en-US" altLang="zh-CN" sz="1100" dirty="0"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……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31" name="iṡlíḋe"/>
          <p:cNvSpPr txBox="1"/>
          <p:nvPr/>
        </p:nvSpPr>
        <p:spPr bwMode="auto">
          <a:xfrm>
            <a:off x="2234784" y="2549858"/>
            <a:ext cx="3183419" cy="453988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>
                <a:cs typeface="+mn-ea"/>
                <a:sym typeface="+mn-lt"/>
              </a:rPr>
              <a:t>Text here</a:t>
            </a:r>
            <a:endParaRPr lang="en-US" altLang="zh-CN" b="1" dirty="0">
              <a:cs typeface="+mn-ea"/>
              <a:sym typeface="+mn-lt"/>
            </a:endParaRPr>
          </a:p>
        </p:txBody>
      </p:sp>
      <p:sp>
        <p:nvSpPr>
          <p:cNvPr id="20" name="ïṥľïḑê"/>
          <p:cNvSpPr/>
          <p:nvPr/>
        </p:nvSpPr>
        <p:spPr>
          <a:xfrm>
            <a:off x="6300933" y="2251967"/>
            <a:ext cx="4521582" cy="1595148"/>
          </a:xfrm>
          <a:prstGeom prst="roundRect">
            <a:avLst>
              <a:gd name="adj" fmla="val 0"/>
            </a:avLst>
          </a:prstGeom>
          <a:solidFill>
            <a:srgbClr val="CDBF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1" name="iṡļiḋé"/>
          <p:cNvSpPr/>
          <p:nvPr/>
        </p:nvSpPr>
        <p:spPr>
          <a:xfrm>
            <a:off x="6455136" y="2251967"/>
            <a:ext cx="4728390" cy="159514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2" name="ïSḷíḑê"/>
          <p:cNvSpPr/>
          <p:nvPr/>
        </p:nvSpPr>
        <p:spPr>
          <a:xfrm>
            <a:off x="6700066" y="2735321"/>
            <a:ext cx="628439" cy="628439"/>
          </a:xfrm>
          <a:custGeom>
            <a:avLst/>
            <a:gdLst>
              <a:gd name="connsiteX0" fmla="*/ 102452 w 338138"/>
              <a:gd name="connsiteY0" fmla="*/ 116974 h 338138"/>
              <a:gd name="connsiteX1" fmla="*/ 158700 w 338138"/>
              <a:gd name="connsiteY1" fmla="*/ 150395 h 338138"/>
              <a:gd name="connsiteX2" fmla="*/ 169165 w 338138"/>
              <a:gd name="connsiteY2" fmla="*/ 147721 h 338138"/>
              <a:gd name="connsiteX3" fmla="*/ 183554 w 338138"/>
              <a:gd name="connsiteY3" fmla="*/ 154406 h 338138"/>
              <a:gd name="connsiteX4" fmla="*/ 238495 w 338138"/>
              <a:gd name="connsiteY4" fmla="*/ 122321 h 338138"/>
              <a:gd name="connsiteX5" fmla="*/ 246343 w 338138"/>
              <a:gd name="connsiteY5" fmla="*/ 123658 h 338138"/>
              <a:gd name="connsiteX6" fmla="*/ 243727 w 338138"/>
              <a:gd name="connsiteY6" fmla="*/ 130342 h 338138"/>
              <a:gd name="connsiteX7" fmla="*/ 188787 w 338138"/>
              <a:gd name="connsiteY7" fmla="*/ 163763 h 338138"/>
              <a:gd name="connsiteX8" fmla="*/ 190095 w 338138"/>
              <a:gd name="connsiteY8" fmla="*/ 169111 h 338138"/>
              <a:gd name="connsiteX9" fmla="*/ 169165 w 338138"/>
              <a:gd name="connsiteY9" fmla="*/ 190500 h 338138"/>
              <a:gd name="connsiteX10" fmla="*/ 148235 w 338138"/>
              <a:gd name="connsiteY10" fmla="*/ 169111 h 338138"/>
              <a:gd name="connsiteX11" fmla="*/ 91987 w 338138"/>
              <a:gd name="connsiteY11" fmla="*/ 135690 h 338138"/>
              <a:gd name="connsiteX12" fmla="*/ 88063 w 338138"/>
              <a:gd name="connsiteY12" fmla="*/ 120984 h 338138"/>
              <a:gd name="connsiteX13" fmla="*/ 102452 w 338138"/>
              <a:gd name="connsiteY13" fmla="*/ 116974 h 338138"/>
              <a:gd name="connsiteX14" fmla="*/ 159317 w 338138"/>
              <a:gd name="connsiteY14" fmla="*/ 22225 h 338138"/>
              <a:gd name="connsiteX15" fmla="*/ 22225 w 338138"/>
              <a:gd name="connsiteY15" fmla="*/ 158580 h 338138"/>
              <a:gd name="connsiteX16" fmla="*/ 43316 w 338138"/>
              <a:gd name="connsiteY16" fmla="*/ 158580 h 338138"/>
              <a:gd name="connsiteX17" fmla="*/ 43316 w 338138"/>
              <a:gd name="connsiteY17" fmla="*/ 179558 h 338138"/>
              <a:gd name="connsiteX18" fmla="*/ 22225 w 338138"/>
              <a:gd name="connsiteY18" fmla="*/ 179558 h 338138"/>
              <a:gd name="connsiteX19" fmla="*/ 159317 w 338138"/>
              <a:gd name="connsiteY19" fmla="*/ 315913 h 338138"/>
              <a:gd name="connsiteX20" fmla="*/ 159317 w 338138"/>
              <a:gd name="connsiteY20" fmla="*/ 294936 h 338138"/>
              <a:gd name="connsiteX21" fmla="*/ 180408 w 338138"/>
              <a:gd name="connsiteY21" fmla="*/ 294936 h 338138"/>
              <a:gd name="connsiteX22" fmla="*/ 180408 w 338138"/>
              <a:gd name="connsiteY22" fmla="*/ 315913 h 338138"/>
              <a:gd name="connsiteX23" fmla="*/ 317500 w 338138"/>
              <a:gd name="connsiteY23" fmla="*/ 179558 h 338138"/>
              <a:gd name="connsiteX24" fmla="*/ 296409 w 338138"/>
              <a:gd name="connsiteY24" fmla="*/ 179558 h 338138"/>
              <a:gd name="connsiteX25" fmla="*/ 296409 w 338138"/>
              <a:gd name="connsiteY25" fmla="*/ 158580 h 338138"/>
              <a:gd name="connsiteX26" fmla="*/ 317500 w 338138"/>
              <a:gd name="connsiteY26" fmla="*/ 158580 h 338138"/>
              <a:gd name="connsiteX27" fmla="*/ 180408 w 338138"/>
              <a:gd name="connsiteY27" fmla="*/ 22225 h 338138"/>
              <a:gd name="connsiteX28" fmla="*/ 180408 w 338138"/>
              <a:gd name="connsiteY28" fmla="*/ 43202 h 338138"/>
              <a:gd name="connsiteX29" fmla="*/ 159317 w 338138"/>
              <a:gd name="connsiteY29" fmla="*/ 43202 h 338138"/>
              <a:gd name="connsiteX30" fmla="*/ 159317 w 338138"/>
              <a:gd name="connsiteY30" fmla="*/ 22225 h 338138"/>
              <a:gd name="connsiteX31" fmla="*/ 169069 w 338138"/>
              <a:gd name="connsiteY31" fmla="*/ 0 h 338138"/>
              <a:gd name="connsiteX32" fmla="*/ 338138 w 338138"/>
              <a:gd name="connsiteY32" fmla="*/ 169069 h 338138"/>
              <a:gd name="connsiteX33" fmla="*/ 169069 w 338138"/>
              <a:gd name="connsiteY33" fmla="*/ 338138 h 338138"/>
              <a:gd name="connsiteX34" fmla="*/ 0 w 338138"/>
              <a:gd name="connsiteY34" fmla="*/ 169069 h 338138"/>
              <a:gd name="connsiteX35" fmla="*/ 169069 w 338138"/>
              <a:gd name="connsiteY35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38138" h="338138">
                <a:moveTo>
                  <a:pt x="102452" y="116974"/>
                </a:moveTo>
                <a:cubicBezTo>
                  <a:pt x="158700" y="150395"/>
                  <a:pt x="158700" y="150395"/>
                  <a:pt x="158700" y="150395"/>
                </a:cubicBezTo>
                <a:cubicBezTo>
                  <a:pt x="162624" y="149058"/>
                  <a:pt x="165241" y="147721"/>
                  <a:pt x="169165" y="147721"/>
                </a:cubicBezTo>
                <a:cubicBezTo>
                  <a:pt x="174397" y="147721"/>
                  <a:pt x="179630" y="150395"/>
                  <a:pt x="183554" y="154406"/>
                </a:cubicBezTo>
                <a:cubicBezTo>
                  <a:pt x="238495" y="122321"/>
                  <a:pt x="238495" y="122321"/>
                  <a:pt x="238495" y="122321"/>
                </a:cubicBezTo>
                <a:cubicBezTo>
                  <a:pt x="241111" y="119648"/>
                  <a:pt x="245035" y="120984"/>
                  <a:pt x="246343" y="123658"/>
                </a:cubicBezTo>
                <a:cubicBezTo>
                  <a:pt x="247651" y="126332"/>
                  <a:pt x="246343" y="129006"/>
                  <a:pt x="243727" y="130342"/>
                </a:cubicBezTo>
                <a:cubicBezTo>
                  <a:pt x="188787" y="163763"/>
                  <a:pt x="188787" y="163763"/>
                  <a:pt x="188787" y="163763"/>
                </a:cubicBezTo>
                <a:cubicBezTo>
                  <a:pt x="190095" y="165100"/>
                  <a:pt x="190095" y="167774"/>
                  <a:pt x="190095" y="169111"/>
                </a:cubicBezTo>
                <a:cubicBezTo>
                  <a:pt x="190095" y="181142"/>
                  <a:pt x="180938" y="190500"/>
                  <a:pt x="169165" y="190500"/>
                </a:cubicBezTo>
                <a:cubicBezTo>
                  <a:pt x="157392" y="190500"/>
                  <a:pt x="148235" y="181142"/>
                  <a:pt x="148235" y="169111"/>
                </a:cubicBezTo>
                <a:cubicBezTo>
                  <a:pt x="91987" y="135690"/>
                  <a:pt x="91987" y="135690"/>
                  <a:pt x="91987" y="135690"/>
                </a:cubicBezTo>
                <a:cubicBezTo>
                  <a:pt x="86754" y="133016"/>
                  <a:pt x="84138" y="126332"/>
                  <a:pt x="88063" y="120984"/>
                </a:cubicBezTo>
                <a:cubicBezTo>
                  <a:pt x="90679" y="115637"/>
                  <a:pt x="97219" y="114300"/>
                  <a:pt x="102452" y="116974"/>
                </a:cubicBezTo>
                <a:close/>
                <a:moveTo>
                  <a:pt x="159317" y="22225"/>
                </a:moveTo>
                <a:cubicBezTo>
                  <a:pt x="86817" y="27469"/>
                  <a:pt x="27498" y="86469"/>
                  <a:pt x="22225" y="158580"/>
                </a:cubicBezTo>
                <a:cubicBezTo>
                  <a:pt x="22225" y="158580"/>
                  <a:pt x="22225" y="158580"/>
                  <a:pt x="43316" y="158580"/>
                </a:cubicBezTo>
                <a:cubicBezTo>
                  <a:pt x="43316" y="158580"/>
                  <a:pt x="43316" y="158580"/>
                  <a:pt x="43316" y="179558"/>
                </a:cubicBezTo>
                <a:cubicBezTo>
                  <a:pt x="43316" y="179558"/>
                  <a:pt x="43316" y="179558"/>
                  <a:pt x="22225" y="179558"/>
                </a:cubicBezTo>
                <a:cubicBezTo>
                  <a:pt x="27498" y="251669"/>
                  <a:pt x="86817" y="310669"/>
                  <a:pt x="159317" y="315913"/>
                </a:cubicBezTo>
                <a:cubicBezTo>
                  <a:pt x="159317" y="315913"/>
                  <a:pt x="159317" y="315913"/>
                  <a:pt x="159317" y="294936"/>
                </a:cubicBezTo>
                <a:cubicBezTo>
                  <a:pt x="159317" y="294936"/>
                  <a:pt x="159317" y="294936"/>
                  <a:pt x="180408" y="294936"/>
                </a:cubicBezTo>
                <a:cubicBezTo>
                  <a:pt x="180408" y="294936"/>
                  <a:pt x="180408" y="294936"/>
                  <a:pt x="180408" y="315913"/>
                </a:cubicBezTo>
                <a:cubicBezTo>
                  <a:pt x="252909" y="310669"/>
                  <a:pt x="312227" y="251669"/>
                  <a:pt x="317500" y="179558"/>
                </a:cubicBezTo>
                <a:cubicBezTo>
                  <a:pt x="317500" y="179558"/>
                  <a:pt x="317500" y="179558"/>
                  <a:pt x="296409" y="179558"/>
                </a:cubicBezTo>
                <a:cubicBezTo>
                  <a:pt x="296409" y="179558"/>
                  <a:pt x="296409" y="179558"/>
                  <a:pt x="296409" y="158580"/>
                </a:cubicBezTo>
                <a:cubicBezTo>
                  <a:pt x="296409" y="158580"/>
                  <a:pt x="296409" y="158580"/>
                  <a:pt x="317500" y="158580"/>
                </a:cubicBezTo>
                <a:cubicBezTo>
                  <a:pt x="312227" y="86469"/>
                  <a:pt x="252909" y="27469"/>
                  <a:pt x="180408" y="22225"/>
                </a:cubicBezTo>
                <a:cubicBezTo>
                  <a:pt x="180408" y="22225"/>
                  <a:pt x="180408" y="22225"/>
                  <a:pt x="180408" y="43202"/>
                </a:cubicBezTo>
                <a:cubicBezTo>
                  <a:pt x="180408" y="43202"/>
                  <a:pt x="180408" y="43202"/>
                  <a:pt x="159317" y="43202"/>
                </a:cubicBezTo>
                <a:cubicBezTo>
                  <a:pt x="159317" y="43202"/>
                  <a:pt x="159317" y="43202"/>
                  <a:pt x="159317" y="22225"/>
                </a:cubicBezTo>
                <a:close/>
                <a:moveTo>
                  <a:pt x="169069" y="0"/>
                </a:moveTo>
                <a:cubicBezTo>
                  <a:pt x="262443" y="0"/>
                  <a:pt x="338138" y="75695"/>
                  <a:pt x="338138" y="169069"/>
                </a:cubicBezTo>
                <a:cubicBezTo>
                  <a:pt x="338138" y="262443"/>
                  <a:pt x="262443" y="338138"/>
                  <a:pt x="169069" y="338138"/>
                </a:cubicBezTo>
                <a:cubicBezTo>
                  <a:pt x="75695" y="338138"/>
                  <a:pt x="0" y="262443"/>
                  <a:pt x="0" y="169069"/>
                </a:cubicBezTo>
                <a:cubicBezTo>
                  <a:pt x="0" y="75695"/>
                  <a:pt x="75695" y="0"/>
                  <a:pt x="169069" y="0"/>
                </a:cubicBezTo>
                <a:close/>
              </a:path>
            </a:pathLst>
          </a:custGeom>
          <a:solidFill>
            <a:srgbClr val="CDBF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3" name="íṥḻiḋê"/>
          <p:cNvSpPr/>
          <p:nvPr/>
        </p:nvSpPr>
        <p:spPr bwMode="auto">
          <a:xfrm>
            <a:off x="7389213" y="2979229"/>
            <a:ext cx="3183418" cy="807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text.</a:t>
            </a:r>
            <a:endParaRPr lang="en-US" altLang="zh-CN" sz="1100" dirty="0"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……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24" name="íŝḷídè"/>
          <p:cNvSpPr txBox="1"/>
          <p:nvPr/>
        </p:nvSpPr>
        <p:spPr bwMode="auto">
          <a:xfrm>
            <a:off x="7389213" y="2545318"/>
            <a:ext cx="3183418" cy="453988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>
                <a:cs typeface="+mn-ea"/>
                <a:sym typeface="+mn-lt"/>
              </a:rPr>
              <a:t>Text here</a:t>
            </a:r>
            <a:endParaRPr lang="en-US" altLang="zh-CN" b="1" dirty="0">
              <a:cs typeface="+mn-ea"/>
              <a:sym typeface="+mn-lt"/>
            </a:endParaRPr>
          </a:p>
        </p:txBody>
      </p:sp>
      <p:sp>
        <p:nvSpPr>
          <p:cNvPr id="15" name="î$ḻîdè"/>
          <p:cNvSpPr/>
          <p:nvPr/>
        </p:nvSpPr>
        <p:spPr>
          <a:xfrm>
            <a:off x="6300933" y="4013479"/>
            <a:ext cx="4521582" cy="1595148"/>
          </a:xfrm>
          <a:prstGeom prst="roundRect">
            <a:avLst>
              <a:gd name="adj" fmla="val 0"/>
            </a:avLst>
          </a:prstGeom>
          <a:solidFill>
            <a:srgbClr val="3E53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6" name="î$ḻîḍè"/>
          <p:cNvSpPr/>
          <p:nvPr/>
        </p:nvSpPr>
        <p:spPr>
          <a:xfrm>
            <a:off x="6455136" y="4013479"/>
            <a:ext cx="4728390" cy="159514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7" name="ïṡľïďê"/>
          <p:cNvSpPr/>
          <p:nvPr/>
        </p:nvSpPr>
        <p:spPr>
          <a:xfrm>
            <a:off x="6700066" y="4496833"/>
            <a:ext cx="628439" cy="628439"/>
          </a:xfrm>
          <a:custGeom>
            <a:avLst/>
            <a:gdLst>
              <a:gd name="connsiteX0" fmla="*/ 102452 w 338138"/>
              <a:gd name="connsiteY0" fmla="*/ 116974 h 338138"/>
              <a:gd name="connsiteX1" fmla="*/ 158700 w 338138"/>
              <a:gd name="connsiteY1" fmla="*/ 150395 h 338138"/>
              <a:gd name="connsiteX2" fmla="*/ 169165 w 338138"/>
              <a:gd name="connsiteY2" fmla="*/ 147721 h 338138"/>
              <a:gd name="connsiteX3" fmla="*/ 183554 w 338138"/>
              <a:gd name="connsiteY3" fmla="*/ 154406 h 338138"/>
              <a:gd name="connsiteX4" fmla="*/ 238495 w 338138"/>
              <a:gd name="connsiteY4" fmla="*/ 122321 h 338138"/>
              <a:gd name="connsiteX5" fmla="*/ 246343 w 338138"/>
              <a:gd name="connsiteY5" fmla="*/ 123658 h 338138"/>
              <a:gd name="connsiteX6" fmla="*/ 243727 w 338138"/>
              <a:gd name="connsiteY6" fmla="*/ 130342 h 338138"/>
              <a:gd name="connsiteX7" fmla="*/ 188787 w 338138"/>
              <a:gd name="connsiteY7" fmla="*/ 163763 h 338138"/>
              <a:gd name="connsiteX8" fmla="*/ 190095 w 338138"/>
              <a:gd name="connsiteY8" fmla="*/ 169111 h 338138"/>
              <a:gd name="connsiteX9" fmla="*/ 169165 w 338138"/>
              <a:gd name="connsiteY9" fmla="*/ 190500 h 338138"/>
              <a:gd name="connsiteX10" fmla="*/ 148235 w 338138"/>
              <a:gd name="connsiteY10" fmla="*/ 169111 h 338138"/>
              <a:gd name="connsiteX11" fmla="*/ 91987 w 338138"/>
              <a:gd name="connsiteY11" fmla="*/ 135690 h 338138"/>
              <a:gd name="connsiteX12" fmla="*/ 88063 w 338138"/>
              <a:gd name="connsiteY12" fmla="*/ 120984 h 338138"/>
              <a:gd name="connsiteX13" fmla="*/ 102452 w 338138"/>
              <a:gd name="connsiteY13" fmla="*/ 116974 h 338138"/>
              <a:gd name="connsiteX14" fmla="*/ 159317 w 338138"/>
              <a:gd name="connsiteY14" fmla="*/ 22225 h 338138"/>
              <a:gd name="connsiteX15" fmla="*/ 22225 w 338138"/>
              <a:gd name="connsiteY15" fmla="*/ 158580 h 338138"/>
              <a:gd name="connsiteX16" fmla="*/ 43316 w 338138"/>
              <a:gd name="connsiteY16" fmla="*/ 158580 h 338138"/>
              <a:gd name="connsiteX17" fmla="*/ 43316 w 338138"/>
              <a:gd name="connsiteY17" fmla="*/ 179558 h 338138"/>
              <a:gd name="connsiteX18" fmla="*/ 22225 w 338138"/>
              <a:gd name="connsiteY18" fmla="*/ 179558 h 338138"/>
              <a:gd name="connsiteX19" fmla="*/ 159317 w 338138"/>
              <a:gd name="connsiteY19" fmla="*/ 315913 h 338138"/>
              <a:gd name="connsiteX20" fmla="*/ 159317 w 338138"/>
              <a:gd name="connsiteY20" fmla="*/ 294936 h 338138"/>
              <a:gd name="connsiteX21" fmla="*/ 180408 w 338138"/>
              <a:gd name="connsiteY21" fmla="*/ 294936 h 338138"/>
              <a:gd name="connsiteX22" fmla="*/ 180408 w 338138"/>
              <a:gd name="connsiteY22" fmla="*/ 315913 h 338138"/>
              <a:gd name="connsiteX23" fmla="*/ 317500 w 338138"/>
              <a:gd name="connsiteY23" fmla="*/ 179558 h 338138"/>
              <a:gd name="connsiteX24" fmla="*/ 296409 w 338138"/>
              <a:gd name="connsiteY24" fmla="*/ 179558 h 338138"/>
              <a:gd name="connsiteX25" fmla="*/ 296409 w 338138"/>
              <a:gd name="connsiteY25" fmla="*/ 158580 h 338138"/>
              <a:gd name="connsiteX26" fmla="*/ 317500 w 338138"/>
              <a:gd name="connsiteY26" fmla="*/ 158580 h 338138"/>
              <a:gd name="connsiteX27" fmla="*/ 180408 w 338138"/>
              <a:gd name="connsiteY27" fmla="*/ 22225 h 338138"/>
              <a:gd name="connsiteX28" fmla="*/ 180408 w 338138"/>
              <a:gd name="connsiteY28" fmla="*/ 43202 h 338138"/>
              <a:gd name="connsiteX29" fmla="*/ 159317 w 338138"/>
              <a:gd name="connsiteY29" fmla="*/ 43202 h 338138"/>
              <a:gd name="connsiteX30" fmla="*/ 159317 w 338138"/>
              <a:gd name="connsiteY30" fmla="*/ 22225 h 338138"/>
              <a:gd name="connsiteX31" fmla="*/ 169069 w 338138"/>
              <a:gd name="connsiteY31" fmla="*/ 0 h 338138"/>
              <a:gd name="connsiteX32" fmla="*/ 338138 w 338138"/>
              <a:gd name="connsiteY32" fmla="*/ 169069 h 338138"/>
              <a:gd name="connsiteX33" fmla="*/ 169069 w 338138"/>
              <a:gd name="connsiteY33" fmla="*/ 338138 h 338138"/>
              <a:gd name="connsiteX34" fmla="*/ 0 w 338138"/>
              <a:gd name="connsiteY34" fmla="*/ 169069 h 338138"/>
              <a:gd name="connsiteX35" fmla="*/ 169069 w 338138"/>
              <a:gd name="connsiteY35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38138" h="338138">
                <a:moveTo>
                  <a:pt x="102452" y="116974"/>
                </a:moveTo>
                <a:cubicBezTo>
                  <a:pt x="158700" y="150395"/>
                  <a:pt x="158700" y="150395"/>
                  <a:pt x="158700" y="150395"/>
                </a:cubicBezTo>
                <a:cubicBezTo>
                  <a:pt x="162624" y="149058"/>
                  <a:pt x="165241" y="147721"/>
                  <a:pt x="169165" y="147721"/>
                </a:cubicBezTo>
                <a:cubicBezTo>
                  <a:pt x="174397" y="147721"/>
                  <a:pt x="179630" y="150395"/>
                  <a:pt x="183554" y="154406"/>
                </a:cubicBezTo>
                <a:cubicBezTo>
                  <a:pt x="238495" y="122321"/>
                  <a:pt x="238495" y="122321"/>
                  <a:pt x="238495" y="122321"/>
                </a:cubicBezTo>
                <a:cubicBezTo>
                  <a:pt x="241111" y="119648"/>
                  <a:pt x="245035" y="120984"/>
                  <a:pt x="246343" y="123658"/>
                </a:cubicBezTo>
                <a:cubicBezTo>
                  <a:pt x="247651" y="126332"/>
                  <a:pt x="246343" y="129006"/>
                  <a:pt x="243727" y="130342"/>
                </a:cubicBezTo>
                <a:cubicBezTo>
                  <a:pt x="188787" y="163763"/>
                  <a:pt x="188787" y="163763"/>
                  <a:pt x="188787" y="163763"/>
                </a:cubicBezTo>
                <a:cubicBezTo>
                  <a:pt x="190095" y="165100"/>
                  <a:pt x="190095" y="167774"/>
                  <a:pt x="190095" y="169111"/>
                </a:cubicBezTo>
                <a:cubicBezTo>
                  <a:pt x="190095" y="181142"/>
                  <a:pt x="180938" y="190500"/>
                  <a:pt x="169165" y="190500"/>
                </a:cubicBezTo>
                <a:cubicBezTo>
                  <a:pt x="157392" y="190500"/>
                  <a:pt x="148235" y="181142"/>
                  <a:pt x="148235" y="169111"/>
                </a:cubicBezTo>
                <a:cubicBezTo>
                  <a:pt x="91987" y="135690"/>
                  <a:pt x="91987" y="135690"/>
                  <a:pt x="91987" y="135690"/>
                </a:cubicBezTo>
                <a:cubicBezTo>
                  <a:pt x="86754" y="133016"/>
                  <a:pt x="84138" y="126332"/>
                  <a:pt x="88063" y="120984"/>
                </a:cubicBezTo>
                <a:cubicBezTo>
                  <a:pt x="90679" y="115637"/>
                  <a:pt x="97219" y="114300"/>
                  <a:pt x="102452" y="116974"/>
                </a:cubicBezTo>
                <a:close/>
                <a:moveTo>
                  <a:pt x="159317" y="22225"/>
                </a:moveTo>
                <a:cubicBezTo>
                  <a:pt x="86817" y="27469"/>
                  <a:pt x="27498" y="86469"/>
                  <a:pt x="22225" y="158580"/>
                </a:cubicBezTo>
                <a:cubicBezTo>
                  <a:pt x="22225" y="158580"/>
                  <a:pt x="22225" y="158580"/>
                  <a:pt x="43316" y="158580"/>
                </a:cubicBezTo>
                <a:cubicBezTo>
                  <a:pt x="43316" y="158580"/>
                  <a:pt x="43316" y="158580"/>
                  <a:pt x="43316" y="179558"/>
                </a:cubicBezTo>
                <a:cubicBezTo>
                  <a:pt x="43316" y="179558"/>
                  <a:pt x="43316" y="179558"/>
                  <a:pt x="22225" y="179558"/>
                </a:cubicBezTo>
                <a:cubicBezTo>
                  <a:pt x="27498" y="251669"/>
                  <a:pt x="86817" y="310669"/>
                  <a:pt x="159317" y="315913"/>
                </a:cubicBezTo>
                <a:cubicBezTo>
                  <a:pt x="159317" y="315913"/>
                  <a:pt x="159317" y="315913"/>
                  <a:pt x="159317" y="294936"/>
                </a:cubicBezTo>
                <a:cubicBezTo>
                  <a:pt x="159317" y="294936"/>
                  <a:pt x="159317" y="294936"/>
                  <a:pt x="180408" y="294936"/>
                </a:cubicBezTo>
                <a:cubicBezTo>
                  <a:pt x="180408" y="294936"/>
                  <a:pt x="180408" y="294936"/>
                  <a:pt x="180408" y="315913"/>
                </a:cubicBezTo>
                <a:cubicBezTo>
                  <a:pt x="252909" y="310669"/>
                  <a:pt x="312227" y="251669"/>
                  <a:pt x="317500" y="179558"/>
                </a:cubicBezTo>
                <a:cubicBezTo>
                  <a:pt x="317500" y="179558"/>
                  <a:pt x="317500" y="179558"/>
                  <a:pt x="296409" y="179558"/>
                </a:cubicBezTo>
                <a:cubicBezTo>
                  <a:pt x="296409" y="179558"/>
                  <a:pt x="296409" y="179558"/>
                  <a:pt x="296409" y="158580"/>
                </a:cubicBezTo>
                <a:cubicBezTo>
                  <a:pt x="296409" y="158580"/>
                  <a:pt x="296409" y="158580"/>
                  <a:pt x="317500" y="158580"/>
                </a:cubicBezTo>
                <a:cubicBezTo>
                  <a:pt x="312227" y="86469"/>
                  <a:pt x="252909" y="27469"/>
                  <a:pt x="180408" y="22225"/>
                </a:cubicBezTo>
                <a:cubicBezTo>
                  <a:pt x="180408" y="22225"/>
                  <a:pt x="180408" y="22225"/>
                  <a:pt x="180408" y="43202"/>
                </a:cubicBezTo>
                <a:cubicBezTo>
                  <a:pt x="180408" y="43202"/>
                  <a:pt x="180408" y="43202"/>
                  <a:pt x="159317" y="43202"/>
                </a:cubicBezTo>
                <a:cubicBezTo>
                  <a:pt x="159317" y="43202"/>
                  <a:pt x="159317" y="43202"/>
                  <a:pt x="159317" y="22225"/>
                </a:cubicBezTo>
                <a:close/>
                <a:moveTo>
                  <a:pt x="169069" y="0"/>
                </a:moveTo>
                <a:cubicBezTo>
                  <a:pt x="262443" y="0"/>
                  <a:pt x="338138" y="75695"/>
                  <a:pt x="338138" y="169069"/>
                </a:cubicBezTo>
                <a:cubicBezTo>
                  <a:pt x="338138" y="262443"/>
                  <a:pt x="262443" y="338138"/>
                  <a:pt x="169069" y="338138"/>
                </a:cubicBezTo>
                <a:cubicBezTo>
                  <a:pt x="75695" y="338138"/>
                  <a:pt x="0" y="262443"/>
                  <a:pt x="0" y="169069"/>
                </a:cubicBezTo>
                <a:cubicBezTo>
                  <a:pt x="0" y="75695"/>
                  <a:pt x="75695" y="0"/>
                  <a:pt x="169069" y="0"/>
                </a:cubicBezTo>
                <a:close/>
              </a:path>
            </a:pathLst>
          </a:custGeom>
          <a:solidFill>
            <a:srgbClr val="3E53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8" name="ïšḷidé"/>
          <p:cNvSpPr/>
          <p:nvPr/>
        </p:nvSpPr>
        <p:spPr bwMode="auto">
          <a:xfrm>
            <a:off x="7389213" y="4740741"/>
            <a:ext cx="3183418" cy="807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text.</a:t>
            </a:r>
            <a:endParaRPr lang="en-US" altLang="zh-CN" sz="1100" dirty="0"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……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19" name="íṣľîḑê"/>
          <p:cNvSpPr txBox="1"/>
          <p:nvPr/>
        </p:nvSpPr>
        <p:spPr bwMode="auto">
          <a:xfrm>
            <a:off x="7389213" y="4306830"/>
            <a:ext cx="3183418" cy="453988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>
                <a:cs typeface="+mn-ea"/>
                <a:sym typeface="+mn-lt"/>
              </a:rPr>
              <a:t>Text here</a:t>
            </a:r>
            <a:endParaRPr lang="en-US" altLang="zh-CN" b="1" dirty="0">
              <a:cs typeface="+mn-ea"/>
              <a:sym typeface="+mn-lt"/>
            </a:endParaRPr>
          </a:p>
        </p:txBody>
      </p:sp>
      <p:sp>
        <p:nvSpPr>
          <p:cNvPr id="10" name="iṣľiḓe"/>
          <p:cNvSpPr/>
          <p:nvPr/>
        </p:nvSpPr>
        <p:spPr>
          <a:xfrm>
            <a:off x="1146504" y="4018018"/>
            <a:ext cx="4521582" cy="1595148"/>
          </a:xfrm>
          <a:prstGeom prst="roundRect">
            <a:avLst>
              <a:gd name="adj" fmla="val 0"/>
            </a:avLst>
          </a:prstGeom>
          <a:solidFill>
            <a:srgbClr val="CDBF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1" name="î$ḻíḓè"/>
          <p:cNvSpPr/>
          <p:nvPr/>
        </p:nvSpPr>
        <p:spPr>
          <a:xfrm>
            <a:off x="1300707" y="4018018"/>
            <a:ext cx="4728390" cy="159514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2" name="ïṣ1îḋê"/>
          <p:cNvSpPr/>
          <p:nvPr/>
        </p:nvSpPr>
        <p:spPr>
          <a:xfrm>
            <a:off x="1545637" y="4501372"/>
            <a:ext cx="628439" cy="628439"/>
          </a:xfrm>
          <a:custGeom>
            <a:avLst/>
            <a:gdLst>
              <a:gd name="connsiteX0" fmla="*/ 102452 w 338138"/>
              <a:gd name="connsiteY0" fmla="*/ 116974 h 338138"/>
              <a:gd name="connsiteX1" fmla="*/ 158700 w 338138"/>
              <a:gd name="connsiteY1" fmla="*/ 150395 h 338138"/>
              <a:gd name="connsiteX2" fmla="*/ 169165 w 338138"/>
              <a:gd name="connsiteY2" fmla="*/ 147721 h 338138"/>
              <a:gd name="connsiteX3" fmla="*/ 183554 w 338138"/>
              <a:gd name="connsiteY3" fmla="*/ 154406 h 338138"/>
              <a:gd name="connsiteX4" fmla="*/ 238495 w 338138"/>
              <a:gd name="connsiteY4" fmla="*/ 122321 h 338138"/>
              <a:gd name="connsiteX5" fmla="*/ 246343 w 338138"/>
              <a:gd name="connsiteY5" fmla="*/ 123658 h 338138"/>
              <a:gd name="connsiteX6" fmla="*/ 243727 w 338138"/>
              <a:gd name="connsiteY6" fmla="*/ 130342 h 338138"/>
              <a:gd name="connsiteX7" fmla="*/ 188787 w 338138"/>
              <a:gd name="connsiteY7" fmla="*/ 163763 h 338138"/>
              <a:gd name="connsiteX8" fmla="*/ 190095 w 338138"/>
              <a:gd name="connsiteY8" fmla="*/ 169111 h 338138"/>
              <a:gd name="connsiteX9" fmla="*/ 169165 w 338138"/>
              <a:gd name="connsiteY9" fmla="*/ 190500 h 338138"/>
              <a:gd name="connsiteX10" fmla="*/ 148235 w 338138"/>
              <a:gd name="connsiteY10" fmla="*/ 169111 h 338138"/>
              <a:gd name="connsiteX11" fmla="*/ 91987 w 338138"/>
              <a:gd name="connsiteY11" fmla="*/ 135690 h 338138"/>
              <a:gd name="connsiteX12" fmla="*/ 88063 w 338138"/>
              <a:gd name="connsiteY12" fmla="*/ 120984 h 338138"/>
              <a:gd name="connsiteX13" fmla="*/ 102452 w 338138"/>
              <a:gd name="connsiteY13" fmla="*/ 116974 h 338138"/>
              <a:gd name="connsiteX14" fmla="*/ 159317 w 338138"/>
              <a:gd name="connsiteY14" fmla="*/ 22225 h 338138"/>
              <a:gd name="connsiteX15" fmla="*/ 22225 w 338138"/>
              <a:gd name="connsiteY15" fmla="*/ 158580 h 338138"/>
              <a:gd name="connsiteX16" fmla="*/ 43316 w 338138"/>
              <a:gd name="connsiteY16" fmla="*/ 158580 h 338138"/>
              <a:gd name="connsiteX17" fmla="*/ 43316 w 338138"/>
              <a:gd name="connsiteY17" fmla="*/ 179558 h 338138"/>
              <a:gd name="connsiteX18" fmla="*/ 22225 w 338138"/>
              <a:gd name="connsiteY18" fmla="*/ 179558 h 338138"/>
              <a:gd name="connsiteX19" fmla="*/ 159317 w 338138"/>
              <a:gd name="connsiteY19" fmla="*/ 315913 h 338138"/>
              <a:gd name="connsiteX20" fmla="*/ 159317 w 338138"/>
              <a:gd name="connsiteY20" fmla="*/ 294936 h 338138"/>
              <a:gd name="connsiteX21" fmla="*/ 180408 w 338138"/>
              <a:gd name="connsiteY21" fmla="*/ 294936 h 338138"/>
              <a:gd name="connsiteX22" fmla="*/ 180408 w 338138"/>
              <a:gd name="connsiteY22" fmla="*/ 315913 h 338138"/>
              <a:gd name="connsiteX23" fmla="*/ 317500 w 338138"/>
              <a:gd name="connsiteY23" fmla="*/ 179558 h 338138"/>
              <a:gd name="connsiteX24" fmla="*/ 296409 w 338138"/>
              <a:gd name="connsiteY24" fmla="*/ 179558 h 338138"/>
              <a:gd name="connsiteX25" fmla="*/ 296409 w 338138"/>
              <a:gd name="connsiteY25" fmla="*/ 158580 h 338138"/>
              <a:gd name="connsiteX26" fmla="*/ 317500 w 338138"/>
              <a:gd name="connsiteY26" fmla="*/ 158580 h 338138"/>
              <a:gd name="connsiteX27" fmla="*/ 180408 w 338138"/>
              <a:gd name="connsiteY27" fmla="*/ 22225 h 338138"/>
              <a:gd name="connsiteX28" fmla="*/ 180408 w 338138"/>
              <a:gd name="connsiteY28" fmla="*/ 43202 h 338138"/>
              <a:gd name="connsiteX29" fmla="*/ 159317 w 338138"/>
              <a:gd name="connsiteY29" fmla="*/ 43202 h 338138"/>
              <a:gd name="connsiteX30" fmla="*/ 159317 w 338138"/>
              <a:gd name="connsiteY30" fmla="*/ 22225 h 338138"/>
              <a:gd name="connsiteX31" fmla="*/ 169069 w 338138"/>
              <a:gd name="connsiteY31" fmla="*/ 0 h 338138"/>
              <a:gd name="connsiteX32" fmla="*/ 338138 w 338138"/>
              <a:gd name="connsiteY32" fmla="*/ 169069 h 338138"/>
              <a:gd name="connsiteX33" fmla="*/ 169069 w 338138"/>
              <a:gd name="connsiteY33" fmla="*/ 338138 h 338138"/>
              <a:gd name="connsiteX34" fmla="*/ 0 w 338138"/>
              <a:gd name="connsiteY34" fmla="*/ 169069 h 338138"/>
              <a:gd name="connsiteX35" fmla="*/ 169069 w 338138"/>
              <a:gd name="connsiteY35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38138" h="338138">
                <a:moveTo>
                  <a:pt x="102452" y="116974"/>
                </a:moveTo>
                <a:cubicBezTo>
                  <a:pt x="158700" y="150395"/>
                  <a:pt x="158700" y="150395"/>
                  <a:pt x="158700" y="150395"/>
                </a:cubicBezTo>
                <a:cubicBezTo>
                  <a:pt x="162624" y="149058"/>
                  <a:pt x="165241" y="147721"/>
                  <a:pt x="169165" y="147721"/>
                </a:cubicBezTo>
                <a:cubicBezTo>
                  <a:pt x="174397" y="147721"/>
                  <a:pt x="179630" y="150395"/>
                  <a:pt x="183554" y="154406"/>
                </a:cubicBezTo>
                <a:cubicBezTo>
                  <a:pt x="238495" y="122321"/>
                  <a:pt x="238495" y="122321"/>
                  <a:pt x="238495" y="122321"/>
                </a:cubicBezTo>
                <a:cubicBezTo>
                  <a:pt x="241111" y="119648"/>
                  <a:pt x="245035" y="120984"/>
                  <a:pt x="246343" y="123658"/>
                </a:cubicBezTo>
                <a:cubicBezTo>
                  <a:pt x="247651" y="126332"/>
                  <a:pt x="246343" y="129006"/>
                  <a:pt x="243727" y="130342"/>
                </a:cubicBezTo>
                <a:cubicBezTo>
                  <a:pt x="188787" y="163763"/>
                  <a:pt x="188787" y="163763"/>
                  <a:pt x="188787" y="163763"/>
                </a:cubicBezTo>
                <a:cubicBezTo>
                  <a:pt x="190095" y="165100"/>
                  <a:pt x="190095" y="167774"/>
                  <a:pt x="190095" y="169111"/>
                </a:cubicBezTo>
                <a:cubicBezTo>
                  <a:pt x="190095" y="181142"/>
                  <a:pt x="180938" y="190500"/>
                  <a:pt x="169165" y="190500"/>
                </a:cubicBezTo>
                <a:cubicBezTo>
                  <a:pt x="157392" y="190500"/>
                  <a:pt x="148235" y="181142"/>
                  <a:pt x="148235" y="169111"/>
                </a:cubicBezTo>
                <a:cubicBezTo>
                  <a:pt x="91987" y="135690"/>
                  <a:pt x="91987" y="135690"/>
                  <a:pt x="91987" y="135690"/>
                </a:cubicBezTo>
                <a:cubicBezTo>
                  <a:pt x="86754" y="133016"/>
                  <a:pt x="84138" y="126332"/>
                  <a:pt x="88063" y="120984"/>
                </a:cubicBezTo>
                <a:cubicBezTo>
                  <a:pt x="90679" y="115637"/>
                  <a:pt x="97219" y="114300"/>
                  <a:pt x="102452" y="116974"/>
                </a:cubicBezTo>
                <a:close/>
                <a:moveTo>
                  <a:pt x="159317" y="22225"/>
                </a:moveTo>
                <a:cubicBezTo>
                  <a:pt x="86817" y="27469"/>
                  <a:pt x="27498" y="86469"/>
                  <a:pt x="22225" y="158580"/>
                </a:cubicBezTo>
                <a:cubicBezTo>
                  <a:pt x="22225" y="158580"/>
                  <a:pt x="22225" y="158580"/>
                  <a:pt x="43316" y="158580"/>
                </a:cubicBezTo>
                <a:cubicBezTo>
                  <a:pt x="43316" y="158580"/>
                  <a:pt x="43316" y="158580"/>
                  <a:pt x="43316" y="179558"/>
                </a:cubicBezTo>
                <a:cubicBezTo>
                  <a:pt x="43316" y="179558"/>
                  <a:pt x="43316" y="179558"/>
                  <a:pt x="22225" y="179558"/>
                </a:cubicBezTo>
                <a:cubicBezTo>
                  <a:pt x="27498" y="251669"/>
                  <a:pt x="86817" y="310669"/>
                  <a:pt x="159317" y="315913"/>
                </a:cubicBezTo>
                <a:cubicBezTo>
                  <a:pt x="159317" y="315913"/>
                  <a:pt x="159317" y="315913"/>
                  <a:pt x="159317" y="294936"/>
                </a:cubicBezTo>
                <a:cubicBezTo>
                  <a:pt x="159317" y="294936"/>
                  <a:pt x="159317" y="294936"/>
                  <a:pt x="180408" y="294936"/>
                </a:cubicBezTo>
                <a:cubicBezTo>
                  <a:pt x="180408" y="294936"/>
                  <a:pt x="180408" y="294936"/>
                  <a:pt x="180408" y="315913"/>
                </a:cubicBezTo>
                <a:cubicBezTo>
                  <a:pt x="252909" y="310669"/>
                  <a:pt x="312227" y="251669"/>
                  <a:pt x="317500" y="179558"/>
                </a:cubicBezTo>
                <a:cubicBezTo>
                  <a:pt x="317500" y="179558"/>
                  <a:pt x="317500" y="179558"/>
                  <a:pt x="296409" y="179558"/>
                </a:cubicBezTo>
                <a:cubicBezTo>
                  <a:pt x="296409" y="179558"/>
                  <a:pt x="296409" y="179558"/>
                  <a:pt x="296409" y="158580"/>
                </a:cubicBezTo>
                <a:cubicBezTo>
                  <a:pt x="296409" y="158580"/>
                  <a:pt x="296409" y="158580"/>
                  <a:pt x="317500" y="158580"/>
                </a:cubicBezTo>
                <a:cubicBezTo>
                  <a:pt x="312227" y="86469"/>
                  <a:pt x="252909" y="27469"/>
                  <a:pt x="180408" y="22225"/>
                </a:cubicBezTo>
                <a:cubicBezTo>
                  <a:pt x="180408" y="22225"/>
                  <a:pt x="180408" y="22225"/>
                  <a:pt x="180408" y="43202"/>
                </a:cubicBezTo>
                <a:cubicBezTo>
                  <a:pt x="180408" y="43202"/>
                  <a:pt x="180408" y="43202"/>
                  <a:pt x="159317" y="43202"/>
                </a:cubicBezTo>
                <a:cubicBezTo>
                  <a:pt x="159317" y="43202"/>
                  <a:pt x="159317" y="43202"/>
                  <a:pt x="159317" y="22225"/>
                </a:cubicBezTo>
                <a:close/>
                <a:moveTo>
                  <a:pt x="169069" y="0"/>
                </a:moveTo>
                <a:cubicBezTo>
                  <a:pt x="262443" y="0"/>
                  <a:pt x="338138" y="75695"/>
                  <a:pt x="338138" y="169069"/>
                </a:cubicBezTo>
                <a:cubicBezTo>
                  <a:pt x="338138" y="262443"/>
                  <a:pt x="262443" y="338138"/>
                  <a:pt x="169069" y="338138"/>
                </a:cubicBezTo>
                <a:cubicBezTo>
                  <a:pt x="75695" y="338138"/>
                  <a:pt x="0" y="262443"/>
                  <a:pt x="0" y="169069"/>
                </a:cubicBezTo>
                <a:cubicBezTo>
                  <a:pt x="0" y="75695"/>
                  <a:pt x="75695" y="0"/>
                  <a:pt x="169069" y="0"/>
                </a:cubicBezTo>
                <a:close/>
              </a:path>
            </a:pathLst>
          </a:custGeom>
          <a:solidFill>
            <a:srgbClr val="CDBF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3" name="íṩḷîḑe"/>
          <p:cNvSpPr/>
          <p:nvPr/>
        </p:nvSpPr>
        <p:spPr bwMode="auto">
          <a:xfrm>
            <a:off x="2234784" y="4745280"/>
            <a:ext cx="3183418" cy="807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text.</a:t>
            </a:r>
            <a:endParaRPr lang="en-US" altLang="zh-CN" sz="1100" dirty="0"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……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14" name="îś1iḋè"/>
          <p:cNvSpPr txBox="1"/>
          <p:nvPr/>
        </p:nvSpPr>
        <p:spPr bwMode="auto">
          <a:xfrm>
            <a:off x="2234784" y="4311369"/>
            <a:ext cx="3183418" cy="453988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>
                <a:cs typeface="+mn-ea"/>
                <a:sym typeface="+mn-lt"/>
              </a:rPr>
              <a:t>Text here</a:t>
            </a:r>
            <a:endParaRPr lang="en-US" altLang="zh-CN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20" grpId="0" animBg="1"/>
      <p:bldP spid="21" grpId="0" animBg="1"/>
      <p:bldP spid="22" grpId="0" animBg="1"/>
      <p:bldP spid="23" grpId="0"/>
      <p:bldP spid="24" grpId="0"/>
      <p:bldP spid="15" grpId="0" animBg="1"/>
      <p:bldP spid="16" grpId="0" animBg="1"/>
      <p:bldP spid="17" grpId="0" animBg="1"/>
      <p:bldP spid="18" grpId="0"/>
      <p:bldP spid="19" grpId="0"/>
      <p:bldP spid="10" grpId="0" animBg="1"/>
      <p:bldP spid="11" grpId="0" animBg="1"/>
      <p:bldP spid="12" grpId="0" animBg="1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1277816" y="-4314092"/>
            <a:ext cx="14747631" cy="5509846"/>
          </a:xfrm>
          <a:prstGeom prst="ellipse">
            <a:avLst/>
          </a:prstGeom>
          <a:noFill/>
          <a:ln>
            <a:solidFill>
              <a:srgbClr val="CDBF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TextBox 507"/>
          <p:cNvSpPr txBox="1"/>
          <p:nvPr/>
        </p:nvSpPr>
        <p:spPr>
          <a:xfrm>
            <a:off x="4857508" y="490122"/>
            <a:ext cx="2476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Power point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" name="iṩ1íḍè"/>
          <p:cNvSpPr/>
          <p:nvPr/>
        </p:nvSpPr>
        <p:spPr>
          <a:xfrm>
            <a:off x="8891813" y="1542414"/>
            <a:ext cx="2750366" cy="3690178"/>
          </a:xfrm>
          <a:prstGeom prst="parallelogram">
            <a:avLst/>
          </a:prstGeom>
          <a:blipFill>
            <a:blip r:embed="rId1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7" name="ïṥḻîḋê"/>
          <p:cNvSpPr/>
          <p:nvPr/>
        </p:nvSpPr>
        <p:spPr>
          <a:xfrm>
            <a:off x="5959307" y="2309790"/>
            <a:ext cx="2750366" cy="3690178"/>
          </a:xfrm>
          <a:prstGeom prst="parallelogram">
            <a:avLst/>
          </a:prstGeom>
          <a:blipFill>
            <a:blip r:embed="rId2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8" name="ïş1iḓé"/>
          <p:cNvSpPr/>
          <p:nvPr/>
        </p:nvSpPr>
        <p:spPr>
          <a:xfrm>
            <a:off x="7425560" y="1926103"/>
            <a:ext cx="2750366" cy="3690178"/>
          </a:xfrm>
          <a:prstGeom prst="parallelogram">
            <a:avLst/>
          </a:prstGeom>
          <a:solidFill>
            <a:srgbClr val="3E534E"/>
          </a:solidFill>
          <a:ln w="5715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0" name="iSľiḓê"/>
          <p:cNvSpPr/>
          <p:nvPr/>
        </p:nvSpPr>
        <p:spPr>
          <a:xfrm>
            <a:off x="1389379" y="4735912"/>
            <a:ext cx="3932376" cy="398426"/>
          </a:xfrm>
          <a:prstGeom prst="rect">
            <a:avLst/>
          </a:prstGeom>
        </p:spPr>
        <p:txBody>
          <a:bodyPr wrap="square" lIns="91440" tIns="45720" rIns="91440" bIns="45720">
            <a:normAutofit/>
          </a:bodyPr>
          <a:lstStyle/>
          <a:p>
            <a:r>
              <a:rPr lang="en-US" altLang="zh-CN" b="1" dirty="0">
                <a:cs typeface="+mn-ea"/>
                <a:sym typeface="+mn-lt"/>
              </a:rPr>
              <a:t>Text Here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21" name="iṡ1ïḍé"/>
          <p:cNvSpPr txBox="1"/>
          <p:nvPr/>
        </p:nvSpPr>
        <p:spPr>
          <a:xfrm>
            <a:off x="1389380" y="5134338"/>
            <a:ext cx="3932289" cy="528364"/>
          </a:xfrm>
          <a:prstGeom prst="rect">
            <a:avLst/>
          </a:prstGeom>
          <a:noFill/>
        </p:spPr>
        <p:txBody>
          <a:bodyPr wrap="square" lIns="91440" tIns="45720" rIns="91440" bIns="45720"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text.</a:t>
            </a:r>
            <a:endParaRPr lang="en-US" altLang="zh-CN" sz="11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cs typeface="+mn-ea"/>
                <a:sym typeface="+mn-lt"/>
              </a:rPr>
              <a:t>…</a:t>
            </a:r>
            <a:r>
              <a:rPr lang="zh-CN" altLang="en-US" sz="1100" dirty="0">
                <a:cs typeface="+mn-ea"/>
                <a:sym typeface="+mn-lt"/>
              </a:rPr>
              <a:t> </a:t>
            </a:r>
            <a:r>
              <a:rPr lang="en-US" altLang="zh-CN" sz="1100" dirty="0">
                <a:cs typeface="+mn-ea"/>
                <a:sym typeface="+mn-lt"/>
              </a:rPr>
              <a:t>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18" name="iṩḻîďe"/>
          <p:cNvSpPr/>
          <p:nvPr/>
        </p:nvSpPr>
        <p:spPr>
          <a:xfrm>
            <a:off x="1389379" y="2052465"/>
            <a:ext cx="3932376" cy="398426"/>
          </a:xfrm>
          <a:prstGeom prst="rect">
            <a:avLst/>
          </a:prstGeom>
        </p:spPr>
        <p:txBody>
          <a:bodyPr wrap="square" lIns="91440" tIns="45720" rIns="91440" bIns="45720">
            <a:normAutofit/>
          </a:bodyPr>
          <a:lstStyle/>
          <a:p>
            <a:r>
              <a:rPr lang="en-US" altLang="zh-CN" b="1" dirty="0">
                <a:cs typeface="+mn-ea"/>
                <a:sym typeface="+mn-lt"/>
              </a:rPr>
              <a:t>Text Here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19" name="ïŝlíḍé"/>
          <p:cNvSpPr txBox="1"/>
          <p:nvPr/>
        </p:nvSpPr>
        <p:spPr>
          <a:xfrm>
            <a:off x="1389380" y="2450891"/>
            <a:ext cx="3932289" cy="528364"/>
          </a:xfrm>
          <a:prstGeom prst="rect">
            <a:avLst/>
          </a:prstGeom>
          <a:noFill/>
        </p:spPr>
        <p:txBody>
          <a:bodyPr wrap="square" lIns="91440" tIns="45720" rIns="91440" bIns="45720"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text.</a:t>
            </a:r>
            <a:endParaRPr lang="en-US" altLang="zh-CN" sz="11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cs typeface="+mn-ea"/>
                <a:sym typeface="+mn-lt"/>
              </a:rPr>
              <a:t>…</a:t>
            </a:r>
            <a:r>
              <a:rPr lang="zh-CN" altLang="en-US" sz="1100" dirty="0">
                <a:cs typeface="+mn-ea"/>
                <a:sym typeface="+mn-lt"/>
              </a:rPr>
              <a:t> </a:t>
            </a:r>
            <a:r>
              <a:rPr lang="en-US" altLang="zh-CN" sz="1100" dirty="0">
                <a:cs typeface="+mn-ea"/>
                <a:sym typeface="+mn-lt"/>
              </a:rPr>
              <a:t>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16" name="îṩľíḑè"/>
          <p:cNvSpPr/>
          <p:nvPr/>
        </p:nvSpPr>
        <p:spPr>
          <a:xfrm>
            <a:off x="1389379" y="3394189"/>
            <a:ext cx="3932376" cy="398426"/>
          </a:xfrm>
          <a:prstGeom prst="rect">
            <a:avLst/>
          </a:prstGeom>
          <a:solidFill>
            <a:srgbClr val="3E534E"/>
          </a:solidFill>
        </p:spPr>
        <p:txBody>
          <a:bodyPr wrap="square" lIns="91440" tIns="45720" rIns="91440" bIns="45720">
            <a:norm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íṣḻîḍe"/>
          <p:cNvSpPr txBox="1"/>
          <p:nvPr/>
        </p:nvSpPr>
        <p:spPr>
          <a:xfrm>
            <a:off x="1389380" y="3792615"/>
            <a:ext cx="3932289" cy="528364"/>
          </a:xfrm>
          <a:prstGeom prst="rect">
            <a:avLst/>
          </a:prstGeom>
          <a:noFill/>
        </p:spPr>
        <p:txBody>
          <a:bodyPr wrap="square" lIns="91440" tIns="45720" rIns="91440" bIns="45720"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text.</a:t>
            </a:r>
            <a:endParaRPr lang="en-US" altLang="zh-CN" sz="11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cs typeface="+mn-ea"/>
                <a:sym typeface="+mn-lt"/>
              </a:rPr>
              <a:t>…</a:t>
            </a:r>
            <a:r>
              <a:rPr lang="zh-CN" altLang="en-US" sz="1100" dirty="0">
                <a:cs typeface="+mn-ea"/>
                <a:sym typeface="+mn-lt"/>
              </a:rPr>
              <a:t> </a:t>
            </a:r>
            <a:r>
              <a:rPr lang="en-US" altLang="zh-CN" sz="1100" dirty="0">
                <a:cs typeface="+mn-ea"/>
                <a:sym typeface="+mn-lt"/>
              </a:rPr>
              <a:t>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13" name="îsḷiḋe"/>
          <p:cNvSpPr/>
          <p:nvPr/>
        </p:nvSpPr>
        <p:spPr bwMode="auto">
          <a:xfrm>
            <a:off x="8102323" y="3864947"/>
            <a:ext cx="1396842" cy="647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Supporting text here. </a:t>
            </a:r>
            <a:endParaRPr lang="en-US" altLang="zh-CN" sz="11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… …</a:t>
            </a:r>
            <a:endParaRPr lang="en-US" altLang="zh-CN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ís1íḍé"/>
          <p:cNvSpPr txBox="1"/>
          <p:nvPr/>
        </p:nvSpPr>
        <p:spPr bwMode="auto">
          <a:xfrm>
            <a:off x="8102324" y="3438539"/>
            <a:ext cx="1396841" cy="393016"/>
          </a:xfrm>
          <a:prstGeom prst="roundRect">
            <a:avLst>
              <a:gd name="adj" fmla="val 50000"/>
            </a:avLst>
          </a:prstGeom>
          <a:noFill/>
          <a:ln w="9525">
            <a:solidFill>
              <a:srgbClr val="CDBF97"/>
            </a:solidFill>
            <a:miter lim="800000"/>
          </a:ln>
        </p:spPr>
        <p:txBody>
          <a:bodyPr wrap="square" lIns="91440" tIns="45720" rIns="91440" bIns="45720" anchor="ctr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ïś1iḋe"/>
          <p:cNvSpPr/>
          <p:nvPr/>
        </p:nvSpPr>
        <p:spPr bwMode="auto">
          <a:xfrm>
            <a:off x="8654309" y="3029639"/>
            <a:ext cx="292870" cy="274880"/>
          </a:xfrm>
          <a:custGeom>
            <a:avLst/>
            <a:gdLst>
              <a:gd name="connsiteX0" fmla="*/ 171677 w 606580"/>
              <a:gd name="connsiteY0" fmla="*/ 318744 h 569322"/>
              <a:gd name="connsiteX1" fmla="*/ 228500 w 606580"/>
              <a:gd name="connsiteY1" fmla="*/ 375386 h 569322"/>
              <a:gd name="connsiteX2" fmla="*/ 227108 w 606580"/>
              <a:gd name="connsiteY2" fmla="*/ 387623 h 569322"/>
              <a:gd name="connsiteX3" fmla="*/ 356167 w 606580"/>
              <a:gd name="connsiteY3" fmla="*/ 468739 h 569322"/>
              <a:gd name="connsiteX4" fmla="*/ 391728 w 606580"/>
              <a:gd name="connsiteY4" fmla="*/ 455945 h 569322"/>
              <a:gd name="connsiteX5" fmla="*/ 419490 w 606580"/>
              <a:gd name="connsiteY5" fmla="*/ 463454 h 569322"/>
              <a:gd name="connsiteX6" fmla="*/ 497019 w 606580"/>
              <a:gd name="connsiteY6" fmla="*/ 395874 h 569322"/>
              <a:gd name="connsiteX7" fmla="*/ 493026 w 606580"/>
              <a:gd name="connsiteY7" fmla="*/ 375386 h 569322"/>
              <a:gd name="connsiteX8" fmla="*/ 549849 w 606580"/>
              <a:gd name="connsiteY8" fmla="*/ 318744 h 569322"/>
              <a:gd name="connsiteX9" fmla="*/ 606580 w 606580"/>
              <a:gd name="connsiteY9" fmla="*/ 375386 h 569322"/>
              <a:gd name="connsiteX10" fmla="*/ 549849 w 606580"/>
              <a:gd name="connsiteY10" fmla="*/ 432121 h 569322"/>
              <a:gd name="connsiteX11" fmla="*/ 521809 w 606580"/>
              <a:gd name="connsiteY11" fmla="*/ 424519 h 569322"/>
              <a:gd name="connsiteX12" fmla="*/ 444466 w 606580"/>
              <a:gd name="connsiteY12" fmla="*/ 491915 h 569322"/>
              <a:gd name="connsiteX13" fmla="*/ 448459 w 606580"/>
              <a:gd name="connsiteY13" fmla="*/ 512587 h 569322"/>
              <a:gd name="connsiteX14" fmla="*/ 391728 w 606580"/>
              <a:gd name="connsiteY14" fmla="*/ 569322 h 569322"/>
              <a:gd name="connsiteX15" fmla="*/ 334905 w 606580"/>
              <a:gd name="connsiteY15" fmla="*/ 512587 h 569322"/>
              <a:gd name="connsiteX16" fmla="*/ 336112 w 606580"/>
              <a:gd name="connsiteY16" fmla="*/ 500907 h 569322"/>
              <a:gd name="connsiteX17" fmla="*/ 206867 w 606580"/>
              <a:gd name="connsiteY17" fmla="*/ 419606 h 569322"/>
              <a:gd name="connsiteX18" fmla="*/ 171677 w 606580"/>
              <a:gd name="connsiteY18" fmla="*/ 432121 h 569322"/>
              <a:gd name="connsiteX19" fmla="*/ 152736 w 606580"/>
              <a:gd name="connsiteY19" fmla="*/ 428598 h 569322"/>
              <a:gd name="connsiteX20" fmla="*/ 105847 w 606580"/>
              <a:gd name="connsiteY20" fmla="*/ 484498 h 569322"/>
              <a:gd name="connsiteX21" fmla="*/ 113554 w 606580"/>
              <a:gd name="connsiteY21" fmla="*/ 512587 h 569322"/>
              <a:gd name="connsiteX22" fmla="*/ 56823 w 606580"/>
              <a:gd name="connsiteY22" fmla="*/ 569322 h 569322"/>
              <a:gd name="connsiteX23" fmla="*/ 0 w 606580"/>
              <a:gd name="connsiteY23" fmla="*/ 512587 h 569322"/>
              <a:gd name="connsiteX24" fmla="*/ 56823 w 606580"/>
              <a:gd name="connsiteY24" fmla="*/ 455945 h 569322"/>
              <a:gd name="connsiteX25" fmla="*/ 77157 w 606580"/>
              <a:gd name="connsiteY25" fmla="*/ 459839 h 569322"/>
              <a:gd name="connsiteX26" fmla="*/ 123303 w 606580"/>
              <a:gd name="connsiteY26" fmla="*/ 404773 h 569322"/>
              <a:gd name="connsiteX27" fmla="*/ 114854 w 606580"/>
              <a:gd name="connsiteY27" fmla="*/ 375386 h 569322"/>
              <a:gd name="connsiteX28" fmla="*/ 171677 w 606580"/>
              <a:gd name="connsiteY28" fmla="*/ 318744 h 569322"/>
              <a:gd name="connsiteX29" fmla="*/ 316484 w 606580"/>
              <a:gd name="connsiteY29" fmla="*/ 174937 h 569322"/>
              <a:gd name="connsiteX30" fmla="*/ 316577 w 606580"/>
              <a:gd name="connsiteY30" fmla="*/ 174991 h 569322"/>
              <a:gd name="connsiteX31" fmla="*/ 316577 w 606580"/>
              <a:gd name="connsiteY31" fmla="*/ 243818 h 569322"/>
              <a:gd name="connsiteX32" fmla="*/ 338115 w 606580"/>
              <a:gd name="connsiteY32" fmla="*/ 231488 h 569322"/>
              <a:gd name="connsiteX33" fmla="*/ 346378 w 606580"/>
              <a:gd name="connsiteY33" fmla="*/ 208497 h 569322"/>
              <a:gd name="connsiteX34" fmla="*/ 339415 w 606580"/>
              <a:gd name="connsiteY34" fmla="*/ 188102 h 569322"/>
              <a:gd name="connsiteX35" fmla="*/ 316577 w 606580"/>
              <a:gd name="connsiteY35" fmla="*/ 174991 h 569322"/>
              <a:gd name="connsiteX36" fmla="*/ 316577 w 606580"/>
              <a:gd name="connsiteY36" fmla="*/ 174937 h 569322"/>
              <a:gd name="connsiteX37" fmla="*/ 290954 w 606580"/>
              <a:gd name="connsiteY37" fmla="*/ 55995 h 569322"/>
              <a:gd name="connsiteX38" fmla="*/ 274243 w 606580"/>
              <a:gd name="connsiteY38" fmla="*/ 67954 h 569322"/>
              <a:gd name="connsiteX39" fmla="*/ 268116 w 606580"/>
              <a:gd name="connsiteY39" fmla="*/ 86681 h 569322"/>
              <a:gd name="connsiteX40" fmla="*/ 273779 w 606580"/>
              <a:gd name="connsiteY40" fmla="*/ 104109 h 569322"/>
              <a:gd name="connsiteX41" fmla="*/ 290954 w 606580"/>
              <a:gd name="connsiteY41" fmla="*/ 117088 h 569322"/>
              <a:gd name="connsiteX42" fmla="*/ 290861 w 606580"/>
              <a:gd name="connsiteY42" fmla="*/ 0 h 569322"/>
              <a:gd name="connsiteX43" fmla="*/ 316484 w 606580"/>
              <a:gd name="connsiteY43" fmla="*/ 0 h 569322"/>
              <a:gd name="connsiteX44" fmla="*/ 316484 w 606580"/>
              <a:gd name="connsiteY44" fmla="*/ 17522 h 569322"/>
              <a:gd name="connsiteX45" fmla="*/ 361232 w 606580"/>
              <a:gd name="connsiteY45" fmla="*/ 36619 h 569322"/>
              <a:gd name="connsiteX46" fmla="*/ 382492 w 606580"/>
              <a:gd name="connsiteY46" fmla="*/ 78893 h 569322"/>
              <a:gd name="connsiteX47" fmla="*/ 337744 w 606580"/>
              <a:gd name="connsiteY47" fmla="*/ 84734 h 569322"/>
              <a:gd name="connsiteX48" fmla="*/ 316484 w 606580"/>
              <a:gd name="connsiteY48" fmla="*/ 56458 h 569322"/>
              <a:gd name="connsiteX49" fmla="*/ 316484 w 606580"/>
              <a:gd name="connsiteY49" fmla="*/ 125525 h 569322"/>
              <a:gd name="connsiteX50" fmla="*/ 374322 w 606580"/>
              <a:gd name="connsiteY50" fmla="*/ 155283 h 569322"/>
              <a:gd name="connsiteX51" fmla="*/ 389733 w 606580"/>
              <a:gd name="connsiteY51" fmla="*/ 202193 h 569322"/>
              <a:gd name="connsiteX52" fmla="*/ 370330 w 606580"/>
              <a:gd name="connsiteY52" fmla="*/ 255963 h 569322"/>
              <a:gd name="connsiteX53" fmla="*/ 316484 w 606580"/>
              <a:gd name="connsiteY53" fmla="*/ 282755 h 569322"/>
              <a:gd name="connsiteX54" fmla="*/ 316484 w 606580"/>
              <a:gd name="connsiteY54" fmla="*/ 315851 h 569322"/>
              <a:gd name="connsiteX55" fmla="*/ 290861 w 606580"/>
              <a:gd name="connsiteY55" fmla="*/ 315851 h 569322"/>
              <a:gd name="connsiteX56" fmla="*/ 290861 w 606580"/>
              <a:gd name="connsiteY56" fmla="*/ 283682 h 569322"/>
              <a:gd name="connsiteX57" fmla="*/ 241193 w 606580"/>
              <a:gd name="connsiteY57" fmla="*/ 260876 h 569322"/>
              <a:gd name="connsiteX58" fmla="*/ 216777 w 606580"/>
              <a:gd name="connsiteY58" fmla="*/ 207106 h 569322"/>
              <a:gd name="connsiteX59" fmla="*/ 262917 w 606580"/>
              <a:gd name="connsiteY59" fmla="*/ 202100 h 569322"/>
              <a:gd name="connsiteX60" fmla="*/ 273593 w 606580"/>
              <a:gd name="connsiteY60" fmla="*/ 226482 h 569322"/>
              <a:gd name="connsiteX61" fmla="*/ 290861 w 606580"/>
              <a:gd name="connsiteY61" fmla="*/ 241315 h 569322"/>
              <a:gd name="connsiteX62" fmla="*/ 290861 w 606580"/>
              <a:gd name="connsiteY62" fmla="*/ 167335 h 569322"/>
              <a:gd name="connsiteX63" fmla="*/ 240079 w 606580"/>
              <a:gd name="connsiteY63" fmla="*/ 137484 h 569322"/>
              <a:gd name="connsiteX64" fmla="*/ 223833 w 606580"/>
              <a:gd name="connsiteY64" fmla="*/ 88813 h 569322"/>
              <a:gd name="connsiteX65" fmla="*/ 242214 w 606580"/>
              <a:gd name="connsiteY65" fmla="*/ 40142 h 569322"/>
              <a:gd name="connsiteX66" fmla="*/ 290861 w 606580"/>
              <a:gd name="connsiteY66" fmla="*/ 17522 h 569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606580" h="569322">
                <a:moveTo>
                  <a:pt x="171677" y="318744"/>
                </a:moveTo>
                <a:cubicBezTo>
                  <a:pt x="203060" y="318744"/>
                  <a:pt x="228500" y="344145"/>
                  <a:pt x="228500" y="375386"/>
                </a:cubicBezTo>
                <a:cubicBezTo>
                  <a:pt x="228500" y="379650"/>
                  <a:pt x="227943" y="383729"/>
                  <a:pt x="227108" y="387623"/>
                </a:cubicBezTo>
                <a:lnTo>
                  <a:pt x="356167" y="468739"/>
                </a:lnTo>
                <a:cubicBezTo>
                  <a:pt x="365916" y="460859"/>
                  <a:pt x="378172" y="455945"/>
                  <a:pt x="391728" y="455945"/>
                </a:cubicBezTo>
                <a:cubicBezTo>
                  <a:pt x="401849" y="455945"/>
                  <a:pt x="411227" y="458819"/>
                  <a:pt x="419490" y="463454"/>
                </a:cubicBezTo>
                <a:lnTo>
                  <a:pt x="497019" y="395874"/>
                </a:lnTo>
                <a:cubicBezTo>
                  <a:pt x="494512" y="389570"/>
                  <a:pt x="493026" y="382617"/>
                  <a:pt x="493026" y="375386"/>
                </a:cubicBezTo>
                <a:cubicBezTo>
                  <a:pt x="493026" y="344052"/>
                  <a:pt x="518467" y="318744"/>
                  <a:pt x="549849" y="318744"/>
                </a:cubicBezTo>
                <a:cubicBezTo>
                  <a:pt x="581232" y="318744"/>
                  <a:pt x="606580" y="344052"/>
                  <a:pt x="606580" y="375386"/>
                </a:cubicBezTo>
                <a:cubicBezTo>
                  <a:pt x="606580" y="406720"/>
                  <a:pt x="581232" y="432121"/>
                  <a:pt x="549849" y="432121"/>
                </a:cubicBezTo>
                <a:cubicBezTo>
                  <a:pt x="539636" y="432121"/>
                  <a:pt x="530166" y="429154"/>
                  <a:pt x="521809" y="424519"/>
                </a:cubicBezTo>
                <a:lnTo>
                  <a:pt x="444466" y="491915"/>
                </a:lnTo>
                <a:cubicBezTo>
                  <a:pt x="446973" y="498311"/>
                  <a:pt x="448459" y="505264"/>
                  <a:pt x="448459" y="512587"/>
                </a:cubicBezTo>
                <a:cubicBezTo>
                  <a:pt x="448459" y="543921"/>
                  <a:pt x="423111" y="569322"/>
                  <a:pt x="391728" y="569322"/>
                </a:cubicBezTo>
                <a:cubicBezTo>
                  <a:pt x="360345" y="569322"/>
                  <a:pt x="334905" y="543921"/>
                  <a:pt x="334905" y="512587"/>
                </a:cubicBezTo>
                <a:cubicBezTo>
                  <a:pt x="334905" y="508601"/>
                  <a:pt x="335369" y="504708"/>
                  <a:pt x="336112" y="500907"/>
                </a:cubicBezTo>
                <a:lnTo>
                  <a:pt x="206867" y="419606"/>
                </a:lnTo>
                <a:cubicBezTo>
                  <a:pt x="197118" y="427300"/>
                  <a:pt x="185047" y="432121"/>
                  <a:pt x="171677" y="432121"/>
                </a:cubicBezTo>
                <a:cubicBezTo>
                  <a:pt x="164992" y="432121"/>
                  <a:pt x="158678" y="430730"/>
                  <a:pt x="152736" y="428598"/>
                </a:cubicBezTo>
                <a:lnTo>
                  <a:pt x="105847" y="484498"/>
                </a:lnTo>
                <a:cubicBezTo>
                  <a:pt x="110676" y="492842"/>
                  <a:pt x="113554" y="502390"/>
                  <a:pt x="113554" y="512587"/>
                </a:cubicBezTo>
                <a:cubicBezTo>
                  <a:pt x="113554" y="543921"/>
                  <a:pt x="88206" y="569322"/>
                  <a:pt x="56823" y="569322"/>
                </a:cubicBezTo>
                <a:cubicBezTo>
                  <a:pt x="25441" y="569322"/>
                  <a:pt x="0" y="543921"/>
                  <a:pt x="0" y="512587"/>
                </a:cubicBezTo>
                <a:cubicBezTo>
                  <a:pt x="0" y="481346"/>
                  <a:pt x="25441" y="455945"/>
                  <a:pt x="56823" y="455945"/>
                </a:cubicBezTo>
                <a:cubicBezTo>
                  <a:pt x="63973" y="455945"/>
                  <a:pt x="70843" y="457429"/>
                  <a:pt x="77157" y="459839"/>
                </a:cubicBezTo>
                <a:lnTo>
                  <a:pt x="123303" y="404773"/>
                </a:lnTo>
                <a:cubicBezTo>
                  <a:pt x="118103" y="396152"/>
                  <a:pt x="114854" y="386232"/>
                  <a:pt x="114854" y="375386"/>
                </a:cubicBezTo>
                <a:cubicBezTo>
                  <a:pt x="114854" y="344145"/>
                  <a:pt x="140294" y="318744"/>
                  <a:pt x="171677" y="318744"/>
                </a:cubicBezTo>
                <a:close/>
                <a:moveTo>
                  <a:pt x="316484" y="174937"/>
                </a:moveTo>
                <a:lnTo>
                  <a:pt x="316577" y="174991"/>
                </a:lnTo>
                <a:lnTo>
                  <a:pt x="316577" y="243818"/>
                </a:lnTo>
                <a:cubicBezTo>
                  <a:pt x="325397" y="242149"/>
                  <a:pt x="332545" y="238070"/>
                  <a:pt x="338115" y="231488"/>
                </a:cubicBezTo>
                <a:cubicBezTo>
                  <a:pt x="343593" y="224999"/>
                  <a:pt x="346378" y="217304"/>
                  <a:pt x="346378" y="208497"/>
                </a:cubicBezTo>
                <a:cubicBezTo>
                  <a:pt x="346378" y="200617"/>
                  <a:pt x="344057" y="193757"/>
                  <a:pt x="339415" y="188102"/>
                </a:cubicBezTo>
                <a:lnTo>
                  <a:pt x="316577" y="174991"/>
                </a:lnTo>
                <a:lnTo>
                  <a:pt x="316577" y="174937"/>
                </a:lnTo>
                <a:close/>
                <a:moveTo>
                  <a:pt x="290954" y="55995"/>
                </a:moveTo>
                <a:cubicBezTo>
                  <a:pt x="283991" y="58312"/>
                  <a:pt x="278421" y="62299"/>
                  <a:pt x="274243" y="67954"/>
                </a:cubicBezTo>
                <a:cubicBezTo>
                  <a:pt x="270158" y="73609"/>
                  <a:pt x="268116" y="79913"/>
                  <a:pt x="268116" y="86681"/>
                </a:cubicBezTo>
                <a:cubicBezTo>
                  <a:pt x="268116" y="92892"/>
                  <a:pt x="269973" y="98732"/>
                  <a:pt x="273779" y="104109"/>
                </a:cubicBezTo>
                <a:cubicBezTo>
                  <a:pt x="277493" y="109394"/>
                  <a:pt x="283249" y="113751"/>
                  <a:pt x="290954" y="117088"/>
                </a:cubicBezTo>
                <a:close/>
                <a:moveTo>
                  <a:pt x="290861" y="0"/>
                </a:moveTo>
                <a:lnTo>
                  <a:pt x="316484" y="0"/>
                </a:lnTo>
                <a:lnTo>
                  <a:pt x="316484" y="17522"/>
                </a:lnTo>
                <a:cubicBezTo>
                  <a:pt x="335237" y="19747"/>
                  <a:pt x="350184" y="26143"/>
                  <a:pt x="361232" y="36619"/>
                </a:cubicBezTo>
                <a:cubicBezTo>
                  <a:pt x="372280" y="47188"/>
                  <a:pt x="379428" y="61279"/>
                  <a:pt x="382492" y="78893"/>
                </a:cubicBezTo>
                <a:lnTo>
                  <a:pt x="337744" y="84734"/>
                </a:lnTo>
                <a:cubicBezTo>
                  <a:pt x="335052" y="70828"/>
                  <a:pt x="327903" y="61464"/>
                  <a:pt x="316484" y="56458"/>
                </a:cubicBezTo>
                <a:lnTo>
                  <a:pt x="316484" y="125525"/>
                </a:lnTo>
                <a:cubicBezTo>
                  <a:pt x="344800" y="133219"/>
                  <a:pt x="364110" y="143139"/>
                  <a:pt x="374322" y="155283"/>
                </a:cubicBezTo>
                <a:cubicBezTo>
                  <a:pt x="384534" y="167428"/>
                  <a:pt x="389733" y="183095"/>
                  <a:pt x="389733" y="202193"/>
                </a:cubicBezTo>
                <a:cubicBezTo>
                  <a:pt x="389733" y="223423"/>
                  <a:pt x="383234" y="241408"/>
                  <a:pt x="370330" y="255963"/>
                </a:cubicBezTo>
                <a:cubicBezTo>
                  <a:pt x="357426" y="270610"/>
                  <a:pt x="339508" y="279510"/>
                  <a:pt x="316484" y="282755"/>
                </a:cubicBezTo>
                <a:lnTo>
                  <a:pt x="316484" y="315851"/>
                </a:lnTo>
                <a:lnTo>
                  <a:pt x="290861" y="315851"/>
                </a:lnTo>
                <a:lnTo>
                  <a:pt x="290861" y="283682"/>
                </a:lnTo>
                <a:cubicBezTo>
                  <a:pt x="270530" y="281179"/>
                  <a:pt x="253912" y="273577"/>
                  <a:pt x="241193" y="260876"/>
                </a:cubicBezTo>
                <a:cubicBezTo>
                  <a:pt x="228475" y="248175"/>
                  <a:pt x="220398" y="230283"/>
                  <a:pt x="216777" y="207106"/>
                </a:cubicBezTo>
                <a:lnTo>
                  <a:pt x="262917" y="202100"/>
                </a:lnTo>
                <a:cubicBezTo>
                  <a:pt x="264867" y="211556"/>
                  <a:pt x="268395" y="219714"/>
                  <a:pt x="273593" y="226482"/>
                </a:cubicBezTo>
                <a:cubicBezTo>
                  <a:pt x="278792" y="233342"/>
                  <a:pt x="284548" y="238256"/>
                  <a:pt x="290861" y="241315"/>
                </a:cubicBezTo>
                <a:lnTo>
                  <a:pt x="290861" y="167335"/>
                </a:lnTo>
                <a:cubicBezTo>
                  <a:pt x="267745" y="160753"/>
                  <a:pt x="250848" y="150834"/>
                  <a:pt x="240079" y="137484"/>
                </a:cubicBezTo>
                <a:cubicBezTo>
                  <a:pt x="229310" y="124041"/>
                  <a:pt x="223833" y="107910"/>
                  <a:pt x="223833" y="88813"/>
                </a:cubicBezTo>
                <a:cubicBezTo>
                  <a:pt x="223833" y="69530"/>
                  <a:pt x="229960" y="53306"/>
                  <a:pt x="242214" y="40142"/>
                </a:cubicBezTo>
                <a:cubicBezTo>
                  <a:pt x="254376" y="27070"/>
                  <a:pt x="270623" y="19468"/>
                  <a:pt x="290861" y="17522"/>
                </a:cubicBezTo>
                <a:close/>
              </a:path>
            </a:pathLst>
          </a:custGeom>
          <a:solidFill>
            <a:srgbClr val="CDBF97"/>
          </a:solidFill>
          <a:ln>
            <a:noFill/>
          </a:ln>
        </p:spPr>
        <p:txBody>
          <a:bodyPr wrap="square" lIns="91440" tIns="45720" rIns="91440" bIns="45720" anchor="ctr">
            <a:normAutofit fontScale="8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20" grpId="0"/>
      <p:bldP spid="21" grpId="0"/>
      <p:bldP spid="18" grpId="0"/>
      <p:bldP spid="19" grpId="0"/>
      <p:bldP spid="16" grpId="0" animBg="1"/>
      <p:bldP spid="17" grpId="0"/>
      <p:bldP spid="13" grpId="0"/>
      <p:bldP spid="14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9233414" y="4132121"/>
            <a:ext cx="180020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模板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423568" y="0"/>
            <a:ext cx="0" cy="4892040"/>
          </a:xfrm>
          <a:prstGeom prst="line">
            <a:avLst/>
          </a:prstGeom>
          <a:ln>
            <a:solidFill>
              <a:srgbClr val="3E5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9210551" y="-10247"/>
            <a:ext cx="22863" cy="6921598"/>
          </a:xfrm>
          <a:prstGeom prst="line">
            <a:avLst/>
          </a:prstGeom>
          <a:ln>
            <a:solidFill>
              <a:srgbClr val="3E5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0974488" y="0"/>
            <a:ext cx="11423" cy="5778598"/>
          </a:xfrm>
          <a:prstGeom prst="line">
            <a:avLst/>
          </a:prstGeom>
          <a:ln>
            <a:solidFill>
              <a:srgbClr val="3E5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图片 37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-1638300" y="3581400"/>
            <a:ext cx="3276600" cy="3276600"/>
          </a:xfrm>
          <a:custGeom>
            <a:avLst/>
            <a:gdLst>
              <a:gd name="connsiteX0" fmla="*/ 1638300 w 3276600"/>
              <a:gd name="connsiteY0" fmla="*/ 0 h 3276600"/>
              <a:gd name="connsiteX1" fmla="*/ 3276600 w 3276600"/>
              <a:gd name="connsiteY1" fmla="*/ 1638300 h 3276600"/>
              <a:gd name="connsiteX2" fmla="*/ 1638300 w 3276600"/>
              <a:gd name="connsiteY2" fmla="*/ 3276600 h 3276600"/>
              <a:gd name="connsiteX3" fmla="*/ 0 w 3276600"/>
              <a:gd name="connsiteY3" fmla="*/ 1638300 h 3276600"/>
              <a:gd name="connsiteX4" fmla="*/ 1638300 w 3276600"/>
              <a:gd name="connsiteY4" fmla="*/ 0 h 327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76600" h="3276600">
                <a:moveTo>
                  <a:pt x="1638300" y="0"/>
                </a:moveTo>
                <a:cubicBezTo>
                  <a:pt x="2543108" y="0"/>
                  <a:pt x="3276600" y="733492"/>
                  <a:pt x="3276600" y="1638300"/>
                </a:cubicBezTo>
                <a:cubicBezTo>
                  <a:pt x="3276600" y="2543108"/>
                  <a:pt x="2543108" y="3276600"/>
                  <a:pt x="1638300" y="3276600"/>
                </a:cubicBezTo>
                <a:cubicBezTo>
                  <a:pt x="733492" y="3276600"/>
                  <a:pt x="0" y="2543108"/>
                  <a:pt x="0" y="1638300"/>
                </a:cubicBezTo>
                <a:cubicBezTo>
                  <a:pt x="0" y="733492"/>
                  <a:pt x="733492" y="0"/>
                  <a:pt x="1638300" y="0"/>
                </a:cubicBezTo>
                <a:close/>
              </a:path>
            </a:pathLst>
          </a:cu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9221984" y="923134"/>
            <a:ext cx="1763928" cy="3717836"/>
          </a:xfrm>
          <a:custGeom>
            <a:avLst/>
            <a:gdLst>
              <a:gd name="connsiteX0" fmla="*/ 1032589 w 1798315"/>
              <a:gd name="connsiteY0" fmla="*/ 0 h 3790314"/>
              <a:gd name="connsiteX1" fmla="*/ 1770270 w 1798315"/>
              <a:gd name="connsiteY1" fmla="*/ 148931 h 3790314"/>
              <a:gd name="connsiteX2" fmla="*/ 1798315 w 1798315"/>
              <a:gd name="connsiteY2" fmla="*/ 162441 h 3790314"/>
              <a:gd name="connsiteX3" fmla="*/ 1798315 w 1798315"/>
              <a:gd name="connsiteY3" fmla="*/ 3627873 h 3790314"/>
              <a:gd name="connsiteX4" fmla="*/ 1770270 w 1798315"/>
              <a:gd name="connsiteY4" fmla="*/ 3641383 h 3790314"/>
              <a:gd name="connsiteX5" fmla="*/ 1032589 w 1798315"/>
              <a:gd name="connsiteY5" fmla="*/ 3790314 h 3790314"/>
              <a:gd name="connsiteX6" fmla="*/ 129245 w 1798315"/>
              <a:gd name="connsiteY6" fmla="*/ 3561579 h 3790314"/>
              <a:gd name="connsiteX7" fmla="*/ 11429 w 1798315"/>
              <a:gd name="connsiteY7" fmla="*/ 3490005 h 3790314"/>
              <a:gd name="connsiteX8" fmla="*/ 11429 w 1798315"/>
              <a:gd name="connsiteY8" fmla="*/ 1413636 h 3790314"/>
              <a:gd name="connsiteX9" fmla="*/ 0 w 1798315"/>
              <a:gd name="connsiteY9" fmla="*/ 1408130 h 3790314"/>
              <a:gd name="connsiteX10" fmla="*/ 0 w 1798315"/>
              <a:gd name="connsiteY10" fmla="*/ 307254 h 3790314"/>
              <a:gd name="connsiteX11" fmla="*/ 129245 w 1798315"/>
              <a:gd name="connsiteY11" fmla="*/ 228735 h 3790314"/>
              <a:gd name="connsiteX12" fmla="*/ 1032589 w 1798315"/>
              <a:gd name="connsiteY12" fmla="*/ 0 h 3790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98315" h="3790314">
                <a:moveTo>
                  <a:pt x="1032589" y="0"/>
                </a:moveTo>
                <a:cubicBezTo>
                  <a:pt x="1294256" y="0"/>
                  <a:pt x="1543536" y="53030"/>
                  <a:pt x="1770270" y="148931"/>
                </a:cubicBezTo>
                <a:lnTo>
                  <a:pt x="1798315" y="162441"/>
                </a:lnTo>
                <a:lnTo>
                  <a:pt x="1798315" y="3627873"/>
                </a:lnTo>
                <a:lnTo>
                  <a:pt x="1770270" y="3641383"/>
                </a:lnTo>
                <a:cubicBezTo>
                  <a:pt x="1543536" y="3737284"/>
                  <a:pt x="1294256" y="3790314"/>
                  <a:pt x="1032589" y="3790314"/>
                </a:cubicBezTo>
                <a:cubicBezTo>
                  <a:pt x="705506" y="3790314"/>
                  <a:pt x="397776" y="3707454"/>
                  <a:pt x="129245" y="3561579"/>
                </a:cubicBezTo>
                <a:lnTo>
                  <a:pt x="11429" y="3490005"/>
                </a:lnTo>
                <a:lnTo>
                  <a:pt x="11429" y="1413636"/>
                </a:lnTo>
                <a:lnTo>
                  <a:pt x="0" y="1408130"/>
                </a:lnTo>
                <a:lnTo>
                  <a:pt x="0" y="307254"/>
                </a:lnTo>
                <a:lnTo>
                  <a:pt x="129245" y="228735"/>
                </a:lnTo>
                <a:cubicBezTo>
                  <a:pt x="397776" y="82861"/>
                  <a:pt x="705506" y="0"/>
                  <a:pt x="1032589" y="0"/>
                </a:cubicBezTo>
                <a:close/>
              </a:path>
            </a:pathLst>
          </a:custGeom>
          <a:ln w="38100">
            <a:solidFill>
              <a:srgbClr val="3E534E"/>
            </a:solidFill>
          </a:ln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6319256" y="1000125"/>
            <a:ext cx="1104313" cy="3086660"/>
          </a:xfrm>
          <a:custGeom>
            <a:avLst/>
            <a:gdLst>
              <a:gd name="connsiteX0" fmla="*/ 1104313 w 1104313"/>
              <a:gd name="connsiteY0" fmla="*/ 0 h 3086660"/>
              <a:gd name="connsiteX1" fmla="*/ 1104313 w 1104313"/>
              <a:gd name="connsiteY1" fmla="*/ 1395093 h 3086660"/>
              <a:gd name="connsiteX2" fmla="*/ 1081455 w 1104313"/>
              <a:gd name="connsiteY2" fmla="*/ 1408980 h 3086660"/>
              <a:gd name="connsiteX3" fmla="*/ 1081455 w 1104313"/>
              <a:gd name="connsiteY3" fmla="*/ 3086660 h 3086660"/>
              <a:gd name="connsiteX4" fmla="*/ 1000600 w 1104313"/>
              <a:gd name="connsiteY4" fmla="*/ 3057067 h 3086660"/>
              <a:gd name="connsiteX5" fmla="*/ 0 w 1104313"/>
              <a:gd name="connsiteY5" fmla="*/ 1547513 h 3086660"/>
              <a:gd name="connsiteX6" fmla="*/ 1000600 w 1104313"/>
              <a:gd name="connsiteY6" fmla="*/ 37959 h 3086660"/>
              <a:gd name="connsiteX7" fmla="*/ 1104313 w 1104313"/>
              <a:gd name="connsiteY7" fmla="*/ 0 h 3086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04313" h="3086660">
                <a:moveTo>
                  <a:pt x="1104313" y="0"/>
                </a:moveTo>
                <a:lnTo>
                  <a:pt x="1104313" y="1395093"/>
                </a:lnTo>
                <a:lnTo>
                  <a:pt x="1081455" y="1408980"/>
                </a:lnTo>
                <a:lnTo>
                  <a:pt x="1081455" y="3086660"/>
                </a:lnTo>
                <a:lnTo>
                  <a:pt x="1000600" y="3057067"/>
                </a:lnTo>
                <a:cubicBezTo>
                  <a:pt x="412589" y="2808360"/>
                  <a:pt x="0" y="2226119"/>
                  <a:pt x="0" y="1547513"/>
                </a:cubicBezTo>
                <a:cubicBezTo>
                  <a:pt x="0" y="868907"/>
                  <a:pt x="412589" y="286666"/>
                  <a:pt x="1000600" y="37959"/>
                </a:cubicBezTo>
                <a:lnTo>
                  <a:pt x="1104313" y="0"/>
                </a:lnTo>
                <a:close/>
              </a:path>
            </a:pathLst>
          </a:custGeom>
          <a:ln w="38100">
            <a:solidFill>
              <a:srgbClr val="3E534E"/>
            </a:solidFill>
          </a:ln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7459841" y="2125414"/>
            <a:ext cx="1733254" cy="3653184"/>
          </a:xfrm>
          <a:custGeom>
            <a:avLst/>
            <a:gdLst>
              <a:gd name="connsiteX0" fmla="*/ 1032589 w 1798315"/>
              <a:gd name="connsiteY0" fmla="*/ 0 h 3790314"/>
              <a:gd name="connsiteX1" fmla="*/ 1770270 w 1798315"/>
              <a:gd name="connsiteY1" fmla="*/ 148931 h 3790314"/>
              <a:gd name="connsiteX2" fmla="*/ 1786886 w 1798315"/>
              <a:gd name="connsiteY2" fmla="*/ 156935 h 3790314"/>
              <a:gd name="connsiteX3" fmla="*/ 1786886 w 1798315"/>
              <a:gd name="connsiteY3" fmla="*/ 2231866 h 3790314"/>
              <a:gd name="connsiteX4" fmla="*/ 1798315 w 1798315"/>
              <a:gd name="connsiteY4" fmla="*/ 2238810 h 3790314"/>
              <a:gd name="connsiteX5" fmla="*/ 1798315 w 1798315"/>
              <a:gd name="connsiteY5" fmla="*/ 3627873 h 3790314"/>
              <a:gd name="connsiteX6" fmla="*/ 1770270 w 1798315"/>
              <a:gd name="connsiteY6" fmla="*/ 3641383 h 3790314"/>
              <a:gd name="connsiteX7" fmla="*/ 1032589 w 1798315"/>
              <a:gd name="connsiteY7" fmla="*/ 3790314 h 3790314"/>
              <a:gd name="connsiteX8" fmla="*/ 129245 w 1798315"/>
              <a:gd name="connsiteY8" fmla="*/ 3561579 h 3790314"/>
              <a:gd name="connsiteX9" fmla="*/ 0 w 1798315"/>
              <a:gd name="connsiteY9" fmla="*/ 3483061 h 3790314"/>
              <a:gd name="connsiteX10" fmla="*/ 0 w 1798315"/>
              <a:gd name="connsiteY10" fmla="*/ 1984934 h 3790314"/>
              <a:gd name="connsiteX11" fmla="*/ 22858 w 1798315"/>
              <a:gd name="connsiteY11" fmla="*/ 1993300 h 3790314"/>
              <a:gd name="connsiteX12" fmla="*/ 22858 w 1798315"/>
              <a:gd name="connsiteY12" fmla="*/ 293367 h 3790314"/>
              <a:gd name="connsiteX13" fmla="*/ 129245 w 1798315"/>
              <a:gd name="connsiteY13" fmla="*/ 228735 h 3790314"/>
              <a:gd name="connsiteX14" fmla="*/ 1032589 w 1798315"/>
              <a:gd name="connsiteY14" fmla="*/ 0 h 3790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98315" h="3790314">
                <a:moveTo>
                  <a:pt x="1032589" y="0"/>
                </a:moveTo>
                <a:cubicBezTo>
                  <a:pt x="1294256" y="0"/>
                  <a:pt x="1543536" y="53031"/>
                  <a:pt x="1770270" y="148931"/>
                </a:cubicBezTo>
                <a:lnTo>
                  <a:pt x="1786886" y="156935"/>
                </a:lnTo>
                <a:lnTo>
                  <a:pt x="1786886" y="2231866"/>
                </a:lnTo>
                <a:lnTo>
                  <a:pt x="1798315" y="2238810"/>
                </a:lnTo>
                <a:lnTo>
                  <a:pt x="1798315" y="3627873"/>
                </a:lnTo>
                <a:lnTo>
                  <a:pt x="1770270" y="3641383"/>
                </a:lnTo>
                <a:cubicBezTo>
                  <a:pt x="1543536" y="3737284"/>
                  <a:pt x="1294256" y="3790314"/>
                  <a:pt x="1032589" y="3790314"/>
                </a:cubicBezTo>
                <a:cubicBezTo>
                  <a:pt x="705506" y="3790314"/>
                  <a:pt x="397776" y="3707454"/>
                  <a:pt x="129245" y="3561579"/>
                </a:cubicBezTo>
                <a:lnTo>
                  <a:pt x="0" y="3483061"/>
                </a:lnTo>
                <a:lnTo>
                  <a:pt x="0" y="1984934"/>
                </a:lnTo>
                <a:lnTo>
                  <a:pt x="22858" y="1993300"/>
                </a:lnTo>
                <a:lnTo>
                  <a:pt x="22858" y="293367"/>
                </a:lnTo>
                <a:lnTo>
                  <a:pt x="129245" y="228735"/>
                </a:lnTo>
                <a:cubicBezTo>
                  <a:pt x="397776" y="82861"/>
                  <a:pt x="705506" y="0"/>
                  <a:pt x="1032589" y="0"/>
                </a:cubicBezTo>
                <a:close/>
              </a:path>
            </a:pathLst>
          </a:custGeom>
          <a:ln w="38100">
            <a:solidFill>
              <a:srgbClr val="3E534E"/>
            </a:solidFill>
          </a:ln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9187597" y="2258787"/>
            <a:ext cx="11429" cy="2081875"/>
          </a:xfrm>
          <a:custGeom>
            <a:avLst/>
            <a:gdLst>
              <a:gd name="connsiteX0" fmla="*/ 0 w 11429"/>
              <a:gd name="connsiteY0" fmla="*/ 0 h 2081875"/>
              <a:gd name="connsiteX1" fmla="*/ 11429 w 11429"/>
              <a:gd name="connsiteY1" fmla="*/ 5506 h 2081875"/>
              <a:gd name="connsiteX2" fmla="*/ 11429 w 11429"/>
              <a:gd name="connsiteY2" fmla="*/ 2081875 h 2081875"/>
              <a:gd name="connsiteX3" fmla="*/ 0 w 11429"/>
              <a:gd name="connsiteY3" fmla="*/ 2074931 h 2081875"/>
              <a:gd name="connsiteX4" fmla="*/ 0 w 11429"/>
              <a:gd name="connsiteY4" fmla="*/ 0 h 2081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29" h="2081875">
                <a:moveTo>
                  <a:pt x="0" y="0"/>
                </a:moveTo>
                <a:lnTo>
                  <a:pt x="11429" y="5506"/>
                </a:lnTo>
                <a:lnTo>
                  <a:pt x="11429" y="2081875"/>
                </a:lnTo>
                <a:lnTo>
                  <a:pt x="0" y="207493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7400710" y="2395219"/>
            <a:ext cx="22858" cy="1699933"/>
          </a:xfrm>
          <a:custGeom>
            <a:avLst/>
            <a:gdLst>
              <a:gd name="connsiteX0" fmla="*/ 22858 w 22858"/>
              <a:gd name="connsiteY0" fmla="*/ 0 h 1699933"/>
              <a:gd name="connsiteX1" fmla="*/ 22858 w 22858"/>
              <a:gd name="connsiteY1" fmla="*/ 1699933 h 1699933"/>
              <a:gd name="connsiteX2" fmla="*/ 0 w 22858"/>
              <a:gd name="connsiteY2" fmla="*/ 1691567 h 1699933"/>
              <a:gd name="connsiteX3" fmla="*/ 0 w 22858"/>
              <a:gd name="connsiteY3" fmla="*/ 13887 h 1699933"/>
              <a:gd name="connsiteX4" fmla="*/ 22858 w 22858"/>
              <a:gd name="connsiteY4" fmla="*/ 0 h 1699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58" h="1699933">
                <a:moveTo>
                  <a:pt x="22858" y="0"/>
                </a:moveTo>
                <a:lnTo>
                  <a:pt x="22858" y="1699933"/>
                </a:lnTo>
                <a:lnTo>
                  <a:pt x="0" y="1691567"/>
                </a:lnTo>
                <a:lnTo>
                  <a:pt x="0" y="13887"/>
                </a:lnTo>
                <a:lnTo>
                  <a:pt x="22858" y="0"/>
                </a:lnTo>
                <a:close/>
              </a:path>
            </a:pathLst>
          </a:custGeom>
        </p:spPr>
      </p:pic>
      <p:cxnSp>
        <p:nvCxnSpPr>
          <p:cNvPr id="49" name="直接连接符 48"/>
          <p:cNvCxnSpPr/>
          <p:nvPr/>
        </p:nvCxnSpPr>
        <p:spPr>
          <a:xfrm>
            <a:off x="2244050" y="3717986"/>
            <a:ext cx="3350236" cy="0"/>
          </a:xfrm>
          <a:prstGeom prst="line">
            <a:avLst/>
          </a:prstGeom>
          <a:ln w="12700">
            <a:solidFill>
              <a:srgbClr val="3E5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ïŝľîdé"/>
          <p:cNvSpPr txBox="1"/>
          <p:nvPr/>
        </p:nvSpPr>
        <p:spPr>
          <a:xfrm>
            <a:off x="2167142" y="3913430"/>
            <a:ext cx="3546364" cy="1195083"/>
          </a:xfrm>
          <a:prstGeom prst="rect">
            <a:avLst/>
          </a:prstGeom>
          <a:noFill/>
        </p:spPr>
        <p:txBody>
          <a:bodyPr wrap="square" lIns="91440" tIns="45720" rIns="91440" bIns="45720" anchor="ctr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1200" dirty="0">
                <a:cs typeface="+mn-ea"/>
                <a:sym typeface="+mn-lt"/>
              </a:rPr>
              <a:t>Theme color makes PPT more convenient to </a:t>
            </a:r>
            <a:r>
              <a:rPr lang="en-US" altLang="zh-CN" sz="1200" dirty="0" err="1">
                <a:cs typeface="+mn-ea"/>
                <a:sym typeface="+mn-lt"/>
              </a:rPr>
              <a:t>change.Adjust</a:t>
            </a:r>
            <a:r>
              <a:rPr lang="en-US" altLang="zh-CN" sz="1200" dirty="0">
                <a:cs typeface="+mn-ea"/>
                <a:sym typeface="+mn-lt"/>
              </a:rPr>
              <a:t> the spacing to adapt to Chinese typesetting, use the reference line in PPT.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126941" y="1817005"/>
            <a:ext cx="3276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04</a:t>
            </a:r>
            <a:endParaRPr lang="zh-CN" altLang="en-US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244050" y="3062530"/>
            <a:ext cx="2693765" cy="440444"/>
          </a:xfrm>
          <a:prstGeom prst="rect">
            <a:avLst/>
          </a:prstGeom>
          <a:solidFill>
            <a:srgbClr val="CDBF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6" name="TextBox 507"/>
          <p:cNvSpPr txBox="1"/>
          <p:nvPr/>
        </p:nvSpPr>
        <p:spPr>
          <a:xfrm>
            <a:off x="2352441" y="3050442"/>
            <a:ext cx="2476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Power point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1294758" y="2111495"/>
            <a:ext cx="430887" cy="31329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FASHION</a:t>
            </a:r>
            <a:endParaRPr lang="zh-CN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 animBg="1"/>
      <p:bldP spid="5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7928524" y="2451910"/>
            <a:ext cx="214314" cy="214314"/>
          </a:xfrm>
          <a:prstGeom prst="ellipse">
            <a:avLst/>
          </a:prstGeom>
          <a:solidFill>
            <a:srgbClr val="CDBF9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 rot="5400000">
            <a:off x="7609582" y="2022488"/>
            <a:ext cx="857256" cy="1588"/>
          </a:xfrm>
          <a:prstGeom prst="line">
            <a:avLst/>
          </a:prstGeom>
          <a:ln>
            <a:solidFill>
              <a:srgbClr val="3E5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7928524" y="4737926"/>
            <a:ext cx="214314" cy="214314"/>
          </a:xfrm>
          <a:prstGeom prst="ellipse">
            <a:avLst/>
          </a:prstGeom>
          <a:solidFill>
            <a:srgbClr val="3E534E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 rot="5400000">
            <a:off x="7609582" y="5380074"/>
            <a:ext cx="857256" cy="1588"/>
          </a:xfrm>
          <a:prstGeom prst="line">
            <a:avLst/>
          </a:prstGeom>
          <a:ln>
            <a:solidFill>
              <a:srgbClr val="3E5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7928524" y="3182044"/>
            <a:ext cx="214314" cy="214314"/>
          </a:xfrm>
          <a:prstGeom prst="ellipse">
            <a:avLst/>
          </a:prstGeom>
          <a:solidFill>
            <a:srgbClr val="3E534E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7928524" y="3952108"/>
            <a:ext cx="214314" cy="214314"/>
          </a:xfrm>
          <a:prstGeom prst="ellipse">
            <a:avLst/>
          </a:prstGeom>
          <a:solidFill>
            <a:srgbClr val="CDBF9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 rot="5400000">
            <a:off x="7753582" y="2930044"/>
            <a:ext cx="540000" cy="1588"/>
          </a:xfrm>
          <a:prstGeom prst="line">
            <a:avLst/>
          </a:prstGeom>
          <a:ln>
            <a:solidFill>
              <a:srgbClr val="3E5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rot="5400000">
            <a:off x="7753582" y="3681314"/>
            <a:ext cx="540000" cy="1588"/>
          </a:xfrm>
          <a:prstGeom prst="line">
            <a:avLst/>
          </a:prstGeom>
          <a:ln>
            <a:solidFill>
              <a:srgbClr val="3E5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7753582" y="4435628"/>
            <a:ext cx="540000" cy="1588"/>
          </a:xfrm>
          <a:prstGeom prst="line">
            <a:avLst/>
          </a:prstGeom>
          <a:ln>
            <a:solidFill>
              <a:srgbClr val="3E5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íśḻîḑe"/>
          <p:cNvSpPr/>
          <p:nvPr/>
        </p:nvSpPr>
        <p:spPr>
          <a:xfrm>
            <a:off x="8567950" y="2246872"/>
            <a:ext cx="2616322" cy="540000"/>
          </a:xfrm>
          <a:prstGeom prst="rect">
            <a:avLst/>
          </a:prstGeom>
        </p:spPr>
        <p:txBody>
          <a:bodyPr wrap="square" lIns="91440" tIns="45720" rIns="91440" bIns="45720">
            <a:normAutofit/>
          </a:bodyPr>
          <a:lstStyle/>
          <a:p>
            <a:r>
              <a:rPr lang="en-US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01.Part one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íśḻîḑe"/>
          <p:cNvSpPr/>
          <p:nvPr/>
        </p:nvSpPr>
        <p:spPr>
          <a:xfrm>
            <a:off x="8567950" y="3024813"/>
            <a:ext cx="2616322" cy="540000"/>
          </a:xfrm>
          <a:prstGeom prst="rect">
            <a:avLst/>
          </a:prstGeom>
        </p:spPr>
        <p:txBody>
          <a:bodyPr wrap="square" lIns="91440" tIns="45720" rIns="91440" bIns="45720">
            <a:normAutofit/>
          </a:bodyPr>
          <a:lstStyle/>
          <a:p>
            <a:r>
              <a:rPr lang="en-US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02.Part two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3" name="íśḻîḑe"/>
          <p:cNvSpPr/>
          <p:nvPr/>
        </p:nvSpPr>
        <p:spPr>
          <a:xfrm>
            <a:off x="8567950" y="3802754"/>
            <a:ext cx="2616322" cy="540000"/>
          </a:xfrm>
          <a:prstGeom prst="rect">
            <a:avLst/>
          </a:prstGeom>
        </p:spPr>
        <p:txBody>
          <a:bodyPr wrap="square" lIns="91440" tIns="45720" rIns="91440" bIns="45720">
            <a:normAutofit/>
          </a:bodyPr>
          <a:lstStyle/>
          <a:p>
            <a:r>
              <a:rPr lang="en-US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03.Part three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4" name="íśḻîḑe"/>
          <p:cNvSpPr/>
          <p:nvPr/>
        </p:nvSpPr>
        <p:spPr>
          <a:xfrm>
            <a:off x="8567950" y="4640045"/>
            <a:ext cx="2616322" cy="540000"/>
          </a:xfrm>
          <a:prstGeom prst="rect">
            <a:avLst/>
          </a:prstGeom>
        </p:spPr>
        <p:txBody>
          <a:bodyPr wrap="square" lIns="91440" tIns="45720" rIns="91440" bIns="45720">
            <a:normAutofit/>
          </a:bodyPr>
          <a:lstStyle/>
          <a:p>
            <a:r>
              <a:rPr lang="en-US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04.Part four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5" name="ïṥlíḍê"/>
          <p:cNvSpPr/>
          <p:nvPr/>
        </p:nvSpPr>
        <p:spPr>
          <a:xfrm>
            <a:off x="1708931" y="1280356"/>
            <a:ext cx="3603271" cy="4780636"/>
          </a:xfrm>
          <a:prstGeom prst="rect">
            <a:avLst/>
          </a:prstGeom>
          <a:solidFill>
            <a:srgbClr val="3E534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6" name="ïṣļïḑè"/>
          <p:cNvSpPr/>
          <p:nvPr/>
        </p:nvSpPr>
        <p:spPr>
          <a:xfrm>
            <a:off x="2076897" y="1909345"/>
            <a:ext cx="2731524" cy="652629"/>
          </a:xfrm>
          <a:prstGeom prst="rect">
            <a:avLst/>
          </a:prstGeom>
        </p:spPr>
        <p:txBody>
          <a:bodyPr wrap="square" lIns="91440" tIns="45720" rIns="91440" bIns="45720">
            <a:noAutofit/>
          </a:bodyPr>
          <a:lstStyle/>
          <a:p>
            <a:pPr lvl="0" defTabSz="914400">
              <a:defRPr/>
            </a:pPr>
            <a:r>
              <a:rPr lang="en-US" altLang="zh-CN" sz="3200" b="1" dirty="0">
                <a:solidFill>
                  <a:schemeClr val="bg1"/>
                </a:solidFill>
                <a:cs typeface="+mn-ea"/>
                <a:sym typeface="+mn-lt"/>
              </a:rPr>
              <a:t>CONTENTS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îšlíḓè"/>
          <p:cNvSpPr/>
          <p:nvPr/>
        </p:nvSpPr>
        <p:spPr>
          <a:xfrm>
            <a:off x="2183550" y="2578671"/>
            <a:ext cx="786631" cy="81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îSliďê"/>
          <p:cNvSpPr/>
          <p:nvPr/>
        </p:nvSpPr>
        <p:spPr>
          <a:xfrm>
            <a:off x="2087631" y="2836361"/>
            <a:ext cx="2576383" cy="1325528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Unified fonts make reading more fluent.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Theme color makes PPT more convenient to change.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08930" y="4150911"/>
            <a:ext cx="3603271" cy="1910080"/>
          </a:xfrm>
          <a:prstGeom prst="rect">
            <a:avLst/>
          </a:prstGeom>
          <a:solidFill>
            <a:srgbClr val="CDBF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3890580" y="1218361"/>
            <a:ext cx="4677370" cy="5168785"/>
          </a:xfrm>
          <a:prstGeom prst="rect">
            <a:avLst/>
          </a:prstGeom>
        </p:spPr>
      </p:pic>
      <p:sp>
        <p:nvSpPr>
          <p:cNvPr id="23" name="椭圆 22"/>
          <p:cNvSpPr/>
          <p:nvPr/>
        </p:nvSpPr>
        <p:spPr>
          <a:xfrm>
            <a:off x="2415125" y="4960127"/>
            <a:ext cx="219918" cy="2199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785515" y="4960127"/>
            <a:ext cx="219918" cy="2199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3155905" y="4960127"/>
            <a:ext cx="219918" cy="2199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7" grpId="0" animBg="1"/>
      <p:bldP spid="11" grpId="0"/>
      <p:bldP spid="12" grpId="0"/>
      <p:bldP spid="13" grpId="0"/>
      <p:bldP spid="14" grpId="0"/>
      <p:bldP spid="15" grpId="0" animBg="1"/>
      <p:bldP spid="16" grpId="0"/>
      <p:bldP spid="17" grpId="0" animBg="1"/>
      <p:bldP spid="18" grpId="0"/>
      <p:bldP spid="19" grpId="0" animBg="1"/>
      <p:bldP spid="23" grpId="0" animBg="1"/>
      <p:bldP spid="24" grpId="0" animBg="1"/>
      <p:bldP spid="2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1277816" y="-4314092"/>
            <a:ext cx="14747631" cy="5509846"/>
          </a:xfrm>
          <a:prstGeom prst="ellipse">
            <a:avLst/>
          </a:prstGeom>
          <a:noFill/>
          <a:ln>
            <a:solidFill>
              <a:srgbClr val="CDBF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TextBox 507"/>
          <p:cNvSpPr txBox="1"/>
          <p:nvPr/>
        </p:nvSpPr>
        <p:spPr>
          <a:xfrm>
            <a:off x="4857508" y="490122"/>
            <a:ext cx="2476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Power point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" name="îṩ1îḍè"/>
          <p:cNvSpPr/>
          <p:nvPr/>
        </p:nvSpPr>
        <p:spPr>
          <a:xfrm>
            <a:off x="6095715" y="2378309"/>
            <a:ext cx="339206" cy="257667"/>
          </a:xfrm>
          <a:custGeom>
            <a:avLst/>
            <a:gdLst>
              <a:gd name="T0" fmla="*/ 2664 w 2711"/>
              <a:gd name="T1" fmla="*/ 1581 h 2062"/>
              <a:gd name="T2" fmla="*/ 909 w 2711"/>
              <a:gd name="T3" fmla="*/ 1581 h 2062"/>
              <a:gd name="T4" fmla="*/ 861 w 2711"/>
              <a:gd name="T5" fmla="*/ 1534 h 2062"/>
              <a:gd name="T6" fmla="*/ 861 w 2711"/>
              <a:gd name="T7" fmla="*/ 434 h 2062"/>
              <a:gd name="T8" fmla="*/ 909 w 2711"/>
              <a:gd name="T9" fmla="*/ 386 h 2062"/>
              <a:gd name="T10" fmla="*/ 2664 w 2711"/>
              <a:gd name="T11" fmla="*/ 386 h 2062"/>
              <a:gd name="T12" fmla="*/ 2711 w 2711"/>
              <a:gd name="T13" fmla="*/ 434 h 2062"/>
              <a:gd name="T14" fmla="*/ 2711 w 2711"/>
              <a:gd name="T15" fmla="*/ 1534 h 2062"/>
              <a:gd name="T16" fmla="*/ 2664 w 2711"/>
              <a:gd name="T17" fmla="*/ 1581 h 2062"/>
              <a:gd name="T18" fmla="*/ 2177 w 2711"/>
              <a:gd name="T19" fmla="*/ 1928 h 2062"/>
              <a:gd name="T20" fmla="*/ 2000 w 2711"/>
              <a:gd name="T21" fmla="*/ 1928 h 2062"/>
              <a:gd name="T22" fmla="*/ 2000 w 2711"/>
              <a:gd name="T23" fmla="*/ 1715 h 2062"/>
              <a:gd name="T24" fmla="*/ 1573 w 2711"/>
              <a:gd name="T25" fmla="*/ 1715 h 2062"/>
              <a:gd name="T26" fmla="*/ 1573 w 2711"/>
              <a:gd name="T27" fmla="*/ 1928 h 2062"/>
              <a:gd name="T28" fmla="*/ 1395 w 2711"/>
              <a:gd name="T29" fmla="*/ 1928 h 2062"/>
              <a:gd name="T30" fmla="*/ 1329 w 2711"/>
              <a:gd name="T31" fmla="*/ 1995 h 2062"/>
              <a:gd name="T32" fmla="*/ 1395 w 2711"/>
              <a:gd name="T33" fmla="*/ 2062 h 2062"/>
              <a:gd name="T34" fmla="*/ 1640 w 2711"/>
              <a:gd name="T35" fmla="*/ 2062 h 2062"/>
              <a:gd name="T36" fmla="*/ 1933 w 2711"/>
              <a:gd name="T37" fmla="*/ 2062 h 2062"/>
              <a:gd name="T38" fmla="*/ 2177 w 2711"/>
              <a:gd name="T39" fmla="*/ 2062 h 2062"/>
              <a:gd name="T40" fmla="*/ 2244 w 2711"/>
              <a:gd name="T41" fmla="*/ 1995 h 2062"/>
              <a:gd name="T42" fmla="*/ 2177 w 2711"/>
              <a:gd name="T43" fmla="*/ 1928 h 2062"/>
              <a:gd name="T44" fmla="*/ 1065 w 2711"/>
              <a:gd name="T45" fmla="*/ 253 h 2062"/>
              <a:gd name="T46" fmla="*/ 909 w 2711"/>
              <a:gd name="T47" fmla="*/ 253 h 2062"/>
              <a:gd name="T48" fmla="*/ 880 w 2711"/>
              <a:gd name="T49" fmla="*/ 255 h 2062"/>
              <a:gd name="T50" fmla="*/ 863 w 2711"/>
              <a:gd name="T51" fmla="*/ 253 h 2062"/>
              <a:gd name="T52" fmla="*/ 201 w 2711"/>
              <a:gd name="T53" fmla="*/ 253 h 2062"/>
              <a:gd name="T54" fmla="*/ 135 w 2711"/>
              <a:gd name="T55" fmla="*/ 320 h 2062"/>
              <a:gd name="T56" fmla="*/ 201 w 2711"/>
              <a:gd name="T57" fmla="*/ 386 h 2062"/>
              <a:gd name="T58" fmla="*/ 735 w 2711"/>
              <a:gd name="T59" fmla="*/ 386 h 2062"/>
              <a:gd name="T60" fmla="*/ 728 w 2711"/>
              <a:gd name="T61" fmla="*/ 434 h 2062"/>
              <a:gd name="T62" fmla="*/ 728 w 2711"/>
              <a:gd name="T63" fmla="*/ 558 h 2062"/>
              <a:gd name="T64" fmla="*/ 201 w 2711"/>
              <a:gd name="T65" fmla="*/ 558 h 2062"/>
              <a:gd name="T66" fmla="*/ 135 w 2711"/>
              <a:gd name="T67" fmla="*/ 624 h 2062"/>
              <a:gd name="T68" fmla="*/ 201 w 2711"/>
              <a:gd name="T69" fmla="*/ 691 h 2062"/>
              <a:gd name="T70" fmla="*/ 728 w 2711"/>
              <a:gd name="T71" fmla="*/ 691 h 2062"/>
              <a:gd name="T72" fmla="*/ 728 w 2711"/>
              <a:gd name="T73" fmla="*/ 863 h 2062"/>
              <a:gd name="T74" fmla="*/ 201 w 2711"/>
              <a:gd name="T75" fmla="*/ 863 h 2062"/>
              <a:gd name="T76" fmla="*/ 135 w 2711"/>
              <a:gd name="T77" fmla="*/ 929 h 2062"/>
              <a:gd name="T78" fmla="*/ 201 w 2711"/>
              <a:gd name="T79" fmla="*/ 996 h 2062"/>
              <a:gd name="T80" fmla="*/ 728 w 2711"/>
              <a:gd name="T81" fmla="*/ 996 h 2062"/>
              <a:gd name="T82" fmla="*/ 728 w 2711"/>
              <a:gd name="T83" fmla="*/ 1534 h 2062"/>
              <a:gd name="T84" fmla="*/ 909 w 2711"/>
              <a:gd name="T85" fmla="*/ 1715 h 2062"/>
              <a:gd name="T86" fmla="*/ 1065 w 2711"/>
              <a:gd name="T87" fmla="*/ 1715 h 2062"/>
              <a:gd name="T88" fmla="*/ 1065 w 2711"/>
              <a:gd name="T89" fmla="*/ 1995 h 2062"/>
              <a:gd name="T90" fmla="*/ 998 w 2711"/>
              <a:gd name="T91" fmla="*/ 2062 h 2062"/>
              <a:gd name="T92" fmla="*/ 67 w 2711"/>
              <a:gd name="T93" fmla="*/ 2062 h 2062"/>
              <a:gd name="T94" fmla="*/ 0 w 2711"/>
              <a:gd name="T95" fmla="*/ 1995 h 2062"/>
              <a:gd name="T96" fmla="*/ 0 w 2711"/>
              <a:gd name="T97" fmla="*/ 66 h 2062"/>
              <a:gd name="T98" fmla="*/ 67 w 2711"/>
              <a:gd name="T99" fmla="*/ 0 h 2062"/>
              <a:gd name="T100" fmla="*/ 998 w 2711"/>
              <a:gd name="T101" fmla="*/ 0 h 2062"/>
              <a:gd name="T102" fmla="*/ 1065 w 2711"/>
              <a:gd name="T103" fmla="*/ 66 h 2062"/>
              <a:gd name="T104" fmla="*/ 1065 w 2711"/>
              <a:gd name="T105" fmla="*/ 253 h 2062"/>
              <a:gd name="T106" fmla="*/ 430 w 2711"/>
              <a:gd name="T107" fmla="*/ 1569 h 2062"/>
              <a:gd name="T108" fmla="*/ 532 w 2711"/>
              <a:gd name="T109" fmla="*/ 1672 h 2062"/>
              <a:gd name="T110" fmla="*/ 635 w 2711"/>
              <a:gd name="T111" fmla="*/ 1569 h 2062"/>
              <a:gd name="T112" fmla="*/ 532 w 2711"/>
              <a:gd name="T113" fmla="*/ 1466 h 2062"/>
              <a:gd name="T114" fmla="*/ 430 w 2711"/>
              <a:gd name="T115" fmla="*/ 1569 h 2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711" h="2062">
                <a:moveTo>
                  <a:pt x="2664" y="1581"/>
                </a:moveTo>
                <a:lnTo>
                  <a:pt x="909" y="1581"/>
                </a:lnTo>
                <a:cubicBezTo>
                  <a:pt x="883" y="1581"/>
                  <a:pt x="861" y="1560"/>
                  <a:pt x="861" y="1534"/>
                </a:cubicBezTo>
                <a:lnTo>
                  <a:pt x="861" y="434"/>
                </a:lnTo>
                <a:cubicBezTo>
                  <a:pt x="861" y="407"/>
                  <a:pt x="883" y="386"/>
                  <a:pt x="909" y="386"/>
                </a:cubicBezTo>
                <a:lnTo>
                  <a:pt x="2664" y="386"/>
                </a:lnTo>
                <a:cubicBezTo>
                  <a:pt x="2690" y="386"/>
                  <a:pt x="2711" y="408"/>
                  <a:pt x="2711" y="434"/>
                </a:cubicBezTo>
                <a:lnTo>
                  <a:pt x="2711" y="1534"/>
                </a:lnTo>
                <a:cubicBezTo>
                  <a:pt x="2711" y="1560"/>
                  <a:pt x="2690" y="1581"/>
                  <a:pt x="2664" y="1581"/>
                </a:cubicBezTo>
                <a:close/>
                <a:moveTo>
                  <a:pt x="2177" y="1928"/>
                </a:moveTo>
                <a:lnTo>
                  <a:pt x="2000" y="1928"/>
                </a:lnTo>
                <a:lnTo>
                  <a:pt x="2000" y="1715"/>
                </a:lnTo>
                <a:lnTo>
                  <a:pt x="1573" y="1715"/>
                </a:lnTo>
                <a:lnTo>
                  <a:pt x="1573" y="1928"/>
                </a:lnTo>
                <a:lnTo>
                  <a:pt x="1395" y="1928"/>
                </a:lnTo>
                <a:cubicBezTo>
                  <a:pt x="1358" y="1928"/>
                  <a:pt x="1329" y="1958"/>
                  <a:pt x="1329" y="1995"/>
                </a:cubicBezTo>
                <a:cubicBezTo>
                  <a:pt x="1329" y="2032"/>
                  <a:pt x="1358" y="2062"/>
                  <a:pt x="1395" y="2062"/>
                </a:cubicBezTo>
                <a:lnTo>
                  <a:pt x="1640" y="2062"/>
                </a:lnTo>
                <a:lnTo>
                  <a:pt x="1933" y="2062"/>
                </a:lnTo>
                <a:lnTo>
                  <a:pt x="2177" y="2062"/>
                </a:lnTo>
                <a:cubicBezTo>
                  <a:pt x="2214" y="2062"/>
                  <a:pt x="2244" y="2032"/>
                  <a:pt x="2244" y="1995"/>
                </a:cubicBezTo>
                <a:cubicBezTo>
                  <a:pt x="2244" y="1958"/>
                  <a:pt x="2214" y="1928"/>
                  <a:pt x="2177" y="1928"/>
                </a:cubicBezTo>
                <a:close/>
                <a:moveTo>
                  <a:pt x="1065" y="253"/>
                </a:moveTo>
                <a:lnTo>
                  <a:pt x="909" y="253"/>
                </a:lnTo>
                <a:cubicBezTo>
                  <a:pt x="899" y="253"/>
                  <a:pt x="890" y="254"/>
                  <a:pt x="880" y="255"/>
                </a:cubicBezTo>
                <a:cubicBezTo>
                  <a:pt x="875" y="254"/>
                  <a:pt x="869" y="253"/>
                  <a:pt x="863" y="253"/>
                </a:cubicBezTo>
                <a:lnTo>
                  <a:pt x="201" y="253"/>
                </a:lnTo>
                <a:cubicBezTo>
                  <a:pt x="164" y="253"/>
                  <a:pt x="135" y="283"/>
                  <a:pt x="135" y="320"/>
                </a:cubicBezTo>
                <a:cubicBezTo>
                  <a:pt x="135" y="356"/>
                  <a:pt x="164" y="386"/>
                  <a:pt x="201" y="386"/>
                </a:cubicBezTo>
                <a:lnTo>
                  <a:pt x="735" y="386"/>
                </a:lnTo>
                <a:cubicBezTo>
                  <a:pt x="730" y="401"/>
                  <a:pt x="728" y="417"/>
                  <a:pt x="728" y="434"/>
                </a:cubicBezTo>
                <a:lnTo>
                  <a:pt x="728" y="558"/>
                </a:lnTo>
                <a:lnTo>
                  <a:pt x="201" y="558"/>
                </a:lnTo>
                <a:cubicBezTo>
                  <a:pt x="164" y="558"/>
                  <a:pt x="135" y="588"/>
                  <a:pt x="135" y="624"/>
                </a:cubicBezTo>
                <a:cubicBezTo>
                  <a:pt x="135" y="661"/>
                  <a:pt x="164" y="691"/>
                  <a:pt x="201" y="691"/>
                </a:cubicBezTo>
                <a:lnTo>
                  <a:pt x="728" y="691"/>
                </a:lnTo>
                <a:lnTo>
                  <a:pt x="728" y="863"/>
                </a:lnTo>
                <a:lnTo>
                  <a:pt x="201" y="863"/>
                </a:lnTo>
                <a:cubicBezTo>
                  <a:pt x="164" y="863"/>
                  <a:pt x="135" y="893"/>
                  <a:pt x="135" y="929"/>
                </a:cubicBezTo>
                <a:cubicBezTo>
                  <a:pt x="135" y="966"/>
                  <a:pt x="164" y="996"/>
                  <a:pt x="201" y="996"/>
                </a:cubicBezTo>
                <a:lnTo>
                  <a:pt x="728" y="996"/>
                </a:lnTo>
                <a:lnTo>
                  <a:pt x="728" y="1534"/>
                </a:lnTo>
                <a:cubicBezTo>
                  <a:pt x="728" y="1633"/>
                  <a:pt x="809" y="1715"/>
                  <a:pt x="909" y="1715"/>
                </a:cubicBezTo>
                <a:lnTo>
                  <a:pt x="1065" y="1715"/>
                </a:lnTo>
                <a:lnTo>
                  <a:pt x="1065" y="1995"/>
                </a:lnTo>
                <a:cubicBezTo>
                  <a:pt x="1065" y="2032"/>
                  <a:pt x="1035" y="2062"/>
                  <a:pt x="998" y="2062"/>
                </a:cubicBezTo>
                <a:lnTo>
                  <a:pt x="67" y="2062"/>
                </a:lnTo>
                <a:cubicBezTo>
                  <a:pt x="30" y="2062"/>
                  <a:pt x="0" y="2032"/>
                  <a:pt x="0" y="1995"/>
                </a:cubicBezTo>
                <a:lnTo>
                  <a:pt x="0" y="66"/>
                </a:lnTo>
                <a:cubicBezTo>
                  <a:pt x="0" y="29"/>
                  <a:pt x="30" y="0"/>
                  <a:pt x="67" y="0"/>
                </a:cubicBezTo>
                <a:lnTo>
                  <a:pt x="998" y="0"/>
                </a:lnTo>
                <a:cubicBezTo>
                  <a:pt x="1035" y="0"/>
                  <a:pt x="1065" y="29"/>
                  <a:pt x="1065" y="66"/>
                </a:cubicBezTo>
                <a:lnTo>
                  <a:pt x="1065" y="253"/>
                </a:lnTo>
                <a:close/>
                <a:moveTo>
                  <a:pt x="430" y="1569"/>
                </a:moveTo>
                <a:cubicBezTo>
                  <a:pt x="430" y="1626"/>
                  <a:pt x="476" y="1672"/>
                  <a:pt x="532" y="1672"/>
                </a:cubicBezTo>
                <a:cubicBezTo>
                  <a:pt x="589" y="1672"/>
                  <a:pt x="635" y="1626"/>
                  <a:pt x="635" y="1569"/>
                </a:cubicBezTo>
                <a:cubicBezTo>
                  <a:pt x="635" y="1512"/>
                  <a:pt x="589" y="1466"/>
                  <a:pt x="532" y="1466"/>
                </a:cubicBezTo>
                <a:cubicBezTo>
                  <a:pt x="476" y="1466"/>
                  <a:pt x="430" y="1512"/>
                  <a:pt x="430" y="156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wrap="square" lIns="91440" tIns="45720" rIns="91440" bIns="45720" anchor="ctr">
            <a:normAutofit fontScale="8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 dirty="0">
              <a:cs typeface="+mn-ea"/>
              <a:sym typeface="+mn-lt"/>
            </a:endParaRPr>
          </a:p>
        </p:txBody>
      </p:sp>
      <p:sp>
        <p:nvSpPr>
          <p:cNvPr id="7" name="i$ľïḋé"/>
          <p:cNvSpPr/>
          <p:nvPr/>
        </p:nvSpPr>
        <p:spPr>
          <a:xfrm>
            <a:off x="6095715" y="3710555"/>
            <a:ext cx="339206" cy="257667"/>
          </a:xfrm>
          <a:custGeom>
            <a:avLst/>
            <a:gdLst>
              <a:gd name="T0" fmla="*/ 2664 w 2711"/>
              <a:gd name="T1" fmla="*/ 1581 h 2062"/>
              <a:gd name="T2" fmla="*/ 909 w 2711"/>
              <a:gd name="T3" fmla="*/ 1581 h 2062"/>
              <a:gd name="T4" fmla="*/ 861 w 2711"/>
              <a:gd name="T5" fmla="*/ 1534 h 2062"/>
              <a:gd name="T6" fmla="*/ 861 w 2711"/>
              <a:gd name="T7" fmla="*/ 434 h 2062"/>
              <a:gd name="T8" fmla="*/ 909 w 2711"/>
              <a:gd name="T9" fmla="*/ 386 h 2062"/>
              <a:gd name="T10" fmla="*/ 2664 w 2711"/>
              <a:gd name="T11" fmla="*/ 386 h 2062"/>
              <a:gd name="T12" fmla="*/ 2711 w 2711"/>
              <a:gd name="T13" fmla="*/ 434 h 2062"/>
              <a:gd name="T14" fmla="*/ 2711 w 2711"/>
              <a:gd name="T15" fmla="*/ 1534 h 2062"/>
              <a:gd name="T16" fmla="*/ 2664 w 2711"/>
              <a:gd name="T17" fmla="*/ 1581 h 2062"/>
              <a:gd name="T18" fmla="*/ 2177 w 2711"/>
              <a:gd name="T19" fmla="*/ 1928 h 2062"/>
              <a:gd name="T20" fmla="*/ 2000 w 2711"/>
              <a:gd name="T21" fmla="*/ 1928 h 2062"/>
              <a:gd name="T22" fmla="*/ 2000 w 2711"/>
              <a:gd name="T23" fmla="*/ 1715 h 2062"/>
              <a:gd name="T24" fmla="*/ 1573 w 2711"/>
              <a:gd name="T25" fmla="*/ 1715 h 2062"/>
              <a:gd name="T26" fmla="*/ 1573 w 2711"/>
              <a:gd name="T27" fmla="*/ 1928 h 2062"/>
              <a:gd name="T28" fmla="*/ 1395 w 2711"/>
              <a:gd name="T29" fmla="*/ 1928 h 2062"/>
              <a:gd name="T30" fmla="*/ 1329 w 2711"/>
              <a:gd name="T31" fmla="*/ 1995 h 2062"/>
              <a:gd name="T32" fmla="*/ 1395 w 2711"/>
              <a:gd name="T33" fmla="*/ 2062 h 2062"/>
              <a:gd name="T34" fmla="*/ 1640 w 2711"/>
              <a:gd name="T35" fmla="*/ 2062 h 2062"/>
              <a:gd name="T36" fmla="*/ 1933 w 2711"/>
              <a:gd name="T37" fmla="*/ 2062 h 2062"/>
              <a:gd name="T38" fmla="*/ 2177 w 2711"/>
              <a:gd name="T39" fmla="*/ 2062 h 2062"/>
              <a:gd name="T40" fmla="*/ 2244 w 2711"/>
              <a:gd name="T41" fmla="*/ 1995 h 2062"/>
              <a:gd name="T42" fmla="*/ 2177 w 2711"/>
              <a:gd name="T43" fmla="*/ 1928 h 2062"/>
              <a:gd name="T44" fmla="*/ 1065 w 2711"/>
              <a:gd name="T45" fmla="*/ 253 h 2062"/>
              <a:gd name="T46" fmla="*/ 909 w 2711"/>
              <a:gd name="T47" fmla="*/ 253 h 2062"/>
              <a:gd name="T48" fmla="*/ 880 w 2711"/>
              <a:gd name="T49" fmla="*/ 255 h 2062"/>
              <a:gd name="T50" fmla="*/ 863 w 2711"/>
              <a:gd name="T51" fmla="*/ 253 h 2062"/>
              <a:gd name="T52" fmla="*/ 201 w 2711"/>
              <a:gd name="T53" fmla="*/ 253 h 2062"/>
              <a:gd name="T54" fmla="*/ 135 w 2711"/>
              <a:gd name="T55" fmla="*/ 320 h 2062"/>
              <a:gd name="T56" fmla="*/ 201 w 2711"/>
              <a:gd name="T57" fmla="*/ 386 h 2062"/>
              <a:gd name="T58" fmla="*/ 735 w 2711"/>
              <a:gd name="T59" fmla="*/ 386 h 2062"/>
              <a:gd name="T60" fmla="*/ 728 w 2711"/>
              <a:gd name="T61" fmla="*/ 434 h 2062"/>
              <a:gd name="T62" fmla="*/ 728 w 2711"/>
              <a:gd name="T63" fmla="*/ 558 h 2062"/>
              <a:gd name="T64" fmla="*/ 201 w 2711"/>
              <a:gd name="T65" fmla="*/ 558 h 2062"/>
              <a:gd name="T66" fmla="*/ 135 w 2711"/>
              <a:gd name="T67" fmla="*/ 624 h 2062"/>
              <a:gd name="T68" fmla="*/ 201 w 2711"/>
              <a:gd name="T69" fmla="*/ 691 h 2062"/>
              <a:gd name="T70" fmla="*/ 728 w 2711"/>
              <a:gd name="T71" fmla="*/ 691 h 2062"/>
              <a:gd name="T72" fmla="*/ 728 w 2711"/>
              <a:gd name="T73" fmla="*/ 863 h 2062"/>
              <a:gd name="T74" fmla="*/ 201 w 2711"/>
              <a:gd name="T75" fmla="*/ 863 h 2062"/>
              <a:gd name="T76" fmla="*/ 135 w 2711"/>
              <a:gd name="T77" fmla="*/ 929 h 2062"/>
              <a:gd name="T78" fmla="*/ 201 w 2711"/>
              <a:gd name="T79" fmla="*/ 996 h 2062"/>
              <a:gd name="T80" fmla="*/ 728 w 2711"/>
              <a:gd name="T81" fmla="*/ 996 h 2062"/>
              <a:gd name="T82" fmla="*/ 728 w 2711"/>
              <a:gd name="T83" fmla="*/ 1534 h 2062"/>
              <a:gd name="T84" fmla="*/ 909 w 2711"/>
              <a:gd name="T85" fmla="*/ 1715 h 2062"/>
              <a:gd name="T86" fmla="*/ 1065 w 2711"/>
              <a:gd name="T87" fmla="*/ 1715 h 2062"/>
              <a:gd name="T88" fmla="*/ 1065 w 2711"/>
              <a:gd name="T89" fmla="*/ 1995 h 2062"/>
              <a:gd name="T90" fmla="*/ 998 w 2711"/>
              <a:gd name="T91" fmla="*/ 2062 h 2062"/>
              <a:gd name="T92" fmla="*/ 67 w 2711"/>
              <a:gd name="T93" fmla="*/ 2062 h 2062"/>
              <a:gd name="T94" fmla="*/ 0 w 2711"/>
              <a:gd name="T95" fmla="*/ 1995 h 2062"/>
              <a:gd name="T96" fmla="*/ 0 w 2711"/>
              <a:gd name="T97" fmla="*/ 66 h 2062"/>
              <a:gd name="T98" fmla="*/ 67 w 2711"/>
              <a:gd name="T99" fmla="*/ 0 h 2062"/>
              <a:gd name="T100" fmla="*/ 998 w 2711"/>
              <a:gd name="T101" fmla="*/ 0 h 2062"/>
              <a:gd name="T102" fmla="*/ 1065 w 2711"/>
              <a:gd name="T103" fmla="*/ 66 h 2062"/>
              <a:gd name="T104" fmla="*/ 1065 w 2711"/>
              <a:gd name="T105" fmla="*/ 253 h 2062"/>
              <a:gd name="T106" fmla="*/ 430 w 2711"/>
              <a:gd name="T107" fmla="*/ 1569 h 2062"/>
              <a:gd name="T108" fmla="*/ 532 w 2711"/>
              <a:gd name="T109" fmla="*/ 1672 h 2062"/>
              <a:gd name="T110" fmla="*/ 635 w 2711"/>
              <a:gd name="T111" fmla="*/ 1569 h 2062"/>
              <a:gd name="T112" fmla="*/ 532 w 2711"/>
              <a:gd name="T113" fmla="*/ 1466 h 2062"/>
              <a:gd name="T114" fmla="*/ 430 w 2711"/>
              <a:gd name="T115" fmla="*/ 1569 h 2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711" h="2062">
                <a:moveTo>
                  <a:pt x="2664" y="1581"/>
                </a:moveTo>
                <a:lnTo>
                  <a:pt x="909" y="1581"/>
                </a:lnTo>
                <a:cubicBezTo>
                  <a:pt x="883" y="1581"/>
                  <a:pt x="861" y="1560"/>
                  <a:pt x="861" y="1534"/>
                </a:cubicBezTo>
                <a:lnTo>
                  <a:pt x="861" y="434"/>
                </a:lnTo>
                <a:cubicBezTo>
                  <a:pt x="861" y="407"/>
                  <a:pt x="883" y="386"/>
                  <a:pt x="909" y="386"/>
                </a:cubicBezTo>
                <a:lnTo>
                  <a:pt x="2664" y="386"/>
                </a:lnTo>
                <a:cubicBezTo>
                  <a:pt x="2690" y="386"/>
                  <a:pt x="2711" y="408"/>
                  <a:pt x="2711" y="434"/>
                </a:cubicBezTo>
                <a:lnTo>
                  <a:pt x="2711" y="1534"/>
                </a:lnTo>
                <a:cubicBezTo>
                  <a:pt x="2711" y="1560"/>
                  <a:pt x="2690" y="1581"/>
                  <a:pt x="2664" y="1581"/>
                </a:cubicBezTo>
                <a:close/>
                <a:moveTo>
                  <a:pt x="2177" y="1928"/>
                </a:moveTo>
                <a:lnTo>
                  <a:pt x="2000" y="1928"/>
                </a:lnTo>
                <a:lnTo>
                  <a:pt x="2000" y="1715"/>
                </a:lnTo>
                <a:lnTo>
                  <a:pt x="1573" y="1715"/>
                </a:lnTo>
                <a:lnTo>
                  <a:pt x="1573" y="1928"/>
                </a:lnTo>
                <a:lnTo>
                  <a:pt x="1395" y="1928"/>
                </a:lnTo>
                <a:cubicBezTo>
                  <a:pt x="1358" y="1928"/>
                  <a:pt x="1329" y="1958"/>
                  <a:pt x="1329" y="1995"/>
                </a:cubicBezTo>
                <a:cubicBezTo>
                  <a:pt x="1329" y="2032"/>
                  <a:pt x="1358" y="2062"/>
                  <a:pt x="1395" y="2062"/>
                </a:cubicBezTo>
                <a:lnTo>
                  <a:pt x="1640" y="2062"/>
                </a:lnTo>
                <a:lnTo>
                  <a:pt x="1933" y="2062"/>
                </a:lnTo>
                <a:lnTo>
                  <a:pt x="2177" y="2062"/>
                </a:lnTo>
                <a:cubicBezTo>
                  <a:pt x="2214" y="2062"/>
                  <a:pt x="2244" y="2032"/>
                  <a:pt x="2244" y="1995"/>
                </a:cubicBezTo>
                <a:cubicBezTo>
                  <a:pt x="2244" y="1958"/>
                  <a:pt x="2214" y="1928"/>
                  <a:pt x="2177" y="1928"/>
                </a:cubicBezTo>
                <a:close/>
                <a:moveTo>
                  <a:pt x="1065" y="253"/>
                </a:moveTo>
                <a:lnTo>
                  <a:pt x="909" y="253"/>
                </a:lnTo>
                <a:cubicBezTo>
                  <a:pt x="899" y="253"/>
                  <a:pt x="890" y="254"/>
                  <a:pt x="880" y="255"/>
                </a:cubicBezTo>
                <a:cubicBezTo>
                  <a:pt x="875" y="254"/>
                  <a:pt x="869" y="253"/>
                  <a:pt x="863" y="253"/>
                </a:cubicBezTo>
                <a:lnTo>
                  <a:pt x="201" y="253"/>
                </a:lnTo>
                <a:cubicBezTo>
                  <a:pt x="164" y="253"/>
                  <a:pt x="135" y="283"/>
                  <a:pt x="135" y="320"/>
                </a:cubicBezTo>
                <a:cubicBezTo>
                  <a:pt x="135" y="356"/>
                  <a:pt x="164" y="386"/>
                  <a:pt x="201" y="386"/>
                </a:cubicBezTo>
                <a:lnTo>
                  <a:pt x="735" y="386"/>
                </a:lnTo>
                <a:cubicBezTo>
                  <a:pt x="730" y="401"/>
                  <a:pt x="728" y="417"/>
                  <a:pt x="728" y="434"/>
                </a:cubicBezTo>
                <a:lnTo>
                  <a:pt x="728" y="558"/>
                </a:lnTo>
                <a:lnTo>
                  <a:pt x="201" y="558"/>
                </a:lnTo>
                <a:cubicBezTo>
                  <a:pt x="164" y="558"/>
                  <a:pt x="135" y="588"/>
                  <a:pt x="135" y="624"/>
                </a:cubicBezTo>
                <a:cubicBezTo>
                  <a:pt x="135" y="661"/>
                  <a:pt x="164" y="691"/>
                  <a:pt x="201" y="691"/>
                </a:cubicBezTo>
                <a:lnTo>
                  <a:pt x="728" y="691"/>
                </a:lnTo>
                <a:lnTo>
                  <a:pt x="728" y="863"/>
                </a:lnTo>
                <a:lnTo>
                  <a:pt x="201" y="863"/>
                </a:lnTo>
                <a:cubicBezTo>
                  <a:pt x="164" y="863"/>
                  <a:pt x="135" y="893"/>
                  <a:pt x="135" y="929"/>
                </a:cubicBezTo>
                <a:cubicBezTo>
                  <a:pt x="135" y="966"/>
                  <a:pt x="164" y="996"/>
                  <a:pt x="201" y="996"/>
                </a:cubicBezTo>
                <a:lnTo>
                  <a:pt x="728" y="996"/>
                </a:lnTo>
                <a:lnTo>
                  <a:pt x="728" y="1534"/>
                </a:lnTo>
                <a:cubicBezTo>
                  <a:pt x="728" y="1633"/>
                  <a:pt x="809" y="1715"/>
                  <a:pt x="909" y="1715"/>
                </a:cubicBezTo>
                <a:lnTo>
                  <a:pt x="1065" y="1715"/>
                </a:lnTo>
                <a:lnTo>
                  <a:pt x="1065" y="1995"/>
                </a:lnTo>
                <a:cubicBezTo>
                  <a:pt x="1065" y="2032"/>
                  <a:pt x="1035" y="2062"/>
                  <a:pt x="998" y="2062"/>
                </a:cubicBezTo>
                <a:lnTo>
                  <a:pt x="67" y="2062"/>
                </a:lnTo>
                <a:cubicBezTo>
                  <a:pt x="30" y="2062"/>
                  <a:pt x="0" y="2032"/>
                  <a:pt x="0" y="1995"/>
                </a:cubicBezTo>
                <a:lnTo>
                  <a:pt x="0" y="66"/>
                </a:lnTo>
                <a:cubicBezTo>
                  <a:pt x="0" y="29"/>
                  <a:pt x="30" y="0"/>
                  <a:pt x="67" y="0"/>
                </a:cubicBezTo>
                <a:lnTo>
                  <a:pt x="998" y="0"/>
                </a:lnTo>
                <a:cubicBezTo>
                  <a:pt x="1035" y="0"/>
                  <a:pt x="1065" y="29"/>
                  <a:pt x="1065" y="66"/>
                </a:cubicBezTo>
                <a:lnTo>
                  <a:pt x="1065" y="253"/>
                </a:lnTo>
                <a:close/>
                <a:moveTo>
                  <a:pt x="430" y="1569"/>
                </a:moveTo>
                <a:cubicBezTo>
                  <a:pt x="430" y="1626"/>
                  <a:pt x="476" y="1672"/>
                  <a:pt x="532" y="1672"/>
                </a:cubicBezTo>
                <a:cubicBezTo>
                  <a:pt x="589" y="1672"/>
                  <a:pt x="635" y="1626"/>
                  <a:pt x="635" y="1569"/>
                </a:cubicBezTo>
                <a:cubicBezTo>
                  <a:pt x="635" y="1512"/>
                  <a:pt x="589" y="1466"/>
                  <a:pt x="532" y="1466"/>
                </a:cubicBezTo>
                <a:cubicBezTo>
                  <a:pt x="476" y="1466"/>
                  <a:pt x="430" y="1512"/>
                  <a:pt x="430" y="1569"/>
                </a:cubicBezTo>
                <a:close/>
              </a:path>
            </a:pathLst>
          </a:custGeom>
          <a:solidFill>
            <a:srgbClr val="3E534E"/>
          </a:solidFill>
          <a:ln w="12700">
            <a:miter lim="400000"/>
          </a:ln>
        </p:spPr>
        <p:txBody>
          <a:bodyPr wrap="square" lIns="91440" tIns="45720" rIns="91440" bIns="45720" anchor="ctr">
            <a:normAutofit fontScale="8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228600"/>
            <a:endParaRPr sz="1500" dirty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" name="îşḻíḑè"/>
          <p:cNvSpPr/>
          <p:nvPr/>
        </p:nvSpPr>
        <p:spPr bwMode="auto">
          <a:xfrm>
            <a:off x="6476793" y="2643842"/>
            <a:ext cx="1715393" cy="453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Supporting text here. </a:t>
            </a:r>
            <a:endParaRPr lang="en-US" altLang="zh-CN" sz="1100" dirty="0"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… 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9" name="iṩļiḑê"/>
          <p:cNvSpPr/>
          <p:nvPr/>
        </p:nvSpPr>
        <p:spPr>
          <a:xfrm>
            <a:off x="6095715" y="5077676"/>
            <a:ext cx="339206" cy="257667"/>
          </a:xfrm>
          <a:custGeom>
            <a:avLst/>
            <a:gdLst>
              <a:gd name="T0" fmla="*/ 2664 w 2711"/>
              <a:gd name="T1" fmla="*/ 1581 h 2062"/>
              <a:gd name="T2" fmla="*/ 909 w 2711"/>
              <a:gd name="T3" fmla="*/ 1581 h 2062"/>
              <a:gd name="T4" fmla="*/ 861 w 2711"/>
              <a:gd name="T5" fmla="*/ 1534 h 2062"/>
              <a:gd name="T6" fmla="*/ 861 w 2711"/>
              <a:gd name="T7" fmla="*/ 434 h 2062"/>
              <a:gd name="T8" fmla="*/ 909 w 2711"/>
              <a:gd name="T9" fmla="*/ 386 h 2062"/>
              <a:gd name="T10" fmla="*/ 2664 w 2711"/>
              <a:gd name="T11" fmla="*/ 386 h 2062"/>
              <a:gd name="T12" fmla="*/ 2711 w 2711"/>
              <a:gd name="T13" fmla="*/ 434 h 2062"/>
              <a:gd name="T14" fmla="*/ 2711 w 2711"/>
              <a:gd name="T15" fmla="*/ 1534 h 2062"/>
              <a:gd name="T16" fmla="*/ 2664 w 2711"/>
              <a:gd name="T17" fmla="*/ 1581 h 2062"/>
              <a:gd name="T18" fmla="*/ 2177 w 2711"/>
              <a:gd name="T19" fmla="*/ 1928 h 2062"/>
              <a:gd name="T20" fmla="*/ 2000 w 2711"/>
              <a:gd name="T21" fmla="*/ 1928 h 2062"/>
              <a:gd name="T22" fmla="*/ 2000 w 2711"/>
              <a:gd name="T23" fmla="*/ 1715 h 2062"/>
              <a:gd name="T24" fmla="*/ 1573 w 2711"/>
              <a:gd name="T25" fmla="*/ 1715 h 2062"/>
              <a:gd name="T26" fmla="*/ 1573 w 2711"/>
              <a:gd name="T27" fmla="*/ 1928 h 2062"/>
              <a:gd name="T28" fmla="*/ 1395 w 2711"/>
              <a:gd name="T29" fmla="*/ 1928 h 2062"/>
              <a:gd name="T30" fmla="*/ 1329 w 2711"/>
              <a:gd name="T31" fmla="*/ 1995 h 2062"/>
              <a:gd name="T32" fmla="*/ 1395 w 2711"/>
              <a:gd name="T33" fmla="*/ 2062 h 2062"/>
              <a:gd name="T34" fmla="*/ 1640 w 2711"/>
              <a:gd name="T35" fmla="*/ 2062 h 2062"/>
              <a:gd name="T36" fmla="*/ 1933 w 2711"/>
              <a:gd name="T37" fmla="*/ 2062 h 2062"/>
              <a:gd name="T38" fmla="*/ 2177 w 2711"/>
              <a:gd name="T39" fmla="*/ 2062 h 2062"/>
              <a:gd name="T40" fmla="*/ 2244 w 2711"/>
              <a:gd name="T41" fmla="*/ 1995 h 2062"/>
              <a:gd name="T42" fmla="*/ 2177 w 2711"/>
              <a:gd name="T43" fmla="*/ 1928 h 2062"/>
              <a:gd name="T44" fmla="*/ 1065 w 2711"/>
              <a:gd name="T45" fmla="*/ 253 h 2062"/>
              <a:gd name="T46" fmla="*/ 909 w 2711"/>
              <a:gd name="T47" fmla="*/ 253 h 2062"/>
              <a:gd name="T48" fmla="*/ 880 w 2711"/>
              <a:gd name="T49" fmla="*/ 255 h 2062"/>
              <a:gd name="T50" fmla="*/ 863 w 2711"/>
              <a:gd name="T51" fmla="*/ 253 h 2062"/>
              <a:gd name="T52" fmla="*/ 201 w 2711"/>
              <a:gd name="T53" fmla="*/ 253 h 2062"/>
              <a:gd name="T54" fmla="*/ 135 w 2711"/>
              <a:gd name="T55" fmla="*/ 320 h 2062"/>
              <a:gd name="T56" fmla="*/ 201 w 2711"/>
              <a:gd name="T57" fmla="*/ 386 h 2062"/>
              <a:gd name="T58" fmla="*/ 735 w 2711"/>
              <a:gd name="T59" fmla="*/ 386 h 2062"/>
              <a:gd name="T60" fmla="*/ 728 w 2711"/>
              <a:gd name="T61" fmla="*/ 434 h 2062"/>
              <a:gd name="T62" fmla="*/ 728 w 2711"/>
              <a:gd name="T63" fmla="*/ 558 h 2062"/>
              <a:gd name="T64" fmla="*/ 201 w 2711"/>
              <a:gd name="T65" fmla="*/ 558 h 2062"/>
              <a:gd name="T66" fmla="*/ 135 w 2711"/>
              <a:gd name="T67" fmla="*/ 624 h 2062"/>
              <a:gd name="T68" fmla="*/ 201 w 2711"/>
              <a:gd name="T69" fmla="*/ 691 h 2062"/>
              <a:gd name="T70" fmla="*/ 728 w 2711"/>
              <a:gd name="T71" fmla="*/ 691 h 2062"/>
              <a:gd name="T72" fmla="*/ 728 w 2711"/>
              <a:gd name="T73" fmla="*/ 863 h 2062"/>
              <a:gd name="T74" fmla="*/ 201 w 2711"/>
              <a:gd name="T75" fmla="*/ 863 h 2062"/>
              <a:gd name="T76" fmla="*/ 135 w 2711"/>
              <a:gd name="T77" fmla="*/ 929 h 2062"/>
              <a:gd name="T78" fmla="*/ 201 w 2711"/>
              <a:gd name="T79" fmla="*/ 996 h 2062"/>
              <a:gd name="T80" fmla="*/ 728 w 2711"/>
              <a:gd name="T81" fmla="*/ 996 h 2062"/>
              <a:gd name="T82" fmla="*/ 728 w 2711"/>
              <a:gd name="T83" fmla="*/ 1534 h 2062"/>
              <a:gd name="T84" fmla="*/ 909 w 2711"/>
              <a:gd name="T85" fmla="*/ 1715 h 2062"/>
              <a:gd name="T86" fmla="*/ 1065 w 2711"/>
              <a:gd name="T87" fmla="*/ 1715 h 2062"/>
              <a:gd name="T88" fmla="*/ 1065 w 2711"/>
              <a:gd name="T89" fmla="*/ 1995 h 2062"/>
              <a:gd name="T90" fmla="*/ 998 w 2711"/>
              <a:gd name="T91" fmla="*/ 2062 h 2062"/>
              <a:gd name="T92" fmla="*/ 67 w 2711"/>
              <a:gd name="T93" fmla="*/ 2062 h 2062"/>
              <a:gd name="T94" fmla="*/ 0 w 2711"/>
              <a:gd name="T95" fmla="*/ 1995 h 2062"/>
              <a:gd name="T96" fmla="*/ 0 w 2711"/>
              <a:gd name="T97" fmla="*/ 66 h 2062"/>
              <a:gd name="T98" fmla="*/ 67 w 2711"/>
              <a:gd name="T99" fmla="*/ 0 h 2062"/>
              <a:gd name="T100" fmla="*/ 998 w 2711"/>
              <a:gd name="T101" fmla="*/ 0 h 2062"/>
              <a:gd name="T102" fmla="*/ 1065 w 2711"/>
              <a:gd name="T103" fmla="*/ 66 h 2062"/>
              <a:gd name="T104" fmla="*/ 1065 w 2711"/>
              <a:gd name="T105" fmla="*/ 253 h 2062"/>
              <a:gd name="T106" fmla="*/ 430 w 2711"/>
              <a:gd name="T107" fmla="*/ 1569 h 2062"/>
              <a:gd name="T108" fmla="*/ 532 w 2711"/>
              <a:gd name="T109" fmla="*/ 1672 h 2062"/>
              <a:gd name="T110" fmla="*/ 635 w 2711"/>
              <a:gd name="T111" fmla="*/ 1569 h 2062"/>
              <a:gd name="T112" fmla="*/ 532 w 2711"/>
              <a:gd name="T113" fmla="*/ 1466 h 2062"/>
              <a:gd name="T114" fmla="*/ 430 w 2711"/>
              <a:gd name="T115" fmla="*/ 1569 h 2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711" h="2062">
                <a:moveTo>
                  <a:pt x="2664" y="1581"/>
                </a:moveTo>
                <a:lnTo>
                  <a:pt x="909" y="1581"/>
                </a:lnTo>
                <a:cubicBezTo>
                  <a:pt x="883" y="1581"/>
                  <a:pt x="861" y="1560"/>
                  <a:pt x="861" y="1534"/>
                </a:cubicBezTo>
                <a:lnTo>
                  <a:pt x="861" y="434"/>
                </a:lnTo>
                <a:cubicBezTo>
                  <a:pt x="861" y="407"/>
                  <a:pt x="883" y="386"/>
                  <a:pt x="909" y="386"/>
                </a:cubicBezTo>
                <a:lnTo>
                  <a:pt x="2664" y="386"/>
                </a:lnTo>
                <a:cubicBezTo>
                  <a:pt x="2690" y="386"/>
                  <a:pt x="2711" y="408"/>
                  <a:pt x="2711" y="434"/>
                </a:cubicBezTo>
                <a:lnTo>
                  <a:pt x="2711" y="1534"/>
                </a:lnTo>
                <a:cubicBezTo>
                  <a:pt x="2711" y="1560"/>
                  <a:pt x="2690" y="1581"/>
                  <a:pt x="2664" y="1581"/>
                </a:cubicBezTo>
                <a:close/>
                <a:moveTo>
                  <a:pt x="2177" y="1928"/>
                </a:moveTo>
                <a:lnTo>
                  <a:pt x="2000" y="1928"/>
                </a:lnTo>
                <a:lnTo>
                  <a:pt x="2000" y="1715"/>
                </a:lnTo>
                <a:lnTo>
                  <a:pt x="1573" y="1715"/>
                </a:lnTo>
                <a:lnTo>
                  <a:pt x="1573" y="1928"/>
                </a:lnTo>
                <a:lnTo>
                  <a:pt x="1395" y="1928"/>
                </a:lnTo>
                <a:cubicBezTo>
                  <a:pt x="1358" y="1928"/>
                  <a:pt x="1329" y="1958"/>
                  <a:pt x="1329" y="1995"/>
                </a:cubicBezTo>
                <a:cubicBezTo>
                  <a:pt x="1329" y="2032"/>
                  <a:pt x="1358" y="2062"/>
                  <a:pt x="1395" y="2062"/>
                </a:cubicBezTo>
                <a:lnTo>
                  <a:pt x="1640" y="2062"/>
                </a:lnTo>
                <a:lnTo>
                  <a:pt x="1933" y="2062"/>
                </a:lnTo>
                <a:lnTo>
                  <a:pt x="2177" y="2062"/>
                </a:lnTo>
                <a:cubicBezTo>
                  <a:pt x="2214" y="2062"/>
                  <a:pt x="2244" y="2032"/>
                  <a:pt x="2244" y="1995"/>
                </a:cubicBezTo>
                <a:cubicBezTo>
                  <a:pt x="2244" y="1958"/>
                  <a:pt x="2214" y="1928"/>
                  <a:pt x="2177" y="1928"/>
                </a:cubicBezTo>
                <a:close/>
                <a:moveTo>
                  <a:pt x="1065" y="253"/>
                </a:moveTo>
                <a:lnTo>
                  <a:pt x="909" y="253"/>
                </a:lnTo>
                <a:cubicBezTo>
                  <a:pt x="899" y="253"/>
                  <a:pt x="890" y="254"/>
                  <a:pt x="880" y="255"/>
                </a:cubicBezTo>
                <a:cubicBezTo>
                  <a:pt x="875" y="254"/>
                  <a:pt x="869" y="253"/>
                  <a:pt x="863" y="253"/>
                </a:cubicBezTo>
                <a:lnTo>
                  <a:pt x="201" y="253"/>
                </a:lnTo>
                <a:cubicBezTo>
                  <a:pt x="164" y="253"/>
                  <a:pt x="135" y="283"/>
                  <a:pt x="135" y="320"/>
                </a:cubicBezTo>
                <a:cubicBezTo>
                  <a:pt x="135" y="356"/>
                  <a:pt x="164" y="386"/>
                  <a:pt x="201" y="386"/>
                </a:cubicBezTo>
                <a:lnTo>
                  <a:pt x="735" y="386"/>
                </a:lnTo>
                <a:cubicBezTo>
                  <a:pt x="730" y="401"/>
                  <a:pt x="728" y="417"/>
                  <a:pt x="728" y="434"/>
                </a:cubicBezTo>
                <a:lnTo>
                  <a:pt x="728" y="558"/>
                </a:lnTo>
                <a:lnTo>
                  <a:pt x="201" y="558"/>
                </a:lnTo>
                <a:cubicBezTo>
                  <a:pt x="164" y="558"/>
                  <a:pt x="135" y="588"/>
                  <a:pt x="135" y="624"/>
                </a:cubicBezTo>
                <a:cubicBezTo>
                  <a:pt x="135" y="661"/>
                  <a:pt x="164" y="691"/>
                  <a:pt x="201" y="691"/>
                </a:cubicBezTo>
                <a:lnTo>
                  <a:pt x="728" y="691"/>
                </a:lnTo>
                <a:lnTo>
                  <a:pt x="728" y="863"/>
                </a:lnTo>
                <a:lnTo>
                  <a:pt x="201" y="863"/>
                </a:lnTo>
                <a:cubicBezTo>
                  <a:pt x="164" y="863"/>
                  <a:pt x="135" y="893"/>
                  <a:pt x="135" y="929"/>
                </a:cubicBezTo>
                <a:cubicBezTo>
                  <a:pt x="135" y="966"/>
                  <a:pt x="164" y="996"/>
                  <a:pt x="201" y="996"/>
                </a:cubicBezTo>
                <a:lnTo>
                  <a:pt x="728" y="996"/>
                </a:lnTo>
                <a:lnTo>
                  <a:pt x="728" y="1534"/>
                </a:lnTo>
                <a:cubicBezTo>
                  <a:pt x="728" y="1633"/>
                  <a:pt x="809" y="1715"/>
                  <a:pt x="909" y="1715"/>
                </a:cubicBezTo>
                <a:lnTo>
                  <a:pt x="1065" y="1715"/>
                </a:lnTo>
                <a:lnTo>
                  <a:pt x="1065" y="1995"/>
                </a:lnTo>
                <a:cubicBezTo>
                  <a:pt x="1065" y="2032"/>
                  <a:pt x="1035" y="2062"/>
                  <a:pt x="998" y="2062"/>
                </a:cubicBezTo>
                <a:lnTo>
                  <a:pt x="67" y="2062"/>
                </a:lnTo>
                <a:cubicBezTo>
                  <a:pt x="30" y="2062"/>
                  <a:pt x="0" y="2032"/>
                  <a:pt x="0" y="1995"/>
                </a:cubicBezTo>
                <a:lnTo>
                  <a:pt x="0" y="66"/>
                </a:lnTo>
                <a:cubicBezTo>
                  <a:pt x="0" y="29"/>
                  <a:pt x="30" y="0"/>
                  <a:pt x="67" y="0"/>
                </a:cubicBezTo>
                <a:lnTo>
                  <a:pt x="998" y="0"/>
                </a:lnTo>
                <a:cubicBezTo>
                  <a:pt x="1035" y="0"/>
                  <a:pt x="1065" y="29"/>
                  <a:pt x="1065" y="66"/>
                </a:cubicBezTo>
                <a:lnTo>
                  <a:pt x="1065" y="253"/>
                </a:lnTo>
                <a:close/>
                <a:moveTo>
                  <a:pt x="430" y="1569"/>
                </a:moveTo>
                <a:cubicBezTo>
                  <a:pt x="430" y="1626"/>
                  <a:pt x="476" y="1672"/>
                  <a:pt x="532" y="1672"/>
                </a:cubicBezTo>
                <a:cubicBezTo>
                  <a:pt x="589" y="1672"/>
                  <a:pt x="635" y="1626"/>
                  <a:pt x="635" y="1569"/>
                </a:cubicBezTo>
                <a:cubicBezTo>
                  <a:pt x="635" y="1512"/>
                  <a:pt x="589" y="1466"/>
                  <a:pt x="532" y="1466"/>
                </a:cubicBezTo>
                <a:cubicBezTo>
                  <a:pt x="476" y="1466"/>
                  <a:pt x="430" y="1512"/>
                  <a:pt x="430" y="156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wrap="square" lIns="91440" tIns="45720" rIns="91440" bIns="45720" anchor="ctr">
            <a:normAutofit fontScale="8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 dirty="0">
              <a:cs typeface="+mn-ea"/>
              <a:sym typeface="+mn-lt"/>
            </a:endParaRPr>
          </a:p>
        </p:txBody>
      </p:sp>
      <p:sp>
        <p:nvSpPr>
          <p:cNvPr id="10" name="îsľíḑè"/>
          <p:cNvSpPr txBox="1"/>
          <p:nvPr/>
        </p:nvSpPr>
        <p:spPr bwMode="auto">
          <a:xfrm>
            <a:off x="6476793" y="2328442"/>
            <a:ext cx="1715393" cy="315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cs typeface="+mn-ea"/>
                <a:sym typeface="+mn-lt"/>
              </a:rPr>
              <a:t>Text here</a:t>
            </a:r>
            <a:endParaRPr lang="en-US" altLang="zh-CN" b="1" dirty="0">
              <a:cs typeface="+mn-ea"/>
              <a:sym typeface="+mn-lt"/>
            </a:endParaRPr>
          </a:p>
        </p:txBody>
      </p:sp>
      <p:sp>
        <p:nvSpPr>
          <p:cNvPr id="11" name="î$ḷiḋê"/>
          <p:cNvSpPr/>
          <p:nvPr/>
        </p:nvSpPr>
        <p:spPr bwMode="auto">
          <a:xfrm>
            <a:off x="6476793" y="3997249"/>
            <a:ext cx="1715393" cy="453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Supporting text here. </a:t>
            </a:r>
            <a:endParaRPr lang="en-US" altLang="zh-CN" sz="1100" dirty="0"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… 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12" name="išľîḓe"/>
          <p:cNvSpPr txBox="1"/>
          <p:nvPr/>
        </p:nvSpPr>
        <p:spPr bwMode="auto">
          <a:xfrm>
            <a:off x="6476793" y="3681849"/>
            <a:ext cx="1715393" cy="315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cs typeface="+mn-ea"/>
                <a:sym typeface="+mn-lt"/>
              </a:rPr>
              <a:t>Text here</a:t>
            </a:r>
            <a:endParaRPr lang="en-US" altLang="zh-CN" b="1" dirty="0">
              <a:cs typeface="+mn-ea"/>
              <a:sym typeface="+mn-lt"/>
            </a:endParaRPr>
          </a:p>
        </p:txBody>
      </p:sp>
      <p:sp>
        <p:nvSpPr>
          <p:cNvPr id="13" name="îŝliḋê"/>
          <p:cNvSpPr/>
          <p:nvPr/>
        </p:nvSpPr>
        <p:spPr bwMode="auto">
          <a:xfrm>
            <a:off x="6476793" y="5364390"/>
            <a:ext cx="1715393" cy="453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Supporting text here. </a:t>
            </a:r>
            <a:endParaRPr lang="en-US" altLang="zh-CN" sz="1100" dirty="0"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… 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14" name="ïšlïdé"/>
          <p:cNvSpPr txBox="1"/>
          <p:nvPr/>
        </p:nvSpPr>
        <p:spPr bwMode="auto">
          <a:xfrm>
            <a:off x="6476793" y="5048990"/>
            <a:ext cx="1715393" cy="315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cs typeface="+mn-ea"/>
                <a:sym typeface="+mn-lt"/>
              </a:rPr>
              <a:t>Text here</a:t>
            </a:r>
            <a:endParaRPr lang="en-US" altLang="zh-CN" b="1" dirty="0">
              <a:cs typeface="+mn-ea"/>
              <a:sym typeface="+mn-lt"/>
            </a:endParaRPr>
          </a:p>
        </p:txBody>
      </p:sp>
      <p:sp>
        <p:nvSpPr>
          <p:cNvPr id="23" name="îśḷiďe"/>
          <p:cNvSpPr/>
          <p:nvPr/>
        </p:nvSpPr>
        <p:spPr>
          <a:xfrm>
            <a:off x="8758667" y="2378310"/>
            <a:ext cx="339206" cy="257667"/>
          </a:xfrm>
          <a:custGeom>
            <a:avLst/>
            <a:gdLst>
              <a:gd name="T0" fmla="*/ 2664 w 2711"/>
              <a:gd name="T1" fmla="*/ 1581 h 2062"/>
              <a:gd name="T2" fmla="*/ 909 w 2711"/>
              <a:gd name="T3" fmla="*/ 1581 h 2062"/>
              <a:gd name="T4" fmla="*/ 861 w 2711"/>
              <a:gd name="T5" fmla="*/ 1534 h 2062"/>
              <a:gd name="T6" fmla="*/ 861 w 2711"/>
              <a:gd name="T7" fmla="*/ 434 h 2062"/>
              <a:gd name="T8" fmla="*/ 909 w 2711"/>
              <a:gd name="T9" fmla="*/ 386 h 2062"/>
              <a:gd name="T10" fmla="*/ 2664 w 2711"/>
              <a:gd name="T11" fmla="*/ 386 h 2062"/>
              <a:gd name="T12" fmla="*/ 2711 w 2711"/>
              <a:gd name="T13" fmla="*/ 434 h 2062"/>
              <a:gd name="T14" fmla="*/ 2711 w 2711"/>
              <a:gd name="T15" fmla="*/ 1534 h 2062"/>
              <a:gd name="T16" fmla="*/ 2664 w 2711"/>
              <a:gd name="T17" fmla="*/ 1581 h 2062"/>
              <a:gd name="T18" fmla="*/ 2177 w 2711"/>
              <a:gd name="T19" fmla="*/ 1928 h 2062"/>
              <a:gd name="T20" fmla="*/ 2000 w 2711"/>
              <a:gd name="T21" fmla="*/ 1928 h 2062"/>
              <a:gd name="T22" fmla="*/ 2000 w 2711"/>
              <a:gd name="T23" fmla="*/ 1715 h 2062"/>
              <a:gd name="T24" fmla="*/ 1573 w 2711"/>
              <a:gd name="T25" fmla="*/ 1715 h 2062"/>
              <a:gd name="T26" fmla="*/ 1573 w 2711"/>
              <a:gd name="T27" fmla="*/ 1928 h 2062"/>
              <a:gd name="T28" fmla="*/ 1395 w 2711"/>
              <a:gd name="T29" fmla="*/ 1928 h 2062"/>
              <a:gd name="T30" fmla="*/ 1329 w 2711"/>
              <a:gd name="T31" fmla="*/ 1995 h 2062"/>
              <a:gd name="T32" fmla="*/ 1395 w 2711"/>
              <a:gd name="T33" fmla="*/ 2062 h 2062"/>
              <a:gd name="T34" fmla="*/ 1640 w 2711"/>
              <a:gd name="T35" fmla="*/ 2062 h 2062"/>
              <a:gd name="T36" fmla="*/ 1933 w 2711"/>
              <a:gd name="T37" fmla="*/ 2062 h 2062"/>
              <a:gd name="T38" fmla="*/ 2177 w 2711"/>
              <a:gd name="T39" fmla="*/ 2062 h 2062"/>
              <a:gd name="T40" fmla="*/ 2244 w 2711"/>
              <a:gd name="T41" fmla="*/ 1995 h 2062"/>
              <a:gd name="T42" fmla="*/ 2177 w 2711"/>
              <a:gd name="T43" fmla="*/ 1928 h 2062"/>
              <a:gd name="T44" fmla="*/ 1065 w 2711"/>
              <a:gd name="T45" fmla="*/ 253 h 2062"/>
              <a:gd name="T46" fmla="*/ 909 w 2711"/>
              <a:gd name="T47" fmla="*/ 253 h 2062"/>
              <a:gd name="T48" fmla="*/ 880 w 2711"/>
              <a:gd name="T49" fmla="*/ 255 h 2062"/>
              <a:gd name="T50" fmla="*/ 863 w 2711"/>
              <a:gd name="T51" fmla="*/ 253 h 2062"/>
              <a:gd name="T52" fmla="*/ 201 w 2711"/>
              <a:gd name="T53" fmla="*/ 253 h 2062"/>
              <a:gd name="T54" fmla="*/ 135 w 2711"/>
              <a:gd name="T55" fmla="*/ 320 h 2062"/>
              <a:gd name="T56" fmla="*/ 201 w 2711"/>
              <a:gd name="T57" fmla="*/ 386 h 2062"/>
              <a:gd name="T58" fmla="*/ 735 w 2711"/>
              <a:gd name="T59" fmla="*/ 386 h 2062"/>
              <a:gd name="T60" fmla="*/ 728 w 2711"/>
              <a:gd name="T61" fmla="*/ 434 h 2062"/>
              <a:gd name="T62" fmla="*/ 728 w 2711"/>
              <a:gd name="T63" fmla="*/ 558 h 2062"/>
              <a:gd name="T64" fmla="*/ 201 w 2711"/>
              <a:gd name="T65" fmla="*/ 558 h 2062"/>
              <a:gd name="T66" fmla="*/ 135 w 2711"/>
              <a:gd name="T67" fmla="*/ 624 h 2062"/>
              <a:gd name="T68" fmla="*/ 201 w 2711"/>
              <a:gd name="T69" fmla="*/ 691 h 2062"/>
              <a:gd name="T70" fmla="*/ 728 w 2711"/>
              <a:gd name="T71" fmla="*/ 691 h 2062"/>
              <a:gd name="T72" fmla="*/ 728 w 2711"/>
              <a:gd name="T73" fmla="*/ 863 h 2062"/>
              <a:gd name="T74" fmla="*/ 201 w 2711"/>
              <a:gd name="T75" fmla="*/ 863 h 2062"/>
              <a:gd name="T76" fmla="*/ 135 w 2711"/>
              <a:gd name="T77" fmla="*/ 929 h 2062"/>
              <a:gd name="T78" fmla="*/ 201 w 2711"/>
              <a:gd name="T79" fmla="*/ 996 h 2062"/>
              <a:gd name="T80" fmla="*/ 728 w 2711"/>
              <a:gd name="T81" fmla="*/ 996 h 2062"/>
              <a:gd name="T82" fmla="*/ 728 w 2711"/>
              <a:gd name="T83" fmla="*/ 1534 h 2062"/>
              <a:gd name="T84" fmla="*/ 909 w 2711"/>
              <a:gd name="T85" fmla="*/ 1715 h 2062"/>
              <a:gd name="T86" fmla="*/ 1065 w 2711"/>
              <a:gd name="T87" fmla="*/ 1715 h 2062"/>
              <a:gd name="T88" fmla="*/ 1065 w 2711"/>
              <a:gd name="T89" fmla="*/ 1995 h 2062"/>
              <a:gd name="T90" fmla="*/ 998 w 2711"/>
              <a:gd name="T91" fmla="*/ 2062 h 2062"/>
              <a:gd name="T92" fmla="*/ 67 w 2711"/>
              <a:gd name="T93" fmla="*/ 2062 h 2062"/>
              <a:gd name="T94" fmla="*/ 0 w 2711"/>
              <a:gd name="T95" fmla="*/ 1995 h 2062"/>
              <a:gd name="T96" fmla="*/ 0 w 2711"/>
              <a:gd name="T97" fmla="*/ 66 h 2062"/>
              <a:gd name="T98" fmla="*/ 67 w 2711"/>
              <a:gd name="T99" fmla="*/ 0 h 2062"/>
              <a:gd name="T100" fmla="*/ 998 w 2711"/>
              <a:gd name="T101" fmla="*/ 0 h 2062"/>
              <a:gd name="T102" fmla="*/ 1065 w 2711"/>
              <a:gd name="T103" fmla="*/ 66 h 2062"/>
              <a:gd name="T104" fmla="*/ 1065 w 2711"/>
              <a:gd name="T105" fmla="*/ 253 h 2062"/>
              <a:gd name="T106" fmla="*/ 430 w 2711"/>
              <a:gd name="T107" fmla="*/ 1569 h 2062"/>
              <a:gd name="T108" fmla="*/ 532 w 2711"/>
              <a:gd name="T109" fmla="*/ 1672 h 2062"/>
              <a:gd name="T110" fmla="*/ 635 w 2711"/>
              <a:gd name="T111" fmla="*/ 1569 h 2062"/>
              <a:gd name="T112" fmla="*/ 532 w 2711"/>
              <a:gd name="T113" fmla="*/ 1466 h 2062"/>
              <a:gd name="T114" fmla="*/ 430 w 2711"/>
              <a:gd name="T115" fmla="*/ 1569 h 2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711" h="2062">
                <a:moveTo>
                  <a:pt x="2664" y="1581"/>
                </a:moveTo>
                <a:lnTo>
                  <a:pt x="909" y="1581"/>
                </a:lnTo>
                <a:cubicBezTo>
                  <a:pt x="883" y="1581"/>
                  <a:pt x="861" y="1560"/>
                  <a:pt x="861" y="1534"/>
                </a:cubicBezTo>
                <a:lnTo>
                  <a:pt x="861" y="434"/>
                </a:lnTo>
                <a:cubicBezTo>
                  <a:pt x="861" y="407"/>
                  <a:pt x="883" y="386"/>
                  <a:pt x="909" y="386"/>
                </a:cubicBezTo>
                <a:lnTo>
                  <a:pt x="2664" y="386"/>
                </a:lnTo>
                <a:cubicBezTo>
                  <a:pt x="2690" y="386"/>
                  <a:pt x="2711" y="408"/>
                  <a:pt x="2711" y="434"/>
                </a:cubicBezTo>
                <a:lnTo>
                  <a:pt x="2711" y="1534"/>
                </a:lnTo>
                <a:cubicBezTo>
                  <a:pt x="2711" y="1560"/>
                  <a:pt x="2690" y="1581"/>
                  <a:pt x="2664" y="1581"/>
                </a:cubicBezTo>
                <a:close/>
                <a:moveTo>
                  <a:pt x="2177" y="1928"/>
                </a:moveTo>
                <a:lnTo>
                  <a:pt x="2000" y="1928"/>
                </a:lnTo>
                <a:lnTo>
                  <a:pt x="2000" y="1715"/>
                </a:lnTo>
                <a:lnTo>
                  <a:pt x="1573" y="1715"/>
                </a:lnTo>
                <a:lnTo>
                  <a:pt x="1573" y="1928"/>
                </a:lnTo>
                <a:lnTo>
                  <a:pt x="1395" y="1928"/>
                </a:lnTo>
                <a:cubicBezTo>
                  <a:pt x="1358" y="1928"/>
                  <a:pt x="1329" y="1958"/>
                  <a:pt x="1329" y="1995"/>
                </a:cubicBezTo>
                <a:cubicBezTo>
                  <a:pt x="1329" y="2032"/>
                  <a:pt x="1358" y="2062"/>
                  <a:pt x="1395" y="2062"/>
                </a:cubicBezTo>
                <a:lnTo>
                  <a:pt x="1640" y="2062"/>
                </a:lnTo>
                <a:lnTo>
                  <a:pt x="1933" y="2062"/>
                </a:lnTo>
                <a:lnTo>
                  <a:pt x="2177" y="2062"/>
                </a:lnTo>
                <a:cubicBezTo>
                  <a:pt x="2214" y="2062"/>
                  <a:pt x="2244" y="2032"/>
                  <a:pt x="2244" y="1995"/>
                </a:cubicBezTo>
                <a:cubicBezTo>
                  <a:pt x="2244" y="1958"/>
                  <a:pt x="2214" y="1928"/>
                  <a:pt x="2177" y="1928"/>
                </a:cubicBezTo>
                <a:close/>
                <a:moveTo>
                  <a:pt x="1065" y="253"/>
                </a:moveTo>
                <a:lnTo>
                  <a:pt x="909" y="253"/>
                </a:lnTo>
                <a:cubicBezTo>
                  <a:pt x="899" y="253"/>
                  <a:pt x="890" y="254"/>
                  <a:pt x="880" y="255"/>
                </a:cubicBezTo>
                <a:cubicBezTo>
                  <a:pt x="875" y="254"/>
                  <a:pt x="869" y="253"/>
                  <a:pt x="863" y="253"/>
                </a:cubicBezTo>
                <a:lnTo>
                  <a:pt x="201" y="253"/>
                </a:lnTo>
                <a:cubicBezTo>
                  <a:pt x="164" y="253"/>
                  <a:pt x="135" y="283"/>
                  <a:pt x="135" y="320"/>
                </a:cubicBezTo>
                <a:cubicBezTo>
                  <a:pt x="135" y="356"/>
                  <a:pt x="164" y="386"/>
                  <a:pt x="201" y="386"/>
                </a:cubicBezTo>
                <a:lnTo>
                  <a:pt x="735" y="386"/>
                </a:lnTo>
                <a:cubicBezTo>
                  <a:pt x="730" y="401"/>
                  <a:pt x="728" y="417"/>
                  <a:pt x="728" y="434"/>
                </a:cubicBezTo>
                <a:lnTo>
                  <a:pt x="728" y="558"/>
                </a:lnTo>
                <a:lnTo>
                  <a:pt x="201" y="558"/>
                </a:lnTo>
                <a:cubicBezTo>
                  <a:pt x="164" y="558"/>
                  <a:pt x="135" y="588"/>
                  <a:pt x="135" y="624"/>
                </a:cubicBezTo>
                <a:cubicBezTo>
                  <a:pt x="135" y="661"/>
                  <a:pt x="164" y="691"/>
                  <a:pt x="201" y="691"/>
                </a:cubicBezTo>
                <a:lnTo>
                  <a:pt x="728" y="691"/>
                </a:lnTo>
                <a:lnTo>
                  <a:pt x="728" y="863"/>
                </a:lnTo>
                <a:lnTo>
                  <a:pt x="201" y="863"/>
                </a:lnTo>
                <a:cubicBezTo>
                  <a:pt x="164" y="863"/>
                  <a:pt x="135" y="893"/>
                  <a:pt x="135" y="929"/>
                </a:cubicBezTo>
                <a:cubicBezTo>
                  <a:pt x="135" y="966"/>
                  <a:pt x="164" y="996"/>
                  <a:pt x="201" y="996"/>
                </a:cubicBezTo>
                <a:lnTo>
                  <a:pt x="728" y="996"/>
                </a:lnTo>
                <a:lnTo>
                  <a:pt x="728" y="1534"/>
                </a:lnTo>
                <a:cubicBezTo>
                  <a:pt x="728" y="1633"/>
                  <a:pt x="809" y="1715"/>
                  <a:pt x="909" y="1715"/>
                </a:cubicBezTo>
                <a:lnTo>
                  <a:pt x="1065" y="1715"/>
                </a:lnTo>
                <a:lnTo>
                  <a:pt x="1065" y="1995"/>
                </a:lnTo>
                <a:cubicBezTo>
                  <a:pt x="1065" y="2032"/>
                  <a:pt x="1035" y="2062"/>
                  <a:pt x="998" y="2062"/>
                </a:cubicBezTo>
                <a:lnTo>
                  <a:pt x="67" y="2062"/>
                </a:lnTo>
                <a:cubicBezTo>
                  <a:pt x="30" y="2062"/>
                  <a:pt x="0" y="2032"/>
                  <a:pt x="0" y="1995"/>
                </a:cubicBezTo>
                <a:lnTo>
                  <a:pt x="0" y="66"/>
                </a:lnTo>
                <a:cubicBezTo>
                  <a:pt x="0" y="29"/>
                  <a:pt x="30" y="0"/>
                  <a:pt x="67" y="0"/>
                </a:cubicBezTo>
                <a:lnTo>
                  <a:pt x="998" y="0"/>
                </a:lnTo>
                <a:cubicBezTo>
                  <a:pt x="1035" y="0"/>
                  <a:pt x="1065" y="29"/>
                  <a:pt x="1065" y="66"/>
                </a:cubicBezTo>
                <a:lnTo>
                  <a:pt x="1065" y="253"/>
                </a:lnTo>
                <a:close/>
                <a:moveTo>
                  <a:pt x="430" y="1569"/>
                </a:moveTo>
                <a:cubicBezTo>
                  <a:pt x="430" y="1626"/>
                  <a:pt x="476" y="1672"/>
                  <a:pt x="532" y="1672"/>
                </a:cubicBezTo>
                <a:cubicBezTo>
                  <a:pt x="589" y="1672"/>
                  <a:pt x="635" y="1626"/>
                  <a:pt x="635" y="1569"/>
                </a:cubicBezTo>
                <a:cubicBezTo>
                  <a:pt x="635" y="1512"/>
                  <a:pt x="589" y="1466"/>
                  <a:pt x="532" y="1466"/>
                </a:cubicBezTo>
                <a:cubicBezTo>
                  <a:pt x="476" y="1466"/>
                  <a:pt x="430" y="1512"/>
                  <a:pt x="430" y="156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wrap="square" lIns="91440" tIns="45720" rIns="91440" bIns="45720" anchor="ctr">
            <a:normAutofit fontScale="8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 dirty="0">
              <a:cs typeface="+mn-ea"/>
              <a:sym typeface="+mn-lt"/>
            </a:endParaRPr>
          </a:p>
        </p:txBody>
      </p:sp>
      <p:sp>
        <p:nvSpPr>
          <p:cNvPr id="24" name="ïŝļïḍê"/>
          <p:cNvSpPr/>
          <p:nvPr/>
        </p:nvSpPr>
        <p:spPr>
          <a:xfrm>
            <a:off x="8761325" y="3710556"/>
            <a:ext cx="339206" cy="257667"/>
          </a:xfrm>
          <a:custGeom>
            <a:avLst/>
            <a:gdLst>
              <a:gd name="T0" fmla="*/ 2664 w 2711"/>
              <a:gd name="T1" fmla="*/ 1581 h 2062"/>
              <a:gd name="T2" fmla="*/ 909 w 2711"/>
              <a:gd name="T3" fmla="*/ 1581 h 2062"/>
              <a:gd name="T4" fmla="*/ 861 w 2711"/>
              <a:gd name="T5" fmla="*/ 1534 h 2062"/>
              <a:gd name="T6" fmla="*/ 861 w 2711"/>
              <a:gd name="T7" fmla="*/ 434 h 2062"/>
              <a:gd name="T8" fmla="*/ 909 w 2711"/>
              <a:gd name="T9" fmla="*/ 386 h 2062"/>
              <a:gd name="T10" fmla="*/ 2664 w 2711"/>
              <a:gd name="T11" fmla="*/ 386 h 2062"/>
              <a:gd name="T12" fmla="*/ 2711 w 2711"/>
              <a:gd name="T13" fmla="*/ 434 h 2062"/>
              <a:gd name="T14" fmla="*/ 2711 w 2711"/>
              <a:gd name="T15" fmla="*/ 1534 h 2062"/>
              <a:gd name="T16" fmla="*/ 2664 w 2711"/>
              <a:gd name="T17" fmla="*/ 1581 h 2062"/>
              <a:gd name="T18" fmla="*/ 2177 w 2711"/>
              <a:gd name="T19" fmla="*/ 1928 h 2062"/>
              <a:gd name="T20" fmla="*/ 2000 w 2711"/>
              <a:gd name="T21" fmla="*/ 1928 h 2062"/>
              <a:gd name="T22" fmla="*/ 2000 w 2711"/>
              <a:gd name="T23" fmla="*/ 1715 h 2062"/>
              <a:gd name="T24" fmla="*/ 1573 w 2711"/>
              <a:gd name="T25" fmla="*/ 1715 h 2062"/>
              <a:gd name="T26" fmla="*/ 1573 w 2711"/>
              <a:gd name="T27" fmla="*/ 1928 h 2062"/>
              <a:gd name="T28" fmla="*/ 1395 w 2711"/>
              <a:gd name="T29" fmla="*/ 1928 h 2062"/>
              <a:gd name="T30" fmla="*/ 1329 w 2711"/>
              <a:gd name="T31" fmla="*/ 1995 h 2062"/>
              <a:gd name="T32" fmla="*/ 1395 w 2711"/>
              <a:gd name="T33" fmla="*/ 2062 h 2062"/>
              <a:gd name="T34" fmla="*/ 1640 w 2711"/>
              <a:gd name="T35" fmla="*/ 2062 h 2062"/>
              <a:gd name="T36" fmla="*/ 1933 w 2711"/>
              <a:gd name="T37" fmla="*/ 2062 h 2062"/>
              <a:gd name="T38" fmla="*/ 2177 w 2711"/>
              <a:gd name="T39" fmla="*/ 2062 h 2062"/>
              <a:gd name="T40" fmla="*/ 2244 w 2711"/>
              <a:gd name="T41" fmla="*/ 1995 h 2062"/>
              <a:gd name="T42" fmla="*/ 2177 w 2711"/>
              <a:gd name="T43" fmla="*/ 1928 h 2062"/>
              <a:gd name="T44" fmla="*/ 1065 w 2711"/>
              <a:gd name="T45" fmla="*/ 253 h 2062"/>
              <a:gd name="T46" fmla="*/ 909 w 2711"/>
              <a:gd name="T47" fmla="*/ 253 h 2062"/>
              <a:gd name="T48" fmla="*/ 880 w 2711"/>
              <a:gd name="T49" fmla="*/ 255 h 2062"/>
              <a:gd name="T50" fmla="*/ 863 w 2711"/>
              <a:gd name="T51" fmla="*/ 253 h 2062"/>
              <a:gd name="T52" fmla="*/ 201 w 2711"/>
              <a:gd name="T53" fmla="*/ 253 h 2062"/>
              <a:gd name="T54" fmla="*/ 135 w 2711"/>
              <a:gd name="T55" fmla="*/ 320 h 2062"/>
              <a:gd name="T56" fmla="*/ 201 w 2711"/>
              <a:gd name="T57" fmla="*/ 386 h 2062"/>
              <a:gd name="T58" fmla="*/ 735 w 2711"/>
              <a:gd name="T59" fmla="*/ 386 h 2062"/>
              <a:gd name="T60" fmla="*/ 728 w 2711"/>
              <a:gd name="T61" fmla="*/ 434 h 2062"/>
              <a:gd name="T62" fmla="*/ 728 w 2711"/>
              <a:gd name="T63" fmla="*/ 558 h 2062"/>
              <a:gd name="T64" fmla="*/ 201 w 2711"/>
              <a:gd name="T65" fmla="*/ 558 h 2062"/>
              <a:gd name="T66" fmla="*/ 135 w 2711"/>
              <a:gd name="T67" fmla="*/ 624 h 2062"/>
              <a:gd name="T68" fmla="*/ 201 w 2711"/>
              <a:gd name="T69" fmla="*/ 691 h 2062"/>
              <a:gd name="T70" fmla="*/ 728 w 2711"/>
              <a:gd name="T71" fmla="*/ 691 h 2062"/>
              <a:gd name="T72" fmla="*/ 728 w 2711"/>
              <a:gd name="T73" fmla="*/ 863 h 2062"/>
              <a:gd name="T74" fmla="*/ 201 w 2711"/>
              <a:gd name="T75" fmla="*/ 863 h 2062"/>
              <a:gd name="T76" fmla="*/ 135 w 2711"/>
              <a:gd name="T77" fmla="*/ 929 h 2062"/>
              <a:gd name="T78" fmla="*/ 201 w 2711"/>
              <a:gd name="T79" fmla="*/ 996 h 2062"/>
              <a:gd name="T80" fmla="*/ 728 w 2711"/>
              <a:gd name="T81" fmla="*/ 996 h 2062"/>
              <a:gd name="T82" fmla="*/ 728 w 2711"/>
              <a:gd name="T83" fmla="*/ 1534 h 2062"/>
              <a:gd name="T84" fmla="*/ 909 w 2711"/>
              <a:gd name="T85" fmla="*/ 1715 h 2062"/>
              <a:gd name="T86" fmla="*/ 1065 w 2711"/>
              <a:gd name="T87" fmla="*/ 1715 h 2062"/>
              <a:gd name="T88" fmla="*/ 1065 w 2711"/>
              <a:gd name="T89" fmla="*/ 1995 h 2062"/>
              <a:gd name="T90" fmla="*/ 998 w 2711"/>
              <a:gd name="T91" fmla="*/ 2062 h 2062"/>
              <a:gd name="T92" fmla="*/ 67 w 2711"/>
              <a:gd name="T93" fmla="*/ 2062 h 2062"/>
              <a:gd name="T94" fmla="*/ 0 w 2711"/>
              <a:gd name="T95" fmla="*/ 1995 h 2062"/>
              <a:gd name="T96" fmla="*/ 0 w 2711"/>
              <a:gd name="T97" fmla="*/ 66 h 2062"/>
              <a:gd name="T98" fmla="*/ 67 w 2711"/>
              <a:gd name="T99" fmla="*/ 0 h 2062"/>
              <a:gd name="T100" fmla="*/ 998 w 2711"/>
              <a:gd name="T101" fmla="*/ 0 h 2062"/>
              <a:gd name="T102" fmla="*/ 1065 w 2711"/>
              <a:gd name="T103" fmla="*/ 66 h 2062"/>
              <a:gd name="T104" fmla="*/ 1065 w 2711"/>
              <a:gd name="T105" fmla="*/ 253 h 2062"/>
              <a:gd name="T106" fmla="*/ 430 w 2711"/>
              <a:gd name="T107" fmla="*/ 1569 h 2062"/>
              <a:gd name="T108" fmla="*/ 532 w 2711"/>
              <a:gd name="T109" fmla="*/ 1672 h 2062"/>
              <a:gd name="T110" fmla="*/ 635 w 2711"/>
              <a:gd name="T111" fmla="*/ 1569 h 2062"/>
              <a:gd name="T112" fmla="*/ 532 w 2711"/>
              <a:gd name="T113" fmla="*/ 1466 h 2062"/>
              <a:gd name="T114" fmla="*/ 430 w 2711"/>
              <a:gd name="T115" fmla="*/ 1569 h 2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711" h="2062">
                <a:moveTo>
                  <a:pt x="2664" y="1581"/>
                </a:moveTo>
                <a:lnTo>
                  <a:pt x="909" y="1581"/>
                </a:lnTo>
                <a:cubicBezTo>
                  <a:pt x="883" y="1581"/>
                  <a:pt x="861" y="1560"/>
                  <a:pt x="861" y="1534"/>
                </a:cubicBezTo>
                <a:lnTo>
                  <a:pt x="861" y="434"/>
                </a:lnTo>
                <a:cubicBezTo>
                  <a:pt x="861" y="407"/>
                  <a:pt x="883" y="386"/>
                  <a:pt x="909" y="386"/>
                </a:cubicBezTo>
                <a:lnTo>
                  <a:pt x="2664" y="386"/>
                </a:lnTo>
                <a:cubicBezTo>
                  <a:pt x="2690" y="386"/>
                  <a:pt x="2711" y="408"/>
                  <a:pt x="2711" y="434"/>
                </a:cubicBezTo>
                <a:lnTo>
                  <a:pt x="2711" y="1534"/>
                </a:lnTo>
                <a:cubicBezTo>
                  <a:pt x="2711" y="1560"/>
                  <a:pt x="2690" y="1581"/>
                  <a:pt x="2664" y="1581"/>
                </a:cubicBezTo>
                <a:close/>
                <a:moveTo>
                  <a:pt x="2177" y="1928"/>
                </a:moveTo>
                <a:lnTo>
                  <a:pt x="2000" y="1928"/>
                </a:lnTo>
                <a:lnTo>
                  <a:pt x="2000" y="1715"/>
                </a:lnTo>
                <a:lnTo>
                  <a:pt x="1573" y="1715"/>
                </a:lnTo>
                <a:lnTo>
                  <a:pt x="1573" y="1928"/>
                </a:lnTo>
                <a:lnTo>
                  <a:pt x="1395" y="1928"/>
                </a:lnTo>
                <a:cubicBezTo>
                  <a:pt x="1358" y="1928"/>
                  <a:pt x="1329" y="1958"/>
                  <a:pt x="1329" y="1995"/>
                </a:cubicBezTo>
                <a:cubicBezTo>
                  <a:pt x="1329" y="2032"/>
                  <a:pt x="1358" y="2062"/>
                  <a:pt x="1395" y="2062"/>
                </a:cubicBezTo>
                <a:lnTo>
                  <a:pt x="1640" y="2062"/>
                </a:lnTo>
                <a:lnTo>
                  <a:pt x="1933" y="2062"/>
                </a:lnTo>
                <a:lnTo>
                  <a:pt x="2177" y="2062"/>
                </a:lnTo>
                <a:cubicBezTo>
                  <a:pt x="2214" y="2062"/>
                  <a:pt x="2244" y="2032"/>
                  <a:pt x="2244" y="1995"/>
                </a:cubicBezTo>
                <a:cubicBezTo>
                  <a:pt x="2244" y="1958"/>
                  <a:pt x="2214" y="1928"/>
                  <a:pt x="2177" y="1928"/>
                </a:cubicBezTo>
                <a:close/>
                <a:moveTo>
                  <a:pt x="1065" y="253"/>
                </a:moveTo>
                <a:lnTo>
                  <a:pt x="909" y="253"/>
                </a:lnTo>
                <a:cubicBezTo>
                  <a:pt x="899" y="253"/>
                  <a:pt x="890" y="254"/>
                  <a:pt x="880" y="255"/>
                </a:cubicBezTo>
                <a:cubicBezTo>
                  <a:pt x="875" y="254"/>
                  <a:pt x="869" y="253"/>
                  <a:pt x="863" y="253"/>
                </a:cubicBezTo>
                <a:lnTo>
                  <a:pt x="201" y="253"/>
                </a:lnTo>
                <a:cubicBezTo>
                  <a:pt x="164" y="253"/>
                  <a:pt x="135" y="283"/>
                  <a:pt x="135" y="320"/>
                </a:cubicBezTo>
                <a:cubicBezTo>
                  <a:pt x="135" y="356"/>
                  <a:pt x="164" y="386"/>
                  <a:pt x="201" y="386"/>
                </a:cubicBezTo>
                <a:lnTo>
                  <a:pt x="735" y="386"/>
                </a:lnTo>
                <a:cubicBezTo>
                  <a:pt x="730" y="401"/>
                  <a:pt x="728" y="417"/>
                  <a:pt x="728" y="434"/>
                </a:cubicBezTo>
                <a:lnTo>
                  <a:pt x="728" y="558"/>
                </a:lnTo>
                <a:lnTo>
                  <a:pt x="201" y="558"/>
                </a:lnTo>
                <a:cubicBezTo>
                  <a:pt x="164" y="558"/>
                  <a:pt x="135" y="588"/>
                  <a:pt x="135" y="624"/>
                </a:cubicBezTo>
                <a:cubicBezTo>
                  <a:pt x="135" y="661"/>
                  <a:pt x="164" y="691"/>
                  <a:pt x="201" y="691"/>
                </a:cubicBezTo>
                <a:lnTo>
                  <a:pt x="728" y="691"/>
                </a:lnTo>
                <a:lnTo>
                  <a:pt x="728" y="863"/>
                </a:lnTo>
                <a:lnTo>
                  <a:pt x="201" y="863"/>
                </a:lnTo>
                <a:cubicBezTo>
                  <a:pt x="164" y="863"/>
                  <a:pt x="135" y="893"/>
                  <a:pt x="135" y="929"/>
                </a:cubicBezTo>
                <a:cubicBezTo>
                  <a:pt x="135" y="966"/>
                  <a:pt x="164" y="996"/>
                  <a:pt x="201" y="996"/>
                </a:cubicBezTo>
                <a:lnTo>
                  <a:pt x="728" y="996"/>
                </a:lnTo>
                <a:lnTo>
                  <a:pt x="728" y="1534"/>
                </a:lnTo>
                <a:cubicBezTo>
                  <a:pt x="728" y="1633"/>
                  <a:pt x="809" y="1715"/>
                  <a:pt x="909" y="1715"/>
                </a:cubicBezTo>
                <a:lnTo>
                  <a:pt x="1065" y="1715"/>
                </a:lnTo>
                <a:lnTo>
                  <a:pt x="1065" y="1995"/>
                </a:lnTo>
                <a:cubicBezTo>
                  <a:pt x="1065" y="2032"/>
                  <a:pt x="1035" y="2062"/>
                  <a:pt x="998" y="2062"/>
                </a:cubicBezTo>
                <a:lnTo>
                  <a:pt x="67" y="2062"/>
                </a:lnTo>
                <a:cubicBezTo>
                  <a:pt x="30" y="2062"/>
                  <a:pt x="0" y="2032"/>
                  <a:pt x="0" y="1995"/>
                </a:cubicBezTo>
                <a:lnTo>
                  <a:pt x="0" y="66"/>
                </a:lnTo>
                <a:cubicBezTo>
                  <a:pt x="0" y="29"/>
                  <a:pt x="30" y="0"/>
                  <a:pt x="67" y="0"/>
                </a:cubicBezTo>
                <a:lnTo>
                  <a:pt x="998" y="0"/>
                </a:lnTo>
                <a:cubicBezTo>
                  <a:pt x="1035" y="0"/>
                  <a:pt x="1065" y="29"/>
                  <a:pt x="1065" y="66"/>
                </a:cubicBezTo>
                <a:lnTo>
                  <a:pt x="1065" y="253"/>
                </a:lnTo>
                <a:close/>
                <a:moveTo>
                  <a:pt x="430" y="1569"/>
                </a:moveTo>
                <a:cubicBezTo>
                  <a:pt x="430" y="1626"/>
                  <a:pt x="476" y="1672"/>
                  <a:pt x="532" y="1672"/>
                </a:cubicBezTo>
                <a:cubicBezTo>
                  <a:pt x="589" y="1672"/>
                  <a:pt x="635" y="1626"/>
                  <a:pt x="635" y="1569"/>
                </a:cubicBezTo>
                <a:cubicBezTo>
                  <a:pt x="635" y="1512"/>
                  <a:pt x="589" y="1466"/>
                  <a:pt x="532" y="1466"/>
                </a:cubicBezTo>
                <a:cubicBezTo>
                  <a:pt x="476" y="1466"/>
                  <a:pt x="430" y="1512"/>
                  <a:pt x="430" y="1569"/>
                </a:cubicBezTo>
                <a:close/>
              </a:path>
            </a:pathLst>
          </a:custGeom>
          <a:solidFill>
            <a:srgbClr val="3E534E"/>
          </a:solidFill>
          <a:ln w="12700">
            <a:miter lim="400000"/>
          </a:ln>
        </p:spPr>
        <p:txBody>
          <a:bodyPr wrap="square" lIns="91440" tIns="45720" rIns="91440" bIns="45720" anchor="ctr">
            <a:normAutofit fontScale="8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 dirty="0">
              <a:cs typeface="+mn-ea"/>
              <a:sym typeface="+mn-lt"/>
            </a:endParaRPr>
          </a:p>
        </p:txBody>
      </p:sp>
      <p:sp>
        <p:nvSpPr>
          <p:cNvPr id="25" name="iṡḷïḋé"/>
          <p:cNvSpPr/>
          <p:nvPr/>
        </p:nvSpPr>
        <p:spPr>
          <a:xfrm>
            <a:off x="8761325" y="5077676"/>
            <a:ext cx="339206" cy="257667"/>
          </a:xfrm>
          <a:custGeom>
            <a:avLst/>
            <a:gdLst>
              <a:gd name="T0" fmla="*/ 2664 w 2711"/>
              <a:gd name="T1" fmla="*/ 1581 h 2062"/>
              <a:gd name="T2" fmla="*/ 909 w 2711"/>
              <a:gd name="T3" fmla="*/ 1581 h 2062"/>
              <a:gd name="T4" fmla="*/ 861 w 2711"/>
              <a:gd name="T5" fmla="*/ 1534 h 2062"/>
              <a:gd name="T6" fmla="*/ 861 w 2711"/>
              <a:gd name="T7" fmla="*/ 434 h 2062"/>
              <a:gd name="T8" fmla="*/ 909 w 2711"/>
              <a:gd name="T9" fmla="*/ 386 h 2062"/>
              <a:gd name="T10" fmla="*/ 2664 w 2711"/>
              <a:gd name="T11" fmla="*/ 386 h 2062"/>
              <a:gd name="T12" fmla="*/ 2711 w 2711"/>
              <a:gd name="T13" fmla="*/ 434 h 2062"/>
              <a:gd name="T14" fmla="*/ 2711 w 2711"/>
              <a:gd name="T15" fmla="*/ 1534 h 2062"/>
              <a:gd name="T16" fmla="*/ 2664 w 2711"/>
              <a:gd name="T17" fmla="*/ 1581 h 2062"/>
              <a:gd name="T18" fmla="*/ 2177 w 2711"/>
              <a:gd name="T19" fmla="*/ 1928 h 2062"/>
              <a:gd name="T20" fmla="*/ 2000 w 2711"/>
              <a:gd name="T21" fmla="*/ 1928 h 2062"/>
              <a:gd name="T22" fmla="*/ 2000 w 2711"/>
              <a:gd name="T23" fmla="*/ 1715 h 2062"/>
              <a:gd name="T24" fmla="*/ 1573 w 2711"/>
              <a:gd name="T25" fmla="*/ 1715 h 2062"/>
              <a:gd name="T26" fmla="*/ 1573 w 2711"/>
              <a:gd name="T27" fmla="*/ 1928 h 2062"/>
              <a:gd name="T28" fmla="*/ 1395 w 2711"/>
              <a:gd name="T29" fmla="*/ 1928 h 2062"/>
              <a:gd name="T30" fmla="*/ 1329 w 2711"/>
              <a:gd name="T31" fmla="*/ 1995 h 2062"/>
              <a:gd name="T32" fmla="*/ 1395 w 2711"/>
              <a:gd name="T33" fmla="*/ 2062 h 2062"/>
              <a:gd name="T34" fmla="*/ 1640 w 2711"/>
              <a:gd name="T35" fmla="*/ 2062 h 2062"/>
              <a:gd name="T36" fmla="*/ 1933 w 2711"/>
              <a:gd name="T37" fmla="*/ 2062 h 2062"/>
              <a:gd name="T38" fmla="*/ 2177 w 2711"/>
              <a:gd name="T39" fmla="*/ 2062 h 2062"/>
              <a:gd name="T40" fmla="*/ 2244 w 2711"/>
              <a:gd name="T41" fmla="*/ 1995 h 2062"/>
              <a:gd name="T42" fmla="*/ 2177 w 2711"/>
              <a:gd name="T43" fmla="*/ 1928 h 2062"/>
              <a:gd name="T44" fmla="*/ 1065 w 2711"/>
              <a:gd name="T45" fmla="*/ 253 h 2062"/>
              <a:gd name="T46" fmla="*/ 909 w 2711"/>
              <a:gd name="T47" fmla="*/ 253 h 2062"/>
              <a:gd name="T48" fmla="*/ 880 w 2711"/>
              <a:gd name="T49" fmla="*/ 255 h 2062"/>
              <a:gd name="T50" fmla="*/ 863 w 2711"/>
              <a:gd name="T51" fmla="*/ 253 h 2062"/>
              <a:gd name="T52" fmla="*/ 201 w 2711"/>
              <a:gd name="T53" fmla="*/ 253 h 2062"/>
              <a:gd name="T54" fmla="*/ 135 w 2711"/>
              <a:gd name="T55" fmla="*/ 320 h 2062"/>
              <a:gd name="T56" fmla="*/ 201 w 2711"/>
              <a:gd name="T57" fmla="*/ 386 h 2062"/>
              <a:gd name="T58" fmla="*/ 735 w 2711"/>
              <a:gd name="T59" fmla="*/ 386 h 2062"/>
              <a:gd name="T60" fmla="*/ 728 w 2711"/>
              <a:gd name="T61" fmla="*/ 434 h 2062"/>
              <a:gd name="T62" fmla="*/ 728 w 2711"/>
              <a:gd name="T63" fmla="*/ 558 h 2062"/>
              <a:gd name="T64" fmla="*/ 201 w 2711"/>
              <a:gd name="T65" fmla="*/ 558 h 2062"/>
              <a:gd name="T66" fmla="*/ 135 w 2711"/>
              <a:gd name="T67" fmla="*/ 624 h 2062"/>
              <a:gd name="T68" fmla="*/ 201 w 2711"/>
              <a:gd name="T69" fmla="*/ 691 h 2062"/>
              <a:gd name="T70" fmla="*/ 728 w 2711"/>
              <a:gd name="T71" fmla="*/ 691 h 2062"/>
              <a:gd name="T72" fmla="*/ 728 w 2711"/>
              <a:gd name="T73" fmla="*/ 863 h 2062"/>
              <a:gd name="T74" fmla="*/ 201 w 2711"/>
              <a:gd name="T75" fmla="*/ 863 h 2062"/>
              <a:gd name="T76" fmla="*/ 135 w 2711"/>
              <a:gd name="T77" fmla="*/ 929 h 2062"/>
              <a:gd name="T78" fmla="*/ 201 w 2711"/>
              <a:gd name="T79" fmla="*/ 996 h 2062"/>
              <a:gd name="T80" fmla="*/ 728 w 2711"/>
              <a:gd name="T81" fmla="*/ 996 h 2062"/>
              <a:gd name="T82" fmla="*/ 728 w 2711"/>
              <a:gd name="T83" fmla="*/ 1534 h 2062"/>
              <a:gd name="T84" fmla="*/ 909 w 2711"/>
              <a:gd name="T85" fmla="*/ 1715 h 2062"/>
              <a:gd name="T86" fmla="*/ 1065 w 2711"/>
              <a:gd name="T87" fmla="*/ 1715 h 2062"/>
              <a:gd name="T88" fmla="*/ 1065 w 2711"/>
              <a:gd name="T89" fmla="*/ 1995 h 2062"/>
              <a:gd name="T90" fmla="*/ 998 w 2711"/>
              <a:gd name="T91" fmla="*/ 2062 h 2062"/>
              <a:gd name="T92" fmla="*/ 67 w 2711"/>
              <a:gd name="T93" fmla="*/ 2062 h 2062"/>
              <a:gd name="T94" fmla="*/ 0 w 2711"/>
              <a:gd name="T95" fmla="*/ 1995 h 2062"/>
              <a:gd name="T96" fmla="*/ 0 w 2711"/>
              <a:gd name="T97" fmla="*/ 66 h 2062"/>
              <a:gd name="T98" fmla="*/ 67 w 2711"/>
              <a:gd name="T99" fmla="*/ 0 h 2062"/>
              <a:gd name="T100" fmla="*/ 998 w 2711"/>
              <a:gd name="T101" fmla="*/ 0 h 2062"/>
              <a:gd name="T102" fmla="*/ 1065 w 2711"/>
              <a:gd name="T103" fmla="*/ 66 h 2062"/>
              <a:gd name="T104" fmla="*/ 1065 w 2711"/>
              <a:gd name="T105" fmla="*/ 253 h 2062"/>
              <a:gd name="T106" fmla="*/ 430 w 2711"/>
              <a:gd name="T107" fmla="*/ 1569 h 2062"/>
              <a:gd name="T108" fmla="*/ 532 w 2711"/>
              <a:gd name="T109" fmla="*/ 1672 h 2062"/>
              <a:gd name="T110" fmla="*/ 635 w 2711"/>
              <a:gd name="T111" fmla="*/ 1569 h 2062"/>
              <a:gd name="T112" fmla="*/ 532 w 2711"/>
              <a:gd name="T113" fmla="*/ 1466 h 2062"/>
              <a:gd name="T114" fmla="*/ 430 w 2711"/>
              <a:gd name="T115" fmla="*/ 1569 h 2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711" h="2062">
                <a:moveTo>
                  <a:pt x="2664" y="1581"/>
                </a:moveTo>
                <a:lnTo>
                  <a:pt x="909" y="1581"/>
                </a:lnTo>
                <a:cubicBezTo>
                  <a:pt x="883" y="1581"/>
                  <a:pt x="861" y="1560"/>
                  <a:pt x="861" y="1534"/>
                </a:cubicBezTo>
                <a:lnTo>
                  <a:pt x="861" y="434"/>
                </a:lnTo>
                <a:cubicBezTo>
                  <a:pt x="861" y="407"/>
                  <a:pt x="883" y="386"/>
                  <a:pt x="909" y="386"/>
                </a:cubicBezTo>
                <a:lnTo>
                  <a:pt x="2664" y="386"/>
                </a:lnTo>
                <a:cubicBezTo>
                  <a:pt x="2690" y="386"/>
                  <a:pt x="2711" y="408"/>
                  <a:pt x="2711" y="434"/>
                </a:cubicBezTo>
                <a:lnTo>
                  <a:pt x="2711" y="1534"/>
                </a:lnTo>
                <a:cubicBezTo>
                  <a:pt x="2711" y="1560"/>
                  <a:pt x="2690" y="1581"/>
                  <a:pt x="2664" y="1581"/>
                </a:cubicBezTo>
                <a:close/>
                <a:moveTo>
                  <a:pt x="2177" y="1928"/>
                </a:moveTo>
                <a:lnTo>
                  <a:pt x="2000" y="1928"/>
                </a:lnTo>
                <a:lnTo>
                  <a:pt x="2000" y="1715"/>
                </a:lnTo>
                <a:lnTo>
                  <a:pt x="1573" y="1715"/>
                </a:lnTo>
                <a:lnTo>
                  <a:pt x="1573" y="1928"/>
                </a:lnTo>
                <a:lnTo>
                  <a:pt x="1395" y="1928"/>
                </a:lnTo>
                <a:cubicBezTo>
                  <a:pt x="1358" y="1928"/>
                  <a:pt x="1329" y="1958"/>
                  <a:pt x="1329" y="1995"/>
                </a:cubicBezTo>
                <a:cubicBezTo>
                  <a:pt x="1329" y="2032"/>
                  <a:pt x="1358" y="2062"/>
                  <a:pt x="1395" y="2062"/>
                </a:cubicBezTo>
                <a:lnTo>
                  <a:pt x="1640" y="2062"/>
                </a:lnTo>
                <a:lnTo>
                  <a:pt x="1933" y="2062"/>
                </a:lnTo>
                <a:lnTo>
                  <a:pt x="2177" y="2062"/>
                </a:lnTo>
                <a:cubicBezTo>
                  <a:pt x="2214" y="2062"/>
                  <a:pt x="2244" y="2032"/>
                  <a:pt x="2244" y="1995"/>
                </a:cubicBezTo>
                <a:cubicBezTo>
                  <a:pt x="2244" y="1958"/>
                  <a:pt x="2214" y="1928"/>
                  <a:pt x="2177" y="1928"/>
                </a:cubicBezTo>
                <a:close/>
                <a:moveTo>
                  <a:pt x="1065" y="253"/>
                </a:moveTo>
                <a:lnTo>
                  <a:pt x="909" y="253"/>
                </a:lnTo>
                <a:cubicBezTo>
                  <a:pt x="899" y="253"/>
                  <a:pt x="890" y="254"/>
                  <a:pt x="880" y="255"/>
                </a:cubicBezTo>
                <a:cubicBezTo>
                  <a:pt x="875" y="254"/>
                  <a:pt x="869" y="253"/>
                  <a:pt x="863" y="253"/>
                </a:cubicBezTo>
                <a:lnTo>
                  <a:pt x="201" y="253"/>
                </a:lnTo>
                <a:cubicBezTo>
                  <a:pt x="164" y="253"/>
                  <a:pt x="135" y="283"/>
                  <a:pt x="135" y="320"/>
                </a:cubicBezTo>
                <a:cubicBezTo>
                  <a:pt x="135" y="356"/>
                  <a:pt x="164" y="386"/>
                  <a:pt x="201" y="386"/>
                </a:cubicBezTo>
                <a:lnTo>
                  <a:pt x="735" y="386"/>
                </a:lnTo>
                <a:cubicBezTo>
                  <a:pt x="730" y="401"/>
                  <a:pt x="728" y="417"/>
                  <a:pt x="728" y="434"/>
                </a:cubicBezTo>
                <a:lnTo>
                  <a:pt x="728" y="558"/>
                </a:lnTo>
                <a:lnTo>
                  <a:pt x="201" y="558"/>
                </a:lnTo>
                <a:cubicBezTo>
                  <a:pt x="164" y="558"/>
                  <a:pt x="135" y="588"/>
                  <a:pt x="135" y="624"/>
                </a:cubicBezTo>
                <a:cubicBezTo>
                  <a:pt x="135" y="661"/>
                  <a:pt x="164" y="691"/>
                  <a:pt x="201" y="691"/>
                </a:cubicBezTo>
                <a:lnTo>
                  <a:pt x="728" y="691"/>
                </a:lnTo>
                <a:lnTo>
                  <a:pt x="728" y="863"/>
                </a:lnTo>
                <a:lnTo>
                  <a:pt x="201" y="863"/>
                </a:lnTo>
                <a:cubicBezTo>
                  <a:pt x="164" y="863"/>
                  <a:pt x="135" y="893"/>
                  <a:pt x="135" y="929"/>
                </a:cubicBezTo>
                <a:cubicBezTo>
                  <a:pt x="135" y="966"/>
                  <a:pt x="164" y="996"/>
                  <a:pt x="201" y="996"/>
                </a:cubicBezTo>
                <a:lnTo>
                  <a:pt x="728" y="996"/>
                </a:lnTo>
                <a:lnTo>
                  <a:pt x="728" y="1534"/>
                </a:lnTo>
                <a:cubicBezTo>
                  <a:pt x="728" y="1633"/>
                  <a:pt x="809" y="1715"/>
                  <a:pt x="909" y="1715"/>
                </a:cubicBezTo>
                <a:lnTo>
                  <a:pt x="1065" y="1715"/>
                </a:lnTo>
                <a:lnTo>
                  <a:pt x="1065" y="1995"/>
                </a:lnTo>
                <a:cubicBezTo>
                  <a:pt x="1065" y="2032"/>
                  <a:pt x="1035" y="2062"/>
                  <a:pt x="998" y="2062"/>
                </a:cubicBezTo>
                <a:lnTo>
                  <a:pt x="67" y="2062"/>
                </a:lnTo>
                <a:cubicBezTo>
                  <a:pt x="30" y="2062"/>
                  <a:pt x="0" y="2032"/>
                  <a:pt x="0" y="1995"/>
                </a:cubicBezTo>
                <a:lnTo>
                  <a:pt x="0" y="66"/>
                </a:lnTo>
                <a:cubicBezTo>
                  <a:pt x="0" y="29"/>
                  <a:pt x="30" y="0"/>
                  <a:pt x="67" y="0"/>
                </a:cubicBezTo>
                <a:lnTo>
                  <a:pt x="998" y="0"/>
                </a:lnTo>
                <a:cubicBezTo>
                  <a:pt x="1035" y="0"/>
                  <a:pt x="1065" y="29"/>
                  <a:pt x="1065" y="66"/>
                </a:cubicBezTo>
                <a:lnTo>
                  <a:pt x="1065" y="253"/>
                </a:lnTo>
                <a:close/>
                <a:moveTo>
                  <a:pt x="430" y="1569"/>
                </a:moveTo>
                <a:cubicBezTo>
                  <a:pt x="430" y="1626"/>
                  <a:pt x="476" y="1672"/>
                  <a:pt x="532" y="1672"/>
                </a:cubicBezTo>
                <a:cubicBezTo>
                  <a:pt x="589" y="1672"/>
                  <a:pt x="635" y="1626"/>
                  <a:pt x="635" y="1569"/>
                </a:cubicBezTo>
                <a:cubicBezTo>
                  <a:pt x="635" y="1512"/>
                  <a:pt x="589" y="1466"/>
                  <a:pt x="532" y="1466"/>
                </a:cubicBezTo>
                <a:cubicBezTo>
                  <a:pt x="476" y="1466"/>
                  <a:pt x="430" y="1512"/>
                  <a:pt x="430" y="156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wrap="square" lIns="91440" tIns="45720" rIns="91440" bIns="45720" anchor="ctr">
            <a:normAutofit fontScale="8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 dirty="0">
              <a:cs typeface="+mn-ea"/>
              <a:sym typeface="+mn-lt"/>
            </a:endParaRPr>
          </a:p>
        </p:txBody>
      </p:sp>
      <p:sp>
        <p:nvSpPr>
          <p:cNvPr id="26" name="iṩḷíḓê"/>
          <p:cNvSpPr/>
          <p:nvPr/>
        </p:nvSpPr>
        <p:spPr bwMode="auto">
          <a:xfrm>
            <a:off x="9138802" y="5364390"/>
            <a:ext cx="1715393" cy="453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Supporting text here. </a:t>
            </a:r>
            <a:endParaRPr lang="en-US" altLang="zh-CN" sz="1100" dirty="0"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… 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27" name="îṩḻîḑê"/>
          <p:cNvSpPr txBox="1"/>
          <p:nvPr/>
        </p:nvSpPr>
        <p:spPr bwMode="auto">
          <a:xfrm>
            <a:off x="9138802" y="5048990"/>
            <a:ext cx="1715393" cy="315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cs typeface="+mn-ea"/>
                <a:sym typeface="+mn-lt"/>
              </a:rPr>
              <a:t>Text here</a:t>
            </a:r>
            <a:endParaRPr lang="en-US" altLang="zh-CN" b="1" dirty="0">
              <a:cs typeface="+mn-ea"/>
              <a:sym typeface="+mn-lt"/>
            </a:endParaRPr>
          </a:p>
        </p:txBody>
      </p:sp>
      <p:sp>
        <p:nvSpPr>
          <p:cNvPr id="28" name="iṥliḍê"/>
          <p:cNvSpPr/>
          <p:nvPr/>
        </p:nvSpPr>
        <p:spPr bwMode="auto">
          <a:xfrm>
            <a:off x="9138802" y="4010264"/>
            <a:ext cx="1715393" cy="453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Supporting text here. </a:t>
            </a:r>
            <a:endParaRPr lang="en-US" altLang="zh-CN" sz="1100" dirty="0"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… 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29" name="işḻiďê"/>
          <p:cNvSpPr txBox="1"/>
          <p:nvPr/>
        </p:nvSpPr>
        <p:spPr bwMode="auto">
          <a:xfrm>
            <a:off x="9138802" y="3694864"/>
            <a:ext cx="1715393" cy="315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cs typeface="+mn-ea"/>
                <a:sym typeface="+mn-lt"/>
              </a:rPr>
              <a:t>Text here</a:t>
            </a:r>
            <a:endParaRPr lang="en-US" altLang="zh-CN" b="1" dirty="0">
              <a:cs typeface="+mn-ea"/>
              <a:sym typeface="+mn-lt"/>
            </a:endParaRPr>
          </a:p>
        </p:txBody>
      </p:sp>
      <p:sp>
        <p:nvSpPr>
          <p:cNvPr id="30" name="îṣlíḋê"/>
          <p:cNvSpPr/>
          <p:nvPr/>
        </p:nvSpPr>
        <p:spPr bwMode="auto">
          <a:xfrm>
            <a:off x="9141032" y="2656138"/>
            <a:ext cx="1715393" cy="453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Supporting text here. </a:t>
            </a:r>
            <a:endParaRPr lang="en-US" altLang="zh-CN" sz="1100" dirty="0"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… 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31" name="išļîďé"/>
          <p:cNvSpPr txBox="1"/>
          <p:nvPr/>
        </p:nvSpPr>
        <p:spPr bwMode="auto">
          <a:xfrm>
            <a:off x="9141032" y="2340738"/>
            <a:ext cx="1715393" cy="315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cs typeface="+mn-ea"/>
                <a:sym typeface="+mn-lt"/>
              </a:rPr>
              <a:t>Text here</a:t>
            </a:r>
            <a:endParaRPr lang="en-US" altLang="zh-CN" b="1" dirty="0"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6026812" y="3340412"/>
            <a:ext cx="4655940" cy="0"/>
          </a:xfrm>
          <a:prstGeom prst="line">
            <a:avLst/>
          </a:prstGeom>
          <a:ln w="3175" cap="rnd">
            <a:solidFill>
              <a:schemeClr val="bg1">
                <a:lumMod val="6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026812" y="4723912"/>
            <a:ext cx="4655940" cy="0"/>
          </a:xfrm>
          <a:prstGeom prst="line">
            <a:avLst/>
          </a:prstGeom>
          <a:ln w="3175" cap="rnd">
            <a:solidFill>
              <a:schemeClr val="bg1">
                <a:lumMod val="6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ïśļïḑè"/>
          <p:cNvSpPr/>
          <p:nvPr/>
        </p:nvSpPr>
        <p:spPr>
          <a:xfrm>
            <a:off x="1203767" y="1915309"/>
            <a:ext cx="4135376" cy="4084659"/>
          </a:xfrm>
          <a:prstGeom prst="rect">
            <a:avLst/>
          </a:prstGeom>
          <a:blipFill>
            <a:blip r:embed="rId1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9" name="íslïḑê"/>
          <p:cNvSpPr/>
          <p:nvPr/>
        </p:nvSpPr>
        <p:spPr>
          <a:xfrm>
            <a:off x="4909946" y="1915309"/>
            <a:ext cx="429198" cy="4084658"/>
          </a:xfrm>
          <a:prstGeom prst="rect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0" name="ïšḻîďè"/>
          <p:cNvSpPr/>
          <p:nvPr/>
        </p:nvSpPr>
        <p:spPr>
          <a:xfrm>
            <a:off x="5106280" y="2174697"/>
            <a:ext cx="702784" cy="702782"/>
          </a:xfrm>
          <a:prstGeom prst="ellipse">
            <a:avLst/>
          </a:prstGeom>
          <a:solidFill>
            <a:srgbClr val="CDBF97"/>
          </a:solidFill>
          <a:ln w="2857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en-US" sz="1200" b="1" dirty="0">
                <a:cs typeface="+mn-ea"/>
                <a:sym typeface="+mn-lt"/>
              </a:rPr>
              <a:t>Text</a:t>
            </a:r>
            <a:endParaRPr sz="1400" b="1" dirty="0">
              <a:cs typeface="+mn-ea"/>
              <a:sym typeface="+mn-lt"/>
            </a:endParaRPr>
          </a:p>
        </p:txBody>
      </p:sp>
      <p:sp>
        <p:nvSpPr>
          <p:cNvPr id="21" name="îṧļïḓe"/>
          <p:cNvSpPr/>
          <p:nvPr/>
        </p:nvSpPr>
        <p:spPr>
          <a:xfrm>
            <a:off x="5106280" y="3553458"/>
            <a:ext cx="702784" cy="702782"/>
          </a:xfrm>
          <a:prstGeom prst="ellipse">
            <a:avLst/>
          </a:prstGeom>
          <a:solidFill>
            <a:srgbClr val="3E534E"/>
          </a:solidFill>
          <a:ln w="2857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en-US" sz="1200" b="1" dirty="0">
                <a:cs typeface="+mn-ea"/>
                <a:sym typeface="+mn-lt"/>
              </a:rPr>
              <a:t>Text</a:t>
            </a:r>
            <a:endParaRPr sz="1400" b="1" dirty="0">
              <a:cs typeface="+mn-ea"/>
              <a:sym typeface="+mn-lt"/>
            </a:endParaRPr>
          </a:p>
        </p:txBody>
      </p:sp>
      <p:sp>
        <p:nvSpPr>
          <p:cNvPr id="22" name="îślïḑé"/>
          <p:cNvSpPr/>
          <p:nvPr/>
        </p:nvSpPr>
        <p:spPr>
          <a:xfrm>
            <a:off x="5106280" y="4888393"/>
            <a:ext cx="702784" cy="702782"/>
          </a:xfrm>
          <a:prstGeom prst="ellipse">
            <a:avLst/>
          </a:prstGeom>
          <a:solidFill>
            <a:srgbClr val="CDBF97"/>
          </a:solidFill>
          <a:ln w="2857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en-US" sz="1200" b="1" dirty="0">
                <a:cs typeface="+mn-ea"/>
                <a:sym typeface="+mn-lt"/>
              </a:rPr>
              <a:t>Text</a:t>
            </a:r>
            <a:endParaRPr sz="14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/>
      <p:bldP spid="9" grpId="0" animBg="1"/>
      <p:bldP spid="10" grpId="0"/>
      <p:bldP spid="11" grpId="0"/>
      <p:bldP spid="12" grpId="0"/>
      <p:bldP spid="13" grpId="0"/>
      <p:bldP spid="14" grpId="0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30" grpId="0"/>
      <p:bldP spid="31" grpId="0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1277816" y="-4314092"/>
            <a:ext cx="14747631" cy="5509846"/>
          </a:xfrm>
          <a:prstGeom prst="ellipse">
            <a:avLst/>
          </a:prstGeom>
          <a:noFill/>
          <a:ln>
            <a:solidFill>
              <a:srgbClr val="CDBF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TextBox 507"/>
          <p:cNvSpPr txBox="1"/>
          <p:nvPr/>
        </p:nvSpPr>
        <p:spPr>
          <a:xfrm>
            <a:off x="4857508" y="490122"/>
            <a:ext cx="2476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Power point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" name="íşļîḑê"/>
          <p:cNvSpPr/>
          <p:nvPr/>
        </p:nvSpPr>
        <p:spPr>
          <a:xfrm>
            <a:off x="3463635" y="2301117"/>
            <a:ext cx="5174071" cy="35520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7" name="ïS1îdé"/>
          <p:cNvSpPr/>
          <p:nvPr/>
        </p:nvSpPr>
        <p:spPr>
          <a:xfrm>
            <a:off x="8344008" y="2154358"/>
            <a:ext cx="3847992" cy="3845610"/>
          </a:xfrm>
          <a:prstGeom prst="rect">
            <a:avLst/>
          </a:prstGeom>
          <a:blipFill>
            <a:blip r:embed="rId1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dist="38100" dir="10800000" sx="101000" sy="101000" algn="r" rotWithShape="0">
              <a:prstClr val="black">
                <a:alpha val="18000"/>
              </a:prst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3" name="i$ḷiḋè"/>
          <p:cNvSpPr/>
          <p:nvPr/>
        </p:nvSpPr>
        <p:spPr>
          <a:xfrm>
            <a:off x="7052634" y="2746368"/>
            <a:ext cx="639918" cy="639916"/>
          </a:xfrm>
          <a:prstGeom prst="ellipse">
            <a:avLst/>
          </a:prstGeom>
          <a:solidFill>
            <a:srgbClr val="CDBF97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4" name="îsľíḑe"/>
          <p:cNvSpPr/>
          <p:nvPr/>
        </p:nvSpPr>
        <p:spPr bwMode="auto">
          <a:xfrm>
            <a:off x="7245996" y="2939696"/>
            <a:ext cx="253194" cy="253259"/>
          </a:xfrm>
          <a:custGeom>
            <a:avLst/>
            <a:gdLst>
              <a:gd name="T0" fmla="*/ 2374 w 2594"/>
              <a:gd name="T1" fmla="*/ 0 h 2594"/>
              <a:gd name="T2" fmla="*/ 2374 w 2594"/>
              <a:gd name="T3" fmla="*/ 0 h 2594"/>
              <a:gd name="T4" fmla="*/ 219 w 2594"/>
              <a:gd name="T5" fmla="*/ 0 h 2594"/>
              <a:gd name="T6" fmla="*/ 0 w 2594"/>
              <a:gd name="T7" fmla="*/ 219 h 2594"/>
              <a:gd name="T8" fmla="*/ 0 w 2594"/>
              <a:gd name="T9" fmla="*/ 2374 h 2594"/>
              <a:gd name="T10" fmla="*/ 219 w 2594"/>
              <a:gd name="T11" fmla="*/ 2593 h 2594"/>
              <a:gd name="T12" fmla="*/ 2374 w 2594"/>
              <a:gd name="T13" fmla="*/ 2593 h 2594"/>
              <a:gd name="T14" fmla="*/ 2593 w 2594"/>
              <a:gd name="T15" fmla="*/ 2374 h 2594"/>
              <a:gd name="T16" fmla="*/ 2593 w 2594"/>
              <a:gd name="T17" fmla="*/ 219 h 2594"/>
              <a:gd name="T18" fmla="*/ 2374 w 2594"/>
              <a:gd name="T19" fmla="*/ 0 h 2594"/>
              <a:gd name="T20" fmla="*/ 2249 w 2594"/>
              <a:gd name="T21" fmla="*/ 250 h 2594"/>
              <a:gd name="T22" fmla="*/ 2249 w 2594"/>
              <a:gd name="T23" fmla="*/ 250 h 2594"/>
              <a:gd name="T24" fmla="*/ 2343 w 2594"/>
              <a:gd name="T25" fmla="*/ 313 h 2594"/>
              <a:gd name="T26" fmla="*/ 2249 w 2594"/>
              <a:gd name="T27" fmla="*/ 407 h 2594"/>
              <a:gd name="T28" fmla="*/ 2156 w 2594"/>
              <a:gd name="T29" fmla="*/ 313 h 2594"/>
              <a:gd name="T30" fmla="*/ 2249 w 2594"/>
              <a:gd name="T31" fmla="*/ 250 h 2594"/>
              <a:gd name="T32" fmla="*/ 1937 w 2594"/>
              <a:gd name="T33" fmla="*/ 250 h 2594"/>
              <a:gd name="T34" fmla="*/ 1937 w 2594"/>
              <a:gd name="T35" fmla="*/ 250 h 2594"/>
              <a:gd name="T36" fmla="*/ 2031 w 2594"/>
              <a:gd name="T37" fmla="*/ 313 h 2594"/>
              <a:gd name="T38" fmla="*/ 1937 w 2594"/>
              <a:gd name="T39" fmla="*/ 407 h 2594"/>
              <a:gd name="T40" fmla="*/ 1843 w 2594"/>
              <a:gd name="T41" fmla="*/ 313 h 2594"/>
              <a:gd name="T42" fmla="*/ 1937 w 2594"/>
              <a:gd name="T43" fmla="*/ 250 h 2594"/>
              <a:gd name="T44" fmla="*/ 2343 w 2594"/>
              <a:gd name="T45" fmla="*/ 2343 h 2594"/>
              <a:gd name="T46" fmla="*/ 2343 w 2594"/>
              <a:gd name="T47" fmla="*/ 2343 h 2594"/>
              <a:gd name="T48" fmla="*/ 250 w 2594"/>
              <a:gd name="T49" fmla="*/ 2343 h 2594"/>
              <a:gd name="T50" fmla="*/ 250 w 2594"/>
              <a:gd name="T51" fmla="*/ 625 h 2594"/>
              <a:gd name="T52" fmla="*/ 2343 w 2594"/>
              <a:gd name="T53" fmla="*/ 625 h 2594"/>
              <a:gd name="T54" fmla="*/ 2343 w 2594"/>
              <a:gd name="T55" fmla="*/ 2343 h 2594"/>
              <a:gd name="T56" fmla="*/ 594 w 2594"/>
              <a:gd name="T57" fmla="*/ 2093 h 2594"/>
              <a:gd name="T58" fmla="*/ 594 w 2594"/>
              <a:gd name="T59" fmla="*/ 2093 h 2594"/>
              <a:gd name="T60" fmla="*/ 1999 w 2594"/>
              <a:gd name="T61" fmla="*/ 2093 h 2594"/>
              <a:gd name="T62" fmla="*/ 2031 w 2594"/>
              <a:gd name="T63" fmla="*/ 2062 h 2594"/>
              <a:gd name="T64" fmla="*/ 2031 w 2594"/>
              <a:gd name="T65" fmla="*/ 2031 h 2594"/>
              <a:gd name="T66" fmla="*/ 1343 w 2594"/>
              <a:gd name="T67" fmla="*/ 844 h 2594"/>
              <a:gd name="T68" fmla="*/ 1312 w 2594"/>
              <a:gd name="T69" fmla="*/ 813 h 2594"/>
              <a:gd name="T70" fmla="*/ 1250 w 2594"/>
              <a:gd name="T71" fmla="*/ 844 h 2594"/>
              <a:gd name="T72" fmla="*/ 563 w 2594"/>
              <a:gd name="T73" fmla="*/ 2031 h 2594"/>
              <a:gd name="T74" fmla="*/ 563 w 2594"/>
              <a:gd name="T75" fmla="*/ 2093 h 2594"/>
              <a:gd name="T76" fmla="*/ 594 w 2594"/>
              <a:gd name="T77" fmla="*/ 2093 h 2594"/>
              <a:gd name="T78" fmla="*/ 1374 w 2594"/>
              <a:gd name="T79" fmla="*/ 1937 h 2594"/>
              <a:gd name="T80" fmla="*/ 1374 w 2594"/>
              <a:gd name="T81" fmla="*/ 1937 h 2594"/>
              <a:gd name="T82" fmla="*/ 1343 w 2594"/>
              <a:gd name="T83" fmla="*/ 1968 h 2594"/>
              <a:gd name="T84" fmla="*/ 1250 w 2594"/>
              <a:gd name="T85" fmla="*/ 1968 h 2594"/>
              <a:gd name="T86" fmla="*/ 1219 w 2594"/>
              <a:gd name="T87" fmla="*/ 1937 h 2594"/>
              <a:gd name="T88" fmla="*/ 1219 w 2594"/>
              <a:gd name="T89" fmla="*/ 1843 h 2594"/>
              <a:gd name="T90" fmla="*/ 1250 w 2594"/>
              <a:gd name="T91" fmla="*/ 1812 h 2594"/>
              <a:gd name="T92" fmla="*/ 1343 w 2594"/>
              <a:gd name="T93" fmla="*/ 1812 h 2594"/>
              <a:gd name="T94" fmla="*/ 1374 w 2594"/>
              <a:gd name="T95" fmla="*/ 1843 h 2594"/>
              <a:gd name="T96" fmla="*/ 1374 w 2594"/>
              <a:gd name="T97" fmla="*/ 1937 h 2594"/>
              <a:gd name="T98" fmla="*/ 1219 w 2594"/>
              <a:gd name="T99" fmla="*/ 1125 h 2594"/>
              <a:gd name="T100" fmla="*/ 1219 w 2594"/>
              <a:gd name="T101" fmla="*/ 1125 h 2594"/>
              <a:gd name="T102" fmla="*/ 1374 w 2594"/>
              <a:gd name="T103" fmla="*/ 1125 h 2594"/>
              <a:gd name="T104" fmla="*/ 1406 w 2594"/>
              <a:gd name="T105" fmla="*/ 1157 h 2594"/>
              <a:gd name="T106" fmla="*/ 1374 w 2594"/>
              <a:gd name="T107" fmla="*/ 1718 h 2594"/>
              <a:gd name="T108" fmla="*/ 1343 w 2594"/>
              <a:gd name="T109" fmla="*/ 1749 h 2594"/>
              <a:gd name="T110" fmla="*/ 1250 w 2594"/>
              <a:gd name="T111" fmla="*/ 1749 h 2594"/>
              <a:gd name="T112" fmla="*/ 1219 w 2594"/>
              <a:gd name="T113" fmla="*/ 1718 h 2594"/>
              <a:gd name="T114" fmla="*/ 1219 w 2594"/>
              <a:gd name="T115" fmla="*/ 1157 h 2594"/>
              <a:gd name="T116" fmla="*/ 1219 w 2594"/>
              <a:gd name="T117" fmla="*/ 1125 h 2594"/>
              <a:gd name="T118" fmla="*/ 1219 w 2594"/>
              <a:gd name="T119" fmla="*/ 1125 h 2594"/>
              <a:gd name="T120" fmla="*/ 1219 w 2594"/>
              <a:gd name="T121" fmla="*/ 1125 h 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94" h="2594">
                <a:moveTo>
                  <a:pt x="2374" y="0"/>
                </a:moveTo>
                <a:lnTo>
                  <a:pt x="2374" y="0"/>
                </a:lnTo>
                <a:cubicBezTo>
                  <a:pt x="219" y="0"/>
                  <a:pt x="219" y="0"/>
                  <a:pt x="219" y="0"/>
                </a:cubicBezTo>
                <a:cubicBezTo>
                  <a:pt x="94" y="0"/>
                  <a:pt x="0" y="94"/>
                  <a:pt x="0" y="219"/>
                </a:cubicBezTo>
                <a:cubicBezTo>
                  <a:pt x="0" y="2374"/>
                  <a:pt x="0" y="2374"/>
                  <a:pt x="0" y="2374"/>
                </a:cubicBezTo>
                <a:cubicBezTo>
                  <a:pt x="0" y="2499"/>
                  <a:pt x="94" y="2593"/>
                  <a:pt x="219" y="2593"/>
                </a:cubicBezTo>
                <a:cubicBezTo>
                  <a:pt x="2374" y="2593"/>
                  <a:pt x="2374" y="2593"/>
                  <a:pt x="2374" y="2593"/>
                </a:cubicBezTo>
                <a:cubicBezTo>
                  <a:pt x="2499" y="2593"/>
                  <a:pt x="2593" y="2499"/>
                  <a:pt x="2593" y="2374"/>
                </a:cubicBezTo>
                <a:cubicBezTo>
                  <a:pt x="2593" y="219"/>
                  <a:pt x="2593" y="219"/>
                  <a:pt x="2593" y="219"/>
                </a:cubicBezTo>
                <a:cubicBezTo>
                  <a:pt x="2593" y="94"/>
                  <a:pt x="2499" y="0"/>
                  <a:pt x="2374" y="0"/>
                </a:cubicBezTo>
                <a:close/>
                <a:moveTo>
                  <a:pt x="2249" y="250"/>
                </a:moveTo>
                <a:lnTo>
                  <a:pt x="2249" y="250"/>
                </a:lnTo>
                <a:cubicBezTo>
                  <a:pt x="2312" y="250"/>
                  <a:pt x="2343" y="282"/>
                  <a:pt x="2343" y="313"/>
                </a:cubicBezTo>
                <a:cubicBezTo>
                  <a:pt x="2343" y="375"/>
                  <a:pt x="2312" y="407"/>
                  <a:pt x="2249" y="407"/>
                </a:cubicBezTo>
                <a:cubicBezTo>
                  <a:pt x="2187" y="407"/>
                  <a:pt x="2156" y="375"/>
                  <a:pt x="2156" y="313"/>
                </a:cubicBezTo>
                <a:cubicBezTo>
                  <a:pt x="2156" y="282"/>
                  <a:pt x="2187" y="250"/>
                  <a:pt x="2249" y="250"/>
                </a:cubicBezTo>
                <a:close/>
                <a:moveTo>
                  <a:pt x="1937" y="250"/>
                </a:moveTo>
                <a:lnTo>
                  <a:pt x="1937" y="250"/>
                </a:lnTo>
                <a:cubicBezTo>
                  <a:pt x="1999" y="250"/>
                  <a:pt x="2031" y="282"/>
                  <a:pt x="2031" y="313"/>
                </a:cubicBezTo>
                <a:cubicBezTo>
                  <a:pt x="2031" y="375"/>
                  <a:pt x="1999" y="407"/>
                  <a:pt x="1937" y="407"/>
                </a:cubicBezTo>
                <a:cubicBezTo>
                  <a:pt x="1906" y="407"/>
                  <a:pt x="1843" y="375"/>
                  <a:pt x="1843" y="313"/>
                </a:cubicBezTo>
                <a:cubicBezTo>
                  <a:pt x="1843" y="282"/>
                  <a:pt x="1906" y="250"/>
                  <a:pt x="1937" y="250"/>
                </a:cubicBezTo>
                <a:close/>
                <a:moveTo>
                  <a:pt x="2343" y="2343"/>
                </a:moveTo>
                <a:lnTo>
                  <a:pt x="2343" y="2343"/>
                </a:lnTo>
                <a:cubicBezTo>
                  <a:pt x="250" y="2343"/>
                  <a:pt x="250" y="2343"/>
                  <a:pt x="250" y="2343"/>
                </a:cubicBezTo>
                <a:cubicBezTo>
                  <a:pt x="250" y="625"/>
                  <a:pt x="250" y="625"/>
                  <a:pt x="250" y="625"/>
                </a:cubicBezTo>
                <a:cubicBezTo>
                  <a:pt x="2343" y="625"/>
                  <a:pt x="2343" y="625"/>
                  <a:pt x="2343" y="625"/>
                </a:cubicBezTo>
                <a:lnTo>
                  <a:pt x="2343" y="2343"/>
                </a:lnTo>
                <a:close/>
                <a:moveTo>
                  <a:pt x="594" y="2093"/>
                </a:moveTo>
                <a:lnTo>
                  <a:pt x="594" y="2093"/>
                </a:lnTo>
                <a:cubicBezTo>
                  <a:pt x="1999" y="2093"/>
                  <a:pt x="1999" y="2093"/>
                  <a:pt x="1999" y="2093"/>
                </a:cubicBezTo>
                <a:cubicBezTo>
                  <a:pt x="2031" y="2093"/>
                  <a:pt x="2031" y="2093"/>
                  <a:pt x="2031" y="2062"/>
                </a:cubicBezTo>
                <a:lnTo>
                  <a:pt x="2031" y="2031"/>
                </a:lnTo>
                <a:cubicBezTo>
                  <a:pt x="1343" y="844"/>
                  <a:pt x="1343" y="844"/>
                  <a:pt x="1343" y="844"/>
                </a:cubicBezTo>
                <a:cubicBezTo>
                  <a:pt x="1343" y="813"/>
                  <a:pt x="1312" y="813"/>
                  <a:pt x="1312" y="813"/>
                </a:cubicBezTo>
                <a:cubicBezTo>
                  <a:pt x="1281" y="813"/>
                  <a:pt x="1281" y="813"/>
                  <a:pt x="1250" y="844"/>
                </a:cubicBezTo>
                <a:cubicBezTo>
                  <a:pt x="563" y="2031"/>
                  <a:pt x="563" y="2031"/>
                  <a:pt x="563" y="2031"/>
                </a:cubicBezTo>
                <a:cubicBezTo>
                  <a:pt x="563" y="2062"/>
                  <a:pt x="563" y="2062"/>
                  <a:pt x="563" y="2093"/>
                </a:cubicBezTo>
                <a:lnTo>
                  <a:pt x="594" y="2093"/>
                </a:lnTo>
                <a:close/>
                <a:moveTo>
                  <a:pt x="1374" y="1937"/>
                </a:moveTo>
                <a:lnTo>
                  <a:pt x="1374" y="1937"/>
                </a:lnTo>
                <a:cubicBezTo>
                  <a:pt x="1374" y="1968"/>
                  <a:pt x="1374" y="1968"/>
                  <a:pt x="1343" y="1968"/>
                </a:cubicBezTo>
                <a:cubicBezTo>
                  <a:pt x="1250" y="1968"/>
                  <a:pt x="1250" y="1968"/>
                  <a:pt x="1250" y="1968"/>
                </a:cubicBezTo>
                <a:cubicBezTo>
                  <a:pt x="1219" y="1968"/>
                  <a:pt x="1219" y="1968"/>
                  <a:pt x="1219" y="1937"/>
                </a:cubicBezTo>
                <a:cubicBezTo>
                  <a:pt x="1219" y="1843"/>
                  <a:pt x="1219" y="1843"/>
                  <a:pt x="1219" y="1843"/>
                </a:cubicBezTo>
                <a:cubicBezTo>
                  <a:pt x="1219" y="1812"/>
                  <a:pt x="1219" y="1812"/>
                  <a:pt x="1250" y="1812"/>
                </a:cubicBezTo>
                <a:cubicBezTo>
                  <a:pt x="1343" y="1812"/>
                  <a:pt x="1343" y="1812"/>
                  <a:pt x="1343" y="1812"/>
                </a:cubicBezTo>
                <a:cubicBezTo>
                  <a:pt x="1374" y="1812"/>
                  <a:pt x="1374" y="1812"/>
                  <a:pt x="1374" y="1843"/>
                </a:cubicBezTo>
                <a:lnTo>
                  <a:pt x="1374" y="1937"/>
                </a:lnTo>
                <a:close/>
                <a:moveTo>
                  <a:pt x="1219" y="1125"/>
                </a:moveTo>
                <a:lnTo>
                  <a:pt x="1219" y="1125"/>
                </a:lnTo>
                <a:cubicBezTo>
                  <a:pt x="1374" y="1125"/>
                  <a:pt x="1374" y="1125"/>
                  <a:pt x="1374" y="1125"/>
                </a:cubicBezTo>
                <a:lnTo>
                  <a:pt x="1406" y="1157"/>
                </a:lnTo>
                <a:cubicBezTo>
                  <a:pt x="1374" y="1718"/>
                  <a:pt x="1374" y="1718"/>
                  <a:pt x="1374" y="1718"/>
                </a:cubicBezTo>
                <a:cubicBezTo>
                  <a:pt x="1374" y="1749"/>
                  <a:pt x="1374" y="1749"/>
                  <a:pt x="1343" y="1749"/>
                </a:cubicBezTo>
                <a:cubicBezTo>
                  <a:pt x="1250" y="1749"/>
                  <a:pt x="1250" y="1749"/>
                  <a:pt x="1250" y="1749"/>
                </a:cubicBezTo>
                <a:cubicBezTo>
                  <a:pt x="1219" y="1749"/>
                  <a:pt x="1219" y="1749"/>
                  <a:pt x="1219" y="1718"/>
                </a:cubicBezTo>
                <a:cubicBezTo>
                  <a:pt x="1219" y="1157"/>
                  <a:pt x="1219" y="1157"/>
                  <a:pt x="1219" y="1157"/>
                </a:cubicBezTo>
                <a:lnTo>
                  <a:pt x="1219" y="1125"/>
                </a:lnTo>
                <a:close/>
                <a:moveTo>
                  <a:pt x="1219" y="1125"/>
                </a:moveTo>
                <a:lnTo>
                  <a:pt x="1219" y="11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9" name="ïšľíďè"/>
          <p:cNvSpPr/>
          <p:nvPr/>
        </p:nvSpPr>
        <p:spPr bwMode="auto">
          <a:xfrm>
            <a:off x="4267200" y="3057470"/>
            <a:ext cx="2596758" cy="817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30000"/>
              </a:lnSpc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text.</a:t>
            </a:r>
            <a:endParaRPr lang="en-US" altLang="zh-CN" sz="1100" dirty="0">
              <a:cs typeface="+mn-ea"/>
              <a:sym typeface="+mn-lt"/>
            </a:endParaRPr>
          </a:p>
          <a:p>
            <a:pPr algn="r">
              <a:lnSpc>
                <a:spcPct val="130000"/>
              </a:lnSpc>
            </a:pPr>
            <a:r>
              <a:rPr lang="en-US" altLang="zh-CN" sz="1100" dirty="0">
                <a:cs typeface="+mn-ea"/>
                <a:sym typeface="+mn-lt"/>
              </a:rPr>
              <a:t>… 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10" name="îṧlíde"/>
          <p:cNvSpPr txBox="1"/>
          <p:nvPr/>
        </p:nvSpPr>
        <p:spPr bwMode="auto">
          <a:xfrm>
            <a:off x="4267198" y="2669872"/>
            <a:ext cx="2596759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cs typeface="+mn-ea"/>
                <a:sym typeface="+mn-lt"/>
              </a:rPr>
              <a:t>Text here</a:t>
            </a:r>
            <a:endParaRPr lang="en-US" altLang="zh-CN" sz="1800" b="1" dirty="0">
              <a:cs typeface="+mn-ea"/>
              <a:sym typeface="+mn-lt"/>
            </a:endParaRPr>
          </a:p>
        </p:txBody>
      </p:sp>
      <p:sp>
        <p:nvSpPr>
          <p:cNvPr id="21" name="iṩļïḓè"/>
          <p:cNvSpPr/>
          <p:nvPr/>
        </p:nvSpPr>
        <p:spPr>
          <a:xfrm>
            <a:off x="7052634" y="4356246"/>
            <a:ext cx="639918" cy="639916"/>
          </a:xfrm>
          <a:prstGeom prst="ellipse">
            <a:avLst/>
          </a:prstGeom>
          <a:solidFill>
            <a:srgbClr val="3E534E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2" name="ïšlïḋé"/>
          <p:cNvSpPr/>
          <p:nvPr/>
        </p:nvSpPr>
        <p:spPr bwMode="auto">
          <a:xfrm>
            <a:off x="7245996" y="4549574"/>
            <a:ext cx="253194" cy="253259"/>
          </a:xfrm>
          <a:custGeom>
            <a:avLst/>
            <a:gdLst>
              <a:gd name="T0" fmla="*/ 2374 w 2594"/>
              <a:gd name="T1" fmla="*/ 0 h 2594"/>
              <a:gd name="T2" fmla="*/ 2374 w 2594"/>
              <a:gd name="T3" fmla="*/ 0 h 2594"/>
              <a:gd name="T4" fmla="*/ 219 w 2594"/>
              <a:gd name="T5" fmla="*/ 0 h 2594"/>
              <a:gd name="T6" fmla="*/ 0 w 2594"/>
              <a:gd name="T7" fmla="*/ 219 h 2594"/>
              <a:gd name="T8" fmla="*/ 0 w 2594"/>
              <a:gd name="T9" fmla="*/ 2374 h 2594"/>
              <a:gd name="T10" fmla="*/ 219 w 2594"/>
              <a:gd name="T11" fmla="*/ 2593 h 2594"/>
              <a:gd name="T12" fmla="*/ 2374 w 2594"/>
              <a:gd name="T13" fmla="*/ 2593 h 2594"/>
              <a:gd name="T14" fmla="*/ 2593 w 2594"/>
              <a:gd name="T15" fmla="*/ 2374 h 2594"/>
              <a:gd name="T16" fmla="*/ 2593 w 2594"/>
              <a:gd name="T17" fmla="*/ 219 h 2594"/>
              <a:gd name="T18" fmla="*/ 2374 w 2594"/>
              <a:gd name="T19" fmla="*/ 0 h 2594"/>
              <a:gd name="T20" fmla="*/ 2249 w 2594"/>
              <a:gd name="T21" fmla="*/ 250 h 2594"/>
              <a:gd name="T22" fmla="*/ 2249 w 2594"/>
              <a:gd name="T23" fmla="*/ 250 h 2594"/>
              <a:gd name="T24" fmla="*/ 2343 w 2594"/>
              <a:gd name="T25" fmla="*/ 313 h 2594"/>
              <a:gd name="T26" fmla="*/ 2249 w 2594"/>
              <a:gd name="T27" fmla="*/ 407 h 2594"/>
              <a:gd name="T28" fmla="*/ 2156 w 2594"/>
              <a:gd name="T29" fmla="*/ 313 h 2594"/>
              <a:gd name="T30" fmla="*/ 2249 w 2594"/>
              <a:gd name="T31" fmla="*/ 250 h 2594"/>
              <a:gd name="T32" fmla="*/ 1937 w 2594"/>
              <a:gd name="T33" fmla="*/ 250 h 2594"/>
              <a:gd name="T34" fmla="*/ 1937 w 2594"/>
              <a:gd name="T35" fmla="*/ 250 h 2594"/>
              <a:gd name="T36" fmla="*/ 2031 w 2594"/>
              <a:gd name="T37" fmla="*/ 313 h 2594"/>
              <a:gd name="T38" fmla="*/ 1937 w 2594"/>
              <a:gd name="T39" fmla="*/ 407 h 2594"/>
              <a:gd name="T40" fmla="*/ 1843 w 2594"/>
              <a:gd name="T41" fmla="*/ 313 h 2594"/>
              <a:gd name="T42" fmla="*/ 1937 w 2594"/>
              <a:gd name="T43" fmla="*/ 250 h 2594"/>
              <a:gd name="T44" fmla="*/ 2343 w 2594"/>
              <a:gd name="T45" fmla="*/ 2343 h 2594"/>
              <a:gd name="T46" fmla="*/ 2343 w 2594"/>
              <a:gd name="T47" fmla="*/ 2343 h 2594"/>
              <a:gd name="T48" fmla="*/ 250 w 2594"/>
              <a:gd name="T49" fmla="*/ 2343 h 2594"/>
              <a:gd name="T50" fmla="*/ 250 w 2594"/>
              <a:gd name="T51" fmla="*/ 625 h 2594"/>
              <a:gd name="T52" fmla="*/ 2343 w 2594"/>
              <a:gd name="T53" fmla="*/ 625 h 2594"/>
              <a:gd name="T54" fmla="*/ 2343 w 2594"/>
              <a:gd name="T55" fmla="*/ 2343 h 2594"/>
              <a:gd name="T56" fmla="*/ 594 w 2594"/>
              <a:gd name="T57" fmla="*/ 2093 h 2594"/>
              <a:gd name="T58" fmla="*/ 594 w 2594"/>
              <a:gd name="T59" fmla="*/ 2093 h 2594"/>
              <a:gd name="T60" fmla="*/ 1999 w 2594"/>
              <a:gd name="T61" fmla="*/ 2093 h 2594"/>
              <a:gd name="T62" fmla="*/ 2031 w 2594"/>
              <a:gd name="T63" fmla="*/ 2062 h 2594"/>
              <a:gd name="T64" fmla="*/ 2031 w 2594"/>
              <a:gd name="T65" fmla="*/ 2031 h 2594"/>
              <a:gd name="T66" fmla="*/ 1343 w 2594"/>
              <a:gd name="T67" fmla="*/ 844 h 2594"/>
              <a:gd name="T68" fmla="*/ 1312 w 2594"/>
              <a:gd name="T69" fmla="*/ 813 h 2594"/>
              <a:gd name="T70" fmla="*/ 1250 w 2594"/>
              <a:gd name="T71" fmla="*/ 844 h 2594"/>
              <a:gd name="T72" fmla="*/ 563 w 2594"/>
              <a:gd name="T73" fmla="*/ 2031 h 2594"/>
              <a:gd name="T74" fmla="*/ 563 w 2594"/>
              <a:gd name="T75" fmla="*/ 2093 h 2594"/>
              <a:gd name="T76" fmla="*/ 594 w 2594"/>
              <a:gd name="T77" fmla="*/ 2093 h 2594"/>
              <a:gd name="T78" fmla="*/ 1374 w 2594"/>
              <a:gd name="T79" fmla="*/ 1937 h 2594"/>
              <a:gd name="T80" fmla="*/ 1374 w 2594"/>
              <a:gd name="T81" fmla="*/ 1937 h 2594"/>
              <a:gd name="T82" fmla="*/ 1343 w 2594"/>
              <a:gd name="T83" fmla="*/ 1968 h 2594"/>
              <a:gd name="T84" fmla="*/ 1250 w 2594"/>
              <a:gd name="T85" fmla="*/ 1968 h 2594"/>
              <a:gd name="T86" fmla="*/ 1219 w 2594"/>
              <a:gd name="T87" fmla="*/ 1937 h 2594"/>
              <a:gd name="T88" fmla="*/ 1219 w 2594"/>
              <a:gd name="T89" fmla="*/ 1843 h 2594"/>
              <a:gd name="T90" fmla="*/ 1250 w 2594"/>
              <a:gd name="T91" fmla="*/ 1812 h 2594"/>
              <a:gd name="T92" fmla="*/ 1343 w 2594"/>
              <a:gd name="T93" fmla="*/ 1812 h 2594"/>
              <a:gd name="T94" fmla="*/ 1374 w 2594"/>
              <a:gd name="T95" fmla="*/ 1843 h 2594"/>
              <a:gd name="T96" fmla="*/ 1374 w 2594"/>
              <a:gd name="T97" fmla="*/ 1937 h 2594"/>
              <a:gd name="T98" fmla="*/ 1219 w 2594"/>
              <a:gd name="T99" fmla="*/ 1125 h 2594"/>
              <a:gd name="T100" fmla="*/ 1219 w 2594"/>
              <a:gd name="T101" fmla="*/ 1125 h 2594"/>
              <a:gd name="T102" fmla="*/ 1374 w 2594"/>
              <a:gd name="T103" fmla="*/ 1125 h 2594"/>
              <a:gd name="T104" fmla="*/ 1406 w 2594"/>
              <a:gd name="T105" fmla="*/ 1157 h 2594"/>
              <a:gd name="T106" fmla="*/ 1374 w 2594"/>
              <a:gd name="T107" fmla="*/ 1718 h 2594"/>
              <a:gd name="T108" fmla="*/ 1343 w 2594"/>
              <a:gd name="T109" fmla="*/ 1749 h 2594"/>
              <a:gd name="T110" fmla="*/ 1250 w 2594"/>
              <a:gd name="T111" fmla="*/ 1749 h 2594"/>
              <a:gd name="T112" fmla="*/ 1219 w 2594"/>
              <a:gd name="T113" fmla="*/ 1718 h 2594"/>
              <a:gd name="T114" fmla="*/ 1219 w 2594"/>
              <a:gd name="T115" fmla="*/ 1157 h 2594"/>
              <a:gd name="T116" fmla="*/ 1219 w 2594"/>
              <a:gd name="T117" fmla="*/ 1125 h 2594"/>
              <a:gd name="T118" fmla="*/ 1219 w 2594"/>
              <a:gd name="T119" fmla="*/ 1125 h 2594"/>
              <a:gd name="T120" fmla="*/ 1219 w 2594"/>
              <a:gd name="T121" fmla="*/ 1125 h 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94" h="2594">
                <a:moveTo>
                  <a:pt x="2374" y="0"/>
                </a:moveTo>
                <a:lnTo>
                  <a:pt x="2374" y="0"/>
                </a:lnTo>
                <a:cubicBezTo>
                  <a:pt x="219" y="0"/>
                  <a:pt x="219" y="0"/>
                  <a:pt x="219" y="0"/>
                </a:cubicBezTo>
                <a:cubicBezTo>
                  <a:pt x="94" y="0"/>
                  <a:pt x="0" y="94"/>
                  <a:pt x="0" y="219"/>
                </a:cubicBezTo>
                <a:cubicBezTo>
                  <a:pt x="0" y="2374"/>
                  <a:pt x="0" y="2374"/>
                  <a:pt x="0" y="2374"/>
                </a:cubicBezTo>
                <a:cubicBezTo>
                  <a:pt x="0" y="2499"/>
                  <a:pt x="94" y="2593"/>
                  <a:pt x="219" y="2593"/>
                </a:cubicBezTo>
                <a:cubicBezTo>
                  <a:pt x="2374" y="2593"/>
                  <a:pt x="2374" y="2593"/>
                  <a:pt x="2374" y="2593"/>
                </a:cubicBezTo>
                <a:cubicBezTo>
                  <a:pt x="2499" y="2593"/>
                  <a:pt x="2593" y="2499"/>
                  <a:pt x="2593" y="2374"/>
                </a:cubicBezTo>
                <a:cubicBezTo>
                  <a:pt x="2593" y="219"/>
                  <a:pt x="2593" y="219"/>
                  <a:pt x="2593" y="219"/>
                </a:cubicBezTo>
                <a:cubicBezTo>
                  <a:pt x="2593" y="94"/>
                  <a:pt x="2499" y="0"/>
                  <a:pt x="2374" y="0"/>
                </a:cubicBezTo>
                <a:close/>
                <a:moveTo>
                  <a:pt x="2249" y="250"/>
                </a:moveTo>
                <a:lnTo>
                  <a:pt x="2249" y="250"/>
                </a:lnTo>
                <a:cubicBezTo>
                  <a:pt x="2312" y="250"/>
                  <a:pt x="2343" y="282"/>
                  <a:pt x="2343" y="313"/>
                </a:cubicBezTo>
                <a:cubicBezTo>
                  <a:pt x="2343" y="375"/>
                  <a:pt x="2312" y="407"/>
                  <a:pt x="2249" y="407"/>
                </a:cubicBezTo>
                <a:cubicBezTo>
                  <a:pt x="2187" y="407"/>
                  <a:pt x="2156" y="375"/>
                  <a:pt x="2156" y="313"/>
                </a:cubicBezTo>
                <a:cubicBezTo>
                  <a:pt x="2156" y="282"/>
                  <a:pt x="2187" y="250"/>
                  <a:pt x="2249" y="250"/>
                </a:cubicBezTo>
                <a:close/>
                <a:moveTo>
                  <a:pt x="1937" y="250"/>
                </a:moveTo>
                <a:lnTo>
                  <a:pt x="1937" y="250"/>
                </a:lnTo>
                <a:cubicBezTo>
                  <a:pt x="1999" y="250"/>
                  <a:pt x="2031" y="282"/>
                  <a:pt x="2031" y="313"/>
                </a:cubicBezTo>
                <a:cubicBezTo>
                  <a:pt x="2031" y="375"/>
                  <a:pt x="1999" y="407"/>
                  <a:pt x="1937" y="407"/>
                </a:cubicBezTo>
                <a:cubicBezTo>
                  <a:pt x="1906" y="407"/>
                  <a:pt x="1843" y="375"/>
                  <a:pt x="1843" y="313"/>
                </a:cubicBezTo>
                <a:cubicBezTo>
                  <a:pt x="1843" y="282"/>
                  <a:pt x="1906" y="250"/>
                  <a:pt x="1937" y="250"/>
                </a:cubicBezTo>
                <a:close/>
                <a:moveTo>
                  <a:pt x="2343" y="2343"/>
                </a:moveTo>
                <a:lnTo>
                  <a:pt x="2343" y="2343"/>
                </a:lnTo>
                <a:cubicBezTo>
                  <a:pt x="250" y="2343"/>
                  <a:pt x="250" y="2343"/>
                  <a:pt x="250" y="2343"/>
                </a:cubicBezTo>
                <a:cubicBezTo>
                  <a:pt x="250" y="625"/>
                  <a:pt x="250" y="625"/>
                  <a:pt x="250" y="625"/>
                </a:cubicBezTo>
                <a:cubicBezTo>
                  <a:pt x="2343" y="625"/>
                  <a:pt x="2343" y="625"/>
                  <a:pt x="2343" y="625"/>
                </a:cubicBezTo>
                <a:lnTo>
                  <a:pt x="2343" y="2343"/>
                </a:lnTo>
                <a:close/>
                <a:moveTo>
                  <a:pt x="594" y="2093"/>
                </a:moveTo>
                <a:lnTo>
                  <a:pt x="594" y="2093"/>
                </a:lnTo>
                <a:cubicBezTo>
                  <a:pt x="1999" y="2093"/>
                  <a:pt x="1999" y="2093"/>
                  <a:pt x="1999" y="2093"/>
                </a:cubicBezTo>
                <a:cubicBezTo>
                  <a:pt x="2031" y="2093"/>
                  <a:pt x="2031" y="2093"/>
                  <a:pt x="2031" y="2062"/>
                </a:cubicBezTo>
                <a:lnTo>
                  <a:pt x="2031" y="2031"/>
                </a:lnTo>
                <a:cubicBezTo>
                  <a:pt x="1343" y="844"/>
                  <a:pt x="1343" y="844"/>
                  <a:pt x="1343" y="844"/>
                </a:cubicBezTo>
                <a:cubicBezTo>
                  <a:pt x="1343" y="813"/>
                  <a:pt x="1312" y="813"/>
                  <a:pt x="1312" y="813"/>
                </a:cubicBezTo>
                <a:cubicBezTo>
                  <a:pt x="1281" y="813"/>
                  <a:pt x="1281" y="813"/>
                  <a:pt x="1250" y="844"/>
                </a:cubicBezTo>
                <a:cubicBezTo>
                  <a:pt x="563" y="2031"/>
                  <a:pt x="563" y="2031"/>
                  <a:pt x="563" y="2031"/>
                </a:cubicBezTo>
                <a:cubicBezTo>
                  <a:pt x="563" y="2062"/>
                  <a:pt x="563" y="2062"/>
                  <a:pt x="563" y="2093"/>
                </a:cubicBezTo>
                <a:lnTo>
                  <a:pt x="594" y="2093"/>
                </a:lnTo>
                <a:close/>
                <a:moveTo>
                  <a:pt x="1374" y="1937"/>
                </a:moveTo>
                <a:lnTo>
                  <a:pt x="1374" y="1937"/>
                </a:lnTo>
                <a:cubicBezTo>
                  <a:pt x="1374" y="1968"/>
                  <a:pt x="1374" y="1968"/>
                  <a:pt x="1343" y="1968"/>
                </a:cubicBezTo>
                <a:cubicBezTo>
                  <a:pt x="1250" y="1968"/>
                  <a:pt x="1250" y="1968"/>
                  <a:pt x="1250" y="1968"/>
                </a:cubicBezTo>
                <a:cubicBezTo>
                  <a:pt x="1219" y="1968"/>
                  <a:pt x="1219" y="1968"/>
                  <a:pt x="1219" y="1937"/>
                </a:cubicBezTo>
                <a:cubicBezTo>
                  <a:pt x="1219" y="1843"/>
                  <a:pt x="1219" y="1843"/>
                  <a:pt x="1219" y="1843"/>
                </a:cubicBezTo>
                <a:cubicBezTo>
                  <a:pt x="1219" y="1812"/>
                  <a:pt x="1219" y="1812"/>
                  <a:pt x="1250" y="1812"/>
                </a:cubicBezTo>
                <a:cubicBezTo>
                  <a:pt x="1343" y="1812"/>
                  <a:pt x="1343" y="1812"/>
                  <a:pt x="1343" y="1812"/>
                </a:cubicBezTo>
                <a:cubicBezTo>
                  <a:pt x="1374" y="1812"/>
                  <a:pt x="1374" y="1812"/>
                  <a:pt x="1374" y="1843"/>
                </a:cubicBezTo>
                <a:lnTo>
                  <a:pt x="1374" y="1937"/>
                </a:lnTo>
                <a:close/>
                <a:moveTo>
                  <a:pt x="1219" y="1125"/>
                </a:moveTo>
                <a:lnTo>
                  <a:pt x="1219" y="1125"/>
                </a:lnTo>
                <a:cubicBezTo>
                  <a:pt x="1374" y="1125"/>
                  <a:pt x="1374" y="1125"/>
                  <a:pt x="1374" y="1125"/>
                </a:cubicBezTo>
                <a:lnTo>
                  <a:pt x="1406" y="1157"/>
                </a:lnTo>
                <a:cubicBezTo>
                  <a:pt x="1374" y="1718"/>
                  <a:pt x="1374" y="1718"/>
                  <a:pt x="1374" y="1718"/>
                </a:cubicBezTo>
                <a:cubicBezTo>
                  <a:pt x="1374" y="1749"/>
                  <a:pt x="1374" y="1749"/>
                  <a:pt x="1343" y="1749"/>
                </a:cubicBezTo>
                <a:cubicBezTo>
                  <a:pt x="1250" y="1749"/>
                  <a:pt x="1250" y="1749"/>
                  <a:pt x="1250" y="1749"/>
                </a:cubicBezTo>
                <a:cubicBezTo>
                  <a:pt x="1219" y="1749"/>
                  <a:pt x="1219" y="1749"/>
                  <a:pt x="1219" y="1718"/>
                </a:cubicBezTo>
                <a:cubicBezTo>
                  <a:pt x="1219" y="1157"/>
                  <a:pt x="1219" y="1157"/>
                  <a:pt x="1219" y="1157"/>
                </a:cubicBezTo>
                <a:lnTo>
                  <a:pt x="1219" y="1125"/>
                </a:lnTo>
                <a:close/>
                <a:moveTo>
                  <a:pt x="1219" y="1125"/>
                </a:moveTo>
                <a:lnTo>
                  <a:pt x="1219" y="11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2" name="ïSļiḍê"/>
          <p:cNvSpPr/>
          <p:nvPr/>
        </p:nvSpPr>
        <p:spPr bwMode="auto">
          <a:xfrm>
            <a:off x="4267200" y="4667348"/>
            <a:ext cx="2596758" cy="817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30000"/>
              </a:lnSpc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text.</a:t>
            </a:r>
            <a:endParaRPr lang="en-US" altLang="zh-CN" sz="1100" dirty="0">
              <a:cs typeface="+mn-ea"/>
              <a:sym typeface="+mn-lt"/>
            </a:endParaRPr>
          </a:p>
          <a:p>
            <a:pPr algn="r">
              <a:lnSpc>
                <a:spcPct val="130000"/>
              </a:lnSpc>
            </a:pPr>
            <a:r>
              <a:rPr lang="en-US" altLang="zh-CN" sz="1100" dirty="0">
                <a:cs typeface="+mn-ea"/>
                <a:sym typeface="+mn-lt"/>
              </a:rPr>
              <a:t>… 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13" name="íSlíďé"/>
          <p:cNvSpPr txBox="1"/>
          <p:nvPr/>
        </p:nvSpPr>
        <p:spPr bwMode="auto">
          <a:xfrm>
            <a:off x="4267198" y="4279750"/>
            <a:ext cx="2596759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cs typeface="+mn-ea"/>
                <a:sym typeface="+mn-lt"/>
              </a:rPr>
              <a:t>Text here</a:t>
            </a:r>
            <a:endParaRPr lang="en-US" altLang="zh-CN" sz="1800" b="1" dirty="0">
              <a:cs typeface="+mn-ea"/>
              <a:sym typeface="+mn-lt"/>
            </a:endParaRPr>
          </a:p>
        </p:txBody>
      </p:sp>
      <p:grpSp>
        <p:nvGrpSpPr>
          <p:cNvPr id="14" name="iś1ïḑè"/>
          <p:cNvGrpSpPr/>
          <p:nvPr/>
        </p:nvGrpSpPr>
        <p:grpSpPr>
          <a:xfrm>
            <a:off x="660400" y="2593276"/>
            <a:ext cx="2614558" cy="1281301"/>
            <a:chOff x="403381" y="1429926"/>
            <a:chExt cx="5692603" cy="1281301"/>
          </a:xfrm>
        </p:grpSpPr>
        <p:sp>
          <p:nvSpPr>
            <p:cNvPr id="19" name="îṡ1îďe"/>
            <p:cNvSpPr/>
            <p:nvPr/>
          </p:nvSpPr>
          <p:spPr bwMode="auto">
            <a:xfrm>
              <a:off x="403381" y="1871731"/>
              <a:ext cx="5692603" cy="839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Supporting text here. </a:t>
              </a:r>
              <a:endParaRPr lang="en-US" altLang="zh-CN" sz="1100" dirty="0"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… 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20" name="íṧ1îďê"/>
            <p:cNvSpPr txBox="1"/>
            <p:nvPr/>
          </p:nvSpPr>
          <p:spPr bwMode="auto">
            <a:xfrm>
              <a:off x="403381" y="1429926"/>
              <a:ext cx="5692603" cy="44180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cs typeface="+mn-ea"/>
                  <a:sym typeface="+mn-lt"/>
                </a:rPr>
                <a:t>Text here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</p:grpSp>
      <p:grpSp>
        <p:nvGrpSpPr>
          <p:cNvPr id="15" name="îś1ïḍé"/>
          <p:cNvGrpSpPr/>
          <p:nvPr/>
        </p:nvGrpSpPr>
        <p:grpSpPr>
          <a:xfrm>
            <a:off x="660400" y="4234399"/>
            <a:ext cx="2614558" cy="1281301"/>
            <a:chOff x="403381" y="1429926"/>
            <a:chExt cx="5692603" cy="1281301"/>
          </a:xfrm>
        </p:grpSpPr>
        <p:sp>
          <p:nvSpPr>
            <p:cNvPr id="17" name="ïŝľïḍê"/>
            <p:cNvSpPr/>
            <p:nvPr/>
          </p:nvSpPr>
          <p:spPr bwMode="auto">
            <a:xfrm>
              <a:off x="403381" y="1871731"/>
              <a:ext cx="5692603" cy="839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Supporting text here. </a:t>
              </a:r>
              <a:endParaRPr lang="en-US" altLang="zh-CN" sz="1100" dirty="0"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… 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18" name="ïšļîḑê"/>
            <p:cNvSpPr txBox="1"/>
            <p:nvPr/>
          </p:nvSpPr>
          <p:spPr bwMode="auto">
            <a:xfrm>
              <a:off x="403381" y="1429926"/>
              <a:ext cx="5692603" cy="44180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cs typeface="+mn-ea"/>
                  <a:sym typeface="+mn-lt"/>
                </a:rPr>
                <a:t>Text here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660400" y="3874577"/>
            <a:ext cx="261455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23" grpId="0" animBg="1"/>
      <p:bldP spid="24" grpId="0" animBg="1"/>
      <p:bldP spid="9" grpId="0"/>
      <p:bldP spid="10" grpId="0"/>
      <p:bldP spid="21" grpId="0" animBg="1"/>
      <p:bldP spid="22" grpId="0" animBg="1"/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1277816" y="-4314092"/>
            <a:ext cx="14747631" cy="5509846"/>
          </a:xfrm>
          <a:prstGeom prst="ellipse">
            <a:avLst/>
          </a:prstGeom>
          <a:noFill/>
          <a:ln>
            <a:solidFill>
              <a:srgbClr val="CDBF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TextBox 507"/>
          <p:cNvSpPr txBox="1"/>
          <p:nvPr/>
        </p:nvSpPr>
        <p:spPr>
          <a:xfrm>
            <a:off x="4857508" y="490122"/>
            <a:ext cx="2476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Power point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" name="îśļîḍê"/>
          <p:cNvSpPr/>
          <p:nvPr/>
        </p:nvSpPr>
        <p:spPr>
          <a:xfrm>
            <a:off x="801584" y="3526751"/>
            <a:ext cx="2110565" cy="1574929"/>
          </a:xfrm>
          <a:prstGeom prst="rect">
            <a:avLst/>
          </a:prstGeom>
          <a:blipFill>
            <a:blip r:embed="rId1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7" name="išḷíḓè"/>
          <p:cNvSpPr/>
          <p:nvPr/>
        </p:nvSpPr>
        <p:spPr>
          <a:xfrm>
            <a:off x="3031586" y="3526751"/>
            <a:ext cx="2110565" cy="1574929"/>
          </a:xfrm>
          <a:prstGeom prst="rect">
            <a:avLst/>
          </a:prstGeom>
          <a:blipFill>
            <a:blip r:embed="rId2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8" name="ïšḷiḑè"/>
          <p:cNvSpPr/>
          <p:nvPr/>
        </p:nvSpPr>
        <p:spPr>
          <a:xfrm>
            <a:off x="5261588" y="3526751"/>
            <a:ext cx="2110565" cy="1574929"/>
          </a:xfrm>
          <a:prstGeom prst="rect">
            <a:avLst/>
          </a:prstGeom>
          <a:blipFill>
            <a:blip r:embed="rId3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9" name="íSľïḓe"/>
          <p:cNvSpPr/>
          <p:nvPr/>
        </p:nvSpPr>
        <p:spPr>
          <a:xfrm>
            <a:off x="801584" y="3526751"/>
            <a:ext cx="2110567" cy="408550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txBody>
          <a:bodyPr wrap="none" lIns="0" tIns="0" rIns="0" bIns="0" anchor="ctr" anchorCtr="1">
            <a:normAutofit/>
          </a:bodyPr>
          <a:lstStyle/>
          <a:p>
            <a:pPr lvl="0" algn="ctr" defTabSz="914400">
              <a:defRPr/>
            </a:pP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îSľide"/>
          <p:cNvSpPr/>
          <p:nvPr/>
        </p:nvSpPr>
        <p:spPr>
          <a:xfrm>
            <a:off x="3031586" y="3526751"/>
            <a:ext cx="2110567" cy="408550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txBody>
          <a:bodyPr wrap="none" lIns="0" tIns="0" rIns="0" bIns="0" anchor="ctr" anchorCtr="1">
            <a:normAutofit/>
          </a:bodyPr>
          <a:lstStyle/>
          <a:p>
            <a:pPr lvl="0" algn="ctr" defTabSz="914400">
              <a:defRPr/>
            </a:pP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îS1îďê"/>
          <p:cNvSpPr/>
          <p:nvPr/>
        </p:nvSpPr>
        <p:spPr>
          <a:xfrm>
            <a:off x="5261587" y="3526751"/>
            <a:ext cx="2110567" cy="408550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txBody>
          <a:bodyPr wrap="none" lIns="0" tIns="0" rIns="0" bIns="0" anchor="ctr" anchorCtr="1">
            <a:normAutofit/>
          </a:bodyPr>
          <a:lstStyle/>
          <a:p>
            <a:pPr lvl="0" algn="ctr" defTabSz="914400">
              <a:defRPr/>
            </a:pP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íṩlîḓè"/>
          <p:cNvSpPr/>
          <p:nvPr/>
        </p:nvSpPr>
        <p:spPr>
          <a:xfrm>
            <a:off x="8720655" y="2709621"/>
            <a:ext cx="2678717" cy="2984825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cxnSp>
        <p:nvCxnSpPr>
          <p:cNvPr id="13" name="肘形连接符 7"/>
          <p:cNvCxnSpPr>
            <a:stCxn id="9" idx="0"/>
            <a:endCxn id="12" idx="0"/>
          </p:cNvCxnSpPr>
          <p:nvPr/>
        </p:nvCxnSpPr>
        <p:spPr>
          <a:xfrm rot="5400000" flipH="1" flipV="1">
            <a:off x="5549876" y="-983387"/>
            <a:ext cx="817130" cy="8203146"/>
          </a:xfrm>
          <a:prstGeom prst="bentConnector3">
            <a:avLst>
              <a:gd name="adj1" fmla="val 127976"/>
            </a:avLst>
          </a:prstGeom>
          <a:ln w="3175">
            <a:solidFill>
              <a:schemeClr val="tx1">
                <a:lumMod val="20000"/>
                <a:lumOff val="8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肘形连接符 8"/>
          <p:cNvCxnSpPr>
            <a:stCxn id="10" idx="0"/>
            <a:endCxn id="12" idx="0"/>
          </p:cNvCxnSpPr>
          <p:nvPr/>
        </p:nvCxnSpPr>
        <p:spPr>
          <a:xfrm rot="5400000" flipH="1" flipV="1">
            <a:off x="6664877" y="131614"/>
            <a:ext cx="817130" cy="5973144"/>
          </a:xfrm>
          <a:prstGeom prst="bentConnector3">
            <a:avLst>
              <a:gd name="adj1" fmla="val 127976"/>
            </a:avLst>
          </a:prstGeom>
          <a:ln w="3175">
            <a:solidFill>
              <a:schemeClr val="tx1">
                <a:lumMod val="20000"/>
                <a:lumOff val="8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肘形连接符 9"/>
          <p:cNvCxnSpPr>
            <a:stCxn id="11" idx="0"/>
            <a:endCxn id="12" idx="0"/>
          </p:cNvCxnSpPr>
          <p:nvPr/>
        </p:nvCxnSpPr>
        <p:spPr>
          <a:xfrm rot="5400000" flipH="1" flipV="1">
            <a:off x="7779877" y="1246615"/>
            <a:ext cx="817130" cy="3743143"/>
          </a:xfrm>
          <a:prstGeom prst="bentConnector3">
            <a:avLst>
              <a:gd name="adj1" fmla="val 127976"/>
            </a:avLst>
          </a:prstGeom>
          <a:ln w="3175">
            <a:solidFill>
              <a:schemeClr val="tx1">
                <a:lumMod val="20000"/>
                <a:lumOff val="8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îšļîdé"/>
          <p:cNvSpPr/>
          <p:nvPr/>
        </p:nvSpPr>
        <p:spPr bwMode="auto">
          <a:xfrm>
            <a:off x="819500" y="5148174"/>
            <a:ext cx="2092650" cy="640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Supporting text here.</a:t>
            </a:r>
            <a:endParaRPr lang="en-US" altLang="zh-CN" sz="1100" dirty="0"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… 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17" name="îṥḷïḍè"/>
          <p:cNvSpPr/>
          <p:nvPr/>
        </p:nvSpPr>
        <p:spPr bwMode="auto">
          <a:xfrm>
            <a:off x="3040543" y="5148174"/>
            <a:ext cx="2092650" cy="640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Supporting text here.</a:t>
            </a:r>
            <a:endParaRPr lang="en-US" altLang="zh-CN" sz="1100" dirty="0"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… 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18" name="íṥļíḓè"/>
          <p:cNvSpPr/>
          <p:nvPr/>
        </p:nvSpPr>
        <p:spPr bwMode="auto">
          <a:xfrm>
            <a:off x="5261585" y="5148174"/>
            <a:ext cx="2092650" cy="640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Supporting text here.</a:t>
            </a:r>
            <a:endParaRPr lang="en-US" altLang="zh-CN" sz="1100" dirty="0"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… 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19" name="îšḷîḑé"/>
          <p:cNvSpPr/>
          <p:nvPr/>
        </p:nvSpPr>
        <p:spPr>
          <a:xfrm>
            <a:off x="9985664" y="2641465"/>
            <a:ext cx="148701" cy="148701"/>
          </a:xfrm>
          <a:prstGeom prst="ellipse">
            <a:avLst/>
          </a:prstGeom>
          <a:solidFill>
            <a:srgbClr val="3E534E"/>
          </a:solidFill>
          <a:ln w="28575" cap="rnd">
            <a:solidFill>
              <a:schemeClr val="bg1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í$1ïḓe"/>
          <p:cNvSpPr/>
          <p:nvPr/>
        </p:nvSpPr>
        <p:spPr bwMode="auto">
          <a:xfrm>
            <a:off x="9835911" y="3199932"/>
            <a:ext cx="448204" cy="448204"/>
          </a:xfrm>
          <a:custGeom>
            <a:avLst/>
            <a:gdLst/>
            <a:ahLst/>
            <a:cxnLst>
              <a:cxn ang="0">
                <a:pos x="175" y="56"/>
              </a:cxn>
              <a:cxn ang="0">
                <a:pos x="96" y="3"/>
              </a:cxn>
              <a:cxn ang="0">
                <a:pos x="83" y="3"/>
              </a:cxn>
              <a:cxn ang="0">
                <a:pos x="5" y="56"/>
              </a:cxn>
              <a:cxn ang="0">
                <a:pos x="0" y="66"/>
              </a:cxn>
              <a:cxn ang="0">
                <a:pos x="0" y="167"/>
              </a:cxn>
              <a:cxn ang="0">
                <a:pos x="11" y="179"/>
              </a:cxn>
              <a:cxn ang="0">
                <a:pos x="168" y="179"/>
              </a:cxn>
              <a:cxn ang="0">
                <a:pos x="180" y="167"/>
              </a:cxn>
              <a:cxn ang="0">
                <a:pos x="180" y="66"/>
              </a:cxn>
              <a:cxn ang="0">
                <a:pos x="175" y="56"/>
              </a:cxn>
              <a:cxn ang="0">
                <a:pos x="168" y="82"/>
              </a:cxn>
              <a:cxn ang="0">
                <a:pos x="90" y="135"/>
              </a:cxn>
              <a:cxn ang="0">
                <a:pos x="11" y="82"/>
              </a:cxn>
              <a:cxn ang="0">
                <a:pos x="11" y="71"/>
              </a:cxn>
              <a:cxn ang="0">
                <a:pos x="17" y="65"/>
              </a:cxn>
              <a:cxn ang="0">
                <a:pos x="162" y="65"/>
              </a:cxn>
              <a:cxn ang="0">
                <a:pos x="168" y="71"/>
              </a:cxn>
              <a:cxn ang="0">
                <a:pos x="168" y="82"/>
              </a:cxn>
              <a:cxn ang="0">
                <a:pos x="97" y="84"/>
              </a:cxn>
              <a:cxn ang="0">
                <a:pos x="90" y="77"/>
              </a:cxn>
              <a:cxn ang="0">
                <a:pos x="82" y="84"/>
              </a:cxn>
              <a:cxn ang="0">
                <a:pos x="82" y="109"/>
              </a:cxn>
              <a:cxn ang="0">
                <a:pos x="66" y="109"/>
              </a:cxn>
              <a:cxn ang="0">
                <a:pos x="90" y="125"/>
              </a:cxn>
              <a:cxn ang="0">
                <a:pos x="113" y="109"/>
              </a:cxn>
              <a:cxn ang="0">
                <a:pos x="97" y="109"/>
              </a:cxn>
              <a:cxn ang="0">
                <a:pos x="97" y="84"/>
              </a:cxn>
            </a:cxnLst>
            <a:rect l="0" t="0" r="r" b="b"/>
            <a:pathLst>
              <a:path w="180" h="179">
                <a:moveTo>
                  <a:pt x="175" y="56"/>
                </a:moveTo>
                <a:cubicBezTo>
                  <a:pt x="96" y="3"/>
                  <a:pt x="96" y="3"/>
                  <a:pt x="96" y="3"/>
                </a:cubicBezTo>
                <a:cubicBezTo>
                  <a:pt x="92" y="0"/>
                  <a:pt x="87" y="0"/>
                  <a:pt x="83" y="3"/>
                </a:cubicBezTo>
                <a:cubicBezTo>
                  <a:pt x="5" y="56"/>
                  <a:pt x="5" y="56"/>
                  <a:pt x="5" y="56"/>
                </a:cubicBezTo>
                <a:cubicBezTo>
                  <a:pt x="2" y="58"/>
                  <a:pt x="0" y="62"/>
                  <a:pt x="0" y="66"/>
                </a:cubicBezTo>
                <a:cubicBezTo>
                  <a:pt x="0" y="167"/>
                  <a:pt x="0" y="167"/>
                  <a:pt x="0" y="167"/>
                </a:cubicBezTo>
                <a:cubicBezTo>
                  <a:pt x="0" y="174"/>
                  <a:pt x="5" y="179"/>
                  <a:pt x="11" y="179"/>
                </a:cubicBezTo>
                <a:cubicBezTo>
                  <a:pt x="168" y="179"/>
                  <a:pt x="168" y="179"/>
                  <a:pt x="168" y="179"/>
                </a:cubicBezTo>
                <a:cubicBezTo>
                  <a:pt x="175" y="179"/>
                  <a:pt x="180" y="174"/>
                  <a:pt x="180" y="167"/>
                </a:cubicBezTo>
                <a:cubicBezTo>
                  <a:pt x="180" y="66"/>
                  <a:pt x="180" y="66"/>
                  <a:pt x="180" y="66"/>
                </a:cubicBezTo>
                <a:cubicBezTo>
                  <a:pt x="180" y="62"/>
                  <a:pt x="178" y="58"/>
                  <a:pt x="175" y="56"/>
                </a:cubicBezTo>
                <a:close/>
                <a:moveTo>
                  <a:pt x="168" y="82"/>
                </a:moveTo>
                <a:cubicBezTo>
                  <a:pt x="90" y="135"/>
                  <a:pt x="90" y="135"/>
                  <a:pt x="90" y="135"/>
                </a:cubicBezTo>
                <a:cubicBezTo>
                  <a:pt x="11" y="82"/>
                  <a:pt x="11" y="82"/>
                  <a:pt x="11" y="82"/>
                </a:cubicBezTo>
                <a:cubicBezTo>
                  <a:pt x="11" y="71"/>
                  <a:pt x="11" y="71"/>
                  <a:pt x="11" y="71"/>
                </a:cubicBezTo>
                <a:cubicBezTo>
                  <a:pt x="11" y="68"/>
                  <a:pt x="14" y="65"/>
                  <a:pt x="17" y="65"/>
                </a:cubicBezTo>
                <a:cubicBezTo>
                  <a:pt x="162" y="65"/>
                  <a:pt x="162" y="65"/>
                  <a:pt x="162" y="65"/>
                </a:cubicBezTo>
                <a:cubicBezTo>
                  <a:pt x="166" y="65"/>
                  <a:pt x="168" y="68"/>
                  <a:pt x="168" y="71"/>
                </a:cubicBezTo>
                <a:lnTo>
                  <a:pt x="168" y="82"/>
                </a:lnTo>
                <a:close/>
                <a:moveTo>
                  <a:pt x="97" y="84"/>
                </a:moveTo>
                <a:cubicBezTo>
                  <a:pt x="97" y="80"/>
                  <a:pt x="94" y="77"/>
                  <a:pt x="90" y="77"/>
                </a:cubicBezTo>
                <a:cubicBezTo>
                  <a:pt x="86" y="77"/>
                  <a:pt x="82" y="80"/>
                  <a:pt x="82" y="84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66" y="109"/>
                  <a:pt x="66" y="109"/>
                  <a:pt x="66" y="109"/>
                </a:cubicBezTo>
                <a:cubicBezTo>
                  <a:pt x="90" y="125"/>
                  <a:pt x="90" y="125"/>
                  <a:pt x="90" y="125"/>
                </a:cubicBezTo>
                <a:cubicBezTo>
                  <a:pt x="113" y="109"/>
                  <a:pt x="113" y="109"/>
                  <a:pt x="113" y="109"/>
                </a:cubicBezTo>
                <a:cubicBezTo>
                  <a:pt x="97" y="109"/>
                  <a:pt x="97" y="109"/>
                  <a:pt x="97" y="109"/>
                </a:cubicBezTo>
                <a:lnTo>
                  <a:pt x="97" y="84"/>
                </a:lnTo>
                <a:close/>
              </a:path>
            </a:pathLst>
          </a:custGeom>
          <a:solidFill>
            <a:srgbClr val="3E534E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1" name="iŝlïḋê"/>
          <p:cNvSpPr/>
          <p:nvPr/>
        </p:nvSpPr>
        <p:spPr bwMode="auto">
          <a:xfrm>
            <a:off x="8720655" y="4166007"/>
            <a:ext cx="2678717" cy="761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text.</a:t>
            </a:r>
            <a:endParaRPr lang="en-US" altLang="zh-CN" sz="1100" dirty="0"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… 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22" name="îSḻîḑé"/>
          <p:cNvSpPr txBox="1"/>
          <p:nvPr/>
        </p:nvSpPr>
        <p:spPr bwMode="auto">
          <a:xfrm>
            <a:off x="8720655" y="3744801"/>
            <a:ext cx="2678717" cy="421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cs typeface="+mn-ea"/>
                <a:sym typeface="+mn-lt"/>
              </a:rPr>
              <a:t>Text here</a:t>
            </a:r>
            <a:endParaRPr lang="en-US" altLang="zh-CN" sz="1800" b="1" dirty="0">
              <a:cs typeface="+mn-ea"/>
              <a:sym typeface="+mn-lt"/>
            </a:endParaRPr>
          </a:p>
        </p:txBody>
      </p:sp>
      <p:sp>
        <p:nvSpPr>
          <p:cNvPr id="23" name="îšļïḋè"/>
          <p:cNvSpPr txBox="1"/>
          <p:nvPr/>
        </p:nvSpPr>
        <p:spPr bwMode="auto">
          <a:xfrm>
            <a:off x="9203934" y="5110970"/>
            <a:ext cx="1712161" cy="421206"/>
          </a:xfrm>
          <a:prstGeom prst="roundRect">
            <a:avLst/>
          </a:prstGeom>
          <a:solidFill>
            <a:srgbClr val="3E534E"/>
          </a:solidFill>
          <a:ln>
            <a:noFill/>
          </a:ln>
        </p:spPr>
        <p:txBody>
          <a:bodyPr wrap="non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…Text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išļïďê"/>
          <p:cNvSpPr/>
          <p:nvPr/>
        </p:nvSpPr>
        <p:spPr>
          <a:xfrm>
            <a:off x="1624524" y="2842033"/>
            <a:ext cx="464690" cy="464690"/>
          </a:xfrm>
          <a:prstGeom prst="ellipse">
            <a:avLst/>
          </a:prstGeom>
          <a:solidFill>
            <a:schemeClr val="bg1"/>
          </a:solidFill>
          <a:ln w="28575">
            <a:solidFill>
              <a:srgbClr val="3E534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2" name="îslïḍê"/>
          <p:cNvSpPr/>
          <p:nvPr/>
        </p:nvSpPr>
        <p:spPr bwMode="auto">
          <a:xfrm>
            <a:off x="1764770" y="2972386"/>
            <a:ext cx="184195" cy="203987"/>
          </a:xfrm>
          <a:custGeom>
            <a:avLst/>
            <a:gdLst/>
            <a:ahLst/>
            <a:cxnLst>
              <a:cxn ang="0">
                <a:pos x="46" y="62"/>
              </a:cxn>
              <a:cxn ang="0">
                <a:pos x="10" y="62"/>
              </a:cxn>
              <a:cxn ang="0">
                <a:pos x="0" y="52"/>
              </a:cxn>
              <a:cxn ang="0">
                <a:pos x="14" y="29"/>
              </a:cxn>
              <a:cxn ang="0">
                <a:pos x="28" y="34"/>
              </a:cxn>
              <a:cxn ang="0">
                <a:pos x="42" y="29"/>
              </a:cxn>
              <a:cxn ang="0">
                <a:pos x="56" y="52"/>
              </a:cxn>
              <a:cxn ang="0">
                <a:pos x="46" y="62"/>
              </a:cxn>
              <a:cxn ang="0">
                <a:pos x="28" y="31"/>
              </a:cxn>
              <a:cxn ang="0">
                <a:pos x="13" y="16"/>
              </a:cxn>
              <a:cxn ang="0">
                <a:pos x="28" y="0"/>
              </a:cxn>
              <a:cxn ang="0">
                <a:pos x="43" y="16"/>
              </a:cxn>
              <a:cxn ang="0">
                <a:pos x="28" y="31"/>
              </a:cxn>
            </a:cxnLst>
            <a:rect l="0" t="0" r="r" b="b"/>
            <a:pathLst>
              <a:path w="56" h="62">
                <a:moveTo>
                  <a:pt x="46" y="62"/>
                </a:moveTo>
                <a:cubicBezTo>
                  <a:pt x="10" y="62"/>
                  <a:pt x="10" y="62"/>
                  <a:pt x="10" y="62"/>
                </a:cubicBezTo>
                <a:cubicBezTo>
                  <a:pt x="4" y="62"/>
                  <a:pt x="0" y="58"/>
                  <a:pt x="0" y="52"/>
                </a:cubicBezTo>
                <a:cubicBezTo>
                  <a:pt x="0" y="43"/>
                  <a:pt x="2" y="29"/>
                  <a:pt x="14" y="29"/>
                </a:cubicBezTo>
                <a:cubicBezTo>
                  <a:pt x="15" y="29"/>
                  <a:pt x="20" y="34"/>
                  <a:pt x="28" y="34"/>
                </a:cubicBezTo>
                <a:cubicBezTo>
                  <a:pt x="36" y="34"/>
                  <a:pt x="41" y="29"/>
                  <a:pt x="42" y="29"/>
                </a:cubicBezTo>
                <a:cubicBezTo>
                  <a:pt x="54" y="29"/>
                  <a:pt x="56" y="43"/>
                  <a:pt x="56" y="52"/>
                </a:cubicBezTo>
                <a:cubicBezTo>
                  <a:pt x="56" y="58"/>
                  <a:pt x="52" y="62"/>
                  <a:pt x="46" y="62"/>
                </a:cubicBezTo>
                <a:close/>
                <a:moveTo>
                  <a:pt x="28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8" y="0"/>
                </a:cubicBezTo>
                <a:cubicBezTo>
                  <a:pt x="37" y="0"/>
                  <a:pt x="43" y="7"/>
                  <a:pt x="43" y="16"/>
                </a:cubicBezTo>
                <a:cubicBezTo>
                  <a:pt x="43" y="24"/>
                  <a:pt x="37" y="31"/>
                  <a:pt x="28" y="31"/>
                </a:cubicBezTo>
                <a:close/>
              </a:path>
            </a:pathLst>
          </a:custGeom>
          <a:solidFill>
            <a:srgbClr val="3E534E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9" name="îṧḷîḓê"/>
          <p:cNvSpPr/>
          <p:nvPr/>
        </p:nvSpPr>
        <p:spPr>
          <a:xfrm>
            <a:off x="3845567" y="2842033"/>
            <a:ext cx="464690" cy="464690"/>
          </a:xfrm>
          <a:prstGeom prst="ellipse">
            <a:avLst/>
          </a:prstGeom>
          <a:solidFill>
            <a:schemeClr val="bg1"/>
          </a:solidFill>
          <a:ln w="28575">
            <a:solidFill>
              <a:srgbClr val="3E534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0" name="ïṡlïďê"/>
          <p:cNvSpPr/>
          <p:nvPr/>
        </p:nvSpPr>
        <p:spPr bwMode="auto">
          <a:xfrm>
            <a:off x="3985813" y="2972386"/>
            <a:ext cx="184195" cy="203987"/>
          </a:xfrm>
          <a:custGeom>
            <a:avLst/>
            <a:gdLst/>
            <a:ahLst/>
            <a:cxnLst>
              <a:cxn ang="0">
                <a:pos x="46" y="62"/>
              </a:cxn>
              <a:cxn ang="0">
                <a:pos x="10" y="62"/>
              </a:cxn>
              <a:cxn ang="0">
                <a:pos x="0" y="52"/>
              </a:cxn>
              <a:cxn ang="0">
                <a:pos x="14" y="29"/>
              </a:cxn>
              <a:cxn ang="0">
                <a:pos x="28" y="34"/>
              </a:cxn>
              <a:cxn ang="0">
                <a:pos x="42" y="29"/>
              </a:cxn>
              <a:cxn ang="0">
                <a:pos x="56" y="52"/>
              </a:cxn>
              <a:cxn ang="0">
                <a:pos x="46" y="62"/>
              </a:cxn>
              <a:cxn ang="0">
                <a:pos x="28" y="31"/>
              </a:cxn>
              <a:cxn ang="0">
                <a:pos x="13" y="16"/>
              </a:cxn>
              <a:cxn ang="0">
                <a:pos x="28" y="0"/>
              </a:cxn>
              <a:cxn ang="0">
                <a:pos x="43" y="16"/>
              </a:cxn>
              <a:cxn ang="0">
                <a:pos x="28" y="31"/>
              </a:cxn>
            </a:cxnLst>
            <a:rect l="0" t="0" r="r" b="b"/>
            <a:pathLst>
              <a:path w="56" h="62">
                <a:moveTo>
                  <a:pt x="46" y="62"/>
                </a:moveTo>
                <a:cubicBezTo>
                  <a:pt x="10" y="62"/>
                  <a:pt x="10" y="62"/>
                  <a:pt x="10" y="62"/>
                </a:cubicBezTo>
                <a:cubicBezTo>
                  <a:pt x="4" y="62"/>
                  <a:pt x="0" y="58"/>
                  <a:pt x="0" y="52"/>
                </a:cubicBezTo>
                <a:cubicBezTo>
                  <a:pt x="0" y="43"/>
                  <a:pt x="2" y="29"/>
                  <a:pt x="14" y="29"/>
                </a:cubicBezTo>
                <a:cubicBezTo>
                  <a:pt x="15" y="29"/>
                  <a:pt x="20" y="34"/>
                  <a:pt x="28" y="34"/>
                </a:cubicBezTo>
                <a:cubicBezTo>
                  <a:pt x="36" y="34"/>
                  <a:pt x="41" y="29"/>
                  <a:pt x="42" y="29"/>
                </a:cubicBezTo>
                <a:cubicBezTo>
                  <a:pt x="54" y="29"/>
                  <a:pt x="56" y="43"/>
                  <a:pt x="56" y="52"/>
                </a:cubicBezTo>
                <a:cubicBezTo>
                  <a:pt x="56" y="58"/>
                  <a:pt x="52" y="62"/>
                  <a:pt x="46" y="62"/>
                </a:cubicBezTo>
                <a:close/>
                <a:moveTo>
                  <a:pt x="28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8" y="0"/>
                </a:cubicBezTo>
                <a:cubicBezTo>
                  <a:pt x="37" y="0"/>
                  <a:pt x="43" y="7"/>
                  <a:pt x="43" y="16"/>
                </a:cubicBezTo>
                <a:cubicBezTo>
                  <a:pt x="43" y="24"/>
                  <a:pt x="37" y="31"/>
                  <a:pt x="28" y="31"/>
                </a:cubicBezTo>
                <a:close/>
              </a:path>
            </a:pathLst>
          </a:custGeom>
          <a:solidFill>
            <a:srgbClr val="3E534E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7" name="íşľidé"/>
          <p:cNvSpPr/>
          <p:nvPr/>
        </p:nvSpPr>
        <p:spPr>
          <a:xfrm>
            <a:off x="6066609" y="2842033"/>
            <a:ext cx="464690" cy="464690"/>
          </a:xfrm>
          <a:prstGeom prst="ellipse">
            <a:avLst/>
          </a:prstGeom>
          <a:solidFill>
            <a:schemeClr val="bg1"/>
          </a:solidFill>
          <a:ln w="28575">
            <a:solidFill>
              <a:srgbClr val="3E534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8" name="iṡḻîḓê"/>
          <p:cNvSpPr/>
          <p:nvPr/>
        </p:nvSpPr>
        <p:spPr bwMode="auto">
          <a:xfrm>
            <a:off x="6206855" y="2972386"/>
            <a:ext cx="184195" cy="203987"/>
          </a:xfrm>
          <a:custGeom>
            <a:avLst/>
            <a:gdLst/>
            <a:ahLst/>
            <a:cxnLst>
              <a:cxn ang="0">
                <a:pos x="46" y="62"/>
              </a:cxn>
              <a:cxn ang="0">
                <a:pos x="10" y="62"/>
              </a:cxn>
              <a:cxn ang="0">
                <a:pos x="0" y="52"/>
              </a:cxn>
              <a:cxn ang="0">
                <a:pos x="14" y="29"/>
              </a:cxn>
              <a:cxn ang="0">
                <a:pos x="28" y="34"/>
              </a:cxn>
              <a:cxn ang="0">
                <a:pos x="42" y="29"/>
              </a:cxn>
              <a:cxn ang="0">
                <a:pos x="56" y="52"/>
              </a:cxn>
              <a:cxn ang="0">
                <a:pos x="46" y="62"/>
              </a:cxn>
              <a:cxn ang="0">
                <a:pos x="28" y="31"/>
              </a:cxn>
              <a:cxn ang="0">
                <a:pos x="13" y="16"/>
              </a:cxn>
              <a:cxn ang="0">
                <a:pos x="28" y="0"/>
              </a:cxn>
              <a:cxn ang="0">
                <a:pos x="43" y="16"/>
              </a:cxn>
              <a:cxn ang="0">
                <a:pos x="28" y="31"/>
              </a:cxn>
            </a:cxnLst>
            <a:rect l="0" t="0" r="r" b="b"/>
            <a:pathLst>
              <a:path w="56" h="62">
                <a:moveTo>
                  <a:pt x="46" y="62"/>
                </a:moveTo>
                <a:cubicBezTo>
                  <a:pt x="10" y="62"/>
                  <a:pt x="10" y="62"/>
                  <a:pt x="10" y="62"/>
                </a:cubicBezTo>
                <a:cubicBezTo>
                  <a:pt x="4" y="62"/>
                  <a:pt x="0" y="58"/>
                  <a:pt x="0" y="52"/>
                </a:cubicBezTo>
                <a:cubicBezTo>
                  <a:pt x="0" y="43"/>
                  <a:pt x="2" y="29"/>
                  <a:pt x="14" y="29"/>
                </a:cubicBezTo>
                <a:cubicBezTo>
                  <a:pt x="15" y="29"/>
                  <a:pt x="20" y="34"/>
                  <a:pt x="28" y="34"/>
                </a:cubicBezTo>
                <a:cubicBezTo>
                  <a:pt x="36" y="34"/>
                  <a:pt x="41" y="29"/>
                  <a:pt x="42" y="29"/>
                </a:cubicBezTo>
                <a:cubicBezTo>
                  <a:pt x="54" y="29"/>
                  <a:pt x="56" y="43"/>
                  <a:pt x="56" y="52"/>
                </a:cubicBezTo>
                <a:cubicBezTo>
                  <a:pt x="56" y="58"/>
                  <a:pt x="52" y="62"/>
                  <a:pt x="46" y="62"/>
                </a:cubicBezTo>
                <a:close/>
                <a:moveTo>
                  <a:pt x="28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8" y="0"/>
                </a:cubicBezTo>
                <a:cubicBezTo>
                  <a:pt x="37" y="0"/>
                  <a:pt x="43" y="7"/>
                  <a:pt x="43" y="16"/>
                </a:cubicBezTo>
                <a:cubicBezTo>
                  <a:pt x="43" y="24"/>
                  <a:pt x="37" y="31"/>
                  <a:pt x="28" y="31"/>
                </a:cubicBezTo>
                <a:close/>
              </a:path>
            </a:pathLst>
          </a:custGeom>
          <a:solidFill>
            <a:srgbClr val="3E534E"/>
          </a:solidFill>
          <a:ln w="9525">
            <a:solidFill>
              <a:srgbClr val="3E534E"/>
            </a:solidFill>
            <a:round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6" grpId="0"/>
      <p:bldP spid="17" grpId="0"/>
      <p:bldP spid="18" grpId="0"/>
      <p:bldP spid="19" grpId="0" animBg="1"/>
      <p:bldP spid="20" grpId="0" animBg="1"/>
      <p:bldP spid="21" grpId="0"/>
      <p:bldP spid="22" grpId="0"/>
      <p:bldP spid="23" grpId="0" animBg="1"/>
      <p:bldP spid="31" grpId="0" animBg="1"/>
      <p:bldP spid="32" grpId="0" animBg="1"/>
      <p:bldP spid="29" grpId="0" animBg="1"/>
      <p:bldP spid="30" grpId="0" animBg="1"/>
      <p:bldP spid="27" grpId="0" animBg="1"/>
      <p:bldP spid="2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1277816" y="-4314092"/>
            <a:ext cx="14747631" cy="5509846"/>
          </a:xfrm>
          <a:prstGeom prst="ellipse">
            <a:avLst/>
          </a:prstGeom>
          <a:noFill/>
          <a:ln>
            <a:solidFill>
              <a:srgbClr val="CDBF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TextBox 507"/>
          <p:cNvSpPr txBox="1"/>
          <p:nvPr/>
        </p:nvSpPr>
        <p:spPr>
          <a:xfrm>
            <a:off x="4857508" y="490122"/>
            <a:ext cx="2476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Power point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" name="iṡ1ïḋê"/>
          <p:cNvSpPr/>
          <p:nvPr/>
        </p:nvSpPr>
        <p:spPr>
          <a:xfrm>
            <a:off x="2983626" y="4523264"/>
            <a:ext cx="269449" cy="269449"/>
          </a:xfrm>
          <a:prstGeom prst="ellipse">
            <a:avLst/>
          </a:prstGeom>
          <a:solidFill>
            <a:srgbClr val="CDBF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7" name="íṩ1îḓe"/>
          <p:cNvSpPr/>
          <p:nvPr/>
        </p:nvSpPr>
        <p:spPr>
          <a:xfrm>
            <a:off x="6104690" y="4523264"/>
            <a:ext cx="269449" cy="269449"/>
          </a:xfrm>
          <a:prstGeom prst="ellipse">
            <a:avLst/>
          </a:prstGeom>
          <a:solidFill>
            <a:srgbClr val="CDBF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8" name="ïş1iďè"/>
          <p:cNvSpPr/>
          <p:nvPr/>
        </p:nvSpPr>
        <p:spPr>
          <a:xfrm>
            <a:off x="9230074" y="4523264"/>
            <a:ext cx="269449" cy="269449"/>
          </a:xfrm>
          <a:prstGeom prst="ellipse">
            <a:avLst/>
          </a:prstGeom>
          <a:solidFill>
            <a:srgbClr val="CDBF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9" name="iṩ1iḋe"/>
          <p:cNvSpPr/>
          <p:nvPr/>
        </p:nvSpPr>
        <p:spPr>
          <a:xfrm>
            <a:off x="9930730" y="3096842"/>
            <a:ext cx="845647" cy="8456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0" name="iṡḻîḍe"/>
          <p:cNvSpPr/>
          <p:nvPr/>
        </p:nvSpPr>
        <p:spPr>
          <a:xfrm>
            <a:off x="7657144" y="2956888"/>
            <a:ext cx="1125555" cy="112555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1" name="îṡļïḑè"/>
          <p:cNvSpPr/>
          <p:nvPr/>
        </p:nvSpPr>
        <p:spPr>
          <a:xfrm>
            <a:off x="8540835" y="2695702"/>
            <a:ext cx="1647926" cy="1647926"/>
          </a:xfrm>
          <a:prstGeom prst="ellipse">
            <a:avLst/>
          </a:prstGeom>
          <a:solidFill>
            <a:srgbClr val="3E53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2" name="ïŝ1ïdê"/>
          <p:cNvSpPr/>
          <p:nvPr/>
        </p:nvSpPr>
        <p:spPr>
          <a:xfrm>
            <a:off x="6808442" y="3096841"/>
            <a:ext cx="845647" cy="8456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3" name="iš1îde"/>
          <p:cNvSpPr/>
          <p:nvPr/>
        </p:nvSpPr>
        <p:spPr>
          <a:xfrm>
            <a:off x="4534855" y="2956887"/>
            <a:ext cx="1125555" cy="112555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4" name="îŝ1îḓè"/>
          <p:cNvSpPr/>
          <p:nvPr/>
        </p:nvSpPr>
        <p:spPr>
          <a:xfrm>
            <a:off x="5418547" y="2695701"/>
            <a:ext cx="1647926" cy="1647926"/>
          </a:xfrm>
          <a:prstGeom prst="ellipse">
            <a:avLst/>
          </a:prstGeom>
          <a:solidFill>
            <a:srgbClr val="3E53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5" name="ïş1iḑê"/>
          <p:cNvSpPr/>
          <p:nvPr/>
        </p:nvSpPr>
        <p:spPr>
          <a:xfrm>
            <a:off x="3689208" y="3096842"/>
            <a:ext cx="845647" cy="8456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6" name="iŝḻiďè"/>
          <p:cNvSpPr/>
          <p:nvPr/>
        </p:nvSpPr>
        <p:spPr>
          <a:xfrm>
            <a:off x="1415622" y="2956888"/>
            <a:ext cx="1125555" cy="112555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7" name="íşlïḋe"/>
          <p:cNvSpPr/>
          <p:nvPr/>
        </p:nvSpPr>
        <p:spPr>
          <a:xfrm>
            <a:off x="2299314" y="2695702"/>
            <a:ext cx="1647926" cy="1647926"/>
          </a:xfrm>
          <a:prstGeom prst="ellipse">
            <a:avLst/>
          </a:prstGeom>
          <a:solidFill>
            <a:srgbClr val="3E53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8" name="í$ľídè"/>
          <p:cNvSpPr/>
          <p:nvPr/>
        </p:nvSpPr>
        <p:spPr>
          <a:xfrm>
            <a:off x="4158061" y="3054557"/>
            <a:ext cx="930211" cy="930211"/>
          </a:xfrm>
          <a:prstGeom prst="ellipse">
            <a:avLst/>
          </a:prstGeom>
          <a:solidFill>
            <a:srgbClr val="CDBF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9" name="ïṥlïdê"/>
          <p:cNvSpPr/>
          <p:nvPr/>
        </p:nvSpPr>
        <p:spPr>
          <a:xfrm>
            <a:off x="7274743" y="3054557"/>
            <a:ext cx="930211" cy="930211"/>
          </a:xfrm>
          <a:prstGeom prst="ellipse">
            <a:avLst/>
          </a:prstGeom>
          <a:solidFill>
            <a:srgbClr val="CDBF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0" name="ïSļiḋé"/>
          <p:cNvSpPr/>
          <p:nvPr/>
        </p:nvSpPr>
        <p:spPr bwMode="auto">
          <a:xfrm>
            <a:off x="4451035" y="3349398"/>
            <a:ext cx="325463" cy="340529"/>
          </a:xfrm>
          <a:custGeom>
            <a:avLst/>
            <a:gdLst>
              <a:gd name="T0" fmla="*/ 174 w 181"/>
              <a:gd name="T1" fmla="*/ 78 h 190"/>
              <a:gd name="T2" fmla="*/ 105 w 181"/>
              <a:gd name="T3" fmla="*/ 9 h 190"/>
              <a:gd name="T4" fmla="*/ 73 w 181"/>
              <a:gd name="T5" fmla="*/ 9 h 190"/>
              <a:gd name="T6" fmla="*/ 73 w 181"/>
              <a:gd name="T7" fmla="*/ 41 h 190"/>
              <a:gd name="T8" fmla="*/ 100 w 181"/>
              <a:gd name="T9" fmla="*/ 68 h 190"/>
              <a:gd name="T10" fmla="*/ 26 w 181"/>
              <a:gd name="T11" fmla="*/ 68 h 190"/>
              <a:gd name="T12" fmla="*/ 0 w 181"/>
              <a:gd name="T13" fmla="*/ 92 h 190"/>
              <a:gd name="T14" fmla="*/ 26 w 181"/>
              <a:gd name="T15" fmla="*/ 116 h 190"/>
              <a:gd name="T16" fmla="*/ 104 w 181"/>
              <a:gd name="T17" fmla="*/ 116 h 190"/>
              <a:gd name="T18" fmla="*/ 73 w 181"/>
              <a:gd name="T19" fmla="*/ 148 h 190"/>
              <a:gd name="T20" fmla="*/ 73 w 181"/>
              <a:gd name="T21" fmla="*/ 181 h 190"/>
              <a:gd name="T22" fmla="*/ 105 w 181"/>
              <a:gd name="T23" fmla="*/ 181 h 190"/>
              <a:gd name="T24" fmla="*/ 174 w 181"/>
              <a:gd name="T25" fmla="*/ 112 h 190"/>
              <a:gd name="T26" fmla="*/ 181 w 181"/>
              <a:gd name="T27" fmla="*/ 95 h 190"/>
              <a:gd name="T28" fmla="*/ 174 w 181"/>
              <a:gd name="T29" fmla="*/ 78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1" h="190">
                <a:moveTo>
                  <a:pt x="174" y="78"/>
                </a:moveTo>
                <a:cubicBezTo>
                  <a:pt x="105" y="9"/>
                  <a:pt x="105" y="9"/>
                  <a:pt x="105" y="9"/>
                </a:cubicBezTo>
                <a:cubicBezTo>
                  <a:pt x="96" y="0"/>
                  <a:pt x="82" y="0"/>
                  <a:pt x="73" y="9"/>
                </a:cubicBezTo>
                <a:cubicBezTo>
                  <a:pt x="64" y="18"/>
                  <a:pt x="64" y="32"/>
                  <a:pt x="73" y="41"/>
                </a:cubicBezTo>
                <a:cubicBezTo>
                  <a:pt x="100" y="68"/>
                  <a:pt x="100" y="68"/>
                  <a:pt x="100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12" y="68"/>
                  <a:pt x="0" y="78"/>
                  <a:pt x="0" y="92"/>
                </a:cubicBezTo>
                <a:cubicBezTo>
                  <a:pt x="0" y="106"/>
                  <a:pt x="12" y="116"/>
                  <a:pt x="26" y="116"/>
                </a:cubicBezTo>
                <a:cubicBezTo>
                  <a:pt x="104" y="116"/>
                  <a:pt x="104" y="116"/>
                  <a:pt x="104" y="116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64" y="157"/>
                  <a:pt x="64" y="172"/>
                  <a:pt x="73" y="181"/>
                </a:cubicBezTo>
                <a:cubicBezTo>
                  <a:pt x="82" y="190"/>
                  <a:pt x="96" y="190"/>
                  <a:pt x="105" y="181"/>
                </a:cubicBezTo>
                <a:cubicBezTo>
                  <a:pt x="174" y="112"/>
                  <a:pt x="174" y="112"/>
                  <a:pt x="174" y="112"/>
                </a:cubicBezTo>
                <a:cubicBezTo>
                  <a:pt x="179" y="107"/>
                  <a:pt x="181" y="101"/>
                  <a:pt x="181" y="95"/>
                </a:cubicBezTo>
                <a:cubicBezTo>
                  <a:pt x="181" y="89"/>
                  <a:pt x="179" y="83"/>
                  <a:pt x="174" y="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1" name="iṧ1iḓè"/>
          <p:cNvSpPr/>
          <p:nvPr/>
        </p:nvSpPr>
        <p:spPr bwMode="auto">
          <a:xfrm>
            <a:off x="7570880" y="3349398"/>
            <a:ext cx="325463" cy="340529"/>
          </a:xfrm>
          <a:custGeom>
            <a:avLst/>
            <a:gdLst>
              <a:gd name="T0" fmla="*/ 174 w 181"/>
              <a:gd name="T1" fmla="*/ 78 h 190"/>
              <a:gd name="T2" fmla="*/ 105 w 181"/>
              <a:gd name="T3" fmla="*/ 9 h 190"/>
              <a:gd name="T4" fmla="*/ 73 w 181"/>
              <a:gd name="T5" fmla="*/ 9 h 190"/>
              <a:gd name="T6" fmla="*/ 73 w 181"/>
              <a:gd name="T7" fmla="*/ 41 h 190"/>
              <a:gd name="T8" fmla="*/ 100 w 181"/>
              <a:gd name="T9" fmla="*/ 68 h 190"/>
              <a:gd name="T10" fmla="*/ 26 w 181"/>
              <a:gd name="T11" fmla="*/ 68 h 190"/>
              <a:gd name="T12" fmla="*/ 0 w 181"/>
              <a:gd name="T13" fmla="*/ 92 h 190"/>
              <a:gd name="T14" fmla="*/ 26 w 181"/>
              <a:gd name="T15" fmla="*/ 116 h 190"/>
              <a:gd name="T16" fmla="*/ 104 w 181"/>
              <a:gd name="T17" fmla="*/ 116 h 190"/>
              <a:gd name="T18" fmla="*/ 73 w 181"/>
              <a:gd name="T19" fmla="*/ 148 h 190"/>
              <a:gd name="T20" fmla="*/ 73 w 181"/>
              <a:gd name="T21" fmla="*/ 181 h 190"/>
              <a:gd name="T22" fmla="*/ 105 w 181"/>
              <a:gd name="T23" fmla="*/ 181 h 190"/>
              <a:gd name="T24" fmla="*/ 174 w 181"/>
              <a:gd name="T25" fmla="*/ 112 h 190"/>
              <a:gd name="T26" fmla="*/ 181 w 181"/>
              <a:gd name="T27" fmla="*/ 95 h 190"/>
              <a:gd name="T28" fmla="*/ 174 w 181"/>
              <a:gd name="T29" fmla="*/ 78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1" h="190">
                <a:moveTo>
                  <a:pt x="174" y="78"/>
                </a:moveTo>
                <a:cubicBezTo>
                  <a:pt x="105" y="9"/>
                  <a:pt x="105" y="9"/>
                  <a:pt x="105" y="9"/>
                </a:cubicBezTo>
                <a:cubicBezTo>
                  <a:pt x="96" y="0"/>
                  <a:pt x="82" y="0"/>
                  <a:pt x="73" y="9"/>
                </a:cubicBezTo>
                <a:cubicBezTo>
                  <a:pt x="64" y="18"/>
                  <a:pt x="64" y="32"/>
                  <a:pt x="73" y="41"/>
                </a:cubicBezTo>
                <a:cubicBezTo>
                  <a:pt x="100" y="68"/>
                  <a:pt x="100" y="68"/>
                  <a:pt x="100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12" y="68"/>
                  <a:pt x="0" y="78"/>
                  <a:pt x="0" y="92"/>
                </a:cubicBezTo>
                <a:cubicBezTo>
                  <a:pt x="0" y="106"/>
                  <a:pt x="12" y="116"/>
                  <a:pt x="26" y="116"/>
                </a:cubicBezTo>
                <a:cubicBezTo>
                  <a:pt x="104" y="116"/>
                  <a:pt x="104" y="116"/>
                  <a:pt x="104" y="116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64" y="157"/>
                  <a:pt x="64" y="172"/>
                  <a:pt x="73" y="181"/>
                </a:cubicBezTo>
                <a:cubicBezTo>
                  <a:pt x="82" y="190"/>
                  <a:pt x="96" y="190"/>
                  <a:pt x="105" y="181"/>
                </a:cubicBezTo>
                <a:cubicBezTo>
                  <a:pt x="174" y="112"/>
                  <a:pt x="174" y="112"/>
                  <a:pt x="174" y="112"/>
                </a:cubicBezTo>
                <a:cubicBezTo>
                  <a:pt x="179" y="107"/>
                  <a:pt x="181" y="101"/>
                  <a:pt x="181" y="95"/>
                </a:cubicBezTo>
                <a:cubicBezTo>
                  <a:pt x="181" y="89"/>
                  <a:pt x="179" y="83"/>
                  <a:pt x="174" y="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2" name="ïSḻïde"/>
          <p:cNvSpPr/>
          <p:nvPr/>
        </p:nvSpPr>
        <p:spPr bwMode="auto">
          <a:xfrm>
            <a:off x="6086481" y="3042301"/>
            <a:ext cx="391199" cy="354540"/>
          </a:xfrm>
          <a:custGeom>
            <a:avLst/>
            <a:gdLst>
              <a:gd name="connsiteX0" fmla="*/ 496512 w 622984"/>
              <a:gd name="connsiteY0" fmla="*/ 492841 h 564606"/>
              <a:gd name="connsiteX1" fmla="*/ 473955 w 622984"/>
              <a:gd name="connsiteY1" fmla="*/ 515853 h 564606"/>
              <a:gd name="connsiteX2" fmla="*/ 496512 w 622984"/>
              <a:gd name="connsiteY2" fmla="*/ 535354 h 564606"/>
              <a:gd name="connsiteX3" fmla="*/ 519457 w 622984"/>
              <a:gd name="connsiteY3" fmla="*/ 515853 h 564606"/>
              <a:gd name="connsiteX4" fmla="*/ 496512 w 622984"/>
              <a:gd name="connsiteY4" fmla="*/ 492841 h 564606"/>
              <a:gd name="connsiteX5" fmla="*/ 249694 w 622984"/>
              <a:gd name="connsiteY5" fmla="*/ 352049 h 564606"/>
              <a:gd name="connsiteX6" fmla="*/ 272741 w 622984"/>
              <a:gd name="connsiteY6" fmla="*/ 374570 h 564606"/>
              <a:gd name="connsiteX7" fmla="*/ 171569 w 622984"/>
              <a:gd name="connsiteY7" fmla="*/ 475137 h 564606"/>
              <a:gd name="connsiteX8" fmla="*/ 177819 w 622984"/>
              <a:gd name="connsiteY8" fmla="*/ 481738 h 564606"/>
              <a:gd name="connsiteX9" fmla="*/ 155163 w 622984"/>
              <a:gd name="connsiteY9" fmla="*/ 510860 h 564606"/>
              <a:gd name="connsiteX10" fmla="*/ 73522 w 622984"/>
              <a:gd name="connsiteY10" fmla="*/ 562891 h 564606"/>
              <a:gd name="connsiteX11" fmla="*/ 60241 w 622984"/>
              <a:gd name="connsiteY11" fmla="*/ 550077 h 564606"/>
              <a:gd name="connsiteX12" fmla="*/ 112585 w 622984"/>
              <a:gd name="connsiteY12" fmla="*/ 468925 h 564606"/>
              <a:gd name="connsiteX13" fmla="*/ 141882 w 622984"/>
              <a:gd name="connsiteY13" fmla="*/ 446015 h 564606"/>
              <a:gd name="connsiteX14" fmla="*/ 148522 w 622984"/>
              <a:gd name="connsiteY14" fmla="*/ 452616 h 564606"/>
              <a:gd name="connsiteX15" fmla="*/ 122234 w 622984"/>
              <a:gd name="connsiteY15" fmla="*/ 15041 h 564606"/>
              <a:gd name="connsiteX16" fmla="*/ 210667 w 622984"/>
              <a:gd name="connsiteY16" fmla="*/ 52502 h 564606"/>
              <a:gd name="connsiteX17" fmla="*/ 242946 w 622984"/>
              <a:gd name="connsiteY17" fmla="*/ 173410 h 564606"/>
              <a:gd name="connsiteX18" fmla="*/ 532291 w 622984"/>
              <a:gd name="connsiteY18" fmla="*/ 463589 h 564606"/>
              <a:gd name="connsiteX19" fmla="*/ 532291 w 622984"/>
              <a:gd name="connsiteY19" fmla="*/ 545105 h 564606"/>
              <a:gd name="connsiteX20" fmla="*/ 493400 w 622984"/>
              <a:gd name="connsiteY20" fmla="*/ 564606 h 564606"/>
              <a:gd name="connsiteX21" fmla="*/ 451010 w 622984"/>
              <a:gd name="connsiteY21" fmla="*/ 545105 h 564606"/>
              <a:gd name="connsiteX22" fmla="*/ 161665 w 622984"/>
              <a:gd name="connsiteY22" fmla="*/ 258046 h 564606"/>
              <a:gd name="connsiteX23" fmla="*/ 34882 w 622984"/>
              <a:gd name="connsiteY23" fmla="*/ 225674 h 564606"/>
              <a:gd name="connsiteX24" fmla="*/ 5715 w 622984"/>
              <a:gd name="connsiteY24" fmla="*/ 104766 h 564606"/>
              <a:gd name="connsiteX25" fmla="*/ 74162 w 622984"/>
              <a:gd name="connsiteY25" fmla="*/ 176530 h 564606"/>
              <a:gd name="connsiteX26" fmla="*/ 142220 w 622984"/>
              <a:gd name="connsiteY26" fmla="*/ 157029 h 564606"/>
              <a:gd name="connsiteX27" fmla="*/ 161665 w 622984"/>
              <a:gd name="connsiteY27" fmla="*/ 88385 h 564606"/>
              <a:gd name="connsiteX28" fmla="*/ 90107 w 622984"/>
              <a:gd name="connsiteY28" fmla="*/ 20130 h 564606"/>
              <a:gd name="connsiteX29" fmla="*/ 122234 w 622984"/>
              <a:gd name="connsiteY29" fmla="*/ 15041 h 564606"/>
              <a:gd name="connsiteX30" fmla="*/ 531841 w 622984"/>
              <a:gd name="connsiteY30" fmla="*/ 0 h 564606"/>
              <a:gd name="connsiteX31" fmla="*/ 622984 w 622984"/>
              <a:gd name="connsiteY31" fmla="*/ 87684 h 564606"/>
              <a:gd name="connsiteX32" fmla="*/ 463289 w 622984"/>
              <a:gd name="connsiteY32" fmla="*/ 247465 h 564606"/>
              <a:gd name="connsiteX33" fmla="*/ 424339 w 622984"/>
              <a:gd name="connsiteY33" fmla="*/ 257207 h 564606"/>
              <a:gd name="connsiteX34" fmla="*/ 362409 w 622984"/>
              <a:gd name="connsiteY34" fmla="*/ 198751 h 564606"/>
              <a:gd name="connsiteX35" fmla="*/ 375263 w 622984"/>
              <a:gd name="connsiteY35" fmla="*/ 159391 h 564606"/>
              <a:gd name="connsiteX36" fmla="*/ 531841 w 622984"/>
              <a:gd name="connsiteY36" fmla="*/ 0 h 564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22984" h="564606">
                <a:moveTo>
                  <a:pt x="496512" y="492841"/>
                </a:moveTo>
                <a:cubicBezTo>
                  <a:pt x="483678" y="492841"/>
                  <a:pt x="473955" y="502592"/>
                  <a:pt x="473955" y="515853"/>
                </a:cubicBezTo>
                <a:cubicBezTo>
                  <a:pt x="473955" y="525604"/>
                  <a:pt x="483678" y="535354"/>
                  <a:pt x="496512" y="535354"/>
                </a:cubicBezTo>
                <a:cubicBezTo>
                  <a:pt x="509734" y="535354"/>
                  <a:pt x="519457" y="525604"/>
                  <a:pt x="519457" y="515853"/>
                </a:cubicBezTo>
                <a:cubicBezTo>
                  <a:pt x="519457" y="502592"/>
                  <a:pt x="509734" y="492841"/>
                  <a:pt x="496512" y="492841"/>
                </a:cubicBezTo>
                <a:close/>
                <a:moveTo>
                  <a:pt x="249694" y="352049"/>
                </a:moveTo>
                <a:lnTo>
                  <a:pt x="272741" y="374570"/>
                </a:lnTo>
                <a:lnTo>
                  <a:pt x="171569" y="475137"/>
                </a:lnTo>
                <a:lnTo>
                  <a:pt x="177819" y="481738"/>
                </a:lnTo>
                <a:lnTo>
                  <a:pt x="155163" y="510860"/>
                </a:lnTo>
                <a:lnTo>
                  <a:pt x="73522" y="562891"/>
                </a:lnTo>
                <a:lnTo>
                  <a:pt x="60241" y="550077"/>
                </a:lnTo>
                <a:lnTo>
                  <a:pt x="112585" y="468925"/>
                </a:lnTo>
                <a:lnTo>
                  <a:pt x="141882" y="446015"/>
                </a:lnTo>
                <a:lnTo>
                  <a:pt x="148522" y="452616"/>
                </a:lnTo>
                <a:close/>
                <a:moveTo>
                  <a:pt x="122234" y="15041"/>
                </a:moveTo>
                <a:cubicBezTo>
                  <a:pt x="154446" y="14694"/>
                  <a:pt x="186166" y="28223"/>
                  <a:pt x="210667" y="52502"/>
                </a:cubicBezTo>
                <a:cubicBezTo>
                  <a:pt x="242946" y="85264"/>
                  <a:pt x="256169" y="130897"/>
                  <a:pt x="242946" y="173410"/>
                </a:cubicBezTo>
                <a:lnTo>
                  <a:pt x="532291" y="463589"/>
                </a:lnTo>
                <a:cubicBezTo>
                  <a:pt x="555236" y="486211"/>
                  <a:pt x="555236" y="522093"/>
                  <a:pt x="532291" y="545105"/>
                </a:cubicBezTo>
                <a:cubicBezTo>
                  <a:pt x="522568" y="557976"/>
                  <a:pt x="506234" y="564606"/>
                  <a:pt x="493400" y="564606"/>
                </a:cubicBezTo>
                <a:cubicBezTo>
                  <a:pt x="477066" y="564606"/>
                  <a:pt x="460733" y="557976"/>
                  <a:pt x="451010" y="545105"/>
                </a:cubicBezTo>
                <a:cubicBezTo>
                  <a:pt x="451010" y="545105"/>
                  <a:pt x="451010" y="545105"/>
                  <a:pt x="161665" y="258046"/>
                </a:cubicBezTo>
                <a:cubicBezTo>
                  <a:pt x="119275" y="270917"/>
                  <a:pt x="70662" y="261556"/>
                  <a:pt x="34882" y="225674"/>
                </a:cubicBezTo>
                <a:cubicBezTo>
                  <a:pt x="2215" y="192911"/>
                  <a:pt x="-7508" y="147278"/>
                  <a:pt x="5715" y="104766"/>
                </a:cubicBezTo>
                <a:cubicBezTo>
                  <a:pt x="5715" y="104766"/>
                  <a:pt x="5715" y="104766"/>
                  <a:pt x="74162" y="176530"/>
                </a:cubicBezTo>
                <a:cubicBezTo>
                  <a:pt x="74162" y="176530"/>
                  <a:pt x="74162" y="176530"/>
                  <a:pt x="142220" y="157029"/>
                </a:cubicBezTo>
                <a:cubicBezTo>
                  <a:pt x="142220" y="157029"/>
                  <a:pt x="142220" y="157029"/>
                  <a:pt x="161665" y="88385"/>
                </a:cubicBezTo>
                <a:cubicBezTo>
                  <a:pt x="161665" y="88385"/>
                  <a:pt x="161665" y="88385"/>
                  <a:pt x="90107" y="20130"/>
                </a:cubicBezTo>
                <a:cubicBezTo>
                  <a:pt x="100704" y="16815"/>
                  <a:pt x="111497" y="15157"/>
                  <a:pt x="122234" y="15041"/>
                </a:cubicBezTo>
                <a:close/>
                <a:moveTo>
                  <a:pt x="531841" y="0"/>
                </a:moveTo>
                <a:cubicBezTo>
                  <a:pt x="531841" y="0"/>
                  <a:pt x="531841" y="0"/>
                  <a:pt x="622984" y="87684"/>
                </a:cubicBezTo>
                <a:cubicBezTo>
                  <a:pt x="622984" y="87684"/>
                  <a:pt x="622984" y="87684"/>
                  <a:pt x="463289" y="247465"/>
                </a:cubicBezTo>
                <a:cubicBezTo>
                  <a:pt x="450436" y="247465"/>
                  <a:pt x="434077" y="250582"/>
                  <a:pt x="424339" y="257207"/>
                </a:cubicBezTo>
                <a:lnTo>
                  <a:pt x="362409" y="198751"/>
                </a:lnTo>
                <a:cubicBezTo>
                  <a:pt x="372147" y="189009"/>
                  <a:pt x="375263" y="172641"/>
                  <a:pt x="375263" y="159391"/>
                </a:cubicBezTo>
                <a:cubicBezTo>
                  <a:pt x="375263" y="159391"/>
                  <a:pt x="375263" y="159391"/>
                  <a:pt x="5318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3" name="ïŝľïdé"/>
          <p:cNvSpPr/>
          <p:nvPr/>
        </p:nvSpPr>
        <p:spPr bwMode="auto">
          <a:xfrm>
            <a:off x="9207349" y="3032827"/>
            <a:ext cx="363918" cy="364014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4" name="iṥḻîde"/>
          <p:cNvSpPr/>
          <p:nvPr/>
        </p:nvSpPr>
        <p:spPr bwMode="auto">
          <a:xfrm>
            <a:off x="2946773" y="3013856"/>
            <a:ext cx="343760" cy="411430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cxnSp>
        <p:nvCxnSpPr>
          <p:cNvPr id="25" name="直接连接符 24"/>
          <p:cNvCxnSpPr>
            <a:stCxn id="18" idx="0"/>
            <a:endCxn id="27" idx="4"/>
          </p:cNvCxnSpPr>
          <p:nvPr/>
        </p:nvCxnSpPr>
        <p:spPr>
          <a:xfrm flipV="1">
            <a:off x="4623167" y="2644942"/>
            <a:ext cx="1" cy="409615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stCxn id="19" idx="0"/>
            <a:endCxn id="28" idx="4"/>
          </p:cNvCxnSpPr>
          <p:nvPr/>
        </p:nvCxnSpPr>
        <p:spPr>
          <a:xfrm flipV="1">
            <a:off x="7739849" y="2643809"/>
            <a:ext cx="1" cy="410748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îśļidê"/>
          <p:cNvSpPr/>
          <p:nvPr/>
        </p:nvSpPr>
        <p:spPr>
          <a:xfrm>
            <a:off x="4273727" y="1946060"/>
            <a:ext cx="698882" cy="698882"/>
          </a:xfrm>
          <a:prstGeom prst="ellipse">
            <a:avLst/>
          </a:prstGeom>
          <a:solidFill>
            <a:srgbClr val="CDBF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1200" dirty="0">
                <a:cs typeface="+mn-ea"/>
                <a:sym typeface="+mn-lt"/>
              </a:rPr>
              <a:t>Text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28" name="ïṡḷîḑé"/>
          <p:cNvSpPr/>
          <p:nvPr/>
        </p:nvSpPr>
        <p:spPr>
          <a:xfrm>
            <a:off x="7390408" y="1944927"/>
            <a:ext cx="698882" cy="698882"/>
          </a:xfrm>
          <a:prstGeom prst="ellipse">
            <a:avLst/>
          </a:prstGeom>
          <a:solidFill>
            <a:srgbClr val="CDBF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en-US" altLang="zh-CN" sz="1200" dirty="0">
                <a:cs typeface="+mn-ea"/>
                <a:sym typeface="+mn-lt"/>
              </a:rPr>
              <a:t>Text</a:t>
            </a:r>
            <a:endParaRPr sz="1200" dirty="0">
              <a:cs typeface="+mn-ea"/>
              <a:sym typeface="+mn-lt"/>
            </a:endParaRPr>
          </a:p>
        </p:txBody>
      </p:sp>
      <p:sp>
        <p:nvSpPr>
          <p:cNvPr id="29" name="iśľiḍê"/>
          <p:cNvSpPr txBox="1"/>
          <p:nvPr/>
        </p:nvSpPr>
        <p:spPr bwMode="auto">
          <a:xfrm>
            <a:off x="2344936" y="3528702"/>
            <a:ext cx="1546829" cy="51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>
            <a:norm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</a:pPr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…Text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ísľidè"/>
          <p:cNvSpPr txBox="1"/>
          <p:nvPr/>
        </p:nvSpPr>
        <p:spPr bwMode="auto">
          <a:xfrm>
            <a:off x="5463144" y="3528702"/>
            <a:ext cx="1546829" cy="51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>
            <a:norm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</a:pPr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…Text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í$ḻidé"/>
          <p:cNvSpPr txBox="1"/>
          <p:nvPr/>
        </p:nvSpPr>
        <p:spPr bwMode="auto">
          <a:xfrm>
            <a:off x="8597291" y="3528702"/>
            <a:ext cx="1546829" cy="51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>
            <a:norm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</a:pPr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…Text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2" name="ï$ḷiḋé"/>
          <p:cNvGrpSpPr/>
          <p:nvPr/>
        </p:nvGrpSpPr>
        <p:grpSpPr>
          <a:xfrm>
            <a:off x="1994547" y="4879426"/>
            <a:ext cx="2257461" cy="1330132"/>
            <a:chOff x="1543893" y="4539275"/>
            <a:chExt cx="2440998" cy="1438275"/>
          </a:xfrm>
        </p:grpSpPr>
        <p:sp>
          <p:nvSpPr>
            <p:cNvPr id="39" name="ïṩļïḑè"/>
            <p:cNvSpPr txBox="1"/>
            <p:nvPr/>
          </p:nvSpPr>
          <p:spPr bwMode="auto">
            <a:xfrm>
              <a:off x="1543893" y="4539275"/>
              <a:ext cx="2440998" cy="537607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pPr algn="ctr"/>
              <a:r>
                <a:rPr lang="en-US" altLang="zh-CN" b="1" dirty="0">
                  <a:effectLst/>
                  <a:cs typeface="+mn-ea"/>
                  <a:sym typeface="+mn-lt"/>
                </a:rPr>
                <a:t>Text here</a:t>
              </a:r>
              <a:endParaRPr lang="zh-CN" altLang="en-US" b="1" dirty="0">
                <a:effectLst/>
                <a:cs typeface="+mn-ea"/>
                <a:sym typeface="+mn-lt"/>
              </a:endParaRPr>
            </a:p>
          </p:txBody>
        </p:sp>
        <p:sp>
          <p:nvSpPr>
            <p:cNvPr id="40" name="îṧḻidê"/>
            <p:cNvSpPr txBox="1"/>
            <p:nvPr/>
          </p:nvSpPr>
          <p:spPr bwMode="auto">
            <a:xfrm>
              <a:off x="1543893" y="5076882"/>
              <a:ext cx="2440998" cy="90066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lnSpcReduction="10000"/>
            </a:bodyPr>
            <a:lstStyle/>
            <a:p>
              <a:pPr lvl="0" algn="ctr">
                <a:lnSpc>
                  <a:spcPct val="150000"/>
                </a:lnSpc>
                <a:buSzPct val="25000"/>
                <a:defRPr/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text.</a:t>
              </a:r>
              <a:endParaRPr lang="en-US" altLang="zh-CN" sz="1100" dirty="0">
                <a:cs typeface="+mn-ea"/>
                <a:sym typeface="+mn-lt"/>
              </a:endParaRPr>
            </a:p>
            <a:p>
              <a:pPr lvl="0" algn="ctr">
                <a:lnSpc>
                  <a:spcPct val="150000"/>
                </a:lnSpc>
                <a:buSzPct val="25000"/>
                <a:defRPr/>
              </a:pPr>
              <a:r>
                <a:rPr lang="en-US" altLang="zh-CN" sz="1100" dirty="0">
                  <a:cs typeface="+mn-ea"/>
                  <a:sym typeface="+mn-lt"/>
                </a:rPr>
                <a:t>… 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  <p:grpSp>
        <p:nvGrpSpPr>
          <p:cNvPr id="33" name="i$1îḓê"/>
          <p:cNvGrpSpPr/>
          <p:nvPr/>
        </p:nvGrpSpPr>
        <p:grpSpPr>
          <a:xfrm>
            <a:off x="5107828" y="4879426"/>
            <a:ext cx="2257461" cy="1330132"/>
            <a:chOff x="1543893" y="4539275"/>
            <a:chExt cx="2440998" cy="1438275"/>
          </a:xfrm>
        </p:grpSpPr>
        <p:sp>
          <p:nvSpPr>
            <p:cNvPr id="37" name="í$1ïḑê"/>
            <p:cNvSpPr txBox="1"/>
            <p:nvPr/>
          </p:nvSpPr>
          <p:spPr bwMode="auto">
            <a:xfrm>
              <a:off x="1543893" y="4539275"/>
              <a:ext cx="2440998" cy="537607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pPr algn="ctr"/>
              <a:r>
                <a:rPr lang="en-US" altLang="zh-CN" b="1" dirty="0">
                  <a:effectLst/>
                  <a:cs typeface="+mn-ea"/>
                  <a:sym typeface="+mn-lt"/>
                </a:rPr>
                <a:t>Text here</a:t>
              </a:r>
              <a:endParaRPr lang="zh-CN" altLang="en-US" b="1" dirty="0">
                <a:effectLst/>
                <a:cs typeface="+mn-ea"/>
                <a:sym typeface="+mn-lt"/>
              </a:endParaRPr>
            </a:p>
          </p:txBody>
        </p:sp>
        <p:sp>
          <p:nvSpPr>
            <p:cNvPr id="38" name="iş1ïḍe"/>
            <p:cNvSpPr txBox="1"/>
            <p:nvPr/>
          </p:nvSpPr>
          <p:spPr bwMode="auto">
            <a:xfrm>
              <a:off x="1543893" y="5076882"/>
              <a:ext cx="2440998" cy="90066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lnSpcReduction="10000"/>
            </a:bodyPr>
            <a:lstStyle/>
            <a:p>
              <a:pPr lvl="0" algn="ctr">
                <a:lnSpc>
                  <a:spcPct val="150000"/>
                </a:lnSpc>
                <a:buSzPct val="25000"/>
                <a:defRPr/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text.</a:t>
              </a:r>
              <a:endParaRPr lang="en-US" altLang="zh-CN" sz="1100" dirty="0">
                <a:cs typeface="+mn-ea"/>
                <a:sym typeface="+mn-lt"/>
              </a:endParaRPr>
            </a:p>
            <a:p>
              <a:pPr lvl="0" algn="ctr">
                <a:lnSpc>
                  <a:spcPct val="150000"/>
                </a:lnSpc>
                <a:buSzPct val="25000"/>
                <a:defRPr/>
              </a:pPr>
              <a:r>
                <a:rPr lang="en-US" altLang="zh-CN" sz="1100" dirty="0">
                  <a:cs typeface="+mn-ea"/>
                  <a:sym typeface="+mn-lt"/>
                </a:rPr>
                <a:t>… 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  <p:grpSp>
        <p:nvGrpSpPr>
          <p:cNvPr id="34" name="íṥļide"/>
          <p:cNvGrpSpPr/>
          <p:nvPr/>
        </p:nvGrpSpPr>
        <p:grpSpPr>
          <a:xfrm>
            <a:off x="8221109" y="4879426"/>
            <a:ext cx="2257461" cy="1330132"/>
            <a:chOff x="1543893" y="4539275"/>
            <a:chExt cx="2440998" cy="1438275"/>
          </a:xfrm>
        </p:grpSpPr>
        <p:sp>
          <p:nvSpPr>
            <p:cNvPr id="35" name="îṥliḓê"/>
            <p:cNvSpPr txBox="1"/>
            <p:nvPr/>
          </p:nvSpPr>
          <p:spPr bwMode="auto">
            <a:xfrm>
              <a:off x="1543893" y="4539275"/>
              <a:ext cx="2440998" cy="537607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pPr algn="ctr"/>
              <a:r>
                <a:rPr lang="en-US" altLang="zh-CN" b="1" dirty="0">
                  <a:effectLst/>
                  <a:cs typeface="+mn-ea"/>
                  <a:sym typeface="+mn-lt"/>
                </a:rPr>
                <a:t>Text here</a:t>
              </a:r>
              <a:endParaRPr lang="zh-CN" altLang="en-US" b="1" dirty="0">
                <a:effectLst/>
                <a:cs typeface="+mn-ea"/>
                <a:sym typeface="+mn-lt"/>
              </a:endParaRPr>
            </a:p>
          </p:txBody>
        </p:sp>
        <p:sp>
          <p:nvSpPr>
            <p:cNvPr id="36" name="ïŝliḓe"/>
            <p:cNvSpPr txBox="1"/>
            <p:nvPr/>
          </p:nvSpPr>
          <p:spPr bwMode="auto">
            <a:xfrm>
              <a:off x="1543893" y="5076882"/>
              <a:ext cx="2440998" cy="90066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lnSpcReduction="10000"/>
            </a:bodyPr>
            <a:lstStyle/>
            <a:p>
              <a:pPr lvl="0" algn="ctr">
                <a:lnSpc>
                  <a:spcPct val="150000"/>
                </a:lnSpc>
                <a:buSzPct val="25000"/>
                <a:defRPr/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text.</a:t>
              </a:r>
              <a:endParaRPr lang="en-US" altLang="zh-CN" sz="1100" dirty="0">
                <a:cs typeface="+mn-ea"/>
                <a:sym typeface="+mn-lt"/>
              </a:endParaRPr>
            </a:p>
            <a:p>
              <a:pPr lvl="0" algn="ctr">
                <a:lnSpc>
                  <a:spcPct val="150000"/>
                </a:lnSpc>
                <a:buSzPct val="25000"/>
                <a:defRPr/>
              </a:pPr>
              <a:r>
                <a:rPr lang="en-US" altLang="zh-CN" sz="1100" dirty="0">
                  <a:cs typeface="+mn-ea"/>
                  <a:sym typeface="+mn-lt"/>
                </a:rPr>
                <a:t>… 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/>
      <p:bldP spid="30" grpId="0"/>
      <p:bldP spid="3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1277816" y="-4314092"/>
            <a:ext cx="14747631" cy="5509846"/>
          </a:xfrm>
          <a:prstGeom prst="ellipse">
            <a:avLst/>
          </a:prstGeom>
          <a:noFill/>
          <a:ln>
            <a:solidFill>
              <a:srgbClr val="CDBF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TextBox 507"/>
          <p:cNvSpPr txBox="1"/>
          <p:nvPr/>
        </p:nvSpPr>
        <p:spPr>
          <a:xfrm>
            <a:off x="4857508" y="490122"/>
            <a:ext cx="2476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Power point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" name="îš1îḋe"/>
          <p:cNvSpPr/>
          <p:nvPr/>
        </p:nvSpPr>
        <p:spPr>
          <a:xfrm>
            <a:off x="962626" y="2280045"/>
            <a:ext cx="10266745" cy="1637202"/>
          </a:xfrm>
          <a:prstGeom prst="rect">
            <a:avLst/>
          </a:prstGeom>
          <a:blipFill>
            <a:blip r:embed="rId1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7" name="iṥ1iḋè"/>
          <p:cNvSpPr/>
          <p:nvPr/>
        </p:nvSpPr>
        <p:spPr>
          <a:xfrm>
            <a:off x="1518742" y="2280045"/>
            <a:ext cx="9143819" cy="1637202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grpSp>
        <p:nvGrpSpPr>
          <p:cNvPr id="8" name="ïṥḷiďé"/>
          <p:cNvGrpSpPr/>
          <p:nvPr/>
        </p:nvGrpSpPr>
        <p:grpSpPr>
          <a:xfrm>
            <a:off x="5791206" y="1975252"/>
            <a:ext cx="609588" cy="609586"/>
            <a:chOff x="3978333" y="1191864"/>
            <a:chExt cx="723900" cy="723898"/>
          </a:xfrm>
        </p:grpSpPr>
        <p:sp>
          <p:nvSpPr>
            <p:cNvPr id="30" name="î$ľïďè"/>
            <p:cNvSpPr/>
            <p:nvPr/>
          </p:nvSpPr>
          <p:spPr>
            <a:xfrm>
              <a:off x="3978333" y="1191864"/>
              <a:ext cx="723900" cy="723898"/>
            </a:xfrm>
            <a:prstGeom prst="ellipse">
              <a:avLst/>
            </a:prstGeom>
            <a:solidFill>
              <a:srgbClr val="3E534E"/>
            </a:solidFill>
            <a:ln w="381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1" name="işḷîďe"/>
            <p:cNvSpPr/>
            <p:nvPr/>
          </p:nvSpPr>
          <p:spPr>
            <a:xfrm>
              <a:off x="4156557" y="1391303"/>
              <a:ext cx="386158" cy="3137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4" y="0"/>
                  </a:moveTo>
                  <a:cubicBezTo>
                    <a:pt x="912" y="0"/>
                    <a:pt x="0" y="1122"/>
                    <a:pt x="0" y="2491"/>
                  </a:cubicBezTo>
                  <a:lnTo>
                    <a:pt x="0" y="11634"/>
                  </a:lnTo>
                  <a:cubicBezTo>
                    <a:pt x="0" y="13008"/>
                    <a:pt x="912" y="14134"/>
                    <a:pt x="2024" y="14134"/>
                  </a:cubicBezTo>
                  <a:lnTo>
                    <a:pt x="2024" y="16617"/>
                  </a:lnTo>
                  <a:cubicBezTo>
                    <a:pt x="2024" y="17994"/>
                    <a:pt x="2935" y="19109"/>
                    <a:pt x="4049" y="19109"/>
                  </a:cubicBezTo>
                  <a:lnTo>
                    <a:pt x="4822" y="19109"/>
                  </a:lnTo>
                  <a:cubicBezTo>
                    <a:pt x="5125" y="20540"/>
                    <a:pt x="6166" y="21600"/>
                    <a:pt x="7423" y="21600"/>
                  </a:cubicBezTo>
                  <a:cubicBezTo>
                    <a:pt x="8673" y="21600"/>
                    <a:pt x="9726" y="20540"/>
                    <a:pt x="10030" y="19109"/>
                  </a:cubicBezTo>
                  <a:lnTo>
                    <a:pt x="13594" y="19109"/>
                  </a:lnTo>
                  <a:cubicBezTo>
                    <a:pt x="13897" y="20540"/>
                    <a:pt x="14942" y="21600"/>
                    <a:pt x="16202" y="21600"/>
                  </a:cubicBezTo>
                  <a:cubicBezTo>
                    <a:pt x="17449" y="21600"/>
                    <a:pt x="18498" y="20540"/>
                    <a:pt x="18803" y="19109"/>
                  </a:cubicBezTo>
                  <a:lnTo>
                    <a:pt x="19576" y="19109"/>
                  </a:lnTo>
                  <a:cubicBezTo>
                    <a:pt x="20692" y="19109"/>
                    <a:pt x="21600" y="17994"/>
                    <a:pt x="21600" y="16617"/>
                  </a:cubicBezTo>
                  <a:lnTo>
                    <a:pt x="21600" y="11634"/>
                  </a:lnTo>
                  <a:cubicBezTo>
                    <a:pt x="21600" y="11142"/>
                    <a:pt x="21482" y="10663"/>
                    <a:pt x="21259" y="10248"/>
                  </a:cubicBezTo>
                  <a:lnTo>
                    <a:pt x="18554" y="5265"/>
                  </a:lnTo>
                  <a:cubicBezTo>
                    <a:pt x="18182" y="4566"/>
                    <a:pt x="17557" y="4160"/>
                    <a:pt x="16876" y="4160"/>
                  </a:cubicBezTo>
                  <a:lnTo>
                    <a:pt x="14177" y="4160"/>
                  </a:lnTo>
                  <a:lnTo>
                    <a:pt x="14177" y="2491"/>
                  </a:lnTo>
                  <a:cubicBezTo>
                    <a:pt x="14177" y="1122"/>
                    <a:pt x="13265" y="0"/>
                    <a:pt x="12146" y="0"/>
                  </a:cubicBezTo>
                  <a:lnTo>
                    <a:pt x="2024" y="0"/>
                  </a:lnTo>
                  <a:close/>
                  <a:moveTo>
                    <a:pt x="2024" y="1669"/>
                  </a:moveTo>
                  <a:lnTo>
                    <a:pt x="12146" y="1669"/>
                  </a:lnTo>
                  <a:cubicBezTo>
                    <a:pt x="12524" y="1669"/>
                    <a:pt x="12821" y="2034"/>
                    <a:pt x="12821" y="2491"/>
                  </a:cubicBezTo>
                  <a:lnTo>
                    <a:pt x="12821" y="11634"/>
                  </a:lnTo>
                  <a:cubicBezTo>
                    <a:pt x="12821" y="12090"/>
                    <a:pt x="12524" y="12465"/>
                    <a:pt x="12146" y="12465"/>
                  </a:cubicBezTo>
                  <a:cubicBezTo>
                    <a:pt x="12146" y="12465"/>
                    <a:pt x="2024" y="12465"/>
                    <a:pt x="2024" y="12465"/>
                  </a:cubicBezTo>
                  <a:cubicBezTo>
                    <a:pt x="1649" y="12465"/>
                    <a:pt x="1350" y="12090"/>
                    <a:pt x="1350" y="11634"/>
                  </a:cubicBezTo>
                  <a:lnTo>
                    <a:pt x="1350" y="2491"/>
                  </a:lnTo>
                  <a:cubicBezTo>
                    <a:pt x="1350" y="2034"/>
                    <a:pt x="1649" y="1669"/>
                    <a:pt x="2024" y="1669"/>
                  </a:cubicBezTo>
                  <a:close/>
                  <a:moveTo>
                    <a:pt x="14177" y="5821"/>
                  </a:moveTo>
                  <a:lnTo>
                    <a:pt x="16876" y="5821"/>
                  </a:lnTo>
                  <a:cubicBezTo>
                    <a:pt x="17102" y="5821"/>
                    <a:pt x="17311" y="5958"/>
                    <a:pt x="17440" y="6184"/>
                  </a:cubicBezTo>
                  <a:lnTo>
                    <a:pt x="20132" y="11175"/>
                  </a:lnTo>
                  <a:cubicBezTo>
                    <a:pt x="20206" y="11307"/>
                    <a:pt x="20250" y="11475"/>
                    <a:pt x="20250" y="11634"/>
                  </a:cubicBezTo>
                  <a:cubicBezTo>
                    <a:pt x="20250" y="11634"/>
                    <a:pt x="20250" y="16617"/>
                    <a:pt x="20250" y="16617"/>
                  </a:cubicBezTo>
                  <a:cubicBezTo>
                    <a:pt x="20250" y="17074"/>
                    <a:pt x="19946" y="17448"/>
                    <a:pt x="19576" y="17448"/>
                  </a:cubicBezTo>
                  <a:lnTo>
                    <a:pt x="18803" y="17448"/>
                  </a:lnTo>
                  <a:cubicBezTo>
                    <a:pt x="18498" y="16016"/>
                    <a:pt x="17455" y="14956"/>
                    <a:pt x="16202" y="14956"/>
                  </a:cubicBezTo>
                  <a:cubicBezTo>
                    <a:pt x="14942" y="14956"/>
                    <a:pt x="13897" y="16016"/>
                    <a:pt x="13594" y="17448"/>
                  </a:cubicBezTo>
                  <a:lnTo>
                    <a:pt x="10030" y="17448"/>
                  </a:lnTo>
                  <a:cubicBezTo>
                    <a:pt x="9729" y="16016"/>
                    <a:pt x="8678" y="14956"/>
                    <a:pt x="7423" y="14956"/>
                  </a:cubicBezTo>
                  <a:cubicBezTo>
                    <a:pt x="6166" y="14956"/>
                    <a:pt x="5125" y="16016"/>
                    <a:pt x="4822" y="17448"/>
                  </a:cubicBezTo>
                  <a:lnTo>
                    <a:pt x="4049" y="17448"/>
                  </a:lnTo>
                  <a:cubicBezTo>
                    <a:pt x="3676" y="17448"/>
                    <a:pt x="3374" y="17074"/>
                    <a:pt x="3374" y="16617"/>
                  </a:cubicBezTo>
                  <a:lnTo>
                    <a:pt x="3374" y="14134"/>
                  </a:lnTo>
                  <a:lnTo>
                    <a:pt x="12146" y="14134"/>
                  </a:lnTo>
                  <a:cubicBezTo>
                    <a:pt x="13265" y="14134"/>
                    <a:pt x="14177" y="13008"/>
                    <a:pt x="14177" y="11634"/>
                  </a:cubicBezTo>
                  <a:lnTo>
                    <a:pt x="14177" y="5821"/>
                  </a:lnTo>
                  <a:close/>
                  <a:moveTo>
                    <a:pt x="15553" y="6450"/>
                  </a:moveTo>
                  <a:cubicBezTo>
                    <a:pt x="15182" y="6450"/>
                    <a:pt x="14885" y="6824"/>
                    <a:pt x="14885" y="7281"/>
                  </a:cubicBezTo>
                  <a:lnTo>
                    <a:pt x="14885" y="12263"/>
                  </a:lnTo>
                  <a:cubicBezTo>
                    <a:pt x="14885" y="12721"/>
                    <a:pt x="15182" y="13102"/>
                    <a:pt x="15553" y="13102"/>
                  </a:cubicBezTo>
                  <a:lnTo>
                    <a:pt x="18259" y="13102"/>
                  </a:lnTo>
                  <a:cubicBezTo>
                    <a:pt x="18629" y="13102"/>
                    <a:pt x="18934" y="12721"/>
                    <a:pt x="18934" y="12263"/>
                  </a:cubicBezTo>
                  <a:lnTo>
                    <a:pt x="18934" y="11022"/>
                  </a:lnTo>
                  <a:cubicBezTo>
                    <a:pt x="18934" y="10857"/>
                    <a:pt x="18888" y="10694"/>
                    <a:pt x="18816" y="10554"/>
                  </a:cubicBezTo>
                  <a:cubicBezTo>
                    <a:pt x="18816" y="10554"/>
                    <a:pt x="16798" y="6829"/>
                    <a:pt x="16798" y="6829"/>
                  </a:cubicBezTo>
                  <a:cubicBezTo>
                    <a:pt x="16673" y="6592"/>
                    <a:pt x="16460" y="6450"/>
                    <a:pt x="16234" y="6450"/>
                  </a:cubicBezTo>
                  <a:lnTo>
                    <a:pt x="15553" y="6450"/>
                  </a:lnTo>
                  <a:close/>
                  <a:moveTo>
                    <a:pt x="15553" y="7281"/>
                  </a:moveTo>
                  <a:lnTo>
                    <a:pt x="16234" y="7281"/>
                  </a:lnTo>
                  <a:lnTo>
                    <a:pt x="18259" y="11022"/>
                  </a:lnTo>
                  <a:cubicBezTo>
                    <a:pt x="18259" y="11022"/>
                    <a:pt x="18259" y="12263"/>
                    <a:pt x="18259" y="12263"/>
                  </a:cubicBezTo>
                  <a:lnTo>
                    <a:pt x="15553" y="12263"/>
                  </a:lnTo>
                  <a:lnTo>
                    <a:pt x="15553" y="7281"/>
                  </a:lnTo>
                  <a:close/>
                  <a:moveTo>
                    <a:pt x="7423" y="16617"/>
                  </a:moveTo>
                  <a:cubicBezTo>
                    <a:pt x="8167" y="16617"/>
                    <a:pt x="8772" y="17365"/>
                    <a:pt x="8772" y="18278"/>
                  </a:cubicBezTo>
                  <a:cubicBezTo>
                    <a:pt x="8772" y="19191"/>
                    <a:pt x="8167" y="19939"/>
                    <a:pt x="7423" y="19939"/>
                  </a:cubicBezTo>
                  <a:cubicBezTo>
                    <a:pt x="6677" y="19939"/>
                    <a:pt x="6073" y="19191"/>
                    <a:pt x="6073" y="18278"/>
                  </a:cubicBezTo>
                  <a:cubicBezTo>
                    <a:pt x="6073" y="17365"/>
                    <a:pt x="6677" y="16617"/>
                    <a:pt x="7423" y="16617"/>
                  </a:cubicBezTo>
                  <a:close/>
                  <a:moveTo>
                    <a:pt x="16202" y="16617"/>
                  </a:moveTo>
                  <a:cubicBezTo>
                    <a:pt x="16943" y="16617"/>
                    <a:pt x="17551" y="17365"/>
                    <a:pt x="17551" y="18278"/>
                  </a:cubicBezTo>
                  <a:cubicBezTo>
                    <a:pt x="17551" y="19191"/>
                    <a:pt x="16943" y="19939"/>
                    <a:pt x="16202" y="19939"/>
                  </a:cubicBezTo>
                  <a:cubicBezTo>
                    <a:pt x="15454" y="19939"/>
                    <a:pt x="14852" y="19191"/>
                    <a:pt x="14852" y="18278"/>
                  </a:cubicBezTo>
                  <a:cubicBezTo>
                    <a:pt x="14852" y="17365"/>
                    <a:pt x="15454" y="16617"/>
                    <a:pt x="16202" y="1661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sp>
        <p:nvSpPr>
          <p:cNvPr id="9" name="ïsḷíďe"/>
          <p:cNvSpPr txBox="1"/>
          <p:nvPr/>
        </p:nvSpPr>
        <p:spPr>
          <a:xfrm>
            <a:off x="1529436" y="2705027"/>
            <a:ext cx="9133124" cy="49003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 lnSpcReduction="10000"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Unified fonts make reading more fluent.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íšļiḑê"/>
          <p:cNvSpPr txBox="1"/>
          <p:nvPr/>
        </p:nvSpPr>
        <p:spPr>
          <a:xfrm>
            <a:off x="1529438" y="3195060"/>
            <a:ext cx="9133121" cy="71590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Theme color makes PPT more convenient to change.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Adjust the spacing to adapt to Chinese typesetting, use the reference line in PPT.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1" name="直接连接符 10"/>
          <p:cNvCxnSpPr>
            <a:stCxn id="28" idx="3"/>
            <a:endCxn id="24" idx="1"/>
          </p:cNvCxnSpPr>
          <p:nvPr/>
        </p:nvCxnSpPr>
        <p:spPr>
          <a:xfrm>
            <a:off x="3012606" y="4400994"/>
            <a:ext cx="6156088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iSļíḋê"/>
          <p:cNvGrpSpPr/>
          <p:nvPr/>
        </p:nvGrpSpPr>
        <p:grpSpPr>
          <a:xfrm>
            <a:off x="2420713" y="4105047"/>
            <a:ext cx="591894" cy="591894"/>
            <a:chOff x="1773328" y="3659482"/>
            <a:chExt cx="702888" cy="702888"/>
          </a:xfrm>
        </p:grpSpPr>
        <p:sp>
          <p:nvSpPr>
            <p:cNvPr id="28" name="iśḻïḓê"/>
            <p:cNvSpPr/>
            <p:nvPr/>
          </p:nvSpPr>
          <p:spPr>
            <a:xfrm>
              <a:off x="1773328" y="3659482"/>
              <a:ext cx="702888" cy="702888"/>
            </a:xfrm>
            <a:prstGeom prst="roundRect">
              <a:avLst/>
            </a:prstGeom>
            <a:solidFill>
              <a:srgbClr val="CDBF97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9" name="íş1ïdé"/>
            <p:cNvSpPr/>
            <p:nvPr/>
          </p:nvSpPr>
          <p:spPr bwMode="auto">
            <a:xfrm>
              <a:off x="1949210" y="3852818"/>
              <a:ext cx="351125" cy="316217"/>
            </a:xfrm>
            <a:custGeom>
              <a:avLst/>
              <a:gdLst/>
              <a:ahLst/>
              <a:cxnLst>
                <a:cxn ang="0">
                  <a:pos x="59" y="51"/>
                </a:cxn>
                <a:cxn ang="0">
                  <a:pos x="56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7"/>
                </a:cxn>
                <a:cxn ang="0">
                  <a:pos x="20" y="37"/>
                </a:cxn>
                <a:cxn ang="0">
                  <a:pos x="25" y="41"/>
                </a:cxn>
                <a:cxn ang="0">
                  <a:pos x="29" y="43"/>
                </a:cxn>
                <a:cxn ang="0">
                  <a:pos x="34" y="41"/>
                </a:cxn>
                <a:cxn ang="0">
                  <a:pos x="39" y="37"/>
                </a:cxn>
                <a:cxn ang="0">
                  <a:pos x="56" y="37"/>
                </a:cxn>
                <a:cxn ang="0">
                  <a:pos x="59" y="40"/>
                </a:cxn>
                <a:cxn ang="0">
                  <a:pos x="59" y="51"/>
                </a:cxn>
                <a:cxn ang="0">
                  <a:pos x="47" y="22"/>
                </a:cxn>
                <a:cxn ang="0">
                  <a:pos x="31" y="38"/>
                </a:cxn>
                <a:cxn ang="0">
                  <a:pos x="29" y="39"/>
                </a:cxn>
                <a:cxn ang="0">
                  <a:pos x="28" y="38"/>
                </a:cxn>
                <a:cxn ang="0">
                  <a:pos x="12" y="22"/>
                </a:cxn>
                <a:cxn ang="0">
                  <a:pos x="11" y="20"/>
                </a:cxn>
                <a:cxn ang="0">
                  <a:pos x="13" y="18"/>
                </a:cxn>
                <a:cxn ang="0">
                  <a:pos x="23" y="18"/>
                </a:cxn>
                <a:cxn ang="0">
                  <a:pos x="23" y="2"/>
                </a:cxn>
                <a:cxn ang="0">
                  <a:pos x="25" y="0"/>
                </a:cxn>
                <a:cxn ang="0">
                  <a:pos x="34" y="0"/>
                </a:cxn>
                <a:cxn ang="0">
                  <a:pos x="36" y="2"/>
                </a:cxn>
                <a:cxn ang="0">
                  <a:pos x="36" y="18"/>
                </a:cxn>
                <a:cxn ang="0">
                  <a:pos x="45" y="18"/>
                </a:cxn>
                <a:cxn ang="0">
                  <a:pos x="48" y="20"/>
                </a:cxn>
                <a:cxn ang="0">
                  <a:pos x="47" y="22"/>
                </a:cxn>
                <a:cxn ang="0">
                  <a:pos x="43" y="46"/>
                </a:cxn>
                <a:cxn ang="0">
                  <a:pos x="41" y="48"/>
                </a:cxn>
                <a:cxn ang="0">
                  <a:pos x="43" y="50"/>
                </a:cxn>
                <a:cxn ang="0">
                  <a:pos x="45" y="48"/>
                </a:cxn>
                <a:cxn ang="0">
                  <a:pos x="43" y="46"/>
                </a:cxn>
                <a:cxn ang="0">
                  <a:pos x="52" y="46"/>
                </a:cxn>
                <a:cxn ang="0">
                  <a:pos x="50" y="48"/>
                </a:cxn>
                <a:cxn ang="0">
                  <a:pos x="52" y="50"/>
                </a:cxn>
                <a:cxn ang="0">
                  <a:pos x="55" y="48"/>
                </a:cxn>
                <a:cxn ang="0">
                  <a:pos x="52" y="46"/>
                </a:cxn>
              </a:cxnLst>
              <a:rect l="0" t="0" r="r" b="b"/>
              <a:pathLst>
                <a:path w="59" h="55">
                  <a:moveTo>
                    <a:pt x="59" y="51"/>
                  </a:moveTo>
                  <a:cubicBezTo>
                    <a:pt x="59" y="53"/>
                    <a:pt x="58" y="55"/>
                    <a:pt x="56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7"/>
                    <a:pt x="3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3"/>
                    <a:pt x="28" y="43"/>
                    <a:pt x="29" y="43"/>
                  </a:cubicBezTo>
                  <a:cubicBezTo>
                    <a:pt x="31" y="43"/>
                    <a:pt x="33" y="43"/>
                    <a:pt x="34" y="41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8" y="37"/>
                    <a:pt x="59" y="38"/>
                    <a:pt x="59" y="40"/>
                  </a:cubicBezTo>
                  <a:lnTo>
                    <a:pt x="59" y="51"/>
                  </a:lnTo>
                  <a:close/>
                  <a:moveTo>
                    <a:pt x="47" y="22"/>
                  </a:moveTo>
                  <a:cubicBezTo>
                    <a:pt x="31" y="38"/>
                    <a:pt x="31" y="38"/>
                    <a:pt x="31" y="38"/>
                  </a:cubicBezTo>
                  <a:cubicBezTo>
                    <a:pt x="31" y="39"/>
                    <a:pt x="30" y="39"/>
                    <a:pt x="29" y="39"/>
                  </a:cubicBezTo>
                  <a:cubicBezTo>
                    <a:pt x="29" y="39"/>
                    <a:pt x="28" y="39"/>
                    <a:pt x="28" y="3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1" y="21"/>
                    <a:pt x="11" y="20"/>
                    <a:pt x="11" y="20"/>
                  </a:cubicBezTo>
                  <a:cubicBezTo>
                    <a:pt x="12" y="19"/>
                    <a:pt x="13" y="18"/>
                    <a:pt x="1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4" y="0"/>
                    <a:pt x="2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6" y="1"/>
                    <a:pt x="36" y="2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6" y="18"/>
                    <a:pt x="47" y="19"/>
                    <a:pt x="48" y="20"/>
                  </a:cubicBezTo>
                  <a:cubicBezTo>
                    <a:pt x="48" y="20"/>
                    <a:pt x="48" y="21"/>
                    <a:pt x="47" y="22"/>
                  </a:cubicBezTo>
                  <a:close/>
                  <a:moveTo>
                    <a:pt x="43" y="46"/>
                  </a:moveTo>
                  <a:cubicBezTo>
                    <a:pt x="42" y="46"/>
                    <a:pt x="41" y="47"/>
                    <a:pt x="41" y="48"/>
                  </a:cubicBezTo>
                  <a:cubicBezTo>
                    <a:pt x="41" y="49"/>
                    <a:pt x="42" y="50"/>
                    <a:pt x="43" y="50"/>
                  </a:cubicBezTo>
                  <a:cubicBezTo>
                    <a:pt x="44" y="50"/>
                    <a:pt x="45" y="49"/>
                    <a:pt x="45" y="48"/>
                  </a:cubicBezTo>
                  <a:cubicBezTo>
                    <a:pt x="45" y="47"/>
                    <a:pt x="44" y="46"/>
                    <a:pt x="43" y="46"/>
                  </a:cubicBezTo>
                  <a:close/>
                  <a:moveTo>
                    <a:pt x="52" y="46"/>
                  </a:moveTo>
                  <a:cubicBezTo>
                    <a:pt x="51" y="46"/>
                    <a:pt x="50" y="47"/>
                    <a:pt x="50" y="48"/>
                  </a:cubicBezTo>
                  <a:cubicBezTo>
                    <a:pt x="50" y="49"/>
                    <a:pt x="51" y="50"/>
                    <a:pt x="52" y="50"/>
                  </a:cubicBezTo>
                  <a:cubicBezTo>
                    <a:pt x="54" y="50"/>
                    <a:pt x="55" y="49"/>
                    <a:pt x="55" y="48"/>
                  </a:cubicBezTo>
                  <a:cubicBezTo>
                    <a:pt x="55" y="47"/>
                    <a:pt x="54" y="46"/>
                    <a:pt x="52" y="4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13" name="î$ļïḑè"/>
          <p:cNvGrpSpPr/>
          <p:nvPr/>
        </p:nvGrpSpPr>
        <p:grpSpPr>
          <a:xfrm>
            <a:off x="5800052" y="4105047"/>
            <a:ext cx="591894" cy="591894"/>
            <a:chOff x="5744556" y="3659482"/>
            <a:chExt cx="702888" cy="702888"/>
          </a:xfrm>
        </p:grpSpPr>
        <p:sp>
          <p:nvSpPr>
            <p:cNvPr id="26" name="íṩļide"/>
            <p:cNvSpPr/>
            <p:nvPr/>
          </p:nvSpPr>
          <p:spPr>
            <a:xfrm>
              <a:off x="5744556" y="3659482"/>
              <a:ext cx="702888" cy="702888"/>
            </a:xfrm>
            <a:prstGeom prst="roundRect">
              <a:avLst/>
            </a:prstGeom>
            <a:solidFill>
              <a:srgbClr val="CDBF97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7" name="íšḻïḓe"/>
            <p:cNvSpPr/>
            <p:nvPr/>
          </p:nvSpPr>
          <p:spPr bwMode="auto">
            <a:xfrm>
              <a:off x="5912275" y="3852818"/>
              <a:ext cx="351125" cy="316217"/>
            </a:xfrm>
            <a:custGeom>
              <a:avLst/>
              <a:gdLst/>
              <a:ahLst/>
              <a:cxnLst>
                <a:cxn ang="0">
                  <a:pos x="59" y="51"/>
                </a:cxn>
                <a:cxn ang="0">
                  <a:pos x="56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7"/>
                </a:cxn>
                <a:cxn ang="0">
                  <a:pos x="20" y="37"/>
                </a:cxn>
                <a:cxn ang="0">
                  <a:pos x="25" y="41"/>
                </a:cxn>
                <a:cxn ang="0">
                  <a:pos x="29" y="43"/>
                </a:cxn>
                <a:cxn ang="0">
                  <a:pos x="34" y="41"/>
                </a:cxn>
                <a:cxn ang="0">
                  <a:pos x="39" y="37"/>
                </a:cxn>
                <a:cxn ang="0">
                  <a:pos x="56" y="37"/>
                </a:cxn>
                <a:cxn ang="0">
                  <a:pos x="59" y="40"/>
                </a:cxn>
                <a:cxn ang="0">
                  <a:pos x="59" y="51"/>
                </a:cxn>
                <a:cxn ang="0">
                  <a:pos x="47" y="22"/>
                </a:cxn>
                <a:cxn ang="0">
                  <a:pos x="31" y="38"/>
                </a:cxn>
                <a:cxn ang="0">
                  <a:pos x="29" y="39"/>
                </a:cxn>
                <a:cxn ang="0">
                  <a:pos x="28" y="38"/>
                </a:cxn>
                <a:cxn ang="0">
                  <a:pos x="12" y="22"/>
                </a:cxn>
                <a:cxn ang="0">
                  <a:pos x="11" y="20"/>
                </a:cxn>
                <a:cxn ang="0">
                  <a:pos x="13" y="18"/>
                </a:cxn>
                <a:cxn ang="0">
                  <a:pos x="23" y="18"/>
                </a:cxn>
                <a:cxn ang="0">
                  <a:pos x="23" y="2"/>
                </a:cxn>
                <a:cxn ang="0">
                  <a:pos x="25" y="0"/>
                </a:cxn>
                <a:cxn ang="0">
                  <a:pos x="34" y="0"/>
                </a:cxn>
                <a:cxn ang="0">
                  <a:pos x="36" y="2"/>
                </a:cxn>
                <a:cxn ang="0">
                  <a:pos x="36" y="18"/>
                </a:cxn>
                <a:cxn ang="0">
                  <a:pos x="45" y="18"/>
                </a:cxn>
                <a:cxn ang="0">
                  <a:pos x="48" y="20"/>
                </a:cxn>
                <a:cxn ang="0">
                  <a:pos x="47" y="22"/>
                </a:cxn>
                <a:cxn ang="0">
                  <a:pos x="43" y="46"/>
                </a:cxn>
                <a:cxn ang="0">
                  <a:pos x="41" y="48"/>
                </a:cxn>
                <a:cxn ang="0">
                  <a:pos x="43" y="50"/>
                </a:cxn>
                <a:cxn ang="0">
                  <a:pos x="45" y="48"/>
                </a:cxn>
                <a:cxn ang="0">
                  <a:pos x="43" y="46"/>
                </a:cxn>
                <a:cxn ang="0">
                  <a:pos x="52" y="46"/>
                </a:cxn>
                <a:cxn ang="0">
                  <a:pos x="50" y="48"/>
                </a:cxn>
                <a:cxn ang="0">
                  <a:pos x="52" y="50"/>
                </a:cxn>
                <a:cxn ang="0">
                  <a:pos x="55" y="48"/>
                </a:cxn>
                <a:cxn ang="0">
                  <a:pos x="52" y="46"/>
                </a:cxn>
              </a:cxnLst>
              <a:rect l="0" t="0" r="r" b="b"/>
              <a:pathLst>
                <a:path w="59" h="55">
                  <a:moveTo>
                    <a:pt x="59" y="51"/>
                  </a:moveTo>
                  <a:cubicBezTo>
                    <a:pt x="59" y="53"/>
                    <a:pt x="58" y="55"/>
                    <a:pt x="56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7"/>
                    <a:pt x="3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3"/>
                    <a:pt x="28" y="43"/>
                    <a:pt x="29" y="43"/>
                  </a:cubicBezTo>
                  <a:cubicBezTo>
                    <a:pt x="31" y="43"/>
                    <a:pt x="33" y="43"/>
                    <a:pt x="34" y="41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8" y="37"/>
                    <a:pt x="59" y="38"/>
                    <a:pt x="59" y="40"/>
                  </a:cubicBezTo>
                  <a:lnTo>
                    <a:pt x="59" y="51"/>
                  </a:lnTo>
                  <a:close/>
                  <a:moveTo>
                    <a:pt x="47" y="22"/>
                  </a:moveTo>
                  <a:cubicBezTo>
                    <a:pt x="31" y="38"/>
                    <a:pt x="31" y="38"/>
                    <a:pt x="31" y="38"/>
                  </a:cubicBezTo>
                  <a:cubicBezTo>
                    <a:pt x="31" y="39"/>
                    <a:pt x="30" y="39"/>
                    <a:pt x="29" y="39"/>
                  </a:cubicBezTo>
                  <a:cubicBezTo>
                    <a:pt x="29" y="39"/>
                    <a:pt x="28" y="39"/>
                    <a:pt x="28" y="3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1" y="21"/>
                    <a:pt x="11" y="20"/>
                    <a:pt x="11" y="20"/>
                  </a:cubicBezTo>
                  <a:cubicBezTo>
                    <a:pt x="12" y="19"/>
                    <a:pt x="13" y="18"/>
                    <a:pt x="1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4" y="0"/>
                    <a:pt x="2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6" y="1"/>
                    <a:pt x="36" y="2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6" y="18"/>
                    <a:pt x="47" y="19"/>
                    <a:pt x="48" y="20"/>
                  </a:cubicBezTo>
                  <a:cubicBezTo>
                    <a:pt x="48" y="20"/>
                    <a:pt x="48" y="21"/>
                    <a:pt x="47" y="22"/>
                  </a:cubicBezTo>
                  <a:close/>
                  <a:moveTo>
                    <a:pt x="43" y="46"/>
                  </a:moveTo>
                  <a:cubicBezTo>
                    <a:pt x="42" y="46"/>
                    <a:pt x="41" y="47"/>
                    <a:pt x="41" y="48"/>
                  </a:cubicBezTo>
                  <a:cubicBezTo>
                    <a:pt x="41" y="49"/>
                    <a:pt x="42" y="50"/>
                    <a:pt x="43" y="50"/>
                  </a:cubicBezTo>
                  <a:cubicBezTo>
                    <a:pt x="44" y="50"/>
                    <a:pt x="45" y="49"/>
                    <a:pt x="45" y="48"/>
                  </a:cubicBezTo>
                  <a:cubicBezTo>
                    <a:pt x="45" y="47"/>
                    <a:pt x="44" y="46"/>
                    <a:pt x="43" y="46"/>
                  </a:cubicBezTo>
                  <a:close/>
                  <a:moveTo>
                    <a:pt x="52" y="46"/>
                  </a:moveTo>
                  <a:cubicBezTo>
                    <a:pt x="51" y="46"/>
                    <a:pt x="50" y="47"/>
                    <a:pt x="50" y="48"/>
                  </a:cubicBezTo>
                  <a:cubicBezTo>
                    <a:pt x="50" y="49"/>
                    <a:pt x="51" y="50"/>
                    <a:pt x="52" y="50"/>
                  </a:cubicBezTo>
                  <a:cubicBezTo>
                    <a:pt x="54" y="50"/>
                    <a:pt x="55" y="49"/>
                    <a:pt x="55" y="48"/>
                  </a:cubicBezTo>
                  <a:cubicBezTo>
                    <a:pt x="55" y="47"/>
                    <a:pt x="54" y="46"/>
                    <a:pt x="52" y="4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14" name="iṣḷiďé"/>
          <p:cNvGrpSpPr/>
          <p:nvPr/>
        </p:nvGrpSpPr>
        <p:grpSpPr>
          <a:xfrm>
            <a:off x="9168694" y="4105047"/>
            <a:ext cx="591894" cy="591894"/>
            <a:chOff x="9717462" y="3659482"/>
            <a:chExt cx="702888" cy="702888"/>
          </a:xfrm>
        </p:grpSpPr>
        <p:sp>
          <p:nvSpPr>
            <p:cNvPr id="24" name="íṧḷïďè"/>
            <p:cNvSpPr/>
            <p:nvPr/>
          </p:nvSpPr>
          <p:spPr>
            <a:xfrm>
              <a:off x="9717462" y="3659482"/>
              <a:ext cx="702888" cy="702888"/>
            </a:xfrm>
            <a:prstGeom prst="roundRect">
              <a:avLst/>
            </a:prstGeom>
            <a:solidFill>
              <a:srgbClr val="CDBF97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5" name="îṡļîḓé"/>
            <p:cNvSpPr/>
            <p:nvPr/>
          </p:nvSpPr>
          <p:spPr bwMode="auto">
            <a:xfrm>
              <a:off x="9875340" y="3852818"/>
              <a:ext cx="351125" cy="316217"/>
            </a:xfrm>
            <a:custGeom>
              <a:avLst/>
              <a:gdLst/>
              <a:ahLst/>
              <a:cxnLst>
                <a:cxn ang="0">
                  <a:pos x="59" y="51"/>
                </a:cxn>
                <a:cxn ang="0">
                  <a:pos x="56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7"/>
                </a:cxn>
                <a:cxn ang="0">
                  <a:pos x="20" y="37"/>
                </a:cxn>
                <a:cxn ang="0">
                  <a:pos x="25" y="41"/>
                </a:cxn>
                <a:cxn ang="0">
                  <a:pos x="29" y="43"/>
                </a:cxn>
                <a:cxn ang="0">
                  <a:pos x="34" y="41"/>
                </a:cxn>
                <a:cxn ang="0">
                  <a:pos x="39" y="37"/>
                </a:cxn>
                <a:cxn ang="0">
                  <a:pos x="56" y="37"/>
                </a:cxn>
                <a:cxn ang="0">
                  <a:pos x="59" y="40"/>
                </a:cxn>
                <a:cxn ang="0">
                  <a:pos x="59" y="51"/>
                </a:cxn>
                <a:cxn ang="0">
                  <a:pos x="47" y="22"/>
                </a:cxn>
                <a:cxn ang="0">
                  <a:pos x="31" y="38"/>
                </a:cxn>
                <a:cxn ang="0">
                  <a:pos x="29" y="39"/>
                </a:cxn>
                <a:cxn ang="0">
                  <a:pos x="28" y="38"/>
                </a:cxn>
                <a:cxn ang="0">
                  <a:pos x="12" y="22"/>
                </a:cxn>
                <a:cxn ang="0">
                  <a:pos x="11" y="20"/>
                </a:cxn>
                <a:cxn ang="0">
                  <a:pos x="13" y="18"/>
                </a:cxn>
                <a:cxn ang="0">
                  <a:pos x="23" y="18"/>
                </a:cxn>
                <a:cxn ang="0">
                  <a:pos x="23" y="2"/>
                </a:cxn>
                <a:cxn ang="0">
                  <a:pos x="25" y="0"/>
                </a:cxn>
                <a:cxn ang="0">
                  <a:pos x="34" y="0"/>
                </a:cxn>
                <a:cxn ang="0">
                  <a:pos x="36" y="2"/>
                </a:cxn>
                <a:cxn ang="0">
                  <a:pos x="36" y="18"/>
                </a:cxn>
                <a:cxn ang="0">
                  <a:pos x="45" y="18"/>
                </a:cxn>
                <a:cxn ang="0">
                  <a:pos x="48" y="20"/>
                </a:cxn>
                <a:cxn ang="0">
                  <a:pos x="47" y="22"/>
                </a:cxn>
                <a:cxn ang="0">
                  <a:pos x="43" y="46"/>
                </a:cxn>
                <a:cxn ang="0">
                  <a:pos x="41" y="48"/>
                </a:cxn>
                <a:cxn ang="0">
                  <a:pos x="43" y="50"/>
                </a:cxn>
                <a:cxn ang="0">
                  <a:pos x="45" y="48"/>
                </a:cxn>
                <a:cxn ang="0">
                  <a:pos x="43" y="46"/>
                </a:cxn>
                <a:cxn ang="0">
                  <a:pos x="52" y="46"/>
                </a:cxn>
                <a:cxn ang="0">
                  <a:pos x="50" y="48"/>
                </a:cxn>
                <a:cxn ang="0">
                  <a:pos x="52" y="50"/>
                </a:cxn>
                <a:cxn ang="0">
                  <a:pos x="55" y="48"/>
                </a:cxn>
                <a:cxn ang="0">
                  <a:pos x="52" y="46"/>
                </a:cxn>
              </a:cxnLst>
              <a:rect l="0" t="0" r="r" b="b"/>
              <a:pathLst>
                <a:path w="59" h="55">
                  <a:moveTo>
                    <a:pt x="59" y="51"/>
                  </a:moveTo>
                  <a:cubicBezTo>
                    <a:pt x="59" y="53"/>
                    <a:pt x="58" y="55"/>
                    <a:pt x="56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7"/>
                    <a:pt x="3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3"/>
                    <a:pt x="28" y="43"/>
                    <a:pt x="29" y="43"/>
                  </a:cubicBezTo>
                  <a:cubicBezTo>
                    <a:pt x="31" y="43"/>
                    <a:pt x="33" y="43"/>
                    <a:pt x="34" y="41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8" y="37"/>
                    <a:pt x="59" y="38"/>
                    <a:pt x="59" y="40"/>
                  </a:cubicBezTo>
                  <a:lnTo>
                    <a:pt x="59" y="51"/>
                  </a:lnTo>
                  <a:close/>
                  <a:moveTo>
                    <a:pt x="47" y="22"/>
                  </a:moveTo>
                  <a:cubicBezTo>
                    <a:pt x="31" y="38"/>
                    <a:pt x="31" y="38"/>
                    <a:pt x="31" y="38"/>
                  </a:cubicBezTo>
                  <a:cubicBezTo>
                    <a:pt x="31" y="39"/>
                    <a:pt x="30" y="39"/>
                    <a:pt x="29" y="39"/>
                  </a:cubicBezTo>
                  <a:cubicBezTo>
                    <a:pt x="29" y="39"/>
                    <a:pt x="28" y="39"/>
                    <a:pt x="28" y="3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1" y="21"/>
                    <a:pt x="11" y="20"/>
                    <a:pt x="11" y="20"/>
                  </a:cubicBezTo>
                  <a:cubicBezTo>
                    <a:pt x="12" y="19"/>
                    <a:pt x="13" y="18"/>
                    <a:pt x="1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4" y="0"/>
                    <a:pt x="2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6" y="1"/>
                    <a:pt x="36" y="2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6" y="18"/>
                    <a:pt x="47" y="19"/>
                    <a:pt x="48" y="20"/>
                  </a:cubicBezTo>
                  <a:cubicBezTo>
                    <a:pt x="48" y="20"/>
                    <a:pt x="48" y="21"/>
                    <a:pt x="47" y="22"/>
                  </a:cubicBezTo>
                  <a:close/>
                  <a:moveTo>
                    <a:pt x="43" y="46"/>
                  </a:moveTo>
                  <a:cubicBezTo>
                    <a:pt x="42" y="46"/>
                    <a:pt x="41" y="47"/>
                    <a:pt x="41" y="48"/>
                  </a:cubicBezTo>
                  <a:cubicBezTo>
                    <a:pt x="41" y="49"/>
                    <a:pt x="42" y="50"/>
                    <a:pt x="43" y="50"/>
                  </a:cubicBezTo>
                  <a:cubicBezTo>
                    <a:pt x="44" y="50"/>
                    <a:pt x="45" y="49"/>
                    <a:pt x="45" y="48"/>
                  </a:cubicBezTo>
                  <a:cubicBezTo>
                    <a:pt x="45" y="47"/>
                    <a:pt x="44" y="46"/>
                    <a:pt x="43" y="46"/>
                  </a:cubicBezTo>
                  <a:close/>
                  <a:moveTo>
                    <a:pt x="52" y="46"/>
                  </a:moveTo>
                  <a:cubicBezTo>
                    <a:pt x="51" y="46"/>
                    <a:pt x="50" y="47"/>
                    <a:pt x="50" y="48"/>
                  </a:cubicBezTo>
                  <a:cubicBezTo>
                    <a:pt x="50" y="49"/>
                    <a:pt x="51" y="50"/>
                    <a:pt x="52" y="50"/>
                  </a:cubicBezTo>
                  <a:cubicBezTo>
                    <a:pt x="54" y="50"/>
                    <a:pt x="55" y="49"/>
                    <a:pt x="55" y="48"/>
                  </a:cubicBezTo>
                  <a:cubicBezTo>
                    <a:pt x="55" y="47"/>
                    <a:pt x="54" y="46"/>
                    <a:pt x="52" y="4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15" name="ïṡ1íḋè"/>
          <p:cNvGrpSpPr/>
          <p:nvPr/>
        </p:nvGrpSpPr>
        <p:grpSpPr>
          <a:xfrm>
            <a:off x="1518742" y="4884741"/>
            <a:ext cx="2395835" cy="1211155"/>
            <a:chOff x="1543893" y="4539275"/>
            <a:chExt cx="2440998" cy="1438275"/>
          </a:xfrm>
        </p:grpSpPr>
        <p:sp>
          <p:nvSpPr>
            <p:cNvPr id="22" name="íślïḋê"/>
            <p:cNvSpPr txBox="1"/>
            <p:nvPr/>
          </p:nvSpPr>
          <p:spPr bwMode="auto">
            <a:xfrm>
              <a:off x="1543893" y="4539275"/>
              <a:ext cx="2440998" cy="537607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pPr algn="ctr"/>
              <a:r>
                <a:rPr lang="en-US" altLang="zh-CN" b="1" dirty="0">
                  <a:effectLst/>
                  <a:cs typeface="+mn-ea"/>
                  <a:sym typeface="+mn-lt"/>
                </a:rPr>
                <a:t>Text here</a:t>
              </a:r>
              <a:endParaRPr lang="zh-CN" altLang="en-US" b="1" dirty="0">
                <a:effectLst/>
                <a:cs typeface="+mn-ea"/>
                <a:sym typeface="+mn-lt"/>
              </a:endParaRPr>
            </a:p>
          </p:txBody>
        </p:sp>
        <p:sp>
          <p:nvSpPr>
            <p:cNvPr id="23" name="is1idè"/>
            <p:cNvSpPr txBox="1"/>
            <p:nvPr/>
          </p:nvSpPr>
          <p:spPr bwMode="auto">
            <a:xfrm>
              <a:off x="1543893" y="5076882"/>
              <a:ext cx="2440998" cy="90066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92500" lnSpcReduction="10000"/>
            </a:bodyPr>
            <a:lstStyle/>
            <a:p>
              <a:pPr lvl="0" algn="ctr">
                <a:lnSpc>
                  <a:spcPct val="150000"/>
                </a:lnSpc>
                <a:buSzPct val="25000"/>
                <a:defRPr/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text.</a:t>
              </a:r>
              <a:endParaRPr lang="en-US" altLang="zh-CN" sz="1100" dirty="0">
                <a:cs typeface="+mn-ea"/>
                <a:sym typeface="+mn-lt"/>
              </a:endParaRPr>
            </a:p>
            <a:p>
              <a:pPr lvl="0" algn="ctr">
                <a:lnSpc>
                  <a:spcPct val="150000"/>
                </a:lnSpc>
                <a:buSzPct val="25000"/>
                <a:defRPr/>
              </a:pPr>
              <a:r>
                <a:rPr lang="en-US" altLang="zh-CN" sz="1100" dirty="0">
                  <a:cs typeface="+mn-ea"/>
                  <a:sym typeface="+mn-lt"/>
                </a:rPr>
                <a:t>… 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  <p:grpSp>
        <p:nvGrpSpPr>
          <p:cNvPr id="16" name="îšľiḑe"/>
          <p:cNvGrpSpPr/>
          <p:nvPr/>
        </p:nvGrpSpPr>
        <p:grpSpPr>
          <a:xfrm>
            <a:off x="8266724" y="4884741"/>
            <a:ext cx="2395835" cy="1211155"/>
            <a:chOff x="1543893" y="4539275"/>
            <a:chExt cx="2440998" cy="1438275"/>
          </a:xfrm>
        </p:grpSpPr>
        <p:sp>
          <p:nvSpPr>
            <p:cNvPr id="20" name="îSḷîḓé"/>
            <p:cNvSpPr txBox="1"/>
            <p:nvPr/>
          </p:nvSpPr>
          <p:spPr bwMode="auto">
            <a:xfrm>
              <a:off x="1543893" y="4539275"/>
              <a:ext cx="2440998" cy="537607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pPr algn="ctr"/>
              <a:r>
                <a:rPr lang="en-US" altLang="zh-CN" b="1" dirty="0">
                  <a:effectLst/>
                  <a:cs typeface="+mn-ea"/>
                  <a:sym typeface="+mn-lt"/>
                </a:rPr>
                <a:t>Text here</a:t>
              </a:r>
              <a:endParaRPr lang="zh-CN" altLang="en-US" b="1" dirty="0">
                <a:effectLst/>
                <a:cs typeface="+mn-ea"/>
                <a:sym typeface="+mn-lt"/>
              </a:endParaRPr>
            </a:p>
          </p:txBody>
        </p:sp>
        <p:sp>
          <p:nvSpPr>
            <p:cNvPr id="21" name="ï$ļïḑe"/>
            <p:cNvSpPr txBox="1"/>
            <p:nvPr/>
          </p:nvSpPr>
          <p:spPr bwMode="auto">
            <a:xfrm>
              <a:off x="1543893" y="5076882"/>
              <a:ext cx="2440998" cy="90066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92500" lnSpcReduction="10000"/>
            </a:bodyPr>
            <a:lstStyle/>
            <a:p>
              <a:pPr lvl="0" algn="ctr">
                <a:lnSpc>
                  <a:spcPct val="150000"/>
                </a:lnSpc>
                <a:buSzPct val="25000"/>
                <a:defRPr/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text.</a:t>
              </a:r>
              <a:endParaRPr lang="en-US" altLang="zh-CN" sz="1100" dirty="0">
                <a:cs typeface="+mn-ea"/>
                <a:sym typeface="+mn-lt"/>
              </a:endParaRPr>
            </a:p>
            <a:p>
              <a:pPr lvl="0" algn="ctr">
                <a:lnSpc>
                  <a:spcPct val="150000"/>
                </a:lnSpc>
                <a:buSzPct val="25000"/>
                <a:defRPr/>
              </a:pPr>
              <a:r>
                <a:rPr lang="en-US" altLang="zh-CN" sz="1100" dirty="0">
                  <a:cs typeface="+mn-ea"/>
                  <a:sym typeface="+mn-lt"/>
                </a:rPr>
                <a:t>… 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  <p:grpSp>
        <p:nvGrpSpPr>
          <p:cNvPr id="17" name="işlïḓé"/>
          <p:cNvGrpSpPr/>
          <p:nvPr/>
        </p:nvGrpSpPr>
        <p:grpSpPr>
          <a:xfrm>
            <a:off x="4891208" y="4884741"/>
            <a:ext cx="2395835" cy="1211155"/>
            <a:chOff x="1543893" y="4539275"/>
            <a:chExt cx="2440998" cy="1438275"/>
          </a:xfrm>
        </p:grpSpPr>
        <p:sp>
          <p:nvSpPr>
            <p:cNvPr id="18" name="iṥ1îdé"/>
            <p:cNvSpPr txBox="1"/>
            <p:nvPr/>
          </p:nvSpPr>
          <p:spPr bwMode="auto">
            <a:xfrm>
              <a:off x="1543893" y="4539275"/>
              <a:ext cx="2440998" cy="537607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pPr algn="ctr"/>
              <a:r>
                <a:rPr lang="en-US" altLang="zh-CN" b="1" dirty="0">
                  <a:effectLst/>
                  <a:cs typeface="+mn-ea"/>
                  <a:sym typeface="+mn-lt"/>
                </a:rPr>
                <a:t>Text here</a:t>
              </a:r>
              <a:endParaRPr lang="zh-CN" altLang="en-US" b="1" dirty="0">
                <a:effectLst/>
                <a:cs typeface="+mn-ea"/>
                <a:sym typeface="+mn-lt"/>
              </a:endParaRPr>
            </a:p>
          </p:txBody>
        </p:sp>
        <p:sp>
          <p:nvSpPr>
            <p:cNvPr id="19" name="ïṧḷïḓê"/>
            <p:cNvSpPr txBox="1"/>
            <p:nvPr/>
          </p:nvSpPr>
          <p:spPr bwMode="auto">
            <a:xfrm>
              <a:off x="1543893" y="5076882"/>
              <a:ext cx="2440998" cy="90066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92500" lnSpcReduction="10000"/>
            </a:bodyPr>
            <a:lstStyle/>
            <a:p>
              <a:pPr lvl="0" algn="ctr">
                <a:lnSpc>
                  <a:spcPct val="150000"/>
                </a:lnSpc>
                <a:buSzPct val="25000"/>
                <a:defRPr/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text.</a:t>
              </a:r>
              <a:endParaRPr lang="en-US" altLang="zh-CN" sz="1100" dirty="0">
                <a:cs typeface="+mn-ea"/>
                <a:sym typeface="+mn-lt"/>
              </a:endParaRPr>
            </a:p>
            <a:p>
              <a:pPr lvl="0" algn="ctr">
                <a:lnSpc>
                  <a:spcPct val="150000"/>
                </a:lnSpc>
                <a:buSzPct val="25000"/>
                <a:defRPr/>
              </a:pPr>
              <a:r>
                <a:rPr lang="en-US" altLang="zh-CN" sz="1100" dirty="0">
                  <a:cs typeface="+mn-ea"/>
                  <a:sym typeface="+mn-lt"/>
                </a:rPr>
                <a:t>… 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257300" y="1143000"/>
            <a:ext cx="10134600" cy="5059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 useBgFill="1">
        <p:nvSpPr>
          <p:cNvPr id="7" name="矩形 6"/>
          <p:cNvSpPr/>
          <p:nvPr/>
        </p:nvSpPr>
        <p:spPr>
          <a:xfrm>
            <a:off x="2042162" y="1691640"/>
            <a:ext cx="4007274" cy="393192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65858" y="2601550"/>
            <a:ext cx="3723672" cy="1448934"/>
          </a:xfrm>
          <a:prstGeom prst="rect">
            <a:avLst/>
          </a:prstGeom>
          <a:solidFill>
            <a:srgbClr val="3E53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半闭框 13"/>
          <p:cNvSpPr/>
          <p:nvPr/>
        </p:nvSpPr>
        <p:spPr>
          <a:xfrm>
            <a:off x="6904016" y="2816854"/>
            <a:ext cx="315410" cy="315410"/>
          </a:xfrm>
          <a:prstGeom prst="halfFrame">
            <a:avLst>
              <a:gd name="adj1" fmla="val 11232"/>
              <a:gd name="adj2" fmla="val 1311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044630" y="2817742"/>
            <a:ext cx="31494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Thanks.</a:t>
            </a:r>
            <a:endParaRPr lang="zh-CN" altLang="en-US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6" name="ïŝľîdé"/>
          <p:cNvSpPr txBox="1"/>
          <p:nvPr/>
        </p:nvSpPr>
        <p:spPr>
          <a:xfrm>
            <a:off x="6719532" y="4050484"/>
            <a:ext cx="2948942" cy="1195083"/>
          </a:xfrm>
          <a:prstGeom prst="rect">
            <a:avLst/>
          </a:prstGeom>
          <a:noFill/>
        </p:spPr>
        <p:txBody>
          <a:bodyPr wrap="square" lIns="91440" tIns="45720" rIns="91440" bIns="45720" anchor="ctr" anchorCtr="0">
            <a:norm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1050" dirty="0">
                <a:cs typeface="+mn-ea"/>
                <a:sym typeface="+mn-lt"/>
              </a:rPr>
              <a:t>Theme color makes PPT more convenient to </a:t>
            </a:r>
            <a:r>
              <a:rPr lang="en-US" altLang="zh-CN" sz="1050" dirty="0" err="1">
                <a:cs typeface="+mn-ea"/>
                <a:sym typeface="+mn-lt"/>
              </a:rPr>
              <a:t>change.Adjust</a:t>
            </a:r>
            <a:r>
              <a:rPr lang="en-US" altLang="zh-CN" sz="1050" dirty="0">
                <a:cs typeface="+mn-ea"/>
                <a:sym typeface="+mn-lt"/>
              </a:rPr>
              <a:t> the spacing to adapt to Chinese typesetting</a:t>
            </a:r>
            <a:endParaRPr lang="en-US" altLang="zh-CN" sz="1050" dirty="0">
              <a:cs typeface="+mn-ea"/>
              <a:sym typeface="+mn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7305112" y="5321767"/>
            <a:ext cx="309035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785452" y="5321767"/>
            <a:ext cx="623058" cy="0"/>
          </a:xfrm>
          <a:prstGeom prst="line">
            <a:avLst/>
          </a:prstGeom>
          <a:ln w="76200">
            <a:solidFill>
              <a:srgbClr val="3E5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267997" y="1143000"/>
            <a:ext cx="4677370" cy="5168785"/>
          </a:xfrm>
          <a:prstGeom prst="rect">
            <a:avLst/>
          </a:prstGeom>
        </p:spPr>
      </p:pic>
      <p:cxnSp>
        <p:nvCxnSpPr>
          <p:cNvPr id="25" name="直接连接符 24"/>
          <p:cNvCxnSpPr/>
          <p:nvPr/>
        </p:nvCxnSpPr>
        <p:spPr>
          <a:xfrm>
            <a:off x="6765858" y="1786087"/>
            <a:ext cx="309035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9772406" y="1786087"/>
            <a:ext cx="623058" cy="0"/>
          </a:xfrm>
          <a:prstGeom prst="line">
            <a:avLst/>
          </a:prstGeom>
          <a:ln w="76200">
            <a:solidFill>
              <a:srgbClr val="3E5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6840605" y="2135239"/>
            <a:ext cx="219918" cy="219918"/>
          </a:xfrm>
          <a:prstGeom prst="ellipse">
            <a:avLst/>
          </a:prstGeom>
          <a:solidFill>
            <a:srgbClr val="3E53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7210995" y="2135239"/>
            <a:ext cx="219918" cy="219918"/>
          </a:xfrm>
          <a:prstGeom prst="ellipse">
            <a:avLst/>
          </a:prstGeom>
          <a:solidFill>
            <a:srgbClr val="3E53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7581385" y="2135239"/>
            <a:ext cx="219918" cy="219918"/>
          </a:xfrm>
          <a:prstGeom prst="ellipse">
            <a:avLst/>
          </a:prstGeom>
          <a:solidFill>
            <a:srgbClr val="3E53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3" grpId="0" animBg="1"/>
      <p:bldP spid="14" grpId="0" animBg="1"/>
      <p:bldP spid="15" grpId="0"/>
      <p:bldP spid="16" grpId="0"/>
      <p:bldP spid="26" grpId="0" animBg="1"/>
      <p:bldP spid="27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7423568" y="0"/>
            <a:ext cx="0" cy="4892040"/>
          </a:xfrm>
          <a:prstGeom prst="line">
            <a:avLst/>
          </a:prstGeom>
          <a:ln>
            <a:solidFill>
              <a:srgbClr val="3E5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9210551" y="-10247"/>
            <a:ext cx="22863" cy="6921598"/>
          </a:xfrm>
          <a:prstGeom prst="line">
            <a:avLst/>
          </a:prstGeom>
          <a:ln>
            <a:solidFill>
              <a:srgbClr val="3E5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0974488" y="0"/>
            <a:ext cx="11423" cy="5778598"/>
          </a:xfrm>
          <a:prstGeom prst="line">
            <a:avLst/>
          </a:prstGeom>
          <a:ln>
            <a:solidFill>
              <a:srgbClr val="3E5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图片 37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-1638300" y="3581400"/>
            <a:ext cx="3276600" cy="3276600"/>
          </a:xfrm>
          <a:custGeom>
            <a:avLst/>
            <a:gdLst>
              <a:gd name="connsiteX0" fmla="*/ 1638300 w 3276600"/>
              <a:gd name="connsiteY0" fmla="*/ 0 h 3276600"/>
              <a:gd name="connsiteX1" fmla="*/ 3276600 w 3276600"/>
              <a:gd name="connsiteY1" fmla="*/ 1638300 h 3276600"/>
              <a:gd name="connsiteX2" fmla="*/ 1638300 w 3276600"/>
              <a:gd name="connsiteY2" fmla="*/ 3276600 h 3276600"/>
              <a:gd name="connsiteX3" fmla="*/ 0 w 3276600"/>
              <a:gd name="connsiteY3" fmla="*/ 1638300 h 3276600"/>
              <a:gd name="connsiteX4" fmla="*/ 1638300 w 3276600"/>
              <a:gd name="connsiteY4" fmla="*/ 0 h 327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76600" h="3276600">
                <a:moveTo>
                  <a:pt x="1638300" y="0"/>
                </a:moveTo>
                <a:cubicBezTo>
                  <a:pt x="2543108" y="0"/>
                  <a:pt x="3276600" y="733492"/>
                  <a:pt x="3276600" y="1638300"/>
                </a:cubicBezTo>
                <a:cubicBezTo>
                  <a:pt x="3276600" y="2543108"/>
                  <a:pt x="2543108" y="3276600"/>
                  <a:pt x="1638300" y="3276600"/>
                </a:cubicBezTo>
                <a:cubicBezTo>
                  <a:pt x="733492" y="3276600"/>
                  <a:pt x="0" y="2543108"/>
                  <a:pt x="0" y="1638300"/>
                </a:cubicBezTo>
                <a:cubicBezTo>
                  <a:pt x="0" y="733492"/>
                  <a:pt x="733492" y="0"/>
                  <a:pt x="1638300" y="0"/>
                </a:cubicBezTo>
                <a:close/>
              </a:path>
            </a:pathLst>
          </a:cu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9221984" y="923134"/>
            <a:ext cx="1763928" cy="3717836"/>
          </a:xfrm>
          <a:custGeom>
            <a:avLst/>
            <a:gdLst>
              <a:gd name="connsiteX0" fmla="*/ 1032589 w 1798315"/>
              <a:gd name="connsiteY0" fmla="*/ 0 h 3790314"/>
              <a:gd name="connsiteX1" fmla="*/ 1770270 w 1798315"/>
              <a:gd name="connsiteY1" fmla="*/ 148931 h 3790314"/>
              <a:gd name="connsiteX2" fmla="*/ 1798315 w 1798315"/>
              <a:gd name="connsiteY2" fmla="*/ 162441 h 3790314"/>
              <a:gd name="connsiteX3" fmla="*/ 1798315 w 1798315"/>
              <a:gd name="connsiteY3" fmla="*/ 3627873 h 3790314"/>
              <a:gd name="connsiteX4" fmla="*/ 1770270 w 1798315"/>
              <a:gd name="connsiteY4" fmla="*/ 3641383 h 3790314"/>
              <a:gd name="connsiteX5" fmla="*/ 1032589 w 1798315"/>
              <a:gd name="connsiteY5" fmla="*/ 3790314 h 3790314"/>
              <a:gd name="connsiteX6" fmla="*/ 129245 w 1798315"/>
              <a:gd name="connsiteY6" fmla="*/ 3561579 h 3790314"/>
              <a:gd name="connsiteX7" fmla="*/ 11429 w 1798315"/>
              <a:gd name="connsiteY7" fmla="*/ 3490005 h 3790314"/>
              <a:gd name="connsiteX8" fmla="*/ 11429 w 1798315"/>
              <a:gd name="connsiteY8" fmla="*/ 1413636 h 3790314"/>
              <a:gd name="connsiteX9" fmla="*/ 0 w 1798315"/>
              <a:gd name="connsiteY9" fmla="*/ 1408130 h 3790314"/>
              <a:gd name="connsiteX10" fmla="*/ 0 w 1798315"/>
              <a:gd name="connsiteY10" fmla="*/ 307254 h 3790314"/>
              <a:gd name="connsiteX11" fmla="*/ 129245 w 1798315"/>
              <a:gd name="connsiteY11" fmla="*/ 228735 h 3790314"/>
              <a:gd name="connsiteX12" fmla="*/ 1032589 w 1798315"/>
              <a:gd name="connsiteY12" fmla="*/ 0 h 3790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98315" h="3790314">
                <a:moveTo>
                  <a:pt x="1032589" y="0"/>
                </a:moveTo>
                <a:cubicBezTo>
                  <a:pt x="1294256" y="0"/>
                  <a:pt x="1543536" y="53030"/>
                  <a:pt x="1770270" y="148931"/>
                </a:cubicBezTo>
                <a:lnTo>
                  <a:pt x="1798315" y="162441"/>
                </a:lnTo>
                <a:lnTo>
                  <a:pt x="1798315" y="3627873"/>
                </a:lnTo>
                <a:lnTo>
                  <a:pt x="1770270" y="3641383"/>
                </a:lnTo>
                <a:cubicBezTo>
                  <a:pt x="1543536" y="3737284"/>
                  <a:pt x="1294256" y="3790314"/>
                  <a:pt x="1032589" y="3790314"/>
                </a:cubicBezTo>
                <a:cubicBezTo>
                  <a:pt x="705506" y="3790314"/>
                  <a:pt x="397776" y="3707454"/>
                  <a:pt x="129245" y="3561579"/>
                </a:cubicBezTo>
                <a:lnTo>
                  <a:pt x="11429" y="3490005"/>
                </a:lnTo>
                <a:lnTo>
                  <a:pt x="11429" y="1413636"/>
                </a:lnTo>
                <a:lnTo>
                  <a:pt x="0" y="1408130"/>
                </a:lnTo>
                <a:lnTo>
                  <a:pt x="0" y="307254"/>
                </a:lnTo>
                <a:lnTo>
                  <a:pt x="129245" y="228735"/>
                </a:lnTo>
                <a:cubicBezTo>
                  <a:pt x="397776" y="82861"/>
                  <a:pt x="705506" y="0"/>
                  <a:pt x="1032589" y="0"/>
                </a:cubicBezTo>
                <a:close/>
              </a:path>
            </a:pathLst>
          </a:custGeom>
          <a:ln w="38100">
            <a:solidFill>
              <a:srgbClr val="3E534E"/>
            </a:solidFill>
          </a:ln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6319256" y="1000125"/>
            <a:ext cx="1104313" cy="3086660"/>
          </a:xfrm>
          <a:custGeom>
            <a:avLst/>
            <a:gdLst>
              <a:gd name="connsiteX0" fmla="*/ 1104313 w 1104313"/>
              <a:gd name="connsiteY0" fmla="*/ 0 h 3086660"/>
              <a:gd name="connsiteX1" fmla="*/ 1104313 w 1104313"/>
              <a:gd name="connsiteY1" fmla="*/ 1395093 h 3086660"/>
              <a:gd name="connsiteX2" fmla="*/ 1081455 w 1104313"/>
              <a:gd name="connsiteY2" fmla="*/ 1408980 h 3086660"/>
              <a:gd name="connsiteX3" fmla="*/ 1081455 w 1104313"/>
              <a:gd name="connsiteY3" fmla="*/ 3086660 h 3086660"/>
              <a:gd name="connsiteX4" fmla="*/ 1000600 w 1104313"/>
              <a:gd name="connsiteY4" fmla="*/ 3057067 h 3086660"/>
              <a:gd name="connsiteX5" fmla="*/ 0 w 1104313"/>
              <a:gd name="connsiteY5" fmla="*/ 1547513 h 3086660"/>
              <a:gd name="connsiteX6" fmla="*/ 1000600 w 1104313"/>
              <a:gd name="connsiteY6" fmla="*/ 37959 h 3086660"/>
              <a:gd name="connsiteX7" fmla="*/ 1104313 w 1104313"/>
              <a:gd name="connsiteY7" fmla="*/ 0 h 3086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04313" h="3086660">
                <a:moveTo>
                  <a:pt x="1104313" y="0"/>
                </a:moveTo>
                <a:lnTo>
                  <a:pt x="1104313" y="1395093"/>
                </a:lnTo>
                <a:lnTo>
                  <a:pt x="1081455" y="1408980"/>
                </a:lnTo>
                <a:lnTo>
                  <a:pt x="1081455" y="3086660"/>
                </a:lnTo>
                <a:lnTo>
                  <a:pt x="1000600" y="3057067"/>
                </a:lnTo>
                <a:cubicBezTo>
                  <a:pt x="412589" y="2808360"/>
                  <a:pt x="0" y="2226119"/>
                  <a:pt x="0" y="1547513"/>
                </a:cubicBezTo>
                <a:cubicBezTo>
                  <a:pt x="0" y="868907"/>
                  <a:pt x="412589" y="286666"/>
                  <a:pt x="1000600" y="37959"/>
                </a:cubicBezTo>
                <a:lnTo>
                  <a:pt x="1104313" y="0"/>
                </a:lnTo>
                <a:close/>
              </a:path>
            </a:pathLst>
          </a:custGeom>
          <a:ln w="38100">
            <a:solidFill>
              <a:srgbClr val="3E534E"/>
            </a:solidFill>
          </a:ln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7459841" y="2125414"/>
            <a:ext cx="1733254" cy="3653184"/>
          </a:xfrm>
          <a:custGeom>
            <a:avLst/>
            <a:gdLst>
              <a:gd name="connsiteX0" fmla="*/ 1032589 w 1798315"/>
              <a:gd name="connsiteY0" fmla="*/ 0 h 3790314"/>
              <a:gd name="connsiteX1" fmla="*/ 1770270 w 1798315"/>
              <a:gd name="connsiteY1" fmla="*/ 148931 h 3790314"/>
              <a:gd name="connsiteX2" fmla="*/ 1786886 w 1798315"/>
              <a:gd name="connsiteY2" fmla="*/ 156935 h 3790314"/>
              <a:gd name="connsiteX3" fmla="*/ 1786886 w 1798315"/>
              <a:gd name="connsiteY3" fmla="*/ 2231866 h 3790314"/>
              <a:gd name="connsiteX4" fmla="*/ 1798315 w 1798315"/>
              <a:gd name="connsiteY4" fmla="*/ 2238810 h 3790314"/>
              <a:gd name="connsiteX5" fmla="*/ 1798315 w 1798315"/>
              <a:gd name="connsiteY5" fmla="*/ 3627873 h 3790314"/>
              <a:gd name="connsiteX6" fmla="*/ 1770270 w 1798315"/>
              <a:gd name="connsiteY6" fmla="*/ 3641383 h 3790314"/>
              <a:gd name="connsiteX7" fmla="*/ 1032589 w 1798315"/>
              <a:gd name="connsiteY7" fmla="*/ 3790314 h 3790314"/>
              <a:gd name="connsiteX8" fmla="*/ 129245 w 1798315"/>
              <a:gd name="connsiteY8" fmla="*/ 3561579 h 3790314"/>
              <a:gd name="connsiteX9" fmla="*/ 0 w 1798315"/>
              <a:gd name="connsiteY9" fmla="*/ 3483061 h 3790314"/>
              <a:gd name="connsiteX10" fmla="*/ 0 w 1798315"/>
              <a:gd name="connsiteY10" fmla="*/ 1984934 h 3790314"/>
              <a:gd name="connsiteX11" fmla="*/ 22858 w 1798315"/>
              <a:gd name="connsiteY11" fmla="*/ 1993300 h 3790314"/>
              <a:gd name="connsiteX12" fmla="*/ 22858 w 1798315"/>
              <a:gd name="connsiteY12" fmla="*/ 293367 h 3790314"/>
              <a:gd name="connsiteX13" fmla="*/ 129245 w 1798315"/>
              <a:gd name="connsiteY13" fmla="*/ 228735 h 3790314"/>
              <a:gd name="connsiteX14" fmla="*/ 1032589 w 1798315"/>
              <a:gd name="connsiteY14" fmla="*/ 0 h 3790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98315" h="3790314">
                <a:moveTo>
                  <a:pt x="1032589" y="0"/>
                </a:moveTo>
                <a:cubicBezTo>
                  <a:pt x="1294256" y="0"/>
                  <a:pt x="1543536" y="53031"/>
                  <a:pt x="1770270" y="148931"/>
                </a:cubicBezTo>
                <a:lnTo>
                  <a:pt x="1786886" y="156935"/>
                </a:lnTo>
                <a:lnTo>
                  <a:pt x="1786886" y="2231866"/>
                </a:lnTo>
                <a:lnTo>
                  <a:pt x="1798315" y="2238810"/>
                </a:lnTo>
                <a:lnTo>
                  <a:pt x="1798315" y="3627873"/>
                </a:lnTo>
                <a:lnTo>
                  <a:pt x="1770270" y="3641383"/>
                </a:lnTo>
                <a:cubicBezTo>
                  <a:pt x="1543536" y="3737284"/>
                  <a:pt x="1294256" y="3790314"/>
                  <a:pt x="1032589" y="3790314"/>
                </a:cubicBezTo>
                <a:cubicBezTo>
                  <a:pt x="705506" y="3790314"/>
                  <a:pt x="397776" y="3707454"/>
                  <a:pt x="129245" y="3561579"/>
                </a:cubicBezTo>
                <a:lnTo>
                  <a:pt x="0" y="3483061"/>
                </a:lnTo>
                <a:lnTo>
                  <a:pt x="0" y="1984934"/>
                </a:lnTo>
                <a:lnTo>
                  <a:pt x="22858" y="1993300"/>
                </a:lnTo>
                <a:lnTo>
                  <a:pt x="22858" y="293367"/>
                </a:lnTo>
                <a:lnTo>
                  <a:pt x="129245" y="228735"/>
                </a:lnTo>
                <a:cubicBezTo>
                  <a:pt x="397776" y="82861"/>
                  <a:pt x="705506" y="0"/>
                  <a:pt x="1032589" y="0"/>
                </a:cubicBezTo>
                <a:close/>
              </a:path>
            </a:pathLst>
          </a:custGeom>
          <a:ln w="38100">
            <a:solidFill>
              <a:srgbClr val="3E534E"/>
            </a:solidFill>
          </a:ln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9187597" y="2258787"/>
            <a:ext cx="11429" cy="2081875"/>
          </a:xfrm>
          <a:custGeom>
            <a:avLst/>
            <a:gdLst>
              <a:gd name="connsiteX0" fmla="*/ 0 w 11429"/>
              <a:gd name="connsiteY0" fmla="*/ 0 h 2081875"/>
              <a:gd name="connsiteX1" fmla="*/ 11429 w 11429"/>
              <a:gd name="connsiteY1" fmla="*/ 5506 h 2081875"/>
              <a:gd name="connsiteX2" fmla="*/ 11429 w 11429"/>
              <a:gd name="connsiteY2" fmla="*/ 2081875 h 2081875"/>
              <a:gd name="connsiteX3" fmla="*/ 0 w 11429"/>
              <a:gd name="connsiteY3" fmla="*/ 2074931 h 2081875"/>
              <a:gd name="connsiteX4" fmla="*/ 0 w 11429"/>
              <a:gd name="connsiteY4" fmla="*/ 0 h 2081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29" h="2081875">
                <a:moveTo>
                  <a:pt x="0" y="0"/>
                </a:moveTo>
                <a:lnTo>
                  <a:pt x="11429" y="5506"/>
                </a:lnTo>
                <a:lnTo>
                  <a:pt x="11429" y="2081875"/>
                </a:lnTo>
                <a:lnTo>
                  <a:pt x="0" y="207493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7400710" y="2395219"/>
            <a:ext cx="22858" cy="1699933"/>
          </a:xfrm>
          <a:custGeom>
            <a:avLst/>
            <a:gdLst>
              <a:gd name="connsiteX0" fmla="*/ 22858 w 22858"/>
              <a:gd name="connsiteY0" fmla="*/ 0 h 1699933"/>
              <a:gd name="connsiteX1" fmla="*/ 22858 w 22858"/>
              <a:gd name="connsiteY1" fmla="*/ 1699933 h 1699933"/>
              <a:gd name="connsiteX2" fmla="*/ 0 w 22858"/>
              <a:gd name="connsiteY2" fmla="*/ 1691567 h 1699933"/>
              <a:gd name="connsiteX3" fmla="*/ 0 w 22858"/>
              <a:gd name="connsiteY3" fmla="*/ 13887 h 1699933"/>
              <a:gd name="connsiteX4" fmla="*/ 22858 w 22858"/>
              <a:gd name="connsiteY4" fmla="*/ 0 h 1699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58" h="1699933">
                <a:moveTo>
                  <a:pt x="22858" y="0"/>
                </a:moveTo>
                <a:lnTo>
                  <a:pt x="22858" y="1699933"/>
                </a:lnTo>
                <a:lnTo>
                  <a:pt x="0" y="1691567"/>
                </a:lnTo>
                <a:lnTo>
                  <a:pt x="0" y="13887"/>
                </a:lnTo>
                <a:lnTo>
                  <a:pt x="22858" y="0"/>
                </a:lnTo>
                <a:close/>
              </a:path>
            </a:pathLst>
          </a:custGeom>
        </p:spPr>
      </p:pic>
      <p:cxnSp>
        <p:nvCxnSpPr>
          <p:cNvPr id="49" name="直接连接符 48"/>
          <p:cNvCxnSpPr/>
          <p:nvPr/>
        </p:nvCxnSpPr>
        <p:spPr>
          <a:xfrm>
            <a:off x="2244050" y="3717986"/>
            <a:ext cx="3350236" cy="0"/>
          </a:xfrm>
          <a:prstGeom prst="line">
            <a:avLst/>
          </a:prstGeom>
          <a:ln w="12700">
            <a:solidFill>
              <a:srgbClr val="3E5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ïŝľîdé"/>
          <p:cNvSpPr txBox="1"/>
          <p:nvPr/>
        </p:nvSpPr>
        <p:spPr>
          <a:xfrm>
            <a:off x="2167142" y="3913430"/>
            <a:ext cx="3546364" cy="1195083"/>
          </a:xfrm>
          <a:prstGeom prst="rect">
            <a:avLst/>
          </a:prstGeom>
          <a:noFill/>
        </p:spPr>
        <p:txBody>
          <a:bodyPr wrap="square" lIns="91440" tIns="45720" rIns="91440" bIns="45720" anchor="ctr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1200" dirty="0">
                <a:cs typeface="+mn-ea"/>
                <a:sym typeface="+mn-lt"/>
              </a:rPr>
              <a:t>Theme color makes PPT more convenient to </a:t>
            </a:r>
            <a:r>
              <a:rPr lang="en-US" altLang="zh-CN" sz="1200" dirty="0" err="1">
                <a:cs typeface="+mn-ea"/>
                <a:sym typeface="+mn-lt"/>
              </a:rPr>
              <a:t>change.Adjust</a:t>
            </a:r>
            <a:r>
              <a:rPr lang="en-US" altLang="zh-CN" sz="1200" dirty="0">
                <a:cs typeface="+mn-ea"/>
                <a:sym typeface="+mn-lt"/>
              </a:rPr>
              <a:t> the spacing to adapt to Chinese typesetting, use the reference line in PPT.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126941" y="1817005"/>
            <a:ext cx="3276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01</a:t>
            </a:r>
            <a:endParaRPr lang="zh-CN" altLang="en-US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244050" y="3062530"/>
            <a:ext cx="2693765" cy="440444"/>
          </a:xfrm>
          <a:prstGeom prst="rect">
            <a:avLst/>
          </a:prstGeom>
          <a:solidFill>
            <a:srgbClr val="CDBF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6" name="TextBox 507"/>
          <p:cNvSpPr txBox="1"/>
          <p:nvPr/>
        </p:nvSpPr>
        <p:spPr>
          <a:xfrm>
            <a:off x="2352441" y="3050442"/>
            <a:ext cx="2476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Power point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1294758" y="2111495"/>
            <a:ext cx="430887" cy="31329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FASHION</a:t>
            </a:r>
            <a:endParaRPr lang="zh-CN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 animBg="1"/>
      <p:bldP spid="5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1277816" y="-4314092"/>
            <a:ext cx="14747631" cy="5509846"/>
          </a:xfrm>
          <a:prstGeom prst="ellipse">
            <a:avLst/>
          </a:prstGeom>
          <a:noFill/>
          <a:ln>
            <a:solidFill>
              <a:srgbClr val="CDBF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TextBox 507"/>
          <p:cNvSpPr txBox="1"/>
          <p:nvPr/>
        </p:nvSpPr>
        <p:spPr>
          <a:xfrm>
            <a:off x="4857508" y="490122"/>
            <a:ext cx="2476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Power point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" name="îslîďé"/>
          <p:cNvSpPr/>
          <p:nvPr/>
        </p:nvSpPr>
        <p:spPr>
          <a:xfrm>
            <a:off x="5693650" y="2052918"/>
            <a:ext cx="792000" cy="5400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iślîďé"/>
          <p:cNvSpPr/>
          <p:nvPr/>
        </p:nvSpPr>
        <p:spPr>
          <a:xfrm>
            <a:off x="941387" y="2922690"/>
            <a:ext cx="3321983" cy="2623670"/>
          </a:xfrm>
          <a:prstGeom prst="rect">
            <a:avLst/>
          </a:prstGeom>
          <a:solidFill>
            <a:srgbClr val="3E534E"/>
          </a:solid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ïŝ1ïďe"/>
          <p:cNvSpPr/>
          <p:nvPr/>
        </p:nvSpPr>
        <p:spPr bwMode="auto">
          <a:xfrm>
            <a:off x="1500022" y="5666833"/>
            <a:ext cx="2204712" cy="467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/>
          </a:bodyPr>
          <a:lstStyle/>
          <a:p>
            <a:pPr algn="ctr"/>
            <a:r>
              <a:rPr lang="en-US" altLang="zh-CN" sz="1400" dirty="0">
                <a:cs typeface="+mn-ea"/>
                <a:sym typeface="+mn-lt"/>
              </a:rPr>
              <a:t>Supporting text here.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19" name="îṡľiḓê"/>
          <p:cNvSpPr/>
          <p:nvPr/>
        </p:nvSpPr>
        <p:spPr>
          <a:xfrm>
            <a:off x="2291226" y="3222295"/>
            <a:ext cx="622304" cy="592668"/>
          </a:xfrm>
          <a:custGeom>
            <a:avLst/>
            <a:gdLst>
              <a:gd name="connsiteX0" fmla="*/ 168121 w 609643"/>
              <a:gd name="connsiteY0" fmla="*/ 328124 h 580612"/>
              <a:gd name="connsiteX1" fmla="*/ 161669 w 609643"/>
              <a:gd name="connsiteY1" fmla="*/ 334470 h 580612"/>
              <a:gd name="connsiteX2" fmla="*/ 161669 w 609643"/>
              <a:gd name="connsiteY2" fmla="*/ 346575 h 580612"/>
              <a:gd name="connsiteX3" fmla="*/ 160301 w 609643"/>
              <a:gd name="connsiteY3" fmla="*/ 347942 h 580612"/>
              <a:gd name="connsiteX4" fmla="*/ 132343 w 609643"/>
              <a:gd name="connsiteY4" fmla="*/ 380450 h 580612"/>
              <a:gd name="connsiteX5" fmla="*/ 166361 w 609643"/>
              <a:gd name="connsiteY5" fmla="*/ 415887 h 580612"/>
              <a:gd name="connsiteX6" fmla="*/ 186303 w 609643"/>
              <a:gd name="connsiteY6" fmla="*/ 435313 h 580612"/>
              <a:gd name="connsiteX7" fmla="*/ 166459 w 609643"/>
              <a:gd name="connsiteY7" fmla="*/ 450543 h 580612"/>
              <a:gd name="connsiteX8" fmla="*/ 142803 w 609643"/>
              <a:gd name="connsiteY8" fmla="*/ 444197 h 580612"/>
              <a:gd name="connsiteX9" fmla="*/ 140066 w 609643"/>
              <a:gd name="connsiteY9" fmla="*/ 443514 h 580612"/>
              <a:gd name="connsiteX10" fmla="*/ 134298 w 609643"/>
              <a:gd name="connsiteY10" fmla="*/ 447516 h 580612"/>
              <a:gd name="connsiteX11" fmla="*/ 131366 w 609643"/>
              <a:gd name="connsiteY11" fmla="*/ 455521 h 580612"/>
              <a:gd name="connsiteX12" fmla="*/ 134005 w 609643"/>
              <a:gd name="connsiteY12" fmla="*/ 462062 h 580612"/>
              <a:gd name="connsiteX13" fmla="*/ 159127 w 609643"/>
              <a:gd name="connsiteY13" fmla="*/ 468993 h 580612"/>
              <a:gd name="connsiteX14" fmla="*/ 160301 w 609643"/>
              <a:gd name="connsiteY14" fmla="*/ 470262 h 580612"/>
              <a:gd name="connsiteX15" fmla="*/ 160301 w 609643"/>
              <a:gd name="connsiteY15" fmla="*/ 482367 h 580612"/>
              <a:gd name="connsiteX16" fmla="*/ 166752 w 609643"/>
              <a:gd name="connsiteY16" fmla="*/ 488615 h 580612"/>
              <a:gd name="connsiteX17" fmla="*/ 172520 w 609643"/>
              <a:gd name="connsiteY17" fmla="*/ 488615 h 580612"/>
              <a:gd name="connsiteX18" fmla="*/ 178971 w 609643"/>
              <a:gd name="connsiteY18" fmla="*/ 482367 h 580612"/>
              <a:gd name="connsiteX19" fmla="*/ 178971 w 609643"/>
              <a:gd name="connsiteY19" fmla="*/ 469677 h 580612"/>
              <a:gd name="connsiteX20" fmla="*/ 180046 w 609643"/>
              <a:gd name="connsiteY20" fmla="*/ 468310 h 580612"/>
              <a:gd name="connsiteX21" fmla="*/ 209665 w 609643"/>
              <a:gd name="connsiteY21" fmla="*/ 434044 h 580612"/>
              <a:gd name="connsiteX22" fmla="*/ 177505 w 609643"/>
              <a:gd name="connsiteY22" fmla="*/ 396753 h 580612"/>
              <a:gd name="connsiteX23" fmla="*/ 155511 w 609643"/>
              <a:gd name="connsiteY23" fmla="*/ 378204 h 580612"/>
              <a:gd name="connsiteX24" fmla="*/ 172813 w 609643"/>
              <a:gd name="connsiteY24" fmla="*/ 365221 h 580612"/>
              <a:gd name="connsiteX25" fmla="*/ 192852 w 609643"/>
              <a:gd name="connsiteY25" fmla="*/ 369809 h 580612"/>
              <a:gd name="connsiteX26" fmla="*/ 195882 w 609643"/>
              <a:gd name="connsiteY26" fmla="*/ 370492 h 580612"/>
              <a:gd name="connsiteX27" fmla="*/ 201454 w 609643"/>
              <a:gd name="connsiteY27" fmla="*/ 366685 h 580612"/>
              <a:gd name="connsiteX28" fmla="*/ 204582 w 609643"/>
              <a:gd name="connsiteY28" fmla="*/ 358778 h 580612"/>
              <a:gd name="connsiteX29" fmla="*/ 201845 w 609643"/>
              <a:gd name="connsiteY29" fmla="*/ 352432 h 580612"/>
              <a:gd name="connsiteX30" fmla="*/ 181122 w 609643"/>
              <a:gd name="connsiteY30" fmla="*/ 347063 h 580612"/>
              <a:gd name="connsiteX31" fmla="*/ 180144 w 609643"/>
              <a:gd name="connsiteY31" fmla="*/ 345891 h 580612"/>
              <a:gd name="connsiteX32" fmla="*/ 180144 w 609643"/>
              <a:gd name="connsiteY32" fmla="*/ 334470 h 580612"/>
              <a:gd name="connsiteX33" fmla="*/ 173693 w 609643"/>
              <a:gd name="connsiteY33" fmla="*/ 328124 h 580612"/>
              <a:gd name="connsiteX34" fmla="*/ 170369 w 609643"/>
              <a:gd name="connsiteY34" fmla="*/ 227573 h 580612"/>
              <a:gd name="connsiteX35" fmla="*/ 191092 w 609643"/>
              <a:gd name="connsiteY35" fmla="*/ 234602 h 580612"/>
              <a:gd name="connsiteX36" fmla="*/ 237720 w 609643"/>
              <a:gd name="connsiteY36" fmla="*/ 272870 h 580612"/>
              <a:gd name="connsiteX37" fmla="*/ 237720 w 609643"/>
              <a:gd name="connsiteY37" fmla="*/ 244071 h 580612"/>
              <a:gd name="connsiteX38" fmla="*/ 243390 w 609643"/>
              <a:gd name="connsiteY38" fmla="*/ 238312 h 580612"/>
              <a:gd name="connsiteX39" fmla="*/ 289725 w 609643"/>
              <a:gd name="connsiteY39" fmla="*/ 238312 h 580612"/>
              <a:gd name="connsiteX40" fmla="*/ 295492 w 609643"/>
              <a:gd name="connsiteY40" fmla="*/ 244071 h 580612"/>
              <a:gd name="connsiteX41" fmla="*/ 295492 w 609643"/>
              <a:gd name="connsiteY41" fmla="*/ 320314 h 580612"/>
              <a:gd name="connsiteX42" fmla="*/ 333322 w 609643"/>
              <a:gd name="connsiteY42" fmla="*/ 351358 h 580612"/>
              <a:gd name="connsiteX43" fmla="*/ 340360 w 609643"/>
              <a:gd name="connsiteY43" fmla="*/ 365709 h 580612"/>
              <a:gd name="connsiteX44" fmla="*/ 327261 w 609643"/>
              <a:gd name="connsiteY44" fmla="*/ 374788 h 580612"/>
              <a:gd name="connsiteX45" fmla="*/ 304290 w 609643"/>
              <a:gd name="connsiteY45" fmla="*/ 378985 h 580612"/>
              <a:gd name="connsiteX46" fmla="*/ 304290 w 609643"/>
              <a:gd name="connsiteY46" fmla="*/ 556658 h 580612"/>
              <a:gd name="connsiteX47" fmla="*/ 291680 w 609643"/>
              <a:gd name="connsiteY47" fmla="*/ 569251 h 580612"/>
              <a:gd name="connsiteX48" fmla="*/ 49058 w 609643"/>
              <a:gd name="connsiteY48" fmla="*/ 569251 h 580612"/>
              <a:gd name="connsiteX49" fmla="*/ 36448 w 609643"/>
              <a:gd name="connsiteY49" fmla="*/ 556658 h 580612"/>
              <a:gd name="connsiteX50" fmla="*/ 36448 w 609643"/>
              <a:gd name="connsiteY50" fmla="*/ 378985 h 580612"/>
              <a:gd name="connsiteX51" fmla="*/ 13477 w 609643"/>
              <a:gd name="connsiteY51" fmla="*/ 374788 h 580612"/>
              <a:gd name="connsiteX52" fmla="*/ 280 w 609643"/>
              <a:gd name="connsiteY52" fmla="*/ 365709 h 580612"/>
              <a:gd name="connsiteX53" fmla="*/ 7318 w 609643"/>
              <a:gd name="connsiteY53" fmla="*/ 351358 h 580612"/>
              <a:gd name="connsiteX54" fmla="*/ 149548 w 609643"/>
              <a:gd name="connsiteY54" fmla="*/ 234602 h 580612"/>
              <a:gd name="connsiteX55" fmla="*/ 170369 w 609643"/>
              <a:gd name="connsiteY55" fmla="*/ 227573 h 580612"/>
              <a:gd name="connsiteX56" fmla="*/ 518056 w 609643"/>
              <a:gd name="connsiteY56" fmla="*/ 159266 h 580612"/>
              <a:gd name="connsiteX57" fmla="*/ 541035 w 609643"/>
              <a:gd name="connsiteY57" fmla="*/ 172836 h 580612"/>
              <a:gd name="connsiteX58" fmla="*/ 606058 w 609643"/>
              <a:gd name="connsiteY58" fmla="*/ 286373 h 580612"/>
              <a:gd name="connsiteX59" fmla="*/ 608698 w 609643"/>
              <a:gd name="connsiteY59" fmla="*/ 306874 h 580612"/>
              <a:gd name="connsiteX60" fmla="*/ 595987 w 609643"/>
              <a:gd name="connsiteY60" fmla="*/ 323177 h 580612"/>
              <a:gd name="connsiteX61" fmla="*/ 585622 w 609643"/>
              <a:gd name="connsiteY61" fmla="*/ 326594 h 580612"/>
              <a:gd name="connsiteX62" fmla="*/ 582689 w 609643"/>
              <a:gd name="connsiteY62" fmla="*/ 326692 h 580612"/>
              <a:gd name="connsiteX63" fmla="*/ 565968 w 609643"/>
              <a:gd name="connsiteY63" fmla="*/ 321030 h 580612"/>
              <a:gd name="connsiteX64" fmla="*/ 580342 w 609643"/>
              <a:gd name="connsiteY64" fmla="*/ 405279 h 580612"/>
              <a:gd name="connsiteX65" fmla="*/ 576626 w 609643"/>
              <a:gd name="connsiteY65" fmla="*/ 420020 h 580612"/>
              <a:gd name="connsiteX66" fmla="*/ 562742 w 609643"/>
              <a:gd name="connsiteY66" fmla="*/ 426171 h 580612"/>
              <a:gd name="connsiteX67" fmla="*/ 534092 w 609643"/>
              <a:gd name="connsiteY67" fmla="*/ 426171 h 580612"/>
              <a:gd name="connsiteX68" fmla="*/ 534092 w 609643"/>
              <a:gd name="connsiteY68" fmla="*/ 552594 h 580612"/>
              <a:gd name="connsiteX69" fmla="*/ 506029 w 609643"/>
              <a:gd name="connsiteY69" fmla="*/ 580612 h 580612"/>
              <a:gd name="connsiteX70" fmla="*/ 477869 w 609643"/>
              <a:gd name="connsiteY70" fmla="*/ 552594 h 580612"/>
              <a:gd name="connsiteX71" fmla="*/ 477869 w 609643"/>
              <a:gd name="connsiteY71" fmla="*/ 426171 h 580612"/>
              <a:gd name="connsiteX72" fmla="*/ 453326 w 609643"/>
              <a:gd name="connsiteY72" fmla="*/ 426171 h 580612"/>
              <a:gd name="connsiteX73" fmla="*/ 453326 w 609643"/>
              <a:gd name="connsiteY73" fmla="*/ 552594 h 580612"/>
              <a:gd name="connsiteX74" fmla="*/ 425263 w 609643"/>
              <a:gd name="connsiteY74" fmla="*/ 580612 h 580612"/>
              <a:gd name="connsiteX75" fmla="*/ 397103 w 609643"/>
              <a:gd name="connsiteY75" fmla="*/ 552594 h 580612"/>
              <a:gd name="connsiteX76" fmla="*/ 397103 w 609643"/>
              <a:gd name="connsiteY76" fmla="*/ 426171 h 580612"/>
              <a:gd name="connsiteX77" fmla="*/ 370702 w 609643"/>
              <a:gd name="connsiteY77" fmla="*/ 426171 h 580612"/>
              <a:gd name="connsiteX78" fmla="*/ 356719 w 609643"/>
              <a:gd name="connsiteY78" fmla="*/ 420020 h 580612"/>
              <a:gd name="connsiteX79" fmla="*/ 353102 w 609643"/>
              <a:gd name="connsiteY79" fmla="*/ 405279 h 580612"/>
              <a:gd name="connsiteX80" fmla="*/ 367769 w 609643"/>
              <a:gd name="connsiteY80" fmla="*/ 321615 h 580612"/>
              <a:gd name="connsiteX81" fmla="*/ 352026 w 609643"/>
              <a:gd name="connsiteY81" fmla="*/ 326692 h 580612"/>
              <a:gd name="connsiteX82" fmla="*/ 348995 w 609643"/>
              <a:gd name="connsiteY82" fmla="*/ 326594 h 580612"/>
              <a:gd name="connsiteX83" fmla="*/ 338630 w 609643"/>
              <a:gd name="connsiteY83" fmla="*/ 323177 h 580612"/>
              <a:gd name="connsiteX84" fmla="*/ 326017 w 609643"/>
              <a:gd name="connsiteY84" fmla="*/ 306874 h 580612"/>
              <a:gd name="connsiteX85" fmla="*/ 328559 w 609643"/>
              <a:gd name="connsiteY85" fmla="*/ 286373 h 580612"/>
              <a:gd name="connsiteX86" fmla="*/ 393680 w 609643"/>
              <a:gd name="connsiteY86" fmla="*/ 172836 h 580612"/>
              <a:gd name="connsiteX87" fmla="*/ 415094 w 609643"/>
              <a:gd name="connsiteY87" fmla="*/ 159364 h 580612"/>
              <a:gd name="connsiteX88" fmla="*/ 518056 w 609643"/>
              <a:gd name="connsiteY88" fmla="*/ 159266 h 580612"/>
              <a:gd name="connsiteX89" fmla="*/ 462898 w 609643"/>
              <a:gd name="connsiteY89" fmla="*/ 0 h 580612"/>
              <a:gd name="connsiteX90" fmla="*/ 536745 w 609643"/>
              <a:gd name="connsiteY90" fmla="*/ 73706 h 580612"/>
              <a:gd name="connsiteX91" fmla="*/ 462898 w 609643"/>
              <a:gd name="connsiteY91" fmla="*/ 147412 h 580612"/>
              <a:gd name="connsiteX92" fmla="*/ 389051 w 609643"/>
              <a:gd name="connsiteY92" fmla="*/ 73706 h 580612"/>
              <a:gd name="connsiteX93" fmla="*/ 462898 w 609643"/>
              <a:gd name="connsiteY93" fmla="*/ 0 h 580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609643" h="580612">
                <a:moveTo>
                  <a:pt x="168121" y="328124"/>
                </a:moveTo>
                <a:cubicBezTo>
                  <a:pt x="164504" y="328124"/>
                  <a:pt x="161669" y="330955"/>
                  <a:pt x="161669" y="334470"/>
                </a:cubicBezTo>
                <a:lnTo>
                  <a:pt x="161669" y="346575"/>
                </a:lnTo>
                <a:cubicBezTo>
                  <a:pt x="161669" y="347453"/>
                  <a:pt x="160692" y="347844"/>
                  <a:pt x="160301" y="347942"/>
                </a:cubicBezTo>
                <a:cubicBezTo>
                  <a:pt x="143096" y="352042"/>
                  <a:pt x="132343" y="364635"/>
                  <a:pt x="132343" y="380450"/>
                </a:cubicBezTo>
                <a:cubicBezTo>
                  <a:pt x="132343" y="400267"/>
                  <a:pt x="148668" y="409248"/>
                  <a:pt x="166361" y="415887"/>
                </a:cubicBezTo>
                <a:cubicBezTo>
                  <a:pt x="180535" y="421451"/>
                  <a:pt x="186303" y="427113"/>
                  <a:pt x="186303" y="435313"/>
                </a:cubicBezTo>
                <a:cubicBezTo>
                  <a:pt x="186303" y="444295"/>
                  <a:pt x="178091" y="450543"/>
                  <a:pt x="166459" y="450543"/>
                </a:cubicBezTo>
                <a:cubicBezTo>
                  <a:pt x="156390" y="450543"/>
                  <a:pt x="142901" y="444197"/>
                  <a:pt x="142803" y="444197"/>
                </a:cubicBezTo>
                <a:cubicBezTo>
                  <a:pt x="141923" y="443709"/>
                  <a:pt x="141043" y="443514"/>
                  <a:pt x="140066" y="443514"/>
                </a:cubicBezTo>
                <a:cubicBezTo>
                  <a:pt x="137524" y="443514"/>
                  <a:pt x="135276" y="445076"/>
                  <a:pt x="134298" y="447516"/>
                </a:cubicBezTo>
                <a:lnTo>
                  <a:pt x="131366" y="455521"/>
                </a:lnTo>
                <a:cubicBezTo>
                  <a:pt x="130291" y="458548"/>
                  <a:pt x="131952" y="460988"/>
                  <a:pt x="134005" y="462062"/>
                </a:cubicBezTo>
                <a:cubicBezTo>
                  <a:pt x="142314" y="466357"/>
                  <a:pt x="158345" y="468896"/>
                  <a:pt x="159127" y="468993"/>
                </a:cubicBezTo>
                <a:cubicBezTo>
                  <a:pt x="159323" y="468993"/>
                  <a:pt x="160301" y="469384"/>
                  <a:pt x="160301" y="470262"/>
                </a:cubicBezTo>
                <a:lnTo>
                  <a:pt x="160301" y="482367"/>
                </a:lnTo>
                <a:cubicBezTo>
                  <a:pt x="160301" y="485784"/>
                  <a:pt x="163135" y="488615"/>
                  <a:pt x="166752" y="488615"/>
                </a:cubicBezTo>
                <a:lnTo>
                  <a:pt x="172520" y="488615"/>
                </a:lnTo>
                <a:cubicBezTo>
                  <a:pt x="176039" y="488615"/>
                  <a:pt x="178971" y="485784"/>
                  <a:pt x="178971" y="482367"/>
                </a:cubicBezTo>
                <a:lnTo>
                  <a:pt x="178971" y="469677"/>
                </a:lnTo>
                <a:cubicBezTo>
                  <a:pt x="178971" y="468407"/>
                  <a:pt x="179851" y="468310"/>
                  <a:pt x="180046" y="468310"/>
                </a:cubicBezTo>
                <a:cubicBezTo>
                  <a:pt x="198326" y="464210"/>
                  <a:pt x="209665" y="450835"/>
                  <a:pt x="209665" y="434044"/>
                </a:cubicBezTo>
                <a:cubicBezTo>
                  <a:pt x="209665" y="416765"/>
                  <a:pt x="199988" y="405539"/>
                  <a:pt x="177505" y="396753"/>
                </a:cubicBezTo>
                <a:cubicBezTo>
                  <a:pt x="160398" y="389821"/>
                  <a:pt x="155511" y="385721"/>
                  <a:pt x="155511" y="378204"/>
                </a:cubicBezTo>
                <a:cubicBezTo>
                  <a:pt x="155511" y="372249"/>
                  <a:pt x="160007" y="365221"/>
                  <a:pt x="172813" y="365221"/>
                </a:cubicBezTo>
                <a:cubicBezTo>
                  <a:pt x="184152" y="365221"/>
                  <a:pt x="192852" y="369711"/>
                  <a:pt x="192852" y="369809"/>
                </a:cubicBezTo>
                <a:cubicBezTo>
                  <a:pt x="193830" y="370199"/>
                  <a:pt x="194807" y="370492"/>
                  <a:pt x="195882" y="370492"/>
                </a:cubicBezTo>
                <a:cubicBezTo>
                  <a:pt x="198326" y="370492"/>
                  <a:pt x="200477" y="369028"/>
                  <a:pt x="201454" y="366685"/>
                </a:cubicBezTo>
                <a:lnTo>
                  <a:pt x="204582" y="358778"/>
                </a:lnTo>
                <a:cubicBezTo>
                  <a:pt x="205658" y="355849"/>
                  <a:pt x="203996" y="353311"/>
                  <a:pt x="201845" y="352432"/>
                </a:cubicBezTo>
                <a:cubicBezTo>
                  <a:pt x="194905" y="349406"/>
                  <a:pt x="181317" y="347063"/>
                  <a:pt x="181122" y="347063"/>
                </a:cubicBezTo>
                <a:cubicBezTo>
                  <a:pt x="180926" y="346965"/>
                  <a:pt x="180144" y="346868"/>
                  <a:pt x="180144" y="345891"/>
                </a:cubicBezTo>
                <a:lnTo>
                  <a:pt x="180144" y="334470"/>
                </a:lnTo>
                <a:cubicBezTo>
                  <a:pt x="180144" y="330955"/>
                  <a:pt x="177212" y="328124"/>
                  <a:pt x="173693" y="328124"/>
                </a:cubicBezTo>
                <a:close/>
                <a:moveTo>
                  <a:pt x="170369" y="227573"/>
                </a:moveTo>
                <a:cubicBezTo>
                  <a:pt x="178189" y="227573"/>
                  <a:pt x="185618" y="230014"/>
                  <a:pt x="191092" y="234602"/>
                </a:cubicBezTo>
                <a:lnTo>
                  <a:pt x="237720" y="272870"/>
                </a:lnTo>
                <a:lnTo>
                  <a:pt x="237720" y="244071"/>
                </a:lnTo>
                <a:cubicBezTo>
                  <a:pt x="237720" y="240948"/>
                  <a:pt x="240262" y="238312"/>
                  <a:pt x="243390" y="238312"/>
                </a:cubicBezTo>
                <a:lnTo>
                  <a:pt x="289725" y="238312"/>
                </a:lnTo>
                <a:cubicBezTo>
                  <a:pt x="292950" y="238312"/>
                  <a:pt x="295492" y="240948"/>
                  <a:pt x="295492" y="244071"/>
                </a:cubicBezTo>
                <a:lnTo>
                  <a:pt x="295492" y="320314"/>
                </a:lnTo>
                <a:lnTo>
                  <a:pt x="333322" y="351358"/>
                </a:lnTo>
                <a:cubicBezTo>
                  <a:pt x="339089" y="356044"/>
                  <a:pt x="341631" y="361121"/>
                  <a:pt x="340360" y="365709"/>
                </a:cubicBezTo>
                <a:cubicBezTo>
                  <a:pt x="339187" y="370297"/>
                  <a:pt x="334495" y="373519"/>
                  <a:pt x="327261" y="374788"/>
                </a:cubicBezTo>
                <a:lnTo>
                  <a:pt x="304290" y="378985"/>
                </a:lnTo>
                <a:lnTo>
                  <a:pt x="304290" y="556658"/>
                </a:lnTo>
                <a:cubicBezTo>
                  <a:pt x="304290" y="563589"/>
                  <a:pt x="298620" y="569251"/>
                  <a:pt x="291680" y="569251"/>
                </a:cubicBezTo>
                <a:lnTo>
                  <a:pt x="49058" y="569251"/>
                </a:lnTo>
                <a:cubicBezTo>
                  <a:pt x="42118" y="569251"/>
                  <a:pt x="36448" y="563589"/>
                  <a:pt x="36448" y="556658"/>
                </a:cubicBezTo>
                <a:lnTo>
                  <a:pt x="36448" y="378985"/>
                </a:lnTo>
                <a:lnTo>
                  <a:pt x="13477" y="374788"/>
                </a:lnTo>
                <a:cubicBezTo>
                  <a:pt x="6145" y="373519"/>
                  <a:pt x="1453" y="370297"/>
                  <a:pt x="280" y="365709"/>
                </a:cubicBezTo>
                <a:cubicBezTo>
                  <a:pt x="-893" y="361121"/>
                  <a:pt x="1649" y="356044"/>
                  <a:pt x="7318" y="351358"/>
                </a:cubicBezTo>
                <a:lnTo>
                  <a:pt x="149548" y="234602"/>
                </a:lnTo>
                <a:cubicBezTo>
                  <a:pt x="155120" y="230014"/>
                  <a:pt x="162451" y="227573"/>
                  <a:pt x="170369" y="227573"/>
                </a:cubicBezTo>
                <a:close/>
                <a:moveTo>
                  <a:pt x="518056" y="159266"/>
                </a:moveTo>
                <a:cubicBezTo>
                  <a:pt x="528030" y="159266"/>
                  <a:pt x="537026" y="165807"/>
                  <a:pt x="541035" y="172836"/>
                </a:cubicBezTo>
                <a:lnTo>
                  <a:pt x="606058" y="286373"/>
                </a:lnTo>
                <a:cubicBezTo>
                  <a:pt x="609676" y="292621"/>
                  <a:pt x="610556" y="299943"/>
                  <a:pt x="608698" y="306874"/>
                </a:cubicBezTo>
                <a:cubicBezTo>
                  <a:pt x="606743" y="313805"/>
                  <a:pt x="602245" y="319565"/>
                  <a:pt x="595987" y="323177"/>
                </a:cubicBezTo>
                <a:cubicBezTo>
                  <a:pt x="592760" y="325032"/>
                  <a:pt x="589338" y="326106"/>
                  <a:pt x="585622" y="326594"/>
                </a:cubicBezTo>
                <a:cubicBezTo>
                  <a:pt x="584644" y="326692"/>
                  <a:pt x="583667" y="326692"/>
                  <a:pt x="582689" y="326692"/>
                </a:cubicBezTo>
                <a:cubicBezTo>
                  <a:pt x="576529" y="326692"/>
                  <a:pt x="570662" y="324642"/>
                  <a:pt x="565968" y="321030"/>
                </a:cubicBezTo>
                <a:lnTo>
                  <a:pt x="580342" y="405279"/>
                </a:lnTo>
                <a:cubicBezTo>
                  <a:pt x="581320" y="410844"/>
                  <a:pt x="579951" y="416018"/>
                  <a:pt x="576626" y="420020"/>
                </a:cubicBezTo>
                <a:cubicBezTo>
                  <a:pt x="573302" y="424023"/>
                  <a:pt x="568315" y="426171"/>
                  <a:pt x="562742" y="426171"/>
                </a:cubicBezTo>
                <a:lnTo>
                  <a:pt x="534092" y="426171"/>
                </a:lnTo>
                <a:lnTo>
                  <a:pt x="534092" y="552594"/>
                </a:lnTo>
                <a:cubicBezTo>
                  <a:pt x="534092" y="568116"/>
                  <a:pt x="521479" y="580612"/>
                  <a:pt x="506029" y="580612"/>
                </a:cubicBezTo>
                <a:cubicBezTo>
                  <a:pt x="490482" y="580612"/>
                  <a:pt x="477869" y="568116"/>
                  <a:pt x="477869" y="552594"/>
                </a:cubicBezTo>
                <a:lnTo>
                  <a:pt x="477869" y="426171"/>
                </a:lnTo>
                <a:lnTo>
                  <a:pt x="453326" y="426171"/>
                </a:lnTo>
                <a:lnTo>
                  <a:pt x="453326" y="552594"/>
                </a:lnTo>
                <a:cubicBezTo>
                  <a:pt x="453326" y="568116"/>
                  <a:pt x="440712" y="580612"/>
                  <a:pt x="425263" y="580612"/>
                </a:cubicBezTo>
                <a:cubicBezTo>
                  <a:pt x="409716" y="580612"/>
                  <a:pt x="397103" y="568116"/>
                  <a:pt x="397103" y="552594"/>
                </a:cubicBezTo>
                <a:lnTo>
                  <a:pt x="397103" y="426171"/>
                </a:lnTo>
                <a:lnTo>
                  <a:pt x="370702" y="426171"/>
                </a:lnTo>
                <a:cubicBezTo>
                  <a:pt x="365031" y="426171"/>
                  <a:pt x="360142" y="424023"/>
                  <a:pt x="356719" y="420020"/>
                </a:cubicBezTo>
                <a:cubicBezTo>
                  <a:pt x="353395" y="416018"/>
                  <a:pt x="352124" y="410844"/>
                  <a:pt x="353102" y="405279"/>
                </a:cubicBezTo>
                <a:lnTo>
                  <a:pt x="367769" y="321615"/>
                </a:lnTo>
                <a:cubicBezTo>
                  <a:pt x="363271" y="324837"/>
                  <a:pt x="357697" y="326692"/>
                  <a:pt x="352026" y="326692"/>
                </a:cubicBezTo>
                <a:cubicBezTo>
                  <a:pt x="351048" y="326692"/>
                  <a:pt x="349973" y="326692"/>
                  <a:pt x="348995" y="326594"/>
                </a:cubicBezTo>
                <a:cubicBezTo>
                  <a:pt x="345377" y="326106"/>
                  <a:pt x="341857" y="325032"/>
                  <a:pt x="338630" y="323177"/>
                </a:cubicBezTo>
                <a:cubicBezTo>
                  <a:pt x="332372" y="319565"/>
                  <a:pt x="327874" y="313805"/>
                  <a:pt x="326017" y="306874"/>
                </a:cubicBezTo>
                <a:cubicBezTo>
                  <a:pt x="324061" y="299943"/>
                  <a:pt x="325039" y="292621"/>
                  <a:pt x="328559" y="286373"/>
                </a:cubicBezTo>
                <a:lnTo>
                  <a:pt x="393680" y="172836"/>
                </a:lnTo>
                <a:cubicBezTo>
                  <a:pt x="397885" y="165319"/>
                  <a:pt x="406881" y="159364"/>
                  <a:pt x="415094" y="159364"/>
                </a:cubicBezTo>
                <a:cubicBezTo>
                  <a:pt x="415387" y="159364"/>
                  <a:pt x="492340" y="159266"/>
                  <a:pt x="518056" y="159266"/>
                </a:cubicBezTo>
                <a:close/>
                <a:moveTo>
                  <a:pt x="462898" y="0"/>
                </a:moveTo>
                <a:cubicBezTo>
                  <a:pt x="503683" y="0"/>
                  <a:pt x="536745" y="32999"/>
                  <a:pt x="536745" y="73706"/>
                </a:cubicBezTo>
                <a:cubicBezTo>
                  <a:pt x="536745" y="114413"/>
                  <a:pt x="503683" y="147412"/>
                  <a:pt x="462898" y="147412"/>
                </a:cubicBezTo>
                <a:cubicBezTo>
                  <a:pt x="422113" y="147412"/>
                  <a:pt x="389051" y="114413"/>
                  <a:pt x="389051" y="73706"/>
                </a:cubicBezTo>
                <a:cubicBezTo>
                  <a:pt x="389051" y="32999"/>
                  <a:pt x="422113" y="0"/>
                  <a:pt x="462898" y="0"/>
                </a:cubicBez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íṧḻiḓé"/>
          <p:cNvSpPr txBox="1"/>
          <p:nvPr/>
        </p:nvSpPr>
        <p:spPr>
          <a:xfrm>
            <a:off x="1500022" y="4234525"/>
            <a:ext cx="2204712" cy="657410"/>
          </a:xfrm>
          <a:prstGeom prst="rect">
            <a:avLst/>
          </a:prstGeom>
          <a:noFill/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>
                <a:cs typeface="+mn-ea"/>
                <a:sym typeface="+mn-lt"/>
              </a:rPr>
              <a:t>... </a:t>
            </a:r>
            <a:r>
              <a:rPr lang="zh-CN" altLang="en-US" dirty="0">
                <a:cs typeface="+mn-ea"/>
                <a:sym typeface="+mn-lt"/>
              </a:rPr>
              <a:t>￥ </a:t>
            </a:r>
            <a:r>
              <a:rPr lang="en-US" altLang="zh-CN" dirty="0">
                <a:cs typeface="+mn-ea"/>
                <a:sym typeface="+mn-lt"/>
              </a:rPr>
              <a:t>| 70 %</a:t>
            </a:r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13" name="iṥľîḍé"/>
          <p:cNvSpPr/>
          <p:nvPr/>
        </p:nvSpPr>
        <p:spPr>
          <a:xfrm>
            <a:off x="7915931" y="2922690"/>
            <a:ext cx="3321983" cy="2623670"/>
          </a:xfrm>
          <a:prstGeom prst="rect">
            <a:avLst/>
          </a:prstGeom>
          <a:solidFill>
            <a:srgbClr val="CDBF97"/>
          </a:solid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íṥļïdê"/>
          <p:cNvSpPr/>
          <p:nvPr/>
        </p:nvSpPr>
        <p:spPr bwMode="auto">
          <a:xfrm>
            <a:off x="8474566" y="5666833"/>
            <a:ext cx="2204712" cy="467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/>
          </a:bodyPr>
          <a:lstStyle/>
          <a:p>
            <a:pPr algn="ctr"/>
            <a:r>
              <a:rPr lang="en-US" altLang="zh-CN" sz="1400" dirty="0">
                <a:cs typeface="+mn-ea"/>
                <a:sym typeface="+mn-lt"/>
              </a:rPr>
              <a:t>Supporting text here.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15" name="ïṣḷiḑé"/>
          <p:cNvSpPr/>
          <p:nvPr/>
        </p:nvSpPr>
        <p:spPr>
          <a:xfrm>
            <a:off x="9265770" y="3222295"/>
            <a:ext cx="622304" cy="592668"/>
          </a:xfrm>
          <a:custGeom>
            <a:avLst/>
            <a:gdLst>
              <a:gd name="connsiteX0" fmla="*/ 168121 w 609643"/>
              <a:gd name="connsiteY0" fmla="*/ 328124 h 580612"/>
              <a:gd name="connsiteX1" fmla="*/ 161669 w 609643"/>
              <a:gd name="connsiteY1" fmla="*/ 334470 h 580612"/>
              <a:gd name="connsiteX2" fmla="*/ 161669 w 609643"/>
              <a:gd name="connsiteY2" fmla="*/ 346575 h 580612"/>
              <a:gd name="connsiteX3" fmla="*/ 160301 w 609643"/>
              <a:gd name="connsiteY3" fmla="*/ 347942 h 580612"/>
              <a:gd name="connsiteX4" fmla="*/ 132343 w 609643"/>
              <a:gd name="connsiteY4" fmla="*/ 380450 h 580612"/>
              <a:gd name="connsiteX5" fmla="*/ 166361 w 609643"/>
              <a:gd name="connsiteY5" fmla="*/ 415887 h 580612"/>
              <a:gd name="connsiteX6" fmla="*/ 186303 w 609643"/>
              <a:gd name="connsiteY6" fmla="*/ 435313 h 580612"/>
              <a:gd name="connsiteX7" fmla="*/ 166459 w 609643"/>
              <a:gd name="connsiteY7" fmla="*/ 450543 h 580612"/>
              <a:gd name="connsiteX8" fmla="*/ 142803 w 609643"/>
              <a:gd name="connsiteY8" fmla="*/ 444197 h 580612"/>
              <a:gd name="connsiteX9" fmla="*/ 140066 w 609643"/>
              <a:gd name="connsiteY9" fmla="*/ 443514 h 580612"/>
              <a:gd name="connsiteX10" fmla="*/ 134298 w 609643"/>
              <a:gd name="connsiteY10" fmla="*/ 447516 h 580612"/>
              <a:gd name="connsiteX11" fmla="*/ 131366 w 609643"/>
              <a:gd name="connsiteY11" fmla="*/ 455521 h 580612"/>
              <a:gd name="connsiteX12" fmla="*/ 134005 w 609643"/>
              <a:gd name="connsiteY12" fmla="*/ 462062 h 580612"/>
              <a:gd name="connsiteX13" fmla="*/ 159127 w 609643"/>
              <a:gd name="connsiteY13" fmla="*/ 468993 h 580612"/>
              <a:gd name="connsiteX14" fmla="*/ 160301 w 609643"/>
              <a:gd name="connsiteY14" fmla="*/ 470262 h 580612"/>
              <a:gd name="connsiteX15" fmla="*/ 160301 w 609643"/>
              <a:gd name="connsiteY15" fmla="*/ 482367 h 580612"/>
              <a:gd name="connsiteX16" fmla="*/ 166752 w 609643"/>
              <a:gd name="connsiteY16" fmla="*/ 488615 h 580612"/>
              <a:gd name="connsiteX17" fmla="*/ 172520 w 609643"/>
              <a:gd name="connsiteY17" fmla="*/ 488615 h 580612"/>
              <a:gd name="connsiteX18" fmla="*/ 178971 w 609643"/>
              <a:gd name="connsiteY18" fmla="*/ 482367 h 580612"/>
              <a:gd name="connsiteX19" fmla="*/ 178971 w 609643"/>
              <a:gd name="connsiteY19" fmla="*/ 469677 h 580612"/>
              <a:gd name="connsiteX20" fmla="*/ 180046 w 609643"/>
              <a:gd name="connsiteY20" fmla="*/ 468310 h 580612"/>
              <a:gd name="connsiteX21" fmla="*/ 209665 w 609643"/>
              <a:gd name="connsiteY21" fmla="*/ 434044 h 580612"/>
              <a:gd name="connsiteX22" fmla="*/ 177505 w 609643"/>
              <a:gd name="connsiteY22" fmla="*/ 396753 h 580612"/>
              <a:gd name="connsiteX23" fmla="*/ 155511 w 609643"/>
              <a:gd name="connsiteY23" fmla="*/ 378204 h 580612"/>
              <a:gd name="connsiteX24" fmla="*/ 172813 w 609643"/>
              <a:gd name="connsiteY24" fmla="*/ 365221 h 580612"/>
              <a:gd name="connsiteX25" fmla="*/ 192852 w 609643"/>
              <a:gd name="connsiteY25" fmla="*/ 369809 h 580612"/>
              <a:gd name="connsiteX26" fmla="*/ 195882 w 609643"/>
              <a:gd name="connsiteY26" fmla="*/ 370492 h 580612"/>
              <a:gd name="connsiteX27" fmla="*/ 201454 w 609643"/>
              <a:gd name="connsiteY27" fmla="*/ 366685 h 580612"/>
              <a:gd name="connsiteX28" fmla="*/ 204582 w 609643"/>
              <a:gd name="connsiteY28" fmla="*/ 358778 h 580612"/>
              <a:gd name="connsiteX29" fmla="*/ 201845 w 609643"/>
              <a:gd name="connsiteY29" fmla="*/ 352432 h 580612"/>
              <a:gd name="connsiteX30" fmla="*/ 181122 w 609643"/>
              <a:gd name="connsiteY30" fmla="*/ 347063 h 580612"/>
              <a:gd name="connsiteX31" fmla="*/ 180144 w 609643"/>
              <a:gd name="connsiteY31" fmla="*/ 345891 h 580612"/>
              <a:gd name="connsiteX32" fmla="*/ 180144 w 609643"/>
              <a:gd name="connsiteY32" fmla="*/ 334470 h 580612"/>
              <a:gd name="connsiteX33" fmla="*/ 173693 w 609643"/>
              <a:gd name="connsiteY33" fmla="*/ 328124 h 580612"/>
              <a:gd name="connsiteX34" fmla="*/ 170369 w 609643"/>
              <a:gd name="connsiteY34" fmla="*/ 227573 h 580612"/>
              <a:gd name="connsiteX35" fmla="*/ 191092 w 609643"/>
              <a:gd name="connsiteY35" fmla="*/ 234602 h 580612"/>
              <a:gd name="connsiteX36" fmla="*/ 237720 w 609643"/>
              <a:gd name="connsiteY36" fmla="*/ 272870 h 580612"/>
              <a:gd name="connsiteX37" fmla="*/ 237720 w 609643"/>
              <a:gd name="connsiteY37" fmla="*/ 244071 h 580612"/>
              <a:gd name="connsiteX38" fmla="*/ 243390 w 609643"/>
              <a:gd name="connsiteY38" fmla="*/ 238312 h 580612"/>
              <a:gd name="connsiteX39" fmla="*/ 289725 w 609643"/>
              <a:gd name="connsiteY39" fmla="*/ 238312 h 580612"/>
              <a:gd name="connsiteX40" fmla="*/ 295492 w 609643"/>
              <a:gd name="connsiteY40" fmla="*/ 244071 h 580612"/>
              <a:gd name="connsiteX41" fmla="*/ 295492 w 609643"/>
              <a:gd name="connsiteY41" fmla="*/ 320314 h 580612"/>
              <a:gd name="connsiteX42" fmla="*/ 333322 w 609643"/>
              <a:gd name="connsiteY42" fmla="*/ 351358 h 580612"/>
              <a:gd name="connsiteX43" fmla="*/ 340360 w 609643"/>
              <a:gd name="connsiteY43" fmla="*/ 365709 h 580612"/>
              <a:gd name="connsiteX44" fmla="*/ 327261 w 609643"/>
              <a:gd name="connsiteY44" fmla="*/ 374788 h 580612"/>
              <a:gd name="connsiteX45" fmla="*/ 304290 w 609643"/>
              <a:gd name="connsiteY45" fmla="*/ 378985 h 580612"/>
              <a:gd name="connsiteX46" fmla="*/ 304290 w 609643"/>
              <a:gd name="connsiteY46" fmla="*/ 556658 h 580612"/>
              <a:gd name="connsiteX47" fmla="*/ 291680 w 609643"/>
              <a:gd name="connsiteY47" fmla="*/ 569251 h 580612"/>
              <a:gd name="connsiteX48" fmla="*/ 49058 w 609643"/>
              <a:gd name="connsiteY48" fmla="*/ 569251 h 580612"/>
              <a:gd name="connsiteX49" fmla="*/ 36448 w 609643"/>
              <a:gd name="connsiteY49" fmla="*/ 556658 h 580612"/>
              <a:gd name="connsiteX50" fmla="*/ 36448 w 609643"/>
              <a:gd name="connsiteY50" fmla="*/ 378985 h 580612"/>
              <a:gd name="connsiteX51" fmla="*/ 13477 w 609643"/>
              <a:gd name="connsiteY51" fmla="*/ 374788 h 580612"/>
              <a:gd name="connsiteX52" fmla="*/ 280 w 609643"/>
              <a:gd name="connsiteY52" fmla="*/ 365709 h 580612"/>
              <a:gd name="connsiteX53" fmla="*/ 7318 w 609643"/>
              <a:gd name="connsiteY53" fmla="*/ 351358 h 580612"/>
              <a:gd name="connsiteX54" fmla="*/ 149548 w 609643"/>
              <a:gd name="connsiteY54" fmla="*/ 234602 h 580612"/>
              <a:gd name="connsiteX55" fmla="*/ 170369 w 609643"/>
              <a:gd name="connsiteY55" fmla="*/ 227573 h 580612"/>
              <a:gd name="connsiteX56" fmla="*/ 518056 w 609643"/>
              <a:gd name="connsiteY56" fmla="*/ 159266 h 580612"/>
              <a:gd name="connsiteX57" fmla="*/ 541035 w 609643"/>
              <a:gd name="connsiteY57" fmla="*/ 172836 h 580612"/>
              <a:gd name="connsiteX58" fmla="*/ 606058 w 609643"/>
              <a:gd name="connsiteY58" fmla="*/ 286373 h 580612"/>
              <a:gd name="connsiteX59" fmla="*/ 608698 w 609643"/>
              <a:gd name="connsiteY59" fmla="*/ 306874 h 580612"/>
              <a:gd name="connsiteX60" fmla="*/ 595987 w 609643"/>
              <a:gd name="connsiteY60" fmla="*/ 323177 h 580612"/>
              <a:gd name="connsiteX61" fmla="*/ 585622 w 609643"/>
              <a:gd name="connsiteY61" fmla="*/ 326594 h 580612"/>
              <a:gd name="connsiteX62" fmla="*/ 582689 w 609643"/>
              <a:gd name="connsiteY62" fmla="*/ 326692 h 580612"/>
              <a:gd name="connsiteX63" fmla="*/ 565968 w 609643"/>
              <a:gd name="connsiteY63" fmla="*/ 321030 h 580612"/>
              <a:gd name="connsiteX64" fmla="*/ 580342 w 609643"/>
              <a:gd name="connsiteY64" fmla="*/ 405279 h 580612"/>
              <a:gd name="connsiteX65" fmla="*/ 576626 w 609643"/>
              <a:gd name="connsiteY65" fmla="*/ 420020 h 580612"/>
              <a:gd name="connsiteX66" fmla="*/ 562742 w 609643"/>
              <a:gd name="connsiteY66" fmla="*/ 426171 h 580612"/>
              <a:gd name="connsiteX67" fmla="*/ 534092 w 609643"/>
              <a:gd name="connsiteY67" fmla="*/ 426171 h 580612"/>
              <a:gd name="connsiteX68" fmla="*/ 534092 w 609643"/>
              <a:gd name="connsiteY68" fmla="*/ 552594 h 580612"/>
              <a:gd name="connsiteX69" fmla="*/ 506029 w 609643"/>
              <a:gd name="connsiteY69" fmla="*/ 580612 h 580612"/>
              <a:gd name="connsiteX70" fmla="*/ 477869 w 609643"/>
              <a:gd name="connsiteY70" fmla="*/ 552594 h 580612"/>
              <a:gd name="connsiteX71" fmla="*/ 477869 w 609643"/>
              <a:gd name="connsiteY71" fmla="*/ 426171 h 580612"/>
              <a:gd name="connsiteX72" fmla="*/ 453326 w 609643"/>
              <a:gd name="connsiteY72" fmla="*/ 426171 h 580612"/>
              <a:gd name="connsiteX73" fmla="*/ 453326 w 609643"/>
              <a:gd name="connsiteY73" fmla="*/ 552594 h 580612"/>
              <a:gd name="connsiteX74" fmla="*/ 425263 w 609643"/>
              <a:gd name="connsiteY74" fmla="*/ 580612 h 580612"/>
              <a:gd name="connsiteX75" fmla="*/ 397103 w 609643"/>
              <a:gd name="connsiteY75" fmla="*/ 552594 h 580612"/>
              <a:gd name="connsiteX76" fmla="*/ 397103 w 609643"/>
              <a:gd name="connsiteY76" fmla="*/ 426171 h 580612"/>
              <a:gd name="connsiteX77" fmla="*/ 370702 w 609643"/>
              <a:gd name="connsiteY77" fmla="*/ 426171 h 580612"/>
              <a:gd name="connsiteX78" fmla="*/ 356719 w 609643"/>
              <a:gd name="connsiteY78" fmla="*/ 420020 h 580612"/>
              <a:gd name="connsiteX79" fmla="*/ 353102 w 609643"/>
              <a:gd name="connsiteY79" fmla="*/ 405279 h 580612"/>
              <a:gd name="connsiteX80" fmla="*/ 367769 w 609643"/>
              <a:gd name="connsiteY80" fmla="*/ 321615 h 580612"/>
              <a:gd name="connsiteX81" fmla="*/ 352026 w 609643"/>
              <a:gd name="connsiteY81" fmla="*/ 326692 h 580612"/>
              <a:gd name="connsiteX82" fmla="*/ 348995 w 609643"/>
              <a:gd name="connsiteY82" fmla="*/ 326594 h 580612"/>
              <a:gd name="connsiteX83" fmla="*/ 338630 w 609643"/>
              <a:gd name="connsiteY83" fmla="*/ 323177 h 580612"/>
              <a:gd name="connsiteX84" fmla="*/ 326017 w 609643"/>
              <a:gd name="connsiteY84" fmla="*/ 306874 h 580612"/>
              <a:gd name="connsiteX85" fmla="*/ 328559 w 609643"/>
              <a:gd name="connsiteY85" fmla="*/ 286373 h 580612"/>
              <a:gd name="connsiteX86" fmla="*/ 393680 w 609643"/>
              <a:gd name="connsiteY86" fmla="*/ 172836 h 580612"/>
              <a:gd name="connsiteX87" fmla="*/ 415094 w 609643"/>
              <a:gd name="connsiteY87" fmla="*/ 159364 h 580612"/>
              <a:gd name="connsiteX88" fmla="*/ 518056 w 609643"/>
              <a:gd name="connsiteY88" fmla="*/ 159266 h 580612"/>
              <a:gd name="connsiteX89" fmla="*/ 462898 w 609643"/>
              <a:gd name="connsiteY89" fmla="*/ 0 h 580612"/>
              <a:gd name="connsiteX90" fmla="*/ 536745 w 609643"/>
              <a:gd name="connsiteY90" fmla="*/ 73706 h 580612"/>
              <a:gd name="connsiteX91" fmla="*/ 462898 w 609643"/>
              <a:gd name="connsiteY91" fmla="*/ 147412 h 580612"/>
              <a:gd name="connsiteX92" fmla="*/ 389051 w 609643"/>
              <a:gd name="connsiteY92" fmla="*/ 73706 h 580612"/>
              <a:gd name="connsiteX93" fmla="*/ 462898 w 609643"/>
              <a:gd name="connsiteY93" fmla="*/ 0 h 580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609643" h="580612">
                <a:moveTo>
                  <a:pt x="168121" y="328124"/>
                </a:moveTo>
                <a:cubicBezTo>
                  <a:pt x="164504" y="328124"/>
                  <a:pt x="161669" y="330955"/>
                  <a:pt x="161669" y="334470"/>
                </a:cubicBezTo>
                <a:lnTo>
                  <a:pt x="161669" y="346575"/>
                </a:lnTo>
                <a:cubicBezTo>
                  <a:pt x="161669" y="347453"/>
                  <a:pt x="160692" y="347844"/>
                  <a:pt x="160301" y="347942"/>
                </a:cubicBezTo>
                <a:cubicBezTo>
                  <a:pt x="143096" y="352042"/>
                  <a:pt x="132343" y="364635"/>
                  <a:pt x="132343" y="380450"/>
                </a:cubicBezTo>
                <a:cubicBezTo>
                  <a:pt x="132343" y="400267"/>
                  <a:pt x="148668" y="409248"/>
                  <a:pt x="166361" y="415887"/>
                </a:cubicBezTo>
                <a:cubicBezTo>
                  <a:pt x="180535" y="421451"/>
                  <a:pt x="186303" y="427113"/>
                  <a:pt x="186303" y="435313"/>
                </a:cubicBezTo>
                <a:cubicBezTo>
                  <a:pt x="186303" y="444295"/>
                  <a:pt x="178091" y="450543"/>
                  <a:pt x="166459" y="450543"/>
                </a:cubicBezTo>
                <a:cubicBezTo>
                  <a:pt x="156390" y="450543"/>
                  <a:pt x="142901" y="444197"/>
                  <a:pt x="142803" y="444197"/>
                </a:cubicBezTo>
                <a:cubicBezTo>
                  <a:pt x="141923" y="443709"/>
                  <a:pt x="141043" y="443514"/>
                  <a:pt x="140066" y="443514"/>
                </a:cubicBezTo>
                <a:cubicBezTo>
                  <a:pt x="137524" y="443514"/>
                  <a:pt x="135276" y="445076"/>
                  <a:pt x="134298" y="447516"/>
                </a:cubicBezTo>
                <a:lnTo>
                  <a:pt x="131366" y="455521"/>
                </a:lnTo>
                <a:cubicBezTo>
                  <a:pt x="130291" y="458548"/>
                  <a:pt x="131952" y="460988"/>
                  <a:pt x="134005" y="462062"/>
                </a:cubicBezTo>
                <a:cubicBezTo>
                  <a:pt x="142314" y="466357"/>
                  <a:pt x="158345" y="468896"/>
                  <a:pt x="159127" y="468993"/>
                </a:cubicBezTo>
                <a:cubicBezTo>
                  <a:pt x="159323" y="468993"/>
                  <a:pt x="160301" y="469384"/>
                  <a:pt x="160301" y="470262"/>
                </a:cubicBezTo>
                <a:lnTo>
                  <a:pt x="160301" y="482367"/>
                </a:lnTo>
                <a:cubicBezTo>
                  <a:pt x="160301" y="485784"/>
                  <a:pt x="163135" y="488615"/>
                  <a:pt x="166752" y="488615"/>
                </a:cubicBezTo>
                <a:lnTo>
                  <a:pt x="172520" y="488615"/>
                </a:lnTo>
                <a:cubicBezTo>
                  <a:pt x="176039" y="488615"/>
                  <a:pt x="178971" y="485784"/>
                  <a:pt x="178971" y="482367"/>
                </a:cubicBezTo>
                <a:lnTo>
                  <a:pt x="178971" y="469677"/>
                </a:lnTo>
                <a:cubicBezTo>
                  <a:pt x="178971" y="468407"/>
                  <a:pt x="179851" y="468310"/>
                  <a:pt x="180046" y="468310"/>
                </a:cubicBezTo>
                <a:cubicBezTo>
                  <a:pt x="198326" y="464210"/>
                  <a:pt x="209665" y="450835"/>
                  <a:pt x="209665" y="434044"/>
                </a:cubicBezTo>
                <a:cubicBezTo>
                  <a:pt x="209665" y="416765"/>
                  <a:pt x="199988" y="405539"/>
                  <a:pt x="177505" y="396753"/>
                </a:cubicBezTo>
                <a:cubicBezTo>
                  <a:pt x="160398" y="389821"/>
                  <a:pt x="155511" y="385721"/>
                  <a:pt x="155511" y="378204"/>
                </a:cubicBezTo>
                <a:cubicBezTo>
                  <a:pt x="155511" y="372249"/>
                  <a:pt x="160007" y="365221"/>
                  <a:pt x="172813" y="365221"/>
                </a:cubicBezTo>
                <a:cubicBezTo>
                  <a:pt x="184152" y="365221"/>
                  <a:pt x="192852" y="369711"/>
                  <a:pt x="192852" y="369809"/>
                </a:cubicBezTo>
                <a:cubicBezTo>
                  <a:pt x="193830" y="370199"/>
                  <a:pt x="194807" y="370492"/>
                  <a:pt x="195882" y="370492"/>
                </a:cubicBezTo>
                <a:cubicBezTo>
                  <a:pt x="198326" y="370492"/>
                  <a:pt x="200477" y="369028"/>
                  <a:pt x="201454" y="366685"/>
                </a:cubicBezTo>
                <a:lnTo>
                  <a:pt x="204582" y="358778"/>
                </a:lnTo>
                <a:cubicBezTo>
                  <a:pt x="205658" y="355849"/>
                  <a:pt x="203996" y="353311"/>
                  <a:pt x="201845" y="352432"/>
                </a:cubicBezTo>
                <a:cubicBezTo>
                  <a:pt x="194905" y="349406"/>
                  <a:pt x="181317" y="347063"/>
                  <a:pt x="181122" y="347063"/>
                </a:cubicBezTo>
                <a:cubicBezTo>
                  <a:pt x="180926" y="346965"/>
                  <a:pt x="180144" y="346868"/>
                  <a:pt x="180144" y="345891"/>
                </a:cubicBezTo>
                <a:lnTo>
                  <a:pt x="180144" y="334470"/>
                </a:lnTo>
                <a:cubicBezTo>
                  <a:pt x="180144" y="330955"/>
                  <a:pt x="177212" y="328124"/>
                  <a:pt x="173693" y="328124"/>
                </a:cubicBezTo>
                <a:close/>
                <a:moveTo>
                  <a:pt x="170369" y="227573"/>
                </a:moveTo>
                <a:cubicBezTo>
                  <a:pt x="178189" y="227573"/>
                  <a:pt x="185618" y="230014"/>
                  <a:pt x="191092" y="234602"/>
                </a:cubicBezTo>
                <a:lnTo>
                  <a:pt x="237720" y="272870"/>
                </a:lnTo>
                <a:lnTo>
                  <a:pt x="237720" y="244071"/>
                </a:lnTo>
                <a:cubicBezTo>
                  <a:pt x="237720" y="240948"/>
                  <a:pt x="240262" y="238312"/>
                  <a:pt x="243390" y="238312"/>
                </a:cubicBezTo>
                <a:lnTo>
                  <a:pt x="289725" y="238312"/>
                </a:lnTo>
                <a:cubicBezTo>
                  <a:pt x="292950" y="238312"/>
                  <a:pt x="295492" y="240948"/>
                  <a:pt x="295492" y="244071"/>
                </a:cubicBezTo>
                <a:lnTo>
                  <a:pt x="295492" y="320314"/>
                </a:lnTo>
                <a:lnTo>
                  <a:pt x="333322" y="351358"/>
                </a:lnTo>
                <a:cubicBezTo>
                  <a:pt x="339089" y="356044"/>
                  <a:pt x="341631" y="361121"/>
                  <a:pt x="340360" y="365709"/>
                </a:cubicBezTo>
                <a:cubicBezTo>
                  <a:pt x="339187" y="370297"/>
                  <a:pt x="334495" y="373519"/>
                  <a:pt x="327261" y="374788"/>
                </a:cubicBezTo>
                <a:lnTo>
                  <a:pt x="304290" y="378985"/>
                </a:lnTo>
                <a:lnTo>
                  <a:pt x="304290" y="556658"/>
                </a:lnTo>
                <a:cubicBezTo>
                  <a:pt x="304290" y="563589"/>
                  <a:pt x="298620" y="569251"/>
                  <a:pt x="291680" y="569251"/>
                </a:cubicBezTo>
                <a:lnTo>
                  <a:pt x="49058" y="569251"/>
                </a:lnTo>
                <a:cubicBezTo>
                  <a:pt x="42118" y="569251"/>
                  <a:pt x="36448" y="563589"/>
                  <a:pt x="36448" y="556658"/>
                </a:cubicBezTo>
                <a:lnTo>
                  <a:pt x="36448" y="378985"/>
                </a:lnTo>
                <a:lnTo>
                  <a:pt x="13477" y="374788"/>
                </a:lnTo>
                <a:cubicBezTo>
                  <a:pt x="6145" y="373519"/>
                  <a:pt x="1453" y="370297"/>
                  <a:pt x="280" y="365709"/>
                </a:cubicBezTo>
                <a:cubicBezTo>
                  <a:pt x="-893" y="361121"/>
                  <a:pt x="1649" y="356044"/>
                  <a:pt x="7318" y="351358"/>
                </a:cubicBezTo>
                <a:lnTo>
                  <a:pt x="149548" y="234602"/>
                </a:lnTo>
                <a:cubicBezTo>
                  <a:pt x="155120" y="230014"/>
                  <a:pt x="162451" y="227573"/>
                  <a:pt x="170369" y="227573"/>
                </a:cubicBezTo>
                <a:close/>
                <a:moveTo>
                  <a:pt x="518056" y="159266"/>
                </a:moveTo>
                <a:cubicBezTo>
                  <a:pt x="528030" y="159266"/>
                  <a:pt x="537026" y="165807"/>
                  <a:pt x="541035" y="172836"/>
                </a:cubicBezTo>
                <a:lnTo>
                  <a:pt x="606058" y="286373"/>
                </a:lnTo>
                <a:cubicBezTo>
                  <a:pt x="609676" y="292621"/>
                  <a:pt x="610556" y="299943"/>
                  <a:pt x="608698" y="306874"/>
                </a:cubicBezTo>
                <a:cubicBezTo>
                  <a:pt x="606743" y="313805"/>
                  <a:pt x="602245" y="319565"/>
                  <a:pt x="595987" y="323177"/>
                </a:cubicBezTo>
                <a:cubicBezTo>
                  <a:pt x="592760" y="325032"/>
                  <a:pt x="589338" y="326106"/>
                  <a:pt x="585622" y="326594"/>
                </a:cubicBezTo>
                <a:cubicBezTo>
                  <a:pt x="584644" y="326692"/>
                  <a:pt x="583667" y="326692"/>
                  <a:pt x="582689" y="326692"/>
                </a:cubicBezTo>
                <a:cubicBezTo>
                  <a:pt x="576529" y="326692"/>
                  <a:pt x="570662" y="324642"/>
                  <a:pt x="565968" y="321030"/>
                </a:cubicBezTo>
                <a:lnTo>
                  <a:pt x="580342" y="405279"/>
                </a:lnTo>
                <a:cubicBezTo>
                  <a:pt x="581320" y="410844"/>
                  <a:pt x="579951" y="416018"/>
                  <a:pt x="576626" y="420020"/>
                </a:cubicBezTo>
                <a:cubicBezTo>
                  <a:pt x="573302" y="424023"/>
                  <a:pt x="568315" y="426171"/>
                  <a:pt x="562742" y="426171"/>
                </a:cubicBezTo>
                <a:lnTo>
                  <a:pt x="534092" y="426171"/>
                </a:lnTo>
                <a:lnTo>
                  <a:pt x="534092" y="552594"/>
                </a:lnTo>
                <a:cubicBezTo>
                  <a:pt x="534092" y="568116"/>
                  <a:pt x="521479" y="580612"/>
                  <a:pt x="506029" y="580612"/>
                </a:cubicBezTo>
                <a:cubicBezTo>
                  <a:pt x="490482" y="580612"/>
                  <a:pt x="477869" y="568116"/>
                  <a:pt x="477869" y="552594"/>
                </a:cubicBezTo>
                <a:lnTo>
                  <a:pt x="477869" y="426171"/>
                </a:lnTo>
                <a:lnTo>
                  <a:pt x="453326" y="426171"/>
                </a:lnTo>
                <a:lnTo>
                  <a:pt x="453326" y="552594"/>
                </a:lnTo>
                <a:cubicBezTo>
                  <a:pt x="453326" y="568116"/>
                  <a:pt x="440712" y="580612"/>
                  <a:pt x="425263" y="580612"/>
                </a:cubicBezTo>
                <a:cubicBezTo>
                  <a:pt x="409716" y="580612"/>
                  <a:pt x="397103" y="568116"/>
                  <a:pt x="397103" y="552594"/>
                </a:cubicBezTo>
                <a:lnTo>
                  <a:pt x="397103" y="426171"/>
                </a:lnTo>
                <a:lnTo>
                  <a:pt x="370702" y="426171"/>
                </a:lnTo>
                <a:cubicBezTo>
                  <a:pt x="365031" y="426171"/>
                  <a:pt x="360142" y="424023"/>
                  <a:pt x="356719" y="420020"/>
                </a:cubicBezTo>
                <a:cubicBezTo>
                  <a:pt x="353395" y="416018"/>
                  <a:pt x="352124" y="410844"/>
                  <a:pt x="353102" y="405279"/>
                </a:cubicBezTo>
                <a:lnTo>
                  <a:pt x="367769" y="321615"/>
                </a:lnTo>
                <a:cubicBezTo>
                  <a:pt x="363271" y="324837"/>
                  <a:pt x="357697" y="326692"/>
                  <a:pt x="352026" y="326692"/>
                </a:cubicBezTo>
                <a:cubicBezTo>
                  <a:pt x="351048" y="326692"/>
                  <a:pt x="349973" y="326692"/>
                  <a:pt x="348995" y="326594"/>
                </a:cubicBezTo>
                <a:cubicBezTo>
                  <a:pt x="345377" y="326106"/>
                  <a:pt x="341857" y="325032"/>
                  <a:pt x="338630" y="323177"/>
                </a:cubicBezTo>
                <a:cubicBezTo>
                  <a:pt x="332372" y="319565"/>
                  <a:pt x="327874" y="313805"/>
                  <a:pt x="326017" y="306874"/>
                </a:cubicBezTo>
                <a:cubicBezTo>
                  <a:pt x="324061" y="299943"/>
                  <a:pt x="325039" y="292621"/>
                  <a:pt x="328559" y="286373"/>
                </a:cubicBezTo>
                <a:lnTo>
                  <a:pt x="393680" y="172836"/>
                </a:lnTo>
                <a:cubicBezTo>
                  <a:pt x="397885" y="165319"/>
                  <a:pt x="406881" y="159364"/>
                  <a:pt x="415094" y="159364"/>
                </a:cubicBezTo>
                <a:cubicBezTo>
                  <a:pt x="415387" y="159364"/>
                  <a:pt x="492340" y="159266"/>
                  <a:pt x="518056" y="159266"/>
                </a:cubicBezTo>
                <a:close/>
                <a:moveTo>
                  <a:pt x="462898" y="0"/>
                </a:moveTo>
                <a:cubicBezTo>
                  <a:pt x="503683" y="0"/>
                  <a:pt x="536745" y="32999"/>
                  <a:pt x="536745" y="73706"/>
                </a:cubicBezTo>
                <a:cubicBezTo>
                  <a:pt x="536745" y="114413"/>
                  <a:pt x="503683" y="147412"/>
                  <a:pt x="462898" y="147412"/>
                </a:cubicBezTo>
                <a:cubicBezTo>
                  <a:pt x="422113" y="147412"/>
                  <a:pt x="389051" y="114413"/>
                  <a:pt x="389051" y="73706"/>
                </a:cubicBezTo>
                <a:cubicBezTo>
                  <a:pt x="389051" y="32999"/>
                  <a:pt x="422113" y="0"/>
                  <a:pt x="462898" y="0"/>
                </a:cubicBez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iSḷïḓè"/>
          <p:cNvSpPr txBox="1"/>
          <p:nvPr/>
        </p:nvSpPr>
        <p:spPr>
          <a:xfrm>
            <a:off x="8474566" y="4234525"/>
            <a:ext cx="2204712" cy="657410"/>
          </a:xfrm>
          <a:prstGeom prst="rect">
            <a:avLst/>
          </a:prstGeom>
          <a:noFill/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>
                <a:cs typeface="+mn-ea"/>
                <a:sym typeface="+mn-lt"/>
              </a:rPr>
              <a:t>... </a:t>
            </a:r>
            <a:r>
              <a:rPr lang="zh-CN" altLang="en-US" dirty="0">
                <a:cs typeface="+mn-ea"/>
                <a:sym typeface="+mn-lt"/>
              </a:rPr>
              <a:t>￥ </a:t>
            </a:r>
            <a:r>
              <a:rPr lang="en-US" altLang="zh-CN" dirty="0">
                <a:cs typeface="+mn-ea"/>
                <a:sym typeface="+mn-lt"/>
              </a:rPr>
              <a:t>| 50 %</a:t>
            </a:r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11" name="îṥľíḍe"/>
          <p:cNvSpPr/>
          <p:nvPr/>
        </p:nvSpPr>
        <p:spPr>
          <a:xfrm>
            <a:off x="4428659" y="2543183"/>
            <a:ext cx="3321983" cy="3003176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îşļîḍè"/>
          <p:cNvSpPr/>
          <p:nvPr/>
        </p:nvSpPr>
        <p:spPr bwMode="auto">
          <a:xfrm>
            <a:off x="4987294" y="5666833"/>
            <a:ext cx="2204712" cy="467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/>
          </a:bodyPr>
          <a:lstStyle/>
          <a:p>
            <a:pPr algn="ctr"/>
            <a:r>
              <a:rPr lang="en-US" altLang="zh-CN" sz="1400" dirty="0">
                <a:cs typeface="+mn-ea"/>
                <a:sym typeface="+mn-lt"/>
              </a:rPr>
              <a:t>Supporting text here.</a:t>
            </a:r>
            <a:endParaRPr lang="en-US" altLang="zh-CN" sz="14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animBg="1"/>
      <p:bldP spid="18" grpId="0"/>
      <p:bldP spid="19" grpId="0" animBg="1"/>
      <p:bldP spid="20" grpId="0"/>
      <p:bldP spid="13" grpId="0" animBg="1"/>
      <p:bldP spid="14" grpId="0"/>
      <p:bldP spid="15" grpId="0" animBg="1"/>
      <p:bldP spid="16" grpId="0"/>
      <p:bldP spid="11" grpId="0" animBg="1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1277816" y="-4314092"/>
            <a:ext cx="14747631" cy="5509846"/>
          </a:xfrm>
          <a:prstGeom prst="ellipse">
            <a:avLst/>
          </a:prstGeom>
          <a:noFill/>
          <a:ln>
            <a:solidFill>
              <a:srgbClr val="CDBF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TextBox 507"/>
          <p:cNvSpPr txBox="1"/>
          <p:nvPr/>
        </p:nvSpPr>
        <p:spPr>
          <a:xfrm>
            <a:off x="4857508" y="490122"/>
            <a:ext cx="2476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Power point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cxnSp>
        <p:nvCxnSpPr>
          <p:cNvPr id="5" name="直接连接符 4"/>
          <p:cNvCxnSpPr>
            <a:stCxn id="8" idx="4"/>
            <a:endCxn id="14" idx="0"/>
          </p:cNvCxnSpPr>
          <p:nvPr/>
        </p:nvCxnSpPr>
        <p:spPr>
          <a:xfrm>
            <a:off x="6431970" y="2970118"/>
            <a:ext cx="0" cy="2452078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iŝlïďe"/>
          <p:cNvSpPr/>
          <p:nvPr/>
        </p:nvSpPr>
        <p:spPr>
          <a:xfrm>
            <a:off x="6336720" y="2779618"/>
            <a:ext cx="190500" cy="190500"/>
          </a:xfrm>
          <a:prstGeom prst="ellipse">
            <a:avLst/>
          </a:prstGeom>
          <a:solidFill>
            <a:srgbClr val="3E534E"/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ctr" defTabSz="914400"/>
            <a:endParaRPr lang="zh-CN" altLang="en-US" sz="2000" b="1" i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3" name="îṩľiḍé"/>
          <p:cNvSpPr txBox="1"/>
          <p:nvPr/>
        </p:nvSpPr>
        <p:spPr>
          <a:xfrm flipH="1">
            <a:off x="8071591" y="2737848"/>
            <a:ext cx="3294907" cy="619542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text……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34" name="ïS1íḓê"/>
          <p:cNvSpPr/>
          <p:nvPr/>
        </p:nvSpPr>
        <p:spPr>
          <a:xfrm flipH="1">
            <a:off x="8071592" y="2392346"/>
            <a:ext cx="3294907" cy="345502"/>
          </a:xfrm>
          <a:prstGeom prst="rect">
            <a:avLst/>
          </a:prstGeom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altLang="zh-CN" b="1" dirty="0">
                <a:cs typeface="+mn-ea"/>
                <a:sym typeface="+mn-lt"/>
              </a:rPr>
              <a:t>Text here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30" name="iṩlíḓè"/>
          <p:cNvSpPr/>
          <p:nvPr/>
        </p:nvSpPr>
        <p:spPr>
          <a:xfrm>
            <a:off x="7236727" y="2505745"/>
            <a:ext cx="556576" cy="518162"/>
          </a:xfrm>
          <a:prstGeom prst="wedgeEllipseCallout">
            <a:avLst>
              <a:gd name="adj1" fmla="val 43243"/>
              <a:gd name="adj2" fmla="val 52538"/>
            </a:avLst>
          </a:prstGeom>
          <a:solidFill>
            <a:srgbClr val="3E534E"/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algn="ctr" defTabSz="914400"/>
            <a:endParaRPr lang="zh-CN" altLang="en-US" sz="2000" b="1" i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1" name="ïs1iḋe"/>
          <p:cNvSpPr/>
          <p:nvPr/>
        </p:nvSpPr>
        <p:spPr>
          <a:xfrm>
            <a:off x="7292409" y="2557955"/>
            <a:ext cx="476190" cy="443325"/>
          </a:xfrm>
          <a:prstGeom prst="wedgeEllipseCallout">
            <a:avLst>
              <a:gd name="adj1" fmla="val 43243"/>
              <a:gd name="adj2" fmla="val 52538"/>
            </a:avLst>
          </a:prstGeom>
          <a:solidFill>
            <a:schemeClr val="bg1"/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85000" lnSpcReduction="20000"/>
          </a:bodyPr>
          <a:lstStyle/>
          <a:p>
            <a:pPr algn="ctr" defTabSz="914400"/>
            <a:endParaRPr lang="zh-CN" altLang="en-US" sz="2000" b="1" i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2" name="ïšļiďê"/>
          <p:cNvSpPr/>
          <p:nvPr/>
        </p:nvSpPr>
        <p:spPr>
          <a:xfrm>
            <a:off x="7387332" y="2633195"/>
            <a:ext cx="255365" cy="263262"/>
          </a:xfrm>
          <a:custGeom>
            <a:avLst/>
            <a:gdLst>
              <a:gd name="T0" fmla="*/ 5363 w 5499"/>
              <a:gd name="T1" fmla="*/ 3729 h 5677"/>
              <a:gd name="T2" fmla="*/ 4520 w 5499"/>
              <a:gd name="T3" fmla="*/ 2649 h 5677"/>
              <a:gd name="T4" fmla="*/ 3673 w 5499"/>
              <a:gd name="T5" fmla="*/ 3040 h 5677"/>
              <a:gd name="T6" fmla="*/ 3023 w 5499"/>
              <a:gd name="T7" fmla="*/ 2741 h 5677"/>
              <a:gd name="T8" fmla="*/ 3454 w 5499"/>
              <a:gd name="T9" fmla="*/ 1972 h 5677"/>
              <a:gd name="T10" fmla="*/ 3507 w 5499"/>
              <a:gd name="T11" fmla="*/ 1328 h 5677"/>
              <a:gd name="T12" fmla="*/ 2170 w 5499"/>
              <a:gd name="T13" fmla="*/ 0 h 5677"/>
              <a:gd name="T14" fmla="*/ 1102 w 5499"/>
              <a:gd name="T15" fmla="*/ 1508 h 5677"/>
              <a:gd name="T16" fmla="*/ 1279 w 5499"/>
              <a:gd name="T17" fmla="*/ 2144 h 5677"/>
              <a:gd name="T18" fmla="*/ 1534 w 5499"/>
              <a:gd name="T19" fmla="*/ 2877 h 5677"/>
              <a:gd name="T20" fmla="*/ 3 w 5499"/>
              <a:gd name="T21" fmla="*/ 5432 h 5677"/>
              <a:gd name="T22" fmla="*/ 4372 w 5499"/>
              <a:gd name="T23" fmla="*/ 5653 h 5677"/>
              <a:gd name="T24" fmla="*/ 4996 w 5499"/>
              <a:gd name="T25" fmla="*/ 5161 h 5677"/>
              <a:gd name="T26" fmla="*/ 5363 w 5499"/>
              <a:gd name="T27" fmla="*/ 3960 h 5677"/>
              <a:gd name="T28" fmla="*/ 2075 w 5499"/>
              <a:gd name="T29" fmla="*/ 3721 h 5677"/>
              <a:gd name="T30" fmla="*/ 1829 w 5499"/>
              <a:gd name="T31" fmla="*/ 3415 h 5677"/>
              <a:gd name="T32" fmla="*/ 1924 w 5499"/>
              <a:gd name="T33" fmla="*/ 2970 h 5677"/>
              <a:gd name="T34" fmla="*/ 2135 w 5499"/>
              <a:gd name="T35" fmla="*/ 3252 h 5677"/>
              <a:gd name="T36" fmla="*/ 2140 w 5499"/>
              <a:gd name="T37" fmla="*/ 3663 h 5677"/>
              <a:gd name="T38" fmla="*/ 2592 w 5499"/>
              <a:gd name="T39" fmla="*/ 3721 h 5677"/>
              <a:gd name="T40" fmla="*/ 2492 w 5499"/>
              <a:gd name="T41" fmla="*/ 3318 h 5677"/>
              <a:gd name="T42" fmla="*/ 2533 w 5499"/>
              <a:gd name="T43" fmla="*/ 3090 h 5677"/>
              <a:gd name="T44" fmla="*/ 2807 w 5499"/>
              <a:gd name="T45" fmla="*/ 2972 h 5677"/>
              <a:gd name="T46" fmla="*/ 2825 w 5499"/>
              <a:gd name="T47" fmla="*/ 3454 h 5677"/>
              <a:gd name="T48" fmla="*/ 1776 w 5499"/>
              <a:gd name="T49" fmla="*/ 2351 h 5677"/>
              <a:gd name="T50" fmla="*/ 1477 w 5499"/>
              <a:gd name="T51" fmla="*/ 1747 h 5677"/>
              <a:gd name="T52" fmla="*/ 1513 w 5499"/>
              <a:gd name="T53" fmla="*/ 1522 h 5677"/>
              <a:gd name="T54" fmla="*/ 1575 w 5499"/>
              <a:gd name="T55" fmla="*/ 1348 h 5677"/>
              <a:gd name="T56" fmla="*/ 2781 w 5499"/>
              <a:gd name="T57" fmla="*/ 1554 h 5677"/>
              <a:gd name="T58" fmla="*/ 3119 w 5499"/>
              <a:gd name="T59" fmla="*/ 1522 h 5677"/>
              <a:gd name="T60" fmla="*/ 3219 w 5499"/>
              <a:gd name="T61" fmla="*/ 1693 h 5677"/>
              <a:gd name="T62" fmla="*/ 3123 w 5499"/>
              <a:gd name="T63" fmla="*/ 1815 h 5677"/>
              <a:gd name="T64" fmla="*/ 5035 w 5499"/>
              <a:gd name="T65" fmla="*/ 4769 h 5677"/>
              <a:gd name="T66" fmla="*/ 4520 w 5499"/>
              <a:gd name="T67" fmla="*/ 5367 h 5677"/>
              <a:gd name="T68" fmla="*/ 3887 w 5499"/>
              <a:gd name="T69" fmla="*/ 4672 h 5677"/>
              <a:gd name="T70" fmla="*/ 4121 w 5499"/>
              <a:gd name="T71" fmla="*/ 4395 h 5677"/>
              <a:gd name="T72" fmla="*/ 4693 w 5499"/>
              <a:gd name="T73" fmla="*/ 4475 h 5677"/>
              <a:gd name="T74" fmla="*/ 3985 w 5499"/>
              <a:gd name="T75" fmla="*/ 4136 h 5677"/>
              <a:gd name="T76" fmla="*/ 4355 w 5499"/>
              <a:gd name="T77" fmla="*/ 3316 h 5677"/>
              <a:gd name="T78" fmla="*/ 4686 w 5499"/>
              <a:gd name="T79" fmla="*/ 3124 h 5677"/>
              <a:gd name="T80" fmla="*/ 5064 w 5499"/>
              <a:gd name="T81" fmla="*/ 3650 h 5677"/>
              <a:gd name="T82" fmla="*/ 4693 w 5499"/>
              <a:gd name="T83" fmla="*/ 3744 h 5677"/>
              <a:gd name="T84" fmla="*/ 4379 w 5499"/>
              <a:gd name="T85" fmla="*/ 3819 h 5677"/>
              <a:gd name="T86" fmla="*/ 5110 w 5499"/>
              <a:gd name="T87" fmla="*/ 4137 h 5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499" h="5677">
                <a:moveTo>
                  <a:pt x="5363" y="3960"/>
                </a:moveTo>
                <a:cubicBezTo>
                  <a:pt x="5342" y="3930"/>
                  <a:pt x="5320" y="3902"/>
                  <a:pt x="5296" y="3876"/>
                </a:cubicBezTo>
                <a:cubicBezTo>
                  <a:pt x="5326" y="3832"/>
                  <a:pt x="5349" y="3782"/>
                  <a:pt x="5363" y="3729"/>
                </a:cubicBezTo>
                <a:cubicBezTo>
                  <a:pt x="5405" y="3570"/>
                  <a:pt x="5363" y="3403"/>
                  <a:pt x="5251" y="3283"/>
                </a:cubicBezTo>
                <a:cubicBezTo>
                  <a:pt x="5178" y="3205"/>
                  <a:pt x="5093" y="3143"/>
                  <a:pt x="4995" y="3096"/>
                </a:cubicBezTo>
                <a:cubicBezTo>
                  <a:pt x="4980" y="2847"/>
                  <a:pt x="4773" y="2649"/>
                  <a:pt x="4520" y="2649"/>
                </a:cubicBezTo>
                <a:cubicBezTo>
                  <a:pt x="4272" y="2649"/>
                  <a:pt x="4067" y="2841"/>
                  <a:pt x="4047" y="3085"/>
                </a:cubicBezTo>
                <a:cubicBezTo>
                  <a:pt x="4017" y="3098"/>
                  <a:pt x="3989" y="3112"/>
                  <a:pt x="3962" y="3128"/>
                </a:cubicBezTo>
                <a:lnTo>
                  <a:pt x="3673" y="3040"/>
                </a:lnTo>
                <a:cubicBezTo>
                  <a:pt x="3673" y="3040"/>
                  <a:pt x="3673" y="3041"/>
                  <a:pt x="3673" y="3041"/>
                </a:cubicBezTo>
                <a:lnTo>
                  <a:pt x="3133" y="2877"/>
                </a:lnTo>
                <a:cubicBezTo>
                  <a:pt x="3116" y="2825"/>
                  <a:pt x="3077" y="2779"/>
                  <a:pt x="3023" y="2741"/>
                </a:cubicBezTo>
                <a:cubicBezTo>
                  <a:pt x="3083" y="2675"/>
                  <a:pt x="3133" y="2608"/>
                  <a:pt x="3171" y="2553"/>
                </a:cubicBezTo>
                <a:cubicBezTo>
                  <a:pt x="3261" y="2421"/>
                  <a:pt x="3337" y="2280"/>
                  <a:pt x="3389" y="2144"/>
                </a:cubicBezTo>
                <a:cubicBezTo>
                  <a:pt x="3414" y="2087"/>
                  <a:pt x="3436" y="2029"/>
                  <a:pt x="3454" y="1972"/>
                </a:cubicBezTo>
                <a:cubicBezTo>
                  <a:pt x="3524" y="1914"/>
                  <a:pt x="3565" y="1826"/>
                  <a:pt x="3565" y="1734"/>
                </a:cubicBezTo>
                <a:lnTo>
                  <a:pt x="3565" y="1508"/>
                </a:lnTo>
                <a:cubicBezTo>
                  <a:pt x="3565" y="1443"/>
                  <a:pt x="3545" y="1380"/>
                  <a:pt x="3507" y="1328"/>
                </a:cubicBezTo>
                <a:lnTo>
                  <a:pt x="3507" y="1010"/>
                </a:lnTo>
                <a:cubicBezTo>
                  <a:pt x="3507" y="453"/>
                  <a:pt x="3054" y="0"/>
                  <a:pt x="2497" y="0"/>
                </a:cubicBezTo>
                <a:lnTo>
                  <a:pt x="2170" y="0"/>
                </a:lnTo>
                <a:cubicBezTo>
                  <a:pt x="1613" y="0"/>
                  <a:pt x="1160" y="453"/>
                  <a:pt x="1160" y="1010"/>
                </a:cubicBezTo>
                <a:lnTo>
                  <a:pt x="1160" y="1328"/>
                </a:lnTo>
                <a:cubicBezTo>
                  <a:pt x="1122" y="1380"/>
                  <a:pt x="1102" y="1444"/>
                  <a:pt x="1102" y="1508"/>
                </a:cubicBezTo>
                <a:lnTo>
                  <a:pt x="1102" y="1734"/>
                </a:lnTo>
                <a:cubicBezTo>
                  <a:pt x="1102" y="1826"/>
                  <a:pt x="1143" y="1914"/>
                  <a:pt x="1213" y="1972"/>
                </a:cubicBezTo>
                <a:cubicBezTo>
                  <a:pt x="1231" y="2029"/>
                  <a:pt x="1253" y="2087"/>
                  <a:pt x="1279" y="2144"/>
                </a:cubicBezTo>
                <a:cubicBezTo>
                  <a:pt x="1331" y="2280"/>
                  <a:pt x="1406" y="2421"/>
                  <a:pt x="1496" y="2552"/>
                </a:cubicBezTo>
                <a:cubicBezTo>
                  <a:pt x="1534" y="2608"/>
                  <a:pt x="1584" y="2674"/>
                  <a:pt x="1644" y="2740"/>
                </a:cubicBezTo>
                <a:cubicBezTo>
                  <a:pt x="1590" y="2779"/>
                  <a:pt x="1551" y="2825"/>
                  <a:pt x="1534" y="2877"/>
                </a:cubicBezTo>
                <a:lnTo>
                  <a:pt x="814" y="3095"/>
                </a:lnTo>
                <a:cubicBezTo>
                  <a:pt x="307" y="3241"/>
                  <a:pt x="3" y="5432"/>
                  <a:pt x="3" y="5432"/>
                </a:cubicBezTo>
                <a:lnTo>
                  <a:pt x="3" y="5432"/>
                </a:lnTo>
                <a:cubicBezTo>
                  <a:pt x="1" y="5442"/>
                  <a:pt x="0" y="5452"/>
                  <a:pt x="0" y="5462"/>
                </a:cubicBezTo>
                <a:cubicBezTo>
                  <a:pt x="0" y="5567"/>
                  <a:pt x="86" y="5653"/>
                  <a:pt x="191" y="5653"/>
                </a:cubicBezTo>
                <a:lnTo>
                  <a:pt x="4372" y="5653"/>
                </a:lnTo>
                <a:cubicBezTo>
                  <a:pt x="4418" y="5668"/>
                  <a:pt x="4468" y="5677"/>
                  <a:pt x="4520" y="5677"/>
                </a:cubicBezTo>
                <a:cubicBezTo>
                  <a:pt x="4783" y="5677"/>
                  <a:pt x="4996" y="5464"/>
                  <a:pt x="4996" y="5202"/>
                </a:cubicBezTo>
                <a:lnTo>
                  <a:pt x="4996" y="5161"/>
                </a:lnTo>
                <a:cubicBezTo>
                  <a:pt x="5091" y="5119"/>
                  <a:pt x="5175" y="5063"/>
                  <a:pt x="5248" y="4994"/>
                </a:cubicBezTo>
                <a:cubicBezTo>
                  <a:pt x="5412" y="4838"/>
                  <a:pt x="5499" y="4635"/>
                  <a:pt x="5499" y="4406"/>
                </a:cubicBezTo>
                <a:cubicBezTo>
                  <a:pt x="5499" y="4239"/>
                  <a:pt x="5453" y="4089"/>
                  <a:pt x="5363" y="3960"/>
                </a:cubicBezTo>
                <a:close/>
                <a:moveTo>
                  <a:pt x="2140" y="3663"/>
                </a:moveTo>
                <a:cubicBezTo>
                  <a:pt x="2137" y="3689"/>
                  <a:pt x="2118" y="3711"/>
                  <a:pt x="2093" y="3718"/>
                </a:cubicBezTo>
                <a:cubicBezTo>
                  <a:pt x="2087" y="3720"/>
                  <a:pt x="2081" y="3721"/>
                  <a:pt x="2075" y="3721"/>
                </a:cubicBezTo>
                <a:cubicBezTo>
                  <a:pt x="2055" y="3721"/>
                  <a:pt x="2036" y="3711"/>
                  <a:pt x="2024" y="3695"/>
                </a:cubicBezTo>
                <a:lnTo>
                  <a:pt x="1842" y="3454"/>
                </a:lnTo>
                <a:cubicBezTo>
                  <a:pt x="1833" y="3442"/>
                  <a:pt x="1829" y="3429"/>
                  <a:pt x="1829" y="3415"/>
                </a:cubicBezTo>
                <a:lnTo>
                  <a:pt x="1829" y="3028"/>
                </a:lnTo>
                <a:cubicBezTo>
                  <a:pt x="1829" y="3005"/>
                  <a:pt x="1841" y="2984"/>
                  <a:pt x="1860" y="2972"/>
                </a:cubicBezTo>
                <a:cubicBezTo>
                  <a:pt x="1880" y="2961"/>
                  <a:pt x="1904" y="2960"/>
                  <a:pt x="1924" y="2970"/>
                </a:cubicBezTo>
                <a:cubicBezTo>
                  <a:pt x="1977" y="2998"/>
                  <a:pt x="2030" y="3017"/>
                  <a:pt x="2081" y="3026"/>
                </a:cubicBezTo>
                <a:cubicBezTo>
                  <a:pt x="2112" y="3032"/>
                  <a:pt x="2135" y="3059"/>
                  <a:pt x="2135" y="3090"/>
                </a:cubicBezTo>
                <a:lnTo>
                  <a:pt x="2135" y="3252"/>
                </a:lnTo>
                <a:cubicBezTo>
                  <a:pt x="2144" y="3255"/>
                  <a:pt x="2152" y="3261"/>
                  <a:pt x="2159" y="3268"/>
                </a:cubicBezTo>
                <a:cubicBezTo>
                  <a:pt x="2171" y="3282"/>
                  <a:pt x="2177" y="3300"/>
                  <a:pt x="2175" y="3318"/>
                </a:cubicBezTo>
                <a:lnTo>
                  <a:pt x="2140" y="3663"/>
                </a:lnTo>
                <a:close/>
                <a:moveTo>
                  <a:pt x="2825" y="3454"/>
                </a:moveTo>
                <a:lnTo>
                  <a:pt x="2644" y="3695"/>
                </a:lnTo>
                <a:cubicBezTo>
                  <a:pt x="2631" y="3711"/>
                  <a:pt x="2612" y="3721"/>
                  <a:pt x="2592" y="3721"/>
                </a:cubicBezTo>
                <a:cubicBezTo>
                  <a:pt x="2586" y="3721"/>
                  <a:pt x="2580" y="3720"/>
                  <a:pt x="2574" y="3718"/>
                </a:cubicBezTo>
                <a:cubicBezTo>
                  <a:pt x="2549" y="3711"/>
                  <a:pt x="2530" y="3689"/>
                  <a:pt x="2527" y="3662"/>
                </a:cubicBezTo>
                <a:lnTo>
                  <a:pt x="2492" y="3318"/>
                </a:lnTo>
                <a:cubicBezTo>
                  <a:pt x="2490" y="3300"/>
                  <a:pt x="2496" y="3282"/>
                  <a:pt x="2508" y="3268"/>
                </a:cubicBezTo>
                <a:cubicBezTo>
                  <a:pt x="2515" y="3261"/>
                  <a:pt x="2523" y="3255"/>
                  <a:pt x="2533" y="3252"/>
                </a:cubicBezTo>
                <a:lnTo>
                  <a:pt x="2533" y="3090"/>
                </a:lnTo>
                <a:cubicBezTo>
                  <a:pt x="2533" y="3059"/>
                  <a:pt x="2555" y="3032"/>
                  <a:pt x="2586" y="3026"/>
                </a:cubicBezTo>
                <a:cubicBezTo>
                  <a:pt x="2637" y="3017"/>
                  <a:pt x="2690" y="2998"/>
                  <a:pt x="2743" y="2971"/>
                </a:cubicBezTo>
                <a:cubicBezTo>
                  <a:pt x="2763" y="2960"/>
                  <a:pt x="2787" y="2961"/>
                  <a:pt x="2807" y="2972"/>
                </a:cubicBezTo>
                <a:cubicBezTo>
                  <a:pt x="2826" y="2984"/>
                  <a:pt x="2838" y="3005"/>
                  <a:pt x="2838" y="3028"/>
                </a:cubicBezTo>
                <a:lnTo>
                  <a:pt x="2838" y="3415"/>
                </a:lnTo>
                <a:cubicBezTo>
                  <a:pt x="2838" y="3429"/>
                  <a:pt x="2834" y="3442"/>
                  <a:pt x="2825" y="3454"/>
                </a:cubicBezTo>
                <a:close/>
                <a:moveTo>
                  <a:pt x="2508" y="2684"/>
                </a:moveTo>
                <a:lnTo>
                  <a:pt x="2160" y="2684"/>
                </a:lnTo>
                <a:cubicBezTo>
                  <a:pt x="2083" y="2684"/>
                  <a:pt x="1934" y="2581"/>
                  <a:pt x="1776" y="2351"/>
                </a:cubicBezTo>
                <a:cubicBezTo>
                  <a:pt x="1651" y="2170"/>
                  <a:pt x="1564" y="1970"/>
                  <a:pt x="1544" y="1815"/>
                </a:cubicBezTo>
                <a:lnTo>
                  <a:pt x="1540" y="1788"/>
                </a:lnTo>
                <a:lnTo>
                  <a:pt x="1477" y="1747"/>
                </a:lnTo>
                <a:cubicBezTo>
                  <a:pt x="1459" y="1735"/>
                  <a:pt x="1448" y="1715"/>
                  <a:pt x="1448" y="1693"/>
                </a:cubicBezTo>
                <a:lnTo>
                  <a:pt x="1448" y="1586"/>
                </a:lnTo>
                <a:cubicBezTo>
                  <a:pt x="1448" y="1551"/>
                  <a:pt x="1477" y="1522"/>
                  <a:pt x="1513" y="1522"/>
                </a:cubicBezTo>
                <a:lnTo>
                  <a:pt x="1539" y="1522"/>
                </a:lnTo>
                <a:lnTo>
                  <a:pt x="1539" y="1406"/>
                </a:lnTo>
                <a:cubicBezTo>
                  <a:pt x="1539" y="1382"/>
                  <a:pt x="1553" y="1359"/>
                  <a:pt x="1575" y="1348"/>
                </a:cubicBezTo>
                <a:cubicBezTo>
                  <a:pt x="1664" y="1304"/>
                  <a:pt x="1841" y="1229"/>
                  <a:pt x="2024" y="1229"/>
                </a:cubicBezTo>
                <a:cubicBezTo>
                  <a:pt x="2170" y="1229"/>
                  <a:pt x="2292" y="1278"/>
                  <a:pt x="2384" y="1374"/>
                </a:cubicBezTo>
                <a:cubicBezTo>
                  <a:pt x="2500" y="1493"/>
                  <a:pt x="2633" y="1554"/>
                  <a:pt x="2781" y="1554"/>
                </a:cubicBezTo>
                <a:cubicBezTo>
                  <a:pt x="2864" y="1554"/>
                  <a:pt x="2950" y="1534"/>
                  <a:pt x="3037" y="1495"/>
                </a:cubicBezTo>
                <a:cubicBezTo>
                  <a:pt x="3057" y="1486"/>
                  <a:pt x="3080" y="1488"/>
                  <a:pt x="3098" y="1500"/>
                </a:cubicBezTo>
                <a:cubicBezTo>
                  <a:pt x="3107" y="1506"/>
                  <a:pt x="3114" y="1513"/>
                  <a:pt x="3119" y="1522"/>
                </a:cubicBezTo>
                <a:lnTo>
                  <a:pt x="3154" y="1522"/>
                </a:lnTo>
                <a:cubicBezTo>
                  <a:pt x="3190" y="1522"/>
                  <a:pt x="3219" y="1551"/>
                  <a:pt x="3219" y="1586"/>
                </a:cubicBezTo>
                <a:lnTo>
                  <a:pt x="3219" y="1693"/>
                </a:lnTo>
                <a:cubicBezTo>
                  <a:pt x="3219" y="1715"/>
                  <a:pt x="3208" y="1735"/>
                  <a:pt x="3190" y="1747"/>
                </a:cubicBezTo>
                <a:lnTo>
                  <a:pt x="3127" y="1788"/>
                </a:lnTo>
                <a:lnTo>
                  <a:pt x="3123" y="1815"/>
                </a:lnTo>
                <a:cubicBezTo>
                  <a:pt x="3103" y="1970"/>
                  <a:pt x="3016" y="2170"/>
                  <a:pt x="2891" y="2351"/>
                </a:cubicBezTo>
                <a:cubicBezTo>
                  <a:pt x="2733" y="2581"/>
                  <a:pt x="2584" y="2684"/>
                  <a:pt x="2508" y="2684"/>
                </a:cubicBezTo>
                <a:close/>
                <a:moveTo>
                  <a:pt x="5035" y="4769"/>
                </a:moveTo>
                <a:cubicBezTo>
                  <a:pt x="4947" y="4852"/>
                  <a:pt x="4830" y="4908"/>
                  <a:pt x="4686" y="4935"/>
                </a:cubicBezTo>
                <a:lnTo>
                  <a:pt x="4686" y="5202"/>
                </a:lnTo>
                <a:cubicBezTo>
                  <a:pt x="4686" y="5293"/>
                  <a:pt x="4612" y="5367"/>
                  <a:pt x="4520" y="5367"/>
                </a:cubicBezTo>
                <a:cubicBezTo>
                  <a:pt x="4429" y="5367"/>
                  <a:pt x="4355" y="5293"/>
                  <a:pt x="4355" y="5202"/>
                </a:cubicBezTo>
                <a:lnTo>
                  <a:pt x="4355" y="4944"/>
                </a:lnTo>
                <a:cubicBezTo>
                  <a:pt x="4144" y="4915"/>
                  <a:pt x="3987" y="4824"/>
                  <a:pt x="3887" y="4672"/>
                </a:cubicBezTo>
                <a:cubicBezTo>
                  <a:pt x="3857" y="4626"/>
                  <a:pt x="3851" y="4567"/>
                  <a:pt x="3873" y="4516"/>
                </a:cubicBezTo>
                <a:cubicBezTo>
                  <a:pt x="3895" y="4465"/>
                  <a:pt x="3941" y="4428"/>
                  <a:pt x="3995" y="4418"/>
                </a:cubicBezTo>
                <a:lnTo>
                  <a:pt x="4121" y="4395"/>
                </a:lnTo>
                <a:cubicBezTo>
                  <a:pt x="4185" y="4383"/>
                  <a:pt x="4250" y="4410"/>
                  <a:pt x="4287" y="4463"/>
                </a:cubicBezTo>
                <a:cubicBezTo>
                  <a:pt x="4334" y="4531"/>
                  <a:pt x="4414" y="4565"/>
                  <a:pt x="4524" y="4565"/>
                </a:cubicBezTo>
                <a:cubicBezTo>
                  <a:pt x="4693" y="4565"/>
                  <a:pt x="4693" y="4498"/>
                  <a:pt x="4693" y="4475"/>
                </a:cubicBezTo>
                <a:cubicBezTo>
                  <a:pt x="4693" y="4443"/>
                  <a:pt x="4681" y="4420"/>
                  <a:pt x="4656" y="4402"/>
                </a:cubicBezTo>
                <a:cubicBezTo>
                  <a:pt x="4629" y="4384"/>
                  <a:pt x="4581" y="4367"/>
                  <a:pt x="4512" y="4353"/>
                </a:cubicBezTo>
                <a:cubicBezTo>
                  <a:pt x="4237" y="4297"/>
                  <a:pt x="4059" y="4224"/>
                  <a:pt x="3985" y="4136"/>
                </a:cubicBezTo>
                <a:cubicBezTo>
                  <a:pt x="3909" y="4048"/>
                  <a:pt x="3872" y="3948"/>
                  <a:pt x="3872" y="3833"/>
                </a:cubicBezTo>
                <a:cubicBezTo>
                  <a:pt x="3872" y="3707"/>
                  <a:pt x="3914" y="3595"/>
                  <a:pt x="3995" y="3497"/>
                </a:cubicBezTo>
                <a:cubicBezTo>
                  <a:pt x="4074" y="3403"/>
                  <a:pt x="4195" y="3342"/>
                  <a:pt x="4355" y="3316"/>
                </a:cubicBezTo>
                <a:lnTo>
                  <a:pt x="4355" y="3124"/>
                </a:lnTo>
                <a:cubicBezTo>
                  <a:pt x="4355" y="3033"/>
                  <a:pt x="4429" y="2959"/>
                  <a:pt x="4520" y="2959"/>
                </a:cubicBezTo>
                <a:cubicBezTo>
                  <a:pt x="4612" y="2959"/>
                  <a:pt x="4686" y="3033"/>
                  <a:pt x="4686" y="3124"/>
                </a:cubicBezTo>
                <a:lnTo>
                  <a:pt x="4686" y="3319"/>
                </a:lnTo>
                <a:cubicBezTo>
                  <a:pt x="4829" y="3346"/>
                  <a:pt x="4940" y="3404"/>
                  <a:pt x="5024" y="3494"/>
                </a:cubicBezTo>
                <a:cubicBezTo>
                  <a:pt x="5063" y="3536"/>
                  <a:pt x="5078" y="3595"/>
                  <a:pt x="5064" y="3650"/>
                </a:cubicBezTo>
                <a:cubicBezTo>
                  <a:pt x="5049" y="3705"/>
                  <a:pt x="5007" y="3749"/>
                  <a:pt x="4953" y="3766"/>
                </a:cubicBezTo>
                <a:lnTo>
                  <a:pt x="4867" y="3793"/>
                </a:lnTo>
                <a:cubicBezTo>
                  <a:pt x="4805" y="3812"/>
                  <a:pt x="4737" y="3793"/>
                  <a:pt x="4693" y="3744"/>
                </a:cubicBezTo>
                <a:cubicBezTo>
                  <a:pt x="4650" y="3696"/>
                  <a:pt x="4586" y="3671"/>
                  <a:pt x="4503" y="3671"/>
                </a:cubicBezTo>
                <a:cubicBezTo>
                  <a:pt x="4436" y="3671"/>
                  <a:pt x="4356" y="3687"/>
                  <a:pt x="4356" y="3763"/>
                </a:cubicBezTo>
                <a:cubicBezTo>
                  <a:pt x="4356" y="3785"/>
                  <a:pt x="4364" y="3804"/>
                  <a:pt x="4379" y="3819"/>
                </a:cubicBezTo>
                <a:cubicBezTo>
                  <a:pt x="4396" y="3835"/>
                  <a:pt x="4444" y="3852"/>
                  <a:pt x="4521" y="3870"/>
                </a:cubicBezTo>
                <a:cubicBezTo>
                  <a:pt x="4701" y="3909"/>
                  <a:pt x="4832" y="3945"/>
                  <a:pt x="4910" y="3976"/>
                </a:cubicBezTo>
                <a:cubicBezTo>
                  <a:pt x="4990" y="4008"/>
                  <a:pt x="5057" y="4062"/>
                  <a:pt x="5110" y="4137"/>
                </a:cubicBezTo>
                <a:cubicBezTo>
                  <a:pt x="5162" y="4213"/>
                  <a:pt x="5189" y="4303"/>
                  <a:pt x="5189" y="4406"/>
                </a:cubicBezTo>
                <a:cubicBezTo>
                  <a:pt x="5189" y="4550"/>
                  <a:pt x="5137" y="4672"/>
                  <a:pt x="5035" y="4769"/>
                </a:cubicBezTo>
                <a:close/>
              </a:path>
            </a:pathLst>
          </a:custGeom>
          <a:solidFill>
            <a:srgbClr val="3E534E"/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i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iṩḻîḍè"/>
          <p:cNvSpPr/>
          <p:nvPr/>
        </p:nvSpPr>
        <p:spPr>
          <a:xfrm>
            <a:off x="6336720" y="4100907"/>
            <a:ext cx="190500" cy="190500"/>
          </a:xfrm>
          <a:prstGeom prst="ellipse">
            <a:avLst/>
          </a:prstGeom>
          <a:solidFill>
            <a:srgbClr val="3E534E"/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ctr" defTabSz="914400"/>
            <a:endParaRPr lang="zh-CN" altLang="en-US" sz="2000" b="1" i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8" name="ïšľîḑé"/>
          <p:cNvSpPr txBox="1"/>
          <p:nvPr/>
        </p:nvSpPr>
        <p:spPr>
          <a:xfrm flipH="1">
            <a:off x="8071591" y="4059137"/>
            <a:ext cx="3294907" cy="619542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text……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29" name="isliḓê"/>
          <p:cNvSpPr/>
          <p:nvPr/>
        </p:nvSpPr>
        <p:spPr>
          <a:xfrm flipH="1">
            <a:off x="8071592" y="3713635"/>
            <a:ext cx="3294907" cy="345502"/>
          </a:xfrm>
          <a:prstGeom prst="rect">
            <a:avLst/>
          </a:prstGeom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altLang="zh-CN" b="1" dirty="0">
                <a:cs typeface="+mn-ea"/>
                <a:sym typeface="+mn-lt"/>
              </a:rPr>
              <a:t>Text here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25" name="îŝ1ïdé"/>
          <p:cNvSpPr/>
          <p:nvPr/>
        </p:nvSpPr>
        <p:spPr>
          <a:xfrm>
            <a:off x="7236727" y="3827034"/>
            <a:ext cx="556576" cy="518162"/>
          </a:xfrm>
          <a:prstGeom prst="wedgeEllipseCallout">
            <a:avLst>
              <a:gd name="adj1" fmla="val 43243"/>
              <a:gd name="adj2" fmla="val 52538"/>
            </a:avLst>
          </a:prstGeom>
          <a:solidFill>
            <a:srgbClr val="CDBF97"/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algn="ctr" defTabSz="914400"/>
            <a:endParaRPr lang="zh-CN" altLang="en-US" sz="2000" b="1" i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6" name="iślidè"/>
          <p:cNvSpPr/>
          <p:nvPr/>
        </p:nvSpPr>
        <p:spPr>
          <a:xfrm>
            <a:off x="7292409" y="3879244"/>
            <a:ext cx="476190" cy="443325"/>
          </a:xfrm>
          <a:prstGeom prst="wedgeEllipseCallout">
            <a:avLst>
              <a:gd name="adj1" fmla="val 43243"/>
              <a:gd name="adj2" fmla="val 52538"/>
            </a:avLst>
          </a:prstGeom>
          <a:solidFill>
            <a:schemeClr val="bg1"/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85000" lnSpcReduction="20000"/>
          </a:bodyPr>
          <a:lstStyle/>
          <a:p>
            <a:pPr algn="ctr" defTabSz="914400"/>
            <a:endParaRPr lang="zh-CN" altLang="en-US" sz="2000" b="1" i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7" name="iṥ1iḋè"/>
          <p:cNvSpPr/>
          <p:nvPr/>
        </p:nvSpPr>
        <p:spPr>
          <a:xfrm>
            <a:off x="7383384" y="3955980"/>
            <a:ext cx="263262" cy="260270"/>
          </a:xfrm>
          <a:custGeom>
            <a:avLst/>
            <a:gdLst>
              <a:gd name="connsiteX0" fmla="*/ 323222 w 606580"/>
              <a:gd name="connsiteY0" fmla="*/ 317731 h 599687"/>
              <a:gd name="connsiteX1" fmla="*/ 323222 w 606580"/>
              <a:gd name="connsiteY1" fmla="*/ 392639 h 599687"/>
              <a:gd name="connsiteX2" fmla="*/ 346631 w 606580"/>
              <a:gd name="connsiteY2" fmla="*/ 356955 h 599687"/>
              <a:gd name="connsiteX3" fmla="*/ 323222 w 606580"/>
              <a:gd name="connsiteY3" fmla="*/ 317731 h 599687"/>
              <a:gd name="connsiteX4" fmla="*/ 293571 w 606580"/>
              <a:gd name="connsiteY4" fmla="*/ 202609 h 599687"/>
              <a:gd name="connsiteX5" fmla="*/ 265906 w 606580"/>
              <a:gd name="connsiteY5" fmla="*/ 231354 h 599687"/>
              <a:gd name="connsiteX6" fmla="*/ 293571 w 606580"/>
              <a:gd name="connsiteY6" fmla="*/ 264914 h 599687"/>
              <a:gd name="connsiteX7" fmla="*/ 308610 w 606580"/>
              <a:gd name="connsiteY7" fmla="*/ 140870 h 599687"/>
              <a:gd name="connsiteX8" fmla="*/ 324357 w 606580"/>
              <a:gd name="connsiteY8" fmla="*/ 155172 h 599687"/>
              <a:gd name="connsiteX9" fmla="*/ 324357 w 606580"/>
              <a:gd name="connsiteY9" fmla="*/ 165084 h 599687"/>
              <a:gd name="connsiteX10" fmla="*/ 377985 w 606580"/>
              <a:gd name="connsiteY10" fmla="*/ 193546 h 599687"/>
              <a:gd name="connsiteX11" fmla="*/ 360251 w 606580"/>
              <a:gd name="connsiteY11" fmla="*/ 214220 h 599687"/>
              <a:gd name="connsiteX12" fmla="*/ 348334 w 606580"/>
              <a:gd name="connsiteY12" fmla="*/ 210255 h 599687"/>
              <a:gd name="connsiteX13" fmla="*/ 324357 w 606580"/>
              <a:gd name="connsiteY13" fmla="*/ 201901 h 599687"/>
              <a:gd name="connsiteX14" fmla="*/ 324357 w 606580"/>
              <a:gd name="connsiteY14" fmla="*/ 275817 h 599687"/>
              <a:gd name="connsiteX15" fmla="*/ 384369 w 606580"/>
              <a:gd name="connsiteY15" fmla="*/ 354831 h 599687"/>
              <a:gd name="connsiteX16" fmla="*/ 324357 w 606580"/>
              <a:gd name="connsiteY16" fmla="*/ 430447 h 599687"/>
              <a:gd name="connsiteX17" fmla="*/ 324357 w 606580"/>
              <a:gd name="connsiteY17" fmla="*/ 444465 h 599687"/>
              <a:gd name="connsiteX18" fmla="*/ 308610 w 606580"/>
              <a:gd name="connsiteY18" fmla="*/ 458767 h 599687"/>
              <a:gd name="connsiteX19" fmla="*/ 292862 w 606580"/>
              <a:gd name="connsiteY19" fmla="*/ 444465 h 599687"/>
              <a:gd name="connsiteX20" fmla="*/ 292862 w 606580"/>
              <a:gd name="connsiteY20" fmla="*/ 432429 h 599687"/>
              <a:gd name="connsiteX21" fmla="*/ 222210 w 606580"/>
              <a:gd name="connsiteY21" fmla="*/ 386975 h 599687"/>
              <a:gd name="connsiteX22" fmla="*/ 240369 w 606580"/>
              <a:gd name="connsiteY22" fmla="*/ 366442 h 599687"/>
              <a:gd name="connsiteX23" fmla="*/ 254557 w 606580"/>
              <a:gd name="connsiteY23" fmla="*/ 375080 h 599687"/>
              <a:gd name="connsiteX24" fmla="*/ 292862 w 606580"/>
              <a:gd name="connsiteY24" fmla="*/ 394763 h 599687"/>
              <a:gd name="connsiteX25" fmla="*/ 292862 w 606580"/>
              <a:gd name="connsiteY25" fmla="*/ 305553 h 599687"/>
              <a:gd name="connsiteX26" fmla="*/ 228594 w 606580"/>
              <a:gd name="connsiteY26" fmla="*/ 233478 h 599687"/>
              <a:gd name="connsiteX27" fmla="*/ 292862 w 606580"/>
              <a:gd name="connsiteY27" fmla="*/ 165934 h 599687"/>
              <a:gd name="connsiteX28" fmla="*/ 292862 w 606580"/>
              <a:gd name="connsiteY28" fmla="*/ 155172 h 599687"/>
              <a:gd name="connsiteX29" fmla="*/ 308610 w 606580"/>
              <a:gd name="connsiteY29" fmla="*/ 140870 h 599687"/>
              <a:gd name="connsiteX30" fmla="*/ 402915 w 606580"/>
              <a:gd name="connsiteY30" fmla="*/ 21794 h 599687"/>
              <a:gd name="connsiteX31" fmla="*/ 424599 w 606580"/>
              <a:gd name="connsiteY31" fmla="*/ 22201 h 599687"/>
              <a:gd name="connsiteX32" fmla="*/ 606580 w 606580"/>
              <a:gd name="connsiteY32" fmla="*/ 299898 h 599687"/>
              <a:gd name="connsiteX33" fmla="*/ 490413 w 606580"/>
              <a:gd name="connsiteY33" fmla="*/ 538228 h 599687"/>
              <a:gd name="connsiteX34" fmla="*/ 517221 w 606580"/>
              <a:gd name="connsiteY34" fmla="*/ 543609 h 599687"/>
              <a:gd name="connsiteX35" fmla="*/ 539348 w 606580"/>
              <a:gd name="connsiteY35" fmla="*/ 576888 h 599687"/>
              <a:gd name="connsiteX36" fmla="*/ 511547 w 606580"/>
              <a:gd name="connsiteY36" fmla="*/ 599687 h 599687"/>
              <a:gd name="connsiteX37" fmla="*/ 506015 w 606580"/>
              <a:gd name="connsiteY37" fmla="*/ 599121 h 599687"/>
              <a:gd name="connsiteX38" fmla="*/ 407578 w 606580"/>
              <a:gd name="connsiteY38" fmla="*/ 579295 h 599687"/>
              <a:gd name="connsiteX39" fmla="*/ 407436 w 606580"/>
              <a:gd name="connsiteY39" fmla="*/ 579295 h 599687"/>
              <a:gd name="connsiteX40" fmla="*/ 405025 w 606580"/>
              <a:gd name="connsiteY40" fmla="*/ 578587 h 599687"/>
              <a:gd name="connsiteX41" fmla="*/ 404599 w 606580"/>
              <a:gd name="connsiteY41" fmla="*/ 578445 h 599687"/>
              <a:gd name="connsiteX42" fmla="*/ 402614 w 606580"/>
              <a:gd name="connsiteY42" fmla="*/ 577737 h 599687"/>
              <a:gd name="connsiteX43" fmla="*/ 402046 w 606580"/>
              <a:gd name="connsiteY43" fmla="*/ 577454 h 599687"/>
              <a:gd name="connsiteX44" fmla="*/ 400061 w 606580"/>
              <a:gd name="connsiteY44" fmla="*/ 576463 h 599687"/>
              <a:gd name="connsiteX45" fmla="*/ 399777 w 606580"/>
              <a:gd name="connsiteY45" fmla="*/ 576463 h 599687"/>
              <a:gd name="connsiteX46" fmla="*/ 397649 w 606580"/>
              <a:gd name="connsiteY46" fmla="*/ 575047 h 599687"/>
              <a:gd name="connsiteX47" fmla="*/ 397224 w 606580"/>
              <a:gd name="connsiteY47" fmla="*/ 574764 h 599687"/>
              <a:gd name="connsiteX48" fmla="*/ 395380 w 606580"/>
              <a:gd name="connsiteY48" fmla="*/ 573489 h 599687"/>
              <a:gd name="connsiteX49" fmla="*/ 395096 w 606580"/>
              <a:gd name="connsiteY49" fmla="*/ 573206 h 599687"/>
              <a:gd name="connsiteX50" fmla="*/ 391408 w 606580"/>
              <a:gd name="connsiteY50" fmla="*/ 569524 h 599687"/>
              <a:gd name="connsiteX51" fmla="*/ 391125 w 606580"/>
              <a:gd name="connsiteY51" fmla="*/ 569241 h 599687"/>
              <a:gd name="connsiteX52" fmla="*/ 389848 w 606580"/>
              <a:gd name="connsiteY52" fmla="*/ 567400 h 599687"/>
              <a:gd name="connsiteX53" fmla="*/ 389564 w 606580"/>
              <a:gd name="connsiteY53" fmla="*/ 567117 h 599687"/>
              <a:gd name="connsiteX54" fmla="*/ 389564 w 606580"/>
              <a:gd name="connsiteY54" fmla="*/ 566975 h 599687"/>
              <a:gd name="connsiteX55" fmla="*/ 388146 w 606580"/>
              <a:gd name="connsiteY55" fmla="*/ 564709 h 599687"/>
              <a:gd name="connsiteX56" fmla="*/ 387295 w 606580"/>
              <a:gd name="connsiteY56" fmla="*/ 562868 h 599687"/>
              <a:gd name="connsiteX57" fmla="*/ 387153 w 606580"/>
              <a:gd name="connsiteY57" fmla="*/ 562585 h 599687"/>
              <a:gd name="connsiteX58" fmla="*/ 386586 w 606580"/>
              <a:gd name="connsiteY58" fmla="*/ 561169 h 599687"/>
              <a:gd name="connsiteX59" fmla="*/ 386160 w 606580"/>
              <a:gd name="connsiteY59" fmla="*/ 559895 h 599687"/>
              <a:gd name="connsiteX60" fmla="*/ 385877 w 606580"/>
              <a:gd name="connsiteY60" fmla="*/ 558620 h 599687"/>
              <a:gd name="connsiteX61" fmla="*/ 385451 w 606580"/>
              <a:gd name="connsiteY61" fmla="*/ 557062 h 599687"/>
              <a:gd name="connsiteX62" fmla="*/ 385309 w 606580"/>
              <a:gd name="connsiteY62" fmla="*/ 556213 h 599687"/>
              <a:gd name="connsiteX63" fmla="*/ 385025 w 606580"/>
              <a:gd name="connsiteY63" fmla="*/ 554372 h 599687"/>
              <a:gd name="connsiteX64" fmla="*/ 385025 w 606580"/>
              <a:gd name="connsiteY64" fmla="*/ 553664 h 599687"/>
              <a:gd name="connsiteX65" fmla="*/ 384884 w 606580"/>
              <a:gd name="connsiteY65" fmla="*/ 551540 h 599687"/>
              <a:gd name="connsiteX66" fmla="*/ 384884 w 606580"/>
              <a:gd name="connsiteY66" fmla="*/ 550831 h 599687"/>
              <a:gd name="connsiteX67" fmla="*/ 385025 w 606580"/>
              <a:gd name="connsiteY67" fmla="*/ 548849 h 599687"/>
              <a:gd name="connsiteX68" fmla="*/ 385167 w 606580"/>
              <a:gd name="connsiteY68" fmla="*/ 547999 h 599687"/>
              <a:gd name="connsiteX69" fmla="*/ 385451 w 606580"/>
              <a:gd name="connsiteY69" fmla="*/ 546158 h 599687"/>
              <a:gd name="connsiteX70" fmla="*/ 385451 w 606580"/>
              <a:gd name="connsiteY70" fmla="*/ 545875 h 599687"/>
              <a:gd name="connsiteX71" fmla="*/ 405309 w 606580"/>
              <a:gd name="connsiteY71" fmla="*/ 447739 h 599687"/>
              <a:gd name="connsiteX72" fmla="*/ 438783 w 606580"/>
              <a:gd name="connsiteY72" fmla="*/ 425648 h 599687"/>
              <a:gd name="connsiteX73" fmla="*/ 460910 w 606580"/>
              <a:gd name="connsiteY73" fmla="*/ 458927 h 599687"/>
              <a:gd name="connsiteX74" fmla="*/ 453676 w 606580"/>
              <a:gd name="connsiteY74" fmla="*/ 495037 h 599687"/>
              <a:gd name="connsiteX75" fmla="*/ 549844 w 606580"/>
              <a:gd name="connsiteY75" fmla="*/ 299898 h 599687"/>
              <a:gd name="connsiteX76" fmla="*/ 401904 w 606580"/>
              <a:gd name="connsiteY76" fmla="*/ 74172 h 599687"/>
              <a:gd name="connsiteX77" fmla="*/ 387295 w 606580"/>
              <a:gd name="connsiteY77" fmla="*/ 36787 h 599687"/>
              <a:gd name="connsiteX78" fmla="*/ 402915 w 606580"/>
              <a:gd name="connsiteY78" fmla="*/ 21794 h 599687"/>
              <a:gd name="connsiteX79" fmla="*/ 100707 w 606580"/>
              <a:gd name="connsiteY79" fmla="*/ 526 h 599687"/>
              <a:gd name="connsiteX80" fmla="*/ 199002 w 606580"/>
              <a:gd name="connsiteY80" fmla="*/ 20351 h 599687"/>
              <a:gd name="connsiteX81" fmla="*/ 199711 w 606580"/>
              <a:gd name="connsiteY81" fmla="*/ 20635 h 599687"/>
              <a:gd name="connsiteX82" fmla="*/ 201413 w 606580"/>
              <a:gd name="connsiteY82" fmla="*/ 21059 h 599687"/>
              <a:gd name="connsiteX83" fmla="*/ 202690 w 606580"/>
              <a:gd name="connsiteY83" fmla="*/ 21484 h 599687"/>
              <a:gd name="connsiteX84" fmla="*/ 203966 w 606580"/>
              <a:gd name="connsiteY84" fmla="*/ 21909 h 599687"/>
              <a:gd name="connsiteX85" fmla="*/ 205385 w 606580"/>
              <a:gd name="connsiteY85" fmla="*/ 22617 h 599687"/>
              <a:gd name="connsiteX86" fmla="*/ 206519 w 606580"/>
              <a:gd name="connsiteY86" fmla="*/ 23042 h 599687"/>
              <a:gd name="connsiteX87" fmla="*/ 207938 w 606580"/>
              <a:gd name="connsiteY87" fmla="*/ 23892 h 599687"/>
              <a:gd name="connsiteX88" fmla="*/ 208931 w 606580"/>
              <a:gd name="connsiteY88" fmla="*/ 24458 h 599687"/>
              <a:gd name="connsiteX89" fmla="*/ 210065 w 606580"/>
              <a:gd name="connsiteY89" fmla="*/ 25308 h 599687"/>
              <a:gd name="connsiteX90" fmla="*/ 211200 w 606580"/>
              <a:gd name="connsiteY90" fmla="*/ 26157 h 599687"/>
              <a:gd name="connsiteX91" fmla="*/ 212193 w 606580"/>
              <a:gd name="connsiteY91" fmla="*/ 27007 h 599687"/>
              <a:gd name="connsiteX92" fmla="*/ 213186 w 606580"/>
              <a:gd name="connsiteY92" fmla="*/ 27998 h 599687"/>
              <a:gd name="connsiteX93" fmla="*/ 214037 w 606580"/>
              <a:gd name="connsiteY93" fmla="*/ 28848 h 599687"/>
              <a:gd name="connsiteX94" fmla="*/ 215172 w 606580"/>
              <a:gd name="connsiteY94" fmla="*/ 29981 h 599687"/>
              <a:gd name="connsiteX95" fmla="*/ 215881 w 606580"/>
              <a:gd name="connsiteY95" fmla="*/ 30972 h 599687"/>
              <a:gd name="connsiteX96" fmla="*/ 216732 w 606580"/>
              <a:gd name="connsiteY96" fmla="*/ 32247 h 599687"/>
              <a:gd name="connsiteX97" fmla="*/ 217441 w 606580"/>
              <a:gd name="connsiteY97" fmla="*/ 33380 h 599687"/>
              <a:gd name="connsiteX98" fmla="*/ 218150 w 606580"/>
              <a:gd name="connsiteY98" fmla="*/ 34513 h 599687"/>
              <a:gd name="connsiteX99" fmla="*/ 219001 w 606580"/>
              <a:gd name="connsiteY99" fmla="*/ 36070 h 599687"/>
              <a:gd name="connsiteX100" fmla="*/ 219285 w 606580"/>
              <a:gd name="connsiteY100" fmla="*/ 36778 h 599687"/>
              <a:gd name="connsiteX101" fmla="*/ 219427 w 606580"/>
              <a:gd name="connsiteY101" fmla="*/ 37062 h 599687"/>
              <a:gd name="connsiteX102" fmla="*/ 220136 w 606580"/>
              <a:gd name="connsiteY102" fmla="*/ 38903 h 599687"/>
              <a:gd name="connsiteX103" fmla="*/ 220420 w 606580"/>
              <a:gd name="connsiteY103" fmla="*/ 39611 h 599687"/>
              <a:gd name="connsiteX104" fmla="*/ 220845 w 606580"/>
              <a:gd name="connsiteY104" fmla="*/ 41452 h 599687"/>
              <a:gd name="connsiteX105" fmla="*/ 221129 w 606580"/>
              <a:gd name="connsiteY105" fmla="*/ 42443 h 599687"/>
              <a:gd name="connsiteX106" fmla="*/ 221413 w 606580"/>
              <a:gd name="connsiteY106" fmla="*/ 44001 h 599687"/>
              <a:gd name="connsiteX107" fmla="*/ 221554 w 606580"/>
              <a:gd name="connsiteY107" fmla="*/ 45133 h 599687"/>
              <a:gd name="connsiteX108" fmla="*/ 221696 w 606580"/>
              <a:gd name="connsiteY108" fmla="*/ 46408 h 599687"/>
              <a:gd name="connsiteX109" fmla="*/ 221696 w 606580"/>
              <a:gd name="connsiteY109" fmla="*/ 47966 h 599687"/>
              <a:gd name="connsiteX110" fmla="*/ 221696 w 606580"/>
              <a:gd name="connsiteY110" fmla="*/ 48957 h 599687"/>
              <a:gd name="connsiteX111" fmla="*/ 221554 w 606580"/>
              <a:gd name="connsiteY111" fmla="*/ 50798 h 599687"/>
              <a:gd name="connsiteX112" fmla="*/ 221413 w 606580"/>
              <a:gd name="connsiteY112" fmla="*/ 51648 h 599687"/>
              <a:gd name="connsiteX113" fmla="*/ 221129 w 606580"/>
              <a:gd name="connsiteY113" fmla="*/ 53488 h 599687"/>
              <a:gd name="connsiteX114" fmla="*/ 221129 w 606580"/>
              <a:gd name="connsiteY114" fmla="*/ 53772 h 599687"/>
              <a:gd name="connsiteX115" fmla="*/ 201271 w 606580"/>
              <a:gd name="connsiteY115" fmla="*/ 151908 h 599687"/>
              <a:gd name="connsiteX116" fmla="*/ 173471 w 606580"/>
              <a:gd name="connsiteY116" fmla="*/ 174708 h 599687"/>
              <a:gd name="connsiteX117" fmla="*/ 167939 w 606580"/>
              <a:gd name="connsiteY117" fmla="*/ 174141 h 599687"/>
              <a:gd name="connsiteX118" fmla="*/ 145670 w 606580"/>
              <a:gd name="connsiteY118" fmla="*/ 140721 h 599687"/>
              <a:gd name="connsiteX119" fmla="*/ 153046 w 606580"/>
              <a:gd name="connsiteY119" fmla="*/ 104610 h 599687"/>
              <a:gd name="connsiteX120" fmla="*/ 56736 w 606580"/>
              <a:gd name="connsiteY120" fmla="*/ 299892 h 599687"/>
              <a:gd name="connsiteX121" fmla="*/ 204675 w 606580"/>
              <a:gd name="connsiteY121" fmla="*/ 525621 h 599687"/>
              <a:gd name="connsiteX122" fmla="*/ 219285 w 606580"/>
              <a:gd name="connsiteY122" fmla="*/ 562865 h 599687"/>
              <a:gd name="connsiteX123" fmla="*/ 193328 w 606580"/>
              <a:gd name="connsiteY123" fmla="*/ 579858 h 599687"/>
              <a:gd name="connsiteX124" fmla="*/ 181981 w 606580"/>
              <a:gd name="connsiteY124" fmla="*/ 577451 h 599687"/>
              <a:gd name="connsiteX125" fmla="*/ 0 w 606580"/>
              <a:gd name="connsiteY125" fmla="*/ 299892 h 599687"/>
              <a:gd name="connsiteX126" fmla="*/ 116167 w 606580"/>
              <a:gd name="connsiteY126" fmla="*/ 61419 h 599687"/>
              <a:gd name="connsiteX127" fmla="*/ 89359 w 606580"/>
              <a:gd name="connsiteY127" fmla="*/ 56037 h 599687"/>
              <a:gd name="connsiteX128" fmla="*/ 67232 w 606580"/>
              <a:gd name="connsiteY128" fmla="*/ 22759 h 599687"/>
              <a:gd name="connsiteX129" fmla="*/ 100707 w 606580"/>
              <a:gd name="connsiteY129" fmla="*/ 526 h 599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606580" h="599687">
                <a:moveTo>
                  <a:pt x="323222" y="317731"/>
                </a:moveTo>
                <a:lnTo>
                  <a:pt x="323222" y="392639"/>
                </a:lnTo>
                <a:cubicBezTo>
                  <a:pt x="338970" y="387541"/>
                  <a:pt x="346631" y="375788"/>
                  <a:pt x="346631" y="356955"/>
                </a:cubicBezTo>
                <a:cubicBezTo>
                  <a:pt x="346631" y="336281"/>
                  <a:pt x="338261" y="325803"/>
                  <a:pt x="323222" y="317731"/>
                </a:cubicBezTo>
                <a:close/>
                <a:moveTo>
                  <a:pt x="293571" y="202609"/>
                </a:moveTo>
                <a:cubicBezTo>
                  <a:pt x="275270" y="206007"/>
                  <a:pt x="265906" y="215636"/>
                  <a:pt x="265906" y="231354"/>
                </a:cubicBezTo>
                <a:cubicBezTo>
                  <a:pt x="265906" y="250045"/>
                  <a:pt x="276972" y="258258"/>
                  <a:pt x="293571" y="264914"/>
                </a:cubicBezTo>
                <a:close/>
                <a:moveTo>
                  <a:pt x="308610" y="140870"/>
                </a:moveTo>
                <a:cubicBezTo>
                  <a:pt x="315987" y="140870"/>
                  <a:pt x="324357" y="146817"/>
                  <a:pt x="324357" y="155172"/>
                </a:cubicBezTo>
                <a:lnTo>
                  <a:pt x="324357" y="165084"/>
                </a:lnTo>
                <a:cubicBezTo>
                  <a:pt x="348192" y="167208"/>
                  <a:pt x="377985" y="175987"/>
                  <a:pt x="377985" y="193546"/>
                </a:cubicBezTo>
                <a:cubicBezTo>
                  <a:pt x="377985" y="202184"/>
                  <a:pt x="371317" y="214220"/>
                  <a:pt x="360251" y="214220"/>
                </a:cubicBezTo>
                <a:cubicBezTo>
                  <a:pt x="356278" y="214220"/>
                  <a:pt x="352732" y="212379"/>
                  <a:pt x="348334" y="210255"/>
                </a:cubicBezTo>
                <a:cubicBezTo>
                  <a:pt x="342801" y="207281"/>
                  <a:pt x="335423" y="203600"/>
                  <a:pt x="324357" y="201901"/>
                </a:cubicBezTo>
                <a:lnTo>
                  <a:pt x="324357" y="275817"/>
                </a:lnTo>
                <a:cubicBezTo>
                  <a:pt x="347766" y="284596"/>
                  <a:pt x="384369" y="301447"/>
                  <a:pt x="384369" y="354831"/>
                </a:cubicBezTo>
                <a:cubicBezTo>
                  <a:pt x="384369" y="395754"/>
                  <a:pt x="362663" y="423083"/>
                  <a:pt x="324357" y="430447"/>
                </a:cubicBezTo>
                <a:lnTo>
                  <a:pt x="324357" y="444465"/>
                </a:lnTo>
                <a:cubicBezTo>
                  <a:pt x="324357" y="452820"/>
                  <a:pt x="315987" y="458767"/>
                  <a:pt x="308610" y="458767"/>
                </a:cubicBezTo>
                <a:cubicBezTo>
                  <a:pt x="299955" y="458767"/>
                  <a:pt x="292862" y="452395"/>
                  <a:pt x="292862" y="444465"/>
                </a:cubicBezTo>
                <a:lnTo>
                  <a:pt x="292862" y="432429"/>
                </a:lnTo>
                <a:cubicBezTo>
                  <a:pt x="249449" y="429455"/>
                  <a:pt x="222210" y="404392"/>
                  <a:pt x="222210" y="386975"/>
                </a:cubicBezTo>
                <a:cubicBezTo>
                  <a:pt x="222210" y="377629"/>
                  <a:pt x="230297" y="366442"/>
                  <a:pt x="240369" y="366442"/>
                </a:cubicBezTo>
                <a:cubicBezTo>
                  <a:pt x="246186" y="366442"/>
                  <a:pt x="250017" y="370407"/>
                  <a:pt x="254557" y="375080"/>
                </a:cubicBezTo>
                <a:cubicBezTo>
                  <a:pt x="261366" y="382019"/>
                  <a:pt x="271156" y="392356"/>
                  <a:pt x="292862" y="394763"/>
                </a:cubicBezTo>
                <a:lnTo>
                  <a:pt x="292862" y="305553"/>
                </a:lnTo>
                <a:cubicBezTo>
                  <a:pt x="263494" y="295216"/>
                  <a:pt x="228594" y="281339"/>
                  <a:pt x="228594" y="233478"/>
                </a:cubicBezTo>
                <a:cubicBezTo>
                  <a:pt x="228594" y="195387"/>
                  <a:pt x="251861" y="171031"/>
                  <a:pt x="292862" y="165934"/>
                </a:cubicBezTo>
                <a:lnTo>
                  <a:pt x="292862" y="155172"/>
                </a:lnTo>
                <a:cubicBezTo>
                  <a:pt x="292862" y="147384"/>
                  <a:pt x="299955" y="140870"/>
                  <a:pt x="308610" y="140870"/>
                </a:cubicBezTo>
                <a:close/>
                <a:moveTo>
                  <a:pt x="402915" y="21794"/>
                </a:moveTo>
                <a:cubicBezTo>
                  <a:pt x="409670" y="19156"/>
                  <a:pt x="417436" y="19086"/>
                  <a:pt x="424599" y="22201"/>
                </a:cubicBezTo>
                <a:cubicBezTo>
                  <a:pt x="535093" y="70490"/>
                  <a:pt x="606580" y="179388"/>
                  <a:pt x="606580" y="299898"/>
                </a:cubicBezTo>
                <a:cubicBezTo>
                  <a:pt x="606580" y="394211"/>
                  <a:pt x="562751" y="481584"/>
                  <a:pt x="490413" y="538228"/>
                </a:cubicBezTo>
                <a:lnTo>
                  <a:pt x="517221" y="543609"/>
                </a:lnTo>
                <a:cubicBezTo>
                  <a:pt x="532539" y="546725"/>
                  <a:pt x="542468" y="561594"/>
                  <a:pt x="539348" y="576888"/>
                </a:cubicBezTo>
                <a:cubicBezTo>
                  <a:pt x="536653" y="590341"/>
                  <a:pt x="524880" y="599687"/>
                  <a:pt x="511547" y="599687"/>
                </a:cubicBezTo>
                <a:cubicBezTo>
                  <a:pt x="509703" y="599687"/>
                  <a:pt x="507859" y="599404"/>
                  <a:pt x="506015" y="599121"/>
                </a:cubicBezTo>
                <a:lnTo>
                  <a:pt x="407578" y="579295"/>
                </a:lnTo>
                <a:cubicBezTo>
                  <a:pt x="407578" y="579295"/>
                  <a:pt x="407578" y="579295"/>
                  <a:pt x="407436" y="579295"/>
                </a:cubicBezTo>
                <a:cubicBezTo>
                  <a:pt x="406727" y="579012"/>
                  <a:pt x="405876" y="578870"/>
                  <a:pt x="405025" y="578587"/>
                </a:cubicBezTo>
                <a:cubicBezTo>
                  <a:pt x="404883" y="578587"/>
                  <a:pt x="404741" y="578445"/>
                  <a:pt x="404599" y="578445"/>
                </a:cubicBezTo>
                <a:cubicBezTo>
                  <a:pt x="403890" y="578304"/>
                  <a:pt x="403323" y="578021"/>
                  <a:pt x="402614" y="577737"/>
                </a:cubicBezTo>
                <a:cubicBezTo>
                  <a:pt x="402472" y="577737"/>
                  <a:pt x="402188" y="577596"/>
                  <a:pt x="402046" y="577454"/>
                </a:cubicBezTo>
                <a:cubicBezTo>
                  <a:pt x="401337" y="577171"/>
                  <a:pt x="400628" y="576888"/>
                  <a:pt x="400061" y="576463"/>
                </a:cubicBezTo>
                <a:cubicBezTo>
                  <a:pt x="399919" y="576463"/>
                  <a:pt x="399777" y="576463"/>
                  <a:pt x="399777" y="576463"/>
                </a:cubicBezTo>
                <a:cubicBezTo>
                  <a:pt x="399068" y="576038"/>
                  <a:pt x="398358" y="575613"/>
                  <a:pt x="397649" y="575047"/>
                </a:cubicBezTo>
                <a:cubicBezTo>
                  <a:pt x="397507" y="575047"/>
                  <a:pt x="397366" y="574905"/>
                  <a:pt x="397224" y="574764"/>
                </a:cubicBezTo>
                <a:cubicBezTo>
                  <a:pt x="396515" y="574480"/>
                  <a:pt x="395947" y="573914"/>
                  <a:pt x="395380" y="573489"/>
                </a:cubicBezTo>
                <a:cubicBezTo>
                  <a:pt x="395380" y="573489"/>
                  <a:pt x="395238" y="573347"/>
                  <a:pt x="395096" y="573206"/>
                </a:cubicBezTo>
                <a:cubicBezTo>
                  <a:pt x="393820" y="572073"/>
                  <a:pt x="392543" y="570940"/>
                  <a:pt x="391408" y="569524"/>
                </a:cubicBezTo>
                <a:cubicBezTo>
                  <a:pt x="391266" y="569382"/>
                  <a:pt x="391266" y="569382"/>
                  <a:pt x="391125" y="569241"/>
                </a:cubicBezTo>
                <a:cubicBezTo>
                  <a:pt x="390699" y="568674"/>
                  <a:pt x="390274" y="568108"/>
                  <a:pt x="389848" y="567400"/>
                </a:cubicBezTo>
                <a:cubicBezTo>
                  <a:pt x="389706" y="567400"/>
                  <a:pt x="389706" y="567258"/>
                  <a:pt x="389564" y="567117"/>
                </a:cubicBezTo>
                <a:cubicBezTo>
                  <a:pt x="389564" y="567117"/>
                  <a:pt x="389564" y="567117"/>
                  <a:pt x="389564" y="566975"/>
                </a:cubicBezTo>
                <a:cubicBezTo>
                  <a:pt x="388997" y="566267"/>
                  <a:pt x="388572" y="565559"/>
                  <a:pt x="388146" y="564709"/>
                </a:cubicBezTo>
                <a:cubicBezTo>
                  <a:pt x="387862" y="564143"/>
                  <a:pt x="387579" y="563435"/>
                  <a:pt x="387295" y="562868"/>
                </a:cubicBezTo>
                <a:cubicBezTo>
                  <a:pt x="387295" y="562727"/>
                  <a:pt x="387153" y="562585"/>
                  <a:pt x="387153" y="562585"/>
                </a:cubicBezTo>
                <a:cubicBezTo>
                  <a:pt x="387011" y="562019"/>
                  <a:pt x="386728" y="561594"/>
                  <a:pt x="386586" y="561169"/>
                </a:cubicBezTo>
                <a:cubicBezTo>
                  <a:pt x="386444" y="560744"/>
                  <a:pt x="386302" y="560319"/>
                  <a:pt x="386160" y="559895"/>
                </a:cubicBezTo>
                <a:cubicBezTo>
                  <a:pt x="386018" y="559470"/>
                  <a:pt x="386018" y="559045"/>
                  <a:pt x="385877" y="558620"/>
                </a:cubicBezTo>
                <a:cubicBezTo>
                  <a:pt x="385735" y="558195"/>
                  <a:pt x="385593" y="557629"/>
                  <a:pt x="385451" y="557062"/>
                </a:cubicBezTo>
                <a:cubicBezTo>
                  <a:pt x="385451" y="556779"/>
                  <a:pt x="385309" y="556496"/>
                  <a:pt x="385309" y="556213"/>
                </a:cubicBezTo>
                <a:cubicBezTo>
                  <a:pt x="385167" y="555646"/>
                  <a:pt x="385167" y="554938"/>
                  <a:pt x="385025" y="554372"/>
                </a:cubicBezTo>
                <a:cubicBezTo>
                  <a:pt x="385025" y="554089"/>
                  <a:pt x="385025" y="553805"/>
                  <a:pt x="385025" y="553664"/>
                </a:cubicBezTo>
                <a:cubicBezTo>
                  <a:pt x="384884" y="552956"/>
                  <a:pt x="384884" y="552248"/>
                  <a:pt x="384884" y="551540"/>
                </a:cubicBezTo>
                <a:cubicBezTo>
                  <a:pt x="384884" y="551256"/>
                  <a:pt x="384884" y="551115"/>
                  <a:pt x="384884" y="550831"/>
                </a:cubicBezTo>
                <a:cubicBezTo>
                  <a:pt x="384884" y="550123"/>
                  <a:pt x="385025" y="549415"/>
                  <a:pt x="385025" y="548849"/>
                </a:cubicBezTo>
                <a:cubicBezTo>
                  <a:pt x="385025" y="548566"/>
                  <a:pt x="385167" y="548283"/>
                  <a:pt x="385167" y="547999"/>
                </a:cubicBezTo>
                <a:cubicBezTo>
                  <a:pt x="385167" y="547291"/>
                  <a:pt x="385309" y="546725"/>
                  <a:pt x="385451" y="546158"/>
                </a:cubicBezTo>
                <a:cubicBezTo>
                  <a:pt x="385451" y="546017"/>
                  <a:pt x="385451" y="546017"/>
                  <a:pt x="385451" y="545875"/>
                </a:cubicBezTo>
                <a:lnTo>
                  <a:pt x="405309" y="447739"/>
                </a:lnTo>
                <a:cubicBezTo>
                  <a:pt x="408429" y="432445"/>
                  <a:pt x="423322" y="422533"/>
                  <a:pt x="438783" y="425648"/>
                </a:cubicBezTo>
                <a:cubicBezTo>
                  <a:pt x="454102" y="428622"/>
                  <a:pt x="464031" y="443633"/>
                  <a:pt x="460910" y="458927"/>
                </a:cubicBezTo>
                <a:lnTo>
                  <a:pt x="453676" y="495037"/>
                </a:lnTo>
                <a:cubicBezTo>
                  <a:pt x="513391" y="449014"/>
                  <a:pt x="549844" y="377359"/>
                  <a:pt x="549844" y="299898"/>
                </a:cubicBezTo>
                <a:cubicBezTo>
                  <a:pt x="549844" y="201904"/>
                  <a:pt x="491831" y="113398"/>
                  <a:pt x="401904" y="74172"/>
                </a:cubicBezTo>
                <a:cubicBezTo>
                  <a:pt x="387579" y="67799"/>
                  <a:pt x="380912" y="51231"/>
                  <a:pt x="387295" y="36787"/>
                </a:cubicBezTo>
                <a:cubicBezTo>
                  <a:pt x="390415" y="29636"/>
                  <a:pt x="396160" y="24431"/>
                  <a:pt x="402915" y="21794"/>
                </a:cubicBezTo>
                <a:close/>
                <a:moveTo>
                  <a:pt x="100707" y="526"/>
                </a:moveTo>
                <a:lnTo>
                  <a:pt x="199002" y="20351"/>
                </a:lnTo>
                <a:cubicBezTo>
                  <a:pt x="199286" y="20493"/>
                  <a:pt x="199427" y="20493"/>
                  <a:pt x="199711" y="20635"/>
                </a:cubicBezTo>
                <a:cubicBezTo>
                  <a:pt x="200278" y="20776"/>
                  <a:pt x="200846" y="20918"/>
                  <a:pt x="201413" y="21059"/>
                </a:cubicBezTo>
                <a:cubicBezTo>
                  <a:pt x="201839" y="21201"/>
                  <a:pt x="202264" y="21343"/>
                  <a:pt x="202690" y="21484"/>
                </a:cubicBezTo>
                <a:cubicBezTo>
                  <a:pt x="203115" y="21626"/>
                  <a:pt x="203541" y="21768"/>
                  <a:pt x="203966" y="21909"/>
                </a:cubicBezTo>
                <a:cubicBezTo>
                  <a:pt x="204534" y="22192"/>
                  <a:pt x="204959" y="22334"/>
                  <a:pt x="205385" y="22617"/>
                </a:cubicBezTo>
                <a:cubicBezTo>
                  <a:pt x="205810" y="22759"/>
                  <a:pt x="206094" y="22900"/>
                  <a:pt x="206519" y="23042"/>
                </a:cubicBezTo>
                <a:cubicBezTo>
                  <a:pt x="206945" y="23325"/>
                  <a:pt x="207370" y="23608"/>
                  <a:pt x="207938" y="23892"/>
                </a:cubicBezTo>
                <a:cubicBezTo>
                  <a:pt x="208222" y="24033"/>
                  <a:pt x="208505" y="24317"/>
                  <a:pt x="208931" y="24458"/>
                </a:cubicBezTo>
                <a:cubicBezTo>
                  <a:pt x="209356" y="24741"/>
                  <a:pt x="209640" y="25025"/>
                  <a:pt x="210065" y="25308"/>
                </a:cubicBezTo>
                <a:cubicBezTo>
                  <a:pt x="210491" y="25591"/>
                  <a:pt x="210775" y="25874"/>
                  <a:pt x="211200" y="26157"/>
                </a:cubicBezTo>
                <a:cubicBezTo>
                  <a:pt x="211484" y="26441"/>
                  <a:pt x="211768" y="26724"/>
                  <a:pt x="212193" y="27007"/>
                </a:cubicBezTo>
                <a:cubicBezTo>
                  <a:pt x="212477" y="27290"/>
                  <a:pt x="212902" y="27574"/>
                  <a:pt x="213186" y="27998"/>
                </a:cubicBezTo>
                <a:cubicBezTo>
                  <a:pt x="213470" y="28282"/>
                  <a:pt x="213753" y="28565"/>
                  <a:pt x="214037" y="28848"/>
                </a:cubicBezTo>
                <a:cubicBezTo>
                  <a:pt x="214462" y="29273"/>
                  <a:pt x="214746" y="29556"/>
                  <a:pt x="215172" y="29981"/>
                </a:cubicBezTo>
                <a:cubicBezTo>
                  <a:pt x="215314" y="30264"/>
                  <a:pt x="215597" y="30689"/>
                  <a:pt x="215881" y="30972"/>
                </a:cubicBezTo>
                <a:cubicBezTo>
                  <a:pt x="216165" y="31397"/>
                  <a:pt x="216448" y="31822"/>
                  <a:pt x="216732" y="32247"/>
                </a:cubicBezTo>
                <a:cubicBezTo>
                  <a:pt x="217016" y="32530"/>
                  <a:pt x="217299" y="32955"/>
                  <a:pt x="217441" y="33380"/>
                </a:cubicBezTo>
                <a:cubicBezTo>
                  <a:pt x="217725" y="33805"/>
                  <a:pt x="218008" y="34088"/>
                  <a:pt x="218150" y="34513"/>
                </a:cubicBezTo>
                <a:cubicBezTo>
                  <a:pt x="218434" y="35079"/>
                  <a:pt x="218718" y="35504"/>
                  <a:pt x="219001" y="36070"/>
                </a:cubicBezTo>
                <a:cubicBezTo>
                  <a:pt x="219143" y="36354"/>
                  <a:pt x="219285" y="36495"/>
                  <a:pt x="219285" y="36778"/>
                </a:cubicBezTo>
                <a:cubicBezTo>
                  <a:pt x="219427" y="36920"/>
                  <a:pt x="219427" y="36920"/>
                  <a:pt x="219427" y="37062"/>
                </a:cubicBezTo>
                <a:cubicBezTo>
                  <a:pt x="219711" y="37628"/>
                  <a:pt x="219852" y="38194"/>
                  <a:pt x="220136" y="38903"/>
                </a:cubicBezTo>
                <a:cubicBezTo>
                  <a:pt x="220136" y="39044"/>
                  <a:pt x="220278" y="39327"/>
                  <a:pt x="220420" y="39611"/>
                </a:cubicBezTo>
                <a:cubicBezTo>
                  <a:pt x="220562" y="40319"/>
                  <a:pt x="220703" y="40885"/>
                  <a:pt x="220845" y="41452"/>
                </a:cubicBezTo>
                <a:cubicBezTo>
                  <a:pt x="220987" y="41735"/>
                  <a:pt x="220987" y="42018"/>
                  <a:pt x="221129" y="42443"/>
                </a:cubicBezTo>
                <a:cubicBezTo>
                  <a:pt x="221271" y="42868"/>
                  <a:pt x="221271" y="43434"/>
                  <a:pt x="221413" y="44001"/>
                </a:cubicBezTo>
                <a:cubicBezTo>
                  <a:pt x="221413" y="44425"/>
                  <a:pt x="221554" y="44709"/>
                  <a:pt x="221554" y="45133"/>
                </a:cubicBezTo>
                <a:cubicBezTo>
                  <a:pt x="221554" y="45558"/>
                  <a:pt x="221554" y="45983"/>
                  <a:pt x="221696" y="46408"/>
                </a:cubicBezTo>
                <a:cubicBezTo>
                  <a:pt x="221696" y="46974"/>
                  <a:pt x="221696" y="47399"/>
                  <a:pt x="221696" y="47966"/>
                </a:cubicBezTo>
                <a:cubicBezTo>
                  <a:pt x="221696" y="48249"/>
                  <a:pt x="221696" y="48532"/>
                  <a:pt x="221696" y="48957"/>
                </a:cubicBezTo>
                <a:cubicBezTo>
                  <a:pt x="221696" y="49523"/>
                  <a:pt x="221696" y="50090"/>
                  <a:pt x="221554" y="50798"/>
                </a:cubicBezTo>
                <a:cubicBezTo>
                  <a:pt x="221554" y="51081"/>
                  <a:pt x="221554" y="51364"/>
                  <a:pt x="221413" y="51648"/>
                </a:cubicBezTo>
                <a:cubicBezTo>
                  <a:pt x="221413" y="52356"/>
                  <a:pt x="221271" y="52922"/>
                  <a:pt x="221129" y="53488"/>
                </a:cubicBezTo>
                <a:cubicBezTo>
                  <a:pt x="221129" y="53630"/>
                  <a:pt x="221129" y="53630"/>
                  <a:pt x="221129" y="53772"/>
                </a:cubicBezTo>
                <a:lnTo>
                  <a:pt x="201271" y="151908"/>
                </a:lnTo>
                <a:cubicBezTo>
                  <a:pt x="198576" y="165361"/>
                  <a:pt x="186804" y="174708"/>
                  <a:pt x="173471" y="174708"/>
                </a:cubicBezTo>
                <a:cubicBezTo>
                  <a:pt x="171627" y="174708"/>
                  <a:pt x="169783" y="174425"/>
                  <a:pt x="167939" y="174141"/>
                </a:cubicBezTo>
                <a:cubicBezTo>
                  <a:pt x="152478" y="171026"/>
                  <a:pt x="142549" y="156015"/>
                  <a:pt x="145670" y="140721"/>
                </a:cubicBezTo>
                <a:lnTo>
                  <a:pt x="153046" y="104610"/>
                </a:lnTo>
                <a:cubicBezTo>
                  <a:pt x="93189" y="150634"/>
                  <a:pt x="56736" y="222289"/>
                  <a:pt x="56736" y="299892"/>
                </a:cubicBezTo>
                <a:cubicBezTo>
                  <a:pt x="56736" y="397746"/>
                  <a:pt x="114749" y="486395"/>
                  <a:pt x="204675" y="525621"/>
                </a:cubicBezTo>
                <a:cubicBezTo>
                  <a:pt x="219001" y="531852"/>
                  <a:pt x="225668" y="548562"/>
                  <a:pt x="219285" y="562865"/>
                </a:cubicBezTo>
                <a:cubicBezTo>
                  <a:pt x="214746" y="573485"/>
                  <a:pt x="204250" y="579858"/>
                  <a:pt x="193328" y="579858"/>
                </a:cubicBezTo>
                <a:cubicBezTo>
                  <a:pt x="189499" y="579858"/>
                  <a:pt x="185669" y="579008"/>
                  <a:pt x="181981" y="577451"/>
                </a:cubicBezTo>
                <a:cubicBezTo>
                  <a:pt x="71487" y="529303"/>
                  <a:pt x="0" y="420262"/>
                  <a:pt x="0" y="299892"/>
                </a:cubicBezTo>
                <a:cubicBezTo>
                  <a:pt x="0" y="205437"/>
                  <a:pt x="43970" y="118063"/>
                  <a:pt x="116167" y="61419"/>
                </a:cubicBezTo>
                <a:lnTo>
                  <a:pt x="89359" y="56037"/>
                </a:lnTo>
                <a:cubicBezTo>
                  <a:pt x="74041" y="53064"/>
                  <a:pt x="64112" y="38053"/>
                  <a:pt x="67232" y="22759"/>
                </a:cubicBezTo>
                <a:cubicBezTo>
                  <a:pt x="70353" y="7465"/>
                  <a:pt x="85246" y="-2448"/>
                  <a:pt x="100707" y="526"/>
                </a:cubicBezTo>
                <a:close/>
              </a:path>
            </a:pathLst>
          </a:custGeom>
          <a:solidFill>
            <a:srgbClr val="CDBF97"/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6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i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ïṩ1ïḑê"/>
          <p:cNvSpPr/>
          <p:nvPr/>
        </p:nvSpPr>
        <p:spPr>
          <a:xfrm>
            <a:off x="6336720" y="5422196"/>
            <a:ext cx="190500" cy="190500"/>
          </a:xfrm>
          <a:prstGeom prst="ellipse">
            <a:avLst/>
          </a:prstGeom>
          <a:solidFill>
            <a:srgbClr val="3E534E"/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ctr" defTabSz="914400"/>
            <a:endParaRPr lang="zh-CN" altLang="en-US" sz="2000" b="1" i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3" name="isļíde"/>
          <p:cNvSpPr txBox="1"/>
          <p:nvPr/>
        </p:nvSpPr>
        <p:spPr>
          <a:xfrm flipH="1">
            <a:off x="8071591" y="5380426"/>
            <a:ext cx="3294907" cy="619542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text……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24" name="ïš1ïḓè"/>
          <p:cNvSpPr/>
          <p:nvPr/>
        </p:nvSpPr>
        <p:spPr>
          <a:xfrm flipH="1">
            <a:off x="8071592" y="5034924"/>
            <a:ext cx="3294907" cy="345502"/>
          </a:xfrm>
          <a:prstGeom prst="rect">
            <a:avLst/>
          </a:prstGeom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altLang="zh-CN" b="1" dirty="0">
                <a:cs typeface="+mn-ea"/>
                <a:sym typeface="+mn-lt"/>
              </a:rPr>
              <a:t>Text here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20" name="ïṩľíḑe"/>
          <p:cNvSpPr/>
          <p:nvPr/>
        </p:nvSpPr>
        <p:spPr>
          <a:xfrm>
            <a:off x="7236727" y="5148323"/>
            <a:ext cx="556576" cy="518162"/>
          </a:xfrm>
          <a:prstGeom prst="wedgeEllipseCallout">
            <a:avLst>
              <a:gd name="adj1" fmla="val 43243"/>
              <a:gd name="adj2" fmla="val 52538"/>
            </a:avLst>
          </a:prstGeom>
          <a:solidFill>
            <a:srgbClr val="3E534E"/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algn="ctr" defTabSz="914400"/>
            <a:endParaRPr lang="zh-CN" altLang="en-US" sz="2000" b="1" i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1" name="íṣḷïḑê"/>
          <p:cNvSpPr/>
          <p:nvPr/>
        </p:nvSpPr>
        <p:spPr>
          <a:xfrm>
            <a:off x="7292409" y="5200533"/>
            <a:ext cx="476190" cy="443325"/>
          </a:xfrm>
          <a:prstGeom prst="wedgeEllipseCallout">
            <a:avLst>
              <a:gd name="adj1" fmla="val 43243"/>
              <a:gd name="adj2" fmla="val 52538"/>
            </a:avLst>
          </a:prstGeom>
          <a:solidFill>
            <a:schemeClr val="bg1"/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85000" lnSpcReduction="20000"/>
          </a:bodyPr>
          <a:lstStyle/>
          <a:p>
            <a:pPr algn="ctr" defTabSz="914400"/>
            <a:endParaRPr lang="zh-CN" altLang="en-US" sz="2000" b="1" i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îşḻïḋè"/>
          <p:cNvSpPr/>
          <p:nvPr/>
        </p:nvSpPr>
        <p:spPr>
          <a:xfrm>
            <a:off x="7383384" y="5276950"/>
            <a:ext cx="263262" cy="260908"/>
          </a:xfrm>
          <a:custGeom>
            <a:avLst/>
            <a:gdLst>
              <a:gd name="connsiteX0" fmla="*/ 11609 w 602948"/>
              <a:gd name="connsiteY0" fmla="*/ 551743 h 597558"/>
              <a:gd name="connsiteX1" fmla="*/ 591339 w 602948"/>
              <a:gd name="connsiteY1" fmla="*/ 551743 h 597558"/>
              <a:gd name="connsiteX2" fmla="*/ 591339 w 602948"/>
              <a:gd name="connsiteY2" fmla="*/ 597558 h 597558"/>
              <a:gd name="connsiteX3" fmla="*/ 11609 w 602948"/>
              <a:gd name="connsiteY3" fmla="*/ 597558 h 597558"/>
              <a:gd name="connsiteX4" fmla="*/ 76185 w 602948"/>
              <a:gd name="connsiteY4" fmla="*/ 479601 h 597558"/>
              <a:gd name="connsiteX5" fmla="*/ 526763 w 602948"/>
              <a:gd name="connsiteY5" fmla="*/ 479601 h 597558"/>
              <a:gd name="connsiteX6" fmla="*/ 526763 w 602948"/>
              <a:gd name="connsiteY6" fmla="*/ 525312 h 597558"/>
              <a:gd name="connsiteX7" fmla="*/ 76185 w 602948"/>
              <a:gd name="connsiteY7" fmla="*/ 525312 h 597558"/>
              <a:gd name="connsiteX8" fmla="*/ 307952 w 602948"/>
              <a:gd name="connsiteY8" fmla="*/ 313239 h 597558"/>
              <a:gd name="connsiteX9" fmla="*/ 332468 w 602948"/>
              <a:gd name="connsiteY9" fmla="*/ 323560 h 597558"/>
              <a:gd name="connsiteX10" fmla="*/ 345371 w 602948"/>
              <a:gd name="connsiteY10" fmla="*/ 349362 h 597558"/>
              <a:gd name="connsiteX11" fmla="*/ 340855 w 602948"/>
              <a:gd name="connsiteY11" fmla="*/ 368069 h 597558"/>
              <a:gd name="connsiteX12" fmla="*/ 307952 w 602948"/>
              <a:gd name="connsiteY12" fmla="*/ 385485 h 597558"/>
              <a:gd name="connsiteX13" fmla="*/ 294995 w 602948"/>
              <a:gd name="connsiteY13" fmla="*/ 221091 h 597558"/>
              <a:gd name="connsiteX14" fmla="*/ 294995 w 602948"/>
              <a:gd name="connsiteY14" fmla="*/ 285563 h 597558"/>
              <a:gd name="connsiteX15" fmla="*/ 270454 w 602948"/>
              <a:gd name="connsiteY15" fmla="*/ 274603 h 597558"/>
              <a:gd name="connsiteX16" fmla="*/ 261412 w 602948"/>
              <a:gd name="connsiteY16" fmla="*/ 253327 h 597558"/>
              <a:gd name="connsiteX17" fmla="*/ 269162 w 602948"/>
              <a:gd name="connsiteY17" fmla="*/ 232051 h 597558"/>
              <a:gd name="connsiteX18" fmla="*/ 294995 w 602948"/>
              <a:gd name="connsiteY18" fmla="*/ 221091 h 597558"/>
              <a:gd name="connsiteX19" fmla="*/ 295020 w 602948"/>
              <a:gd name="connsiteY19" fmla="*/ 182425 h 597558"/>
              <a:gd name="connsiteX20" fmla="*/ 295020 w 602948"/>
              <a:gd name="connsiteY20" fmla="*/ 200475 h 597558"/>
              <a:gd name="connsiteX21" fmla="*/ 252417 w 602948"/>
              <a:gd name="connsiteY21" fmla="*/ 217881 h 597558"/>
              <a:gd name="connsiteX22" fmla="*/ 236925 w 602948"/>
              <a:gd name="connsiteY22" fmla="*/ 255270 h 597558"/>
              <a:gd name="connsiteX23" fmla="*/ 251126 w 602948"/>
              <a:gd name="connsiteY23" fmla="*/ 291370 h 597558"/>
              <a:gd name="connsiteX24" fmla="*/ 295020 w 602948"/>
              <a:gd name="connsiteY24" fmla="*/ 310065 h 597558"/>
              <a:gd name="connsiteX25" fmla="*/ 295020 w 602948"/>
              <a:gd name="connsiteY25" fmla="*/ 384843 h 597558"/>
              <a:gd name="connsiteX26" fmla="*/ 263390 w 602948"/>
              <a:gd name="connsiteY26" fmla="*/ 367438 h 597558"/>
              <a:gd name="connsiteX27" fmla="*/ 257581 w 602948"/>
              <a:gd name="connsiteY27" fmla="*/ 340363 h 597558"/>
              <a:gd name="connsiteX28" fmla="*/ 233052 w 602948"/>
              <a:gd name="connsiteY28" fmla="*/ 340363 h 597558"/>
              <a:gd name="connsiteX29" fmla="*/ 240798 w 602948"/>
              <a:gd name="connsiteY29" fmla="*/ 377752 h 597558"/>
              <a:gd name="connsiteX30" fmla="*/ 295020 w 602948"/>
              <a:gd name="connsiteY30" fmla="*/ 405472 h 597558"/>
              <a:gd name="connsiteX31" fmla="*/ 295020 w 602948"/>
              <a:gd name="connsiteY31" fmla="*/ 431902 h 597558"/>
              <a:gd name="connsiteX32" fmla="*/ 307929 w 602948"/>
              <a:gd name="connsiteY32" fmla="*/ 431902 h 597558"/>
              <a:gd name="connsiteX33" fmla="*/ 307929 w 602948"/>
              <a:gd name="connsiteY33" fmla="*/ 405472 h 597558"/>
              <a:gd name="connsiteX34" fmla="*/ 346014 w 602948"/>
              <a:gd name="connsiteY34" fmla="*/ 394513 h 597558"/>
              <a:gd name="connsiteX35" fmla="*/ 369897 w 602948"/>
              <a:gd name="connsiteY35" fmla="*/ 342941 h 597558"/>
              <a:gd name="connsiteX36" fmla="*/ 351178 w 602948"/>
              <a:gd name="connsiteY36" fmla="*/ 304907 h 597558"/>
              <a:gd name="connsiteX37" fmla="*/ 307929 w 602948"/>
              <a:gd name="connsiteY37" fmla="*/ 288147 h 597558"/>
              <a:gd name="connsiteX38" fmla="*/ 307929 w 602948"/>
              <a:gd name="connsiteY38" fmla="*/ 221104 h 597558"/>
              <a:gd name="connsiteX39" fmla="*/ 335686 w 602948"/>
              <a:gd name="connsiteY39" fmla="*/ 235931 h 597558"/>
              <a:gd name="connsiteX40" fmla="*/ 341495 w 602948"/>
              <a:gd name="connsiteY40" fmla="*/ 253981 h 597558"/>
              <a:gd name="connsiteX41" fmla="*/ 365378 w 602948"/>
              <a:gd name="connsiteY41" fmla="*/ 253981 h 597558"/>
              <a:gd name="connsiteX42" fmla="*/ 349887 w 602948"/>
              <a:gd name="connsiteY42" fmla="*/ 216591 h 597558"/>
              <a:gd name="connsiteX43" fmla="*/ 307929 w 602948"/>
              <a:gd name="connsiteY43" fmla="*/ 200475 h 597558"/>
              <a:gd name="connsiteX44" fmla="*/ 307929 w 602948"/>
              <a:gd name="connsiteY44" fmla="*/ 182425 h 597558"/>
              <a:gd name="connsiteX45" fmla="*/ 301475 w 602948"/>
              <a:gd name="connsiteY45" fmla="*/ 150193 h 597558"/>
              <a:gd name="connsiteX46" fmla="*/ 458975 w 602948"/>
              <a:gd name="connsiteY46" fmla="*/ 307486 h 597558"/>
              <a:gd name="connsiteX47" fmla="*/ 301475 w 602948"/>
              <a:gd name="connsiteY47" fmla="*/ 464779 h 597558"/>
              <a:gd name="connsiteX48" fmla="*/ 143974 w 602948"/>
              <a:gd name="connsiteY48" fmla="*/ 307486 h 597558"/>
              <a:gd name="connsiteX49" fmla="*/ 301475 w 602948"/>
              <a:gd name="connsiteY49" fmla="*/ 150193 h 597558"/>
              <a:gd name="connsiteX50" fmla="*/ 301474 w 602948"/>
              <a:gd name="connsiteY50" fmla="*/ 0 h 597558"/>
              <a:gd name="connsiteX51" fmla="*/ 602948 w 602948"/>
              <a:gd name="connsiteY51" fmla="*/ 218500 h 597558"/>
              <a:gd name="connsiteX52" fmla="*/ 531291 w 602948"/>
              <a:gd name="connsiteY52" fmla="*/ 218500 h 597558"/>
              <a:gd name="connsiteX53" fmla="*/ 301474 w 602948"/>
              <a:gd name="connsiteY53" fmla="*/ 52208 h 597558"/>
              <a:gd name="connsiteX54" fmla="*/ 71657 w 602948"/>
              <a:gd name="connsiteY54" fmla="*/ 218500 h 597558"/>
              <a:gd name="connsiteX55" fmla="*/ 0 w 602948"/>
              <a:gd name="connsiteY55" fmla="*/ 218500 h 59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602948" h="597558">
                <a:moveTo>
                  <a:pt x="11609" y="551743"/>
                </a:moveTo>
                <a:lnTo>
                  <a:pt x="591339" y="551743"/>
                </a:lnTo>
                <a:lnTo>
                  <a:pt x="591339" y="597558"/>
                </a:lnTo>
                <a:lnTo>
                  <a:pt x="11609" y="597558"/>
                </a:lnTo>
                <a:close/>
                <a:moveTo>
                  <a:pt x="76185" y="479601"/>
                </a:moveTo>
                <a:lnTo>
                  <a:pt x="526763" y="479601"/>
                </a:lnTo>
                <a:lnTo>
                  <a:pt x="526763" y="525312"/>
                </a:lnTo>
                <a:lnTo>
                  <a:pt x="76185" y="525312"/>
                </a:lnTo>
                <a:close/>
                <a:moveTo>
                  <a:pt x="307952" y="313239"/>
                </a:moveTo>
                <a:cubicBezTo>
                  <a:pt x="319565" y="316464"/>
                  <a:pt x="327952" y="319690"/>
                  <a:pt x="332468" y="323560"/>
                </a:cubicBezTo>
                <a:cubicBezTo>
                  <a:pt x="340855" y="329365"/>
                  <a:pt x="345371" y="337751"/>
                  <a:pt x="345371" y="349362"/>
                </a:cubicBezTo>
                <a:cubicBezTo>
                  <a:pt x="345371" y="356458"/>
                  <a:pt x="343436" y="362908"/>
                  <a:pt x="340855" y="368069"/>
                </a:cubicBezTo>
                <a:cubicBezTo>
                  <a:pt x="334403" y="379034"/>
                  <a:pt x="324081" y="384840"/>
                  <a:pt x="307952" y="385485"/>
                </a:cubicBezTo>
                <a:close/>
                <a:moveTo>
                  <a:pt x="294995" y="221091"/>
                </a:moveTo>
                <a:lnTo>
                  <a:pt x="294995" y="285563"/>
                </a:lnTo>
                <a:cubicBezTo>
                  <a:pt x="284662" y="283629"/>
                  <a:pt x="276912" y="279761"/>
                  <a:pt x="270454" y="274603"/>
                </a:cubicBezTo>
                <a:cubicBezTo>
                  <a:pt x="264641" y="269445"/>
                  <a:pt x="261412" y="262353"/>
                  <a:pt x="261412" y="253327"/>
                </a:cubicBezTo>
                <a:cubicBezTo>
                  <a:pt x="261412" y="246235"/>
                  <a:pt x="263995" y="239143"/>
                  <a:pt x="269162" y="232051"/>
                </a:cubicBezTo>
                <a:cubicBezTo>
                  <a:pt x="274329" y="224959"/>
                  <a:pt x="283370" y="221736"/>
                  <a:pt x="294995" y="221091"/>
                </a:cubicBezTo>
                <a:close/>
                <a:moveTo>
                  <a:pt x="295020" y="182425"/>
                </a:moveTo>
                <a:lnTo>
                  <a:pt x="295020" y="200475"/>
                </a:lnTo>
                <a:cubicBezTo>
                  <a:pt x="276946" y="201120"/>
                  <a:pt x="262745" y="206277"/>
                  <a:pt x="252417" y="217881"/>
                </a:cubicBezTo>
                <a:cubicBezTo>
                  <a:pt x="242089" y="228840"/>
                  <a:pt x="236925" y="241088"/>
                  <a:pt x="236925" y="255270"/>
                </a:cubicBezTo>
                <a:cubicBezTo>
                  <a:pt x="236925" y="270741"/>
                  <a:pt x="242089" y="282990"/>
                  <a:pt x="251126" y="291370"/>
                </a:cubicBezTo>
                <a:cubicBezTo>
                  <a:pt x="260808" y="300395"/>
                  <a:pt x="275655" y="306197"/>
                  <a:pt x="295020" y="310065"/>
                </a:cubicBezTo>
                <a:lnTo>
                  <a:pt x="295020" y="384843"/>
                </a:lnTo>
                <a:cubicBezTo>
                  <a:pt x="279528" y="383554"/>
                  <a:pt x="269200" y="377752"/>
                  <a:pt x="263390" y="367438"/>
                </a:cubicBezTo>
                <a:cubicBezTo>
                  <a:pt x="260163" y="361636"/>
                  <a:pt x="258226" y="352611"/>
                  <a:pt x="257581" y="340363"/>
                </a:cubicBezTo>
                <a:lnTo>
                  <a:pt x="233052" y="340363"/>
                </a:lnTo>
                <a:cubicBezTo>
                  <a:pt x="233052" y="355834"/>
                  <a:pt x="235634" y="368082"/>
                  <a:pt x="240798" y="377752"/>
                </a:cubicBezTo>
                <a:cubicBezTo>
                  <a:pt x="250481" y="394513"/>
                  <a:pt x="268554" y="404183"/>
                  <a:pt x="295020" y="405472"/>
                </a:cubicBezTo>
                <a:lnTo>
                  <a:pt x="295020" y="431902"/>
                </a:lnTo>
                <a:lnTo>
                  <a:pt x="307929" y="431902"/>
                </a:lnTo>
                <a:lnTo>
                  <a:pt x="307929" y="405472"/>
                </a:lnTo>
                <a:cubicBezTo>
                  <a:pt x="324712" y="403538"/>
                  <a:pt x="337622" y="399670"/>
                  <a:pt x="346014" y="394513"/>
                </a:cubicBezTo>
                <a:cubicBezTo>
                  <a:pt x="362151" y="384199"/>
                  <a:pt x="369897" y="366793"/>
                  <a:pt x="369897" y="342941"/>
                </a:cubicBezTo>
                <a:cubicBezTo>
                  <a:pt x="369897" y="326181"/>
                  <a:pt x="363442" y="313288"/>
                  <a:pt x="351178" y="304907"/>
                </a:cubicBezTo>
                <a:cubicBezTo>
                  <a:pt x="344077" y="299750"/>
                  <a:pt x="329231" y="293948"/>
                  <a:pt x="307929" y="288147"/>
                </a:cubicBezTo>
                <a:lnTo>
                  <a:pt x="307929" y="221104"/>
                </a:lnTo>
                <a:cubicBezTo>
                  <a:pt x="320839" y="221748"/>
                  <a:pt x="329876" y="226906"/>
                  <a:pt x="335686" y="235931"/>
                </a:cubicBezTo>
                <a:cubicBezTo>
                  <a:pt x="338913" y="241088"/>
                  <a:pt x="340850" y="246890"/>
                  <a:pt x="341495" y="253981"/>
                </a:cubicBezTo>
                <a:lnTo>
                  <a:pt x="365378" y="253981"/>
                </a:lnTo>
                <a:cubicBezTo>
                  <a:pt x="364733" y="238509"/>
                  <a:pt x="359569" y="225616"/>
                  <a:pt x="349887" y="216591"/>
                </a:cubicBezTo>
                <a:cubicBezTo>
                  <a:pt x="340204" y="206922"/>
                  <a:pt x="326649" y="201764"/>
                  <a:pt x="307929" y="200475"/>
                </a:cubicBezTo>
                <a:lnTo>
                  <a:pt x="307929" y="182425"/>
                </a:lnTo>
                <a:close/>
                <a:moveTo>
                  <a:pt x="301475" y="150193"/>
                </a:moveTo>
                <a:cubicBezTo>
                  <a:pt x="388616" y="150193"/>
                  <a:pt x="458975" y="220459"/>
                  <a:pt x="458975" y="307486"/>
                </a:cubicBezTo>
                <a:cubicBezTo>
                  <a:pt x="458975" y="393868"/>
                  <a:pt x="388616" y="464779"/>
                  <a:pt x="301475" y="464779"/>
                </a:cubicBezTo>
                <a:cubicBezTo>
                  <a:pt x="214333" y="464779"/>
                  <a:pt x="143974" y="393868"/>
                  <a:pt x="143974" y="307486"/>
                </a:cubicBezTo>
                <a:cubicBezTo>
                  <a:pt x="143974" y="220459"/>
                  <a:pt x="214333" y="150193"/>
                  <a:pt x="301475" y="150193"/>
                </a:cubicBezTo>
                <a:close/>
                <a:moveTo>
                  <a:pt x="301474" y="0"/>
                </a:moveTo>
                <a:lnTo>
                  <a:pt x="602948" y="218500"/>
                </a:lnTo>
                <a:lnTo>
                  <a:pt x="531291" y="218500"/>
                </a:lnTo>
                <a:lnTo>
                  <a:pt x="301474" y="52208"/>
                </a:lnTo>
                <a:lnTo>
                  <a:pt x="71657" y="218500"/>
                </a:lnTo>
                <a:lnTo>
                  <a:pt x="0" y="218500"/>
                </a:lnTo>
                <a:close/>
              </a:path>
            </a:pathLst>
          </a:custGeom>
          <a:solidFill>
            <a:srgbClr val="3E534E"/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6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i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17" name="直接连接符 16"/>
          <p:cNvCxnSpPr>
            <a:stCxn id="8" idx="6"/>
          </p:cNvCxnSpPr>
          <p:nvPr/>
        </p:nvCxnSpPr>
        <p:spPr>
          <a:xfrm flipV="1">
            <a:off x="6527220" y="2868213"/>
            <a:ext cx="396000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11" idx="6"/>
          </p:cNvCxnSpPr>
          <p:nvPr/>
        </p:nvCxnSpPr>
        <p:spPr>
          <a:xfrm>
            <a:off x="6527220" y="4196157"/>
            <a:ext cx="396000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14" idx="6"/>
          </p:cNvCxnSpPr>
          <p:nvPr/>
        </p:nvCxnSpPr>
        <p:spPr>
          <a:xfrm>
            <a:off x="6527220" y="5517446"/>
            <a:ext cx="396000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3" name="图片 18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638434" y="2223918"/>
            <a:ext cx="3713635" cy="3713635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3" grpId="0"/>
      <p:bldP spid="34" grpId="0"/>
      <p:bldP spid="30" grpId="0" animBg="1"/>
      <p:bldP spid="31" grpId="0" animBg="1"/>
      <p:bldP spid="32" grpId="0" animBg="1"/>
      <p:bldP spid="11" grpId="0" animBg="1"/>
      <p:bldP spid="28" grpId="0"/>
      <p:bldP spid="29" grpId="0"/>
      <p:bldP spid="25" grpId="0" animBg="1"/>
      <p:bldP spid="26" grpId="0" animBg="1"/>
      <p:bldP spid="27" grpId="0" animBg="1"/>
      <p:bldP spid="14" grpId="0" animBg="1"/>
      <p:bldP spid="23" grpId="0"/>
      <p:bldP spid="24" grpId="0"/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1277816" y="-4314092"/>
            <a:ext cx="14747631" cy="5509846"/>
          </a:xfrm>
          <a:prstGeom prst="ellipse">
            <a:avLst/>
          </a:prstGeom>
          <a:noFill/>
          <a:ln>
            <a:solidFill>
              <a:srgbClr val="CDBF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TextBox 507"/>
          <p:cNvSpPr txBox="1"/>
          <p:nvPr/>
        </p:nvSpPr>
        <p:spPr>
          <a:xfrm>
            <a:off x="4857508" y="490122"/>
            <a:ext cx="2476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Power point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" name="iṡļîdê"/>
          <p:cNvSpPr/>
          <p:nvPr/>
        </p:nvSpPr>
        <p:spPr>
          <a:xfrm>
            <a:off x="666750" y="2953804"/>
            <a:ext cx="10858500" cy="950392"/>
          </a:xfrm>
          <a:custGeom>
            <a:avLst/>
            <a:gdLst>
              <a:gd name="connsiteX0" fmla="*/ 0 w 8496300"/>
              <a:gd name="connsiteY0" fmla="*/ 185121 h 885655"/>
              <a:gd name="connsiteX1" fmla="*/ 1562100 w 8496300"/>
              <a:gd name="connsiteY1" fmla="*/ 4146 h 885655"/>
              <a:gd name="connsiteX2" fmla="*/ 2714625 w 8496300"/>
              <a:gd name="connsiteY2" fmla="*/ 70821 h 885655"/>
              <a:gd name="connsiteX3" fmla="*/ 3533775 w 8496300"/>
              <a:gd name="connsiteY3" fmla="*/ 213696 h 885655"/>
              <a:gd name="connsiteX4" fmla="*/ 4886325 w 8496300"/>
              <a:gd name="connsiteY4" fmla="*/ 632796 h 885655"/>
              <a:gd name="connsiteX5" fmla="*/ 5381625 w 8496300"/>
              <a:gd name="connsiteY5" fmla="*/ 756621 h 885655"/>
              <a:gd name="connsiteX6" fmla="*/ 5981700 w 8496300"/>
              <a:gd name="connsiteY6" fmla="*/ 880446 h 885655"/>
              <a:gd name="connsiteX7" fmla="*/ 7038975 w 8496300"/>
              <a:gd name="connsiteY7" fmla="*/ 842346 h 885655"/>
              <a:gd name="connsiteX8" fmla="*/ 7762875 w 8496300"/>
              <a:gd name="connsiteY8" fmla="*/ 661371 h 885655"/>
              <a:gd name="connsiteX9" fmla="*/ 8496300 w 8496300"/>
              <a:gd name="connsiteY9" fmla="*/ 394671 h 885655"/>
              <a:gd name="connsiteX0-1" fmla="*/ 0 w 8496300"/>
              <a:gd name="connsiteY0-2" fmla="*/ 187954 h 888488"/>
              <a:gd name="connsiteX1-3" fmla="*/ 1562100 w 8496300"/>
              <a:gd name="connsiteY1-4" fmla="*/ 6979 h 888488"/>
              <a:gd name="connsiteX2-5" fmla="*/ 2724150 w 8496300"/>
              <a:gd name="connsiteY2-6" fmla="*/ 54604 h 888488"/>
              <a:gd name="connsiteX3-7" fmla="*/ 3533775 w 8496300"/>
              <a:gd name="connsiteY3-8" fmla="*/ 216529 h 888488"/>
              <a:gd name="connsiteX4-9" fmla="*/ 4886325 w 8496300"/>
              <a:gd name="connsiteY4-10" fmla="*/ 635629 h 888488"/>
              <a:gd name="connsiteX5-11" fmla="*/ 5381625 w 8496300"/>
              <a:gd name="connsiteY5-12" fmla="*/ 759454 h 888488"/>
              <a:gd name="connsiteX6-13" fmla="*/ 5981700 w 8496300"/>
              <a:gd name="connsiteY6-14" fmla="*/ 883279 h 888488"/>
              <a:gd name="connsiteX7-15" fmla="*/ 7038975 w 8496300"/>
              <a:gd name="connsiteY7-16" fmla="*/ 845179 h 888488"/>
              <a:gd name="connsiteX8-17" fmla="*/ 7762875 w 8496300"/>
              <a:gd name="connsiteY8-18" fmla="*/ 664204 h 888488"/>
              <a:gd name="connsiteX9-19" fmla="*/ 8496300 w 8496300"/>
              <a:gd name="connsiteY9-20" fmla="*/ 397504 h 888488"/>
              <a:gd name="connsiteX0-21" fmla="*/ 0 w 8496300"/>
              <a:gd name="connsiteY0-22" fmla="*/ 187954 h 885882"/>
              <a:gd name="connsiteX1-23" fmla="*/ 1562100 w 8496300"/>
              <a:gd name="connsiteY1-24" fmla="*/ 6979 h 885882"/>
              <a:gd name="connsiteX2-25" fmla="*/ 2724150 w 8496300"/>
              <a:gd name="connsiteY2-26" fmla="*/ 54604 h 885882"/>
              <a:gd name="connsiteX3-27" fmla="*/ 3533775 w 8496300"/>
              <a:gd name="connsiteY3-28" fmla="*/ 216529 h 885882"/>
              <a:gd name="connsiteX4-29" fmla="*/ 4886325 w 8496300"/>
              <a:gd name="connsiteY4-30" fmla="*/ 635629 h 885882"/>
              <a:gd name="connsiteX5-31" fmla="*/ 5372100 w 8496300"/>
              <a:gd name="connsiteY5-32" fmla="*/ 797554 h 885882"/>
              <a:gd name="connsiteX6-33" fmla="*/ 5981700 w 8496300"/>
              <a:gd name="connsiteY6-34" fmla="*/ 883279 h 885882"/>
              <a:gd name="connsiteX7-35" fmla="*/ 7038975 w 8496300"/>
              <a:gd name="connsiteY7-36" fmla="*/ 845179 h 885882"/>
              <a:gd name="connsiteX8-37" fmla="*/ 7762875 w 8496300"/>
              <a:gd name="connsiteY8-38" fmla="*/ 664204 h 885882"/>
              <a:gd name="connsiteX9-39" fmla="*/ 8496300 w 8496300"/>
              <a:gd name="connsiteY9-40" fmla="*/ 397504 h 885882"/>
              <a:gd name="connsiteX0-41" fmla="*/ 0 w 8496300"/>
              <a:gd name="connsiteY0-42" fmla="*/ 187954 h 885882"/>
              <a:gd name="connsiteX1-43" fmla="*/ 1562100 w 8496300"/>
              <a:gd name="connsiteY1-44" fmla="*/ 6979 h 885882"/>
              <a:gd name="connsiteX2-45" fmla="*/ 2724150 w 8496300"/>
              <a:gd name="connsiteY2-46" fmla="*/ 54604 h 885882"/>
              <a:gd name="connsiteX3-47" fmla="*/ 3533775 w 8496300"/>
              <a:gd name="connsiteY3-48" fmla="*/ 216529 h 885882"/>
              <a:gd name="connsiteX4-49" fmla="*/ 4886325 w 8496300"/>
              <a:gd name="connsiteY4-50" fmla="*/ 635629 h 885882"/>
              <a:gd name="connsiteX5-51" fmla="*/ 5372100 w 8496300"/>
              <a:gd name="connsiteY5-52" fmla="*/ 797554 h 885882"/>
              <a:gd name="connsiteX6-53" fmla="*/ 6334125 w 8496300"/>
              <a:gd name="connsiteY6-54" fmla="*/ 883279 h 885882"/>
              <a:gd name="connsiteX7-55" fmla="*/ 7038975 w 8496300"/>
              <a:gd name="connsiteY7-56" fmla="*/ 845179 h 885882"/>
              <a:gd name="connsiteX8-57" fmla="*/ 7762875 w 8496300"/>
              <a:gd name="connsiteY8-58" fmla="*/ 664204 h 885882"/>
              <a:gd name="connsiteX9-59" fmla="*/ 8496300 w 8496300"/>
              <a:gd name="connsiteY9-60" fmla="*/ 397504 h 885882"/>
              <a:gd name="connsiteX0-61" fmla="*/ 0 w 8496300"/>
              <a:gd name="connsiteY0-62" fmla="*/ 187954 h 885882"/>
              <a:gd name="connsiteX1-63" fmla="*/ 1562100 w 8496300"/>
              <a:gd name="connsiteY1-64" fmla="*/ 6979 h 885882"/>
              <a:gd name="connsiteX2-65" fmla="*/ 2724150 w 8496300"/>
              <a:gd name="connsiteY2-66" fmla="*/ 54604 h 885882"/>
              <a:gd name="connsiteX3-67" fmla="*/ 3533775 w 8496300"/>
              <a:gd name="connsiteY3-68" fmla="*/ 216529 h 885882"/>
              <a:gd name="connsiteX4-69" fmla="*/ 4886325 w 8496300"/>
              <a:gd name="connsiteY4-70" fmla="*/ 635629 h 885882"/>
              <a:gd name="connsiteX5-71" fmla="*/ 5372100 w 8496300"/>
              <a:gd name="connsiteY5-72" fmla="*/ 797554 h 885882"/>
              <a:gd name="connsiteX6-73" fmla="*/ 6334125 w 8496300"/>
              <a:gd name="connsiteY6-74" fmla="*/ 883279 h 885882"/>
              <a:gd name="connsiteX7-75" fmla="*/ 7038975 w 8496300"/>
              <a:gd name="connsiteY7-76" fmla="*/ 845179 h 885882"/>
              <a:gd name="connsiteX8-77" fmla="*/ 7762875 w 8496300"/>
              <a:gd name="connsiteY8-78" fmla="*/ 664204 h 885882"/>
              <a:gd name="connsiteX9-79" fmla="*/ 8496300 w 8496300"/>
              <a:gd name="connsiteY9-80" fmla="*/ 397504 h 885882"/>
              <a:gd name="connsiteX0-81" fmla="*/ 0 w 8496300"/>
              <a:gd name="connsiteY0-82" fmla="*/ 187954 h 885882"/>
              <a:gd name="connsiteX1-83" fmla="*/ 1562100 w 8496300"/>
              <a:gd name="connsiteY1-84" fmla="*/ 6979 h 885882"/>
              <a:gd name="connsiteX2-85" fmla="*/ 2724150 w 8496300"/>
              <a:gd name="connsiteY2-86" fmla="*/ 54604 h 885882"/>
              <a:gd name="connsiteX3-87" fmla="*/ 3533775 w 8496300"/>
              <a:gd name="connsiteY3-88" fmla="*/ 216529 h 885882"/>
              <a:gd name="connsiteX4-89" fmla="*/ 4410075 w 8496300"/>
              <a:gd name="connsiteY4-90" fmla="*/ 483229 h 885882"/>
              <a:gd name="connsiteX5-91" fmla="*/ 5372100 w 8496300"/>
              <a:gd name="connsiteY5-92" fmla="*/ 797554 h 885882"/>
              <a:gd name="connsiteX6-93" fmla="*/ 6334125 w 8496300"/>
              <a:gd name="connsiteY6-94" fmla="*/ 883279 h 885882"/>
              <a:gd name="connsiteX7-95" fmla="*/ 7038975 w 8496300"/>
              <a:gd name="connsiteY7-96" fmla="*/ 845179 h 885882"/>
              <a:gd name="connsiteX8-97" fmla="*/ 7762875 w 8496300"/>
              <a:gd name="connsiteY8-98" fmla="*/ 664204 h 885882"/>
              <a:gd name="connsiteX9-99" fmla="*/ 8496300 w 8496300"/>
              <a:gd name="connsiteY9-100" fmla="*/ 397504 h 885882"/>
              <a:gd name="connsiteX0-101" fmla="*/ 0 w 8496300"/>
              <a:gd name="connsiteY0-102" fmla="*/ 187954 h 885882"/>
              <a:gd name="connsiteX1-103" fmla="*/ 1562100 w 8496300"/>
              <a:gd name="connsiteY1-104" fmla="*/ 6979 h 885882"/>
              <a:gd name="connsiteX2-105" fmla="*/ 2724150 w 8496300"/>
              <a:gd name="connsiteY2-106" fmla="*/ 54604 h 885882"/>
              <a:gd name="connsiteX3-107" fmla="*/ 3533775 w 8496300"/>
              <a:gd name="connsiteY3-108" fmla="*/ 216529 h 885882"/>
              <a:gd name="connsiteX4-109" fmla="*/ 5372100 w 8496300"/>
              <a:gd name="connsiteY4-110" fmla="*/ 797554 h 885882"/>
              <a:gd name="connsiteX5-111" fmla="*/ 6334125 w 8496300"/>
              <a:gd name="connsiteY5-112" fmla="*/ 883279 h 885882"/>
              <a:gd name="connsiteX6-113" fmla="*/ 7038975 w 8496300"/>
              <a:gd name="connsiteY6-114" fmla="*/ 845179 h 885882"/>
              <a:gd name="connsiteX7-115" fmla="*/ 7762875 w 8496300"/>
              <a:gd name="connsiteY7-116" fmla="*/ 664204 h 885882"/>
              <a:gd name="connsiteX8-117" fmla="*/ 8496300 w 8496300"/>
              <a:gd name="connsiteY8-118" fmla="*/ 397504 h 885882"/>
              <a:gd name="connsiteX0-119" fmla="*/ 0 w 8496300"/>
              <a:gd name="connsiteY0-120" fmla="*/ 187954 h 895642"/>
              <a:gd name="connsiteX1-121" fmla="*/ 1562100 w 8496300"/>
              <a:gd name="connsiteY1-122" fmla="*/ 6979 h 895642"/>
              <a:gd name="connsiteX2-123" fmla="*/ 2724150 w 8496300"/>
              <a:gd name="connsiteY2-124" fmla="*/ 54604 h 895642"/>
              <a:gd name="connsiteX3-125" fmla="*/ 3533775 w 8496300"/>
              <a:gd name="connsiteY3-126" fmla="*/ 216529 h 895642"/>
              <a:gd name="connsiteX4-127" fmla="*/ 5372100 w 8496300"/>
              <a:gd name="connsiteY4-128" fmla="*/ 797554 h 895642"/>
              <a:gd name="connsiteX5-129" fmla="*/ 6334125 w 8496300"/>
              <a:gd name="connsiteY5-130" fmla="*/ 883279 h 895642"/>
              <a:gd name="connsiteX6-131" fmla="*/ 7762875 w 8496300"/>
              <a:gd name="connsiteY6-132" fmla="*/ 664204 h 895642"/>
              <a:gd name="connsiteX7-133" fmla="*/ 8496300 w 8496300"/>
              <a:gd name="connsiteY7-134" fmla="*/ 397504 h 895642"/>
              <a:gd name="connsiteX0-135" fmla="*/ 0 w 8496300"/>
              <a:gd name="connsiteY0-136" fmla="*/ 187954 h 895642"/>
              <a:gd name="connsiteX1-137" fmla="*/ 1562100 w 8496300"/>
              <a:gd name="connsiteY1-138" fmla="*/ 6979 h 895642"/>
              <a:gd name="connsiteX2-139" fmla="*/ 2724150 w 8496300"/>
              <a:gd name="connsiteY2-140" fmla="*/ 54604 h 895642"/>
              <a:gd name="connsiteX3-141" fmla="*/ 3533775 w 8496300"/>
              <a:gd name="connsiteY3-142" fmla="*/ 216529 h 895642"/>
              <a:gd name="connsiteX4-143" fmla="*/ 5372100 w 8496300"/>
              <a:gd name="connsiteY4-144" fmla="*/ 797554 h 895642"/>
              <a:gd name="connsiteX5-145" fmla="*/ 6334125 w 8496300"/>
              <a:gd name="connsiteY5-146" fmla="*/ 883279 h 895642"/>
              <a:gd name="connsiteX6-147" fmla="*/ 7762875 w 8496300"/>
              <a:gd name="connsiteY6-148" fmla="*/ 664204 h 895642"/>
              <a:gd name="connsiteX7-149" fmla="*/ 8496300 w 8496300"/>
              <a:gd name="connsiteY7-150" fmla="*/ 397504 h 895642"/>
              <a:gd name="connsiteX0-151" fmla="*/ 0 w 8496300"/>
              <a:gd name="connsiteY0-152" fmla="*/ 187954 h 928315"/>
              <a:gd name="connsiteX1-153" fmla="*/ 1562100 w 8496300"/>
              <a:gd name="connsiteY1-154" fmla="*/ 6979 h 928315"/>
              <a:gd name="connsiteX2-155" fmla="*/ 2724150 w 8496300"/>
              <a:gd name="connsiteY2-156" fmla="*/ 54604 h 928315"/>
              <a:gd name="connsiteX3-157" fmla="*/ 3533775 w 8496300"/>
              <a:gd name="connsiteY3-158" fmla="*/ 216529 h 928315"/>
              <a:gd name="connsiteX4-159" fmla="*/ 5372100 w 8496300"/>
              <a:gd name="connsiteY4-160" fmla="*/ 797554 h 928315"/>
              <a:gd name="connsiteX5-161" fmla="*/ 6334125 w 8496300"/>
              <a:gd name="connsiteY5-162" fmla="*/ 921379 h 928315"/>
              <a:gd name="connsiteX6-163" fmla="*/ 7762875 w 8496300"/>
              <a:gd name="connsiteY6-164" fmla="*/ 664204 h 928315"/>
              <a:gd name="connsiteX7-165" fmla="*/ 8496300 w 8496300"/>
              <a:gd name="connsiteY7-166" fmla="*/ 397504 h 928315"/>
              <a:gd name="connsiteX0-167" fmla="*/ 0 w 8496300"/>
              <a:gd name="connsiteY0-168" fmla="*/ 187954 h 924775"/>
              <a:gd name="connsiteX1-169" fmla="*/ 1562100 w 8496300"/>
              <a:gd name="connsiteY1-170" fmla="*/ 6979 h 924775"/>
              <a:gd name="connsiteX2-171" fmla="*/ 2724150 w 8496300"/>
              <a:gd name="connsiteY2-172" fmla="*/ 54604 h 924775"/>
              <a:gd name="connsiteX3-173" fmla="*/ 3533775 w 8496300"/>
              <a:gd name="connsiteY3-174" fmla="*/ 216529 h 924775"/>
              <a:gd name="connsiteX4-175" fmla="*/ 5372100 w 8496300"/>
              <a:gd name="connsiteY4-176" fmla="*/ 797554 h 924775"/>
              <a:gd name="connsiteX5-177" fmla="*/ 6334125 w 8496300"/>
              <a:gd name="connsiteY5-178" fmla="*/ 921379 h 924775"/>
              <a:gd name="connsiteX6-179" fmla="*/ 7762875 w 8496300"/>
              <a:gd name="connsiteY6-180" fmla="*/ 664204 h 924775"/>
              <a:gd name="connsiteX7-181" fmla="*/ 8496300 w 8496300"/>
              <a:gd name="connsiteY7-182" fmla="*/ 397504 h 924775"/>
              <a:gd name="connsiteX0-183" fmla="*/ 0 w 8496300"/>
              <a:gd name="connsiteY0-184" fmla="*/ 187954 h 924775"/>
              <a:gd name="connsiteX1-185" fmla="*/ 1562100 w 8496300"/>
              <a:gd name="connsiteY1-186" fmla="*/ 6979 h 924775"/>
              <a:gd name="connsiteX2-187" fmla="*/ 2724150 w 8496300"/>
              <a:gd name="connsiteY2-188" fmla="*/ 54604 h 924775"/>
              <a:gd name="connsiteX3-189" fmla="*/ 3533775 w 8496300"/>
              <a:gd name="connsiteY3-190" fmla="*/ 216529 h 924775"/>
              <a:gd name="connsiteX4-191" fmla="*/ 5372100 w 8496300"/>
              <a:gd name="connsiteY4-192" fmla="*/ 797554 h 924775"/>
              <a:gd name="connsiteX5-193" fmla="*/ 6334125 w 8496300"/>
              <a:gd name="connsiteY5-194" fmla="*/ 921379 h 924775"/>
              <a:gd name="connsiteX6-195" fmla="*/ 7762875 w 8496300"/>
              <a:gd name="connsiteY6-196" fmla="*/ 664204 h 924775"/>
              <a:gd name="connsiteX7-197" fmla="*/ 8496300 w 8496300"/>
              <a:gd name="connsiteY7-198" fmla="*/ 397504 h 924775"/>
              <a:gd name="connsiteX0-199" fmla="*/ 0 w 8496300"/>
              <a:gd name="connsiteY0-200" fmla="*/ 187954 h 915968"/>
              <a:gd name="connsiteX1-201" fmla="*/ 1562100 w 8496300"/>
              <a:gd name="connsiteY1-202" fmla="*/ 6979 h 915968"/>
              <a:gd name="connsiteX2-203" fmla="*/ 2724150 w 8496300"/>
              <a:gd name="connsiteY2-204" fmla="*/ 54604 h 915968"/>
              <a:gd name="connsiteX3-205" fmla="*/ 3533775 w 8496300"/>
              <a:gd name="connsiteY3-206" fmla="*/ 216529 h 915968"/>
              <a:gd name="connsiteX4-207" fmla="*/ 5372100 w 8496300"/>
              <a:gd name="connsiteY4-208" fmla="*/ 797554 h 915968"/>
              <a:gd name="connsiteX5-209" fmla="*/ 6238875 w 8496300"/>
              <a:gd name="connsiteY5-210" fmla="*/ 911854 h 915968"/>
              <a:gd name="connsiteX6-211" fmla="*/ 7762875 w 8496300"/>
              <a:gd name="connsiteY6-212" fmla="*/ 664204 h 915968"/>
              <a:gd name="connsiteX7-213" fmla="*/ 8496300 w 8496300"/>
              <a:gd name="connsiteY7-214" fmla="*/ 397504 h 915968"/>
              <a:gd name="connsiteX0-215" fmla="*/ 0 w 8496300"/>
              <a:gd name="connsiteY0-216" fmla="*/ 187954 h 952096"/>
              <a:gd name="connsiteX1-217" fmla="*/ 1562100 w 8496300"/>
              <a:gd name="connsiteY1-218" fmla="*/ 6979 h 952096"/>
              <a:gd name="connsiteX2-219" fmla="*/ 2724150 w 8496300"/>
              <a:gd name="connsiteY2-220" fmla="*/ 54604 h 952096"/>
              <a:gd name="connsiteX3-221" fmla="*/ 3533775 w 8496300"/>
              <a:gd name="connsiteY3-222" fmla="*/ 216529 h 952096"/>
              <a:gd name="connsiteX4-223" fmla="*/ 5372100 w 8496300"/>
              <a:gd name="connsiteY4-224" fmla="*/ 797554 h 952096"/>
              <a:gd name="connsiteX5-225" fmla="*/ 6210300 w 8496300"/>
              <a:gd name="connsiteY5-226" fmla="*/ 949954 h 952096"/>
              <a:gd name="connsiteX6-227" fmla="*/ 7762875 w 8496300"/>
              <a:gd name="connsiteY6-228" fmla="*/ 664204 h 952096"/>
              <a:gd name="connsiteX7-229" fmla="*/ 8496300 w 8496300"/>
              <a:gd name="connsiteY7-230" fmla="*/ 397504 h 952096"/>
              <a:gd name="connsiteX0-231" fmla="*/ 0 w 8496300"/>
              <a:gd name="connsiteY0-232" fmla="*/ 187954 h 952096"/>
              <a:gd name="connsiteX1-233" fmla="*/ 1562100 w 8496300"/>
              <a:gd name="connsiteY1-234" fmla="*/ 6979 h 952096"/>
              <a:gd name="connsiteX2-235" fmla="*/ 2724150 w 8496300"/>
              <a:gd name="connsiteY2-236" fmla="*/ 54604 h 952096"/>
              <a:gd name="connsiteX3-237" fmla="*/ 3533775 w 8496300"/>
              <a:gd name="connsiteY3-238" fmla="*/ 216529 h 952096"/>
              <a:gd name="connsiteX4-239" fmla="*/ 5372100 w 8496300"/>
              <a:gd name="connsiteY4-240" fmla="*/ 797554 h 952096"/>
              <a:gd name="connsiteX5-241" fmla="*/ 6210300 w 8496300"/>
              <a:gd name="connsiteY5-242" fmla="*/ 949954 h 952096"/>
              <a:gd name="connsiteX6-243" fmla="*/ 7762875 w 8496300"/>
              <a:gd name="connsiteY6-244" fmla="*/ 664204 h 952096"/>
              <a:gd name="connsiteX7-245" fmla="*/ 8496300 w 8496300"/>
              <a:gd name="connsiteY7-246" fmla="*/ 397504 h 952096"/>
              <a:gd name="connsiteX0-247" fmla="*/ 0 w 8496300"/>
              <a:gd name="connsiteY0-248" fmla="*/ 187954 h 942885"/>
              <a:gd name="connsiteX1-249" fmla="*/ 1562100 w 8496300"/>
              <a:gd name="connsiteY1-250" fmla="*/ 6979 h 942885"/>
              <a:gd name="connsiteX2-251" fmla="*/ 2724150 w 8496300"/>
              <a:gd name="connsiteY2-252" fmla="*/ 54604 h 942885"/>
              <a:gd name="connsiteX3-253" fmla="*/ 3533775 w 8496300"/>
              <a:gd name="connsiteY3-254" fmla="*/ 216529 h 942885"/>
              <a:gd name="connsiteX4-255" fmla="*/ 5372100 w 8496300"/>
              <a:gd name="connsiteY4-256" fmla="*/ 797554 h 942885"/>
              <a:gd name="connsiteX5-257" fmla="*/ 6276975 w 8496300"/>
              <a:gd name="connsiteY5-258" fmla="*/ 940429 h 942885"/>
              <a:gd name="connsiteX6-259" fmla="*/ 7762875 w 8496300"/>
              <a:gd name="connsiteY6-260" fmla="*/ 664204 h 942885"/>
              <a:gd name="connsiteX7-261" fmla="*/ 8496300 w 8496300"/>
              <a:gd name="connsiteY7-262" fmla="*/ 397504 h 942885"/>
              <a:gd name="connsiteX0-263" fmla="*/ 0 w 8496300"/>
              <a:gd name="connsiteY0-264" fmla="*/ 187954 h 944816"/>
              <a:gd name="connsiteX1-265" fmla="*/ 1562100 w 8496300"/>
              <a:gd name="connsiteY1-266" fmla="*/ 6979 h 944816"/>
              <a:gd name="connsiteX2-267" fmla="*/ 2724150 w 8496300"/>
              <a:gd name="connsiteY2-268" fmla="*/ 54604 h 944816"/>
              <a:gd name="connsiteX3-269" fmla="*/ 3533775 w 8496300"/>
              <a:gd name="connsiteY3-270" fmla="*/ 216529 h 944816"/>
              <a:gd name="connsiteX4-271" fmla="*/ 5229225 w 8496300"/>
              <a:gd name="connsiteY4-272" fmla="*/ 788029 h 944816"/>
              <a:gd name="connsiteX5-273" fmla="*/ 6276975 w 8496300"/>
              <a:gd name="connsiteY5-274" fmla="*/ 940429 h 944816"/>
              <a:gd name="connsiteX6-275" fmla="*/ 7762875 w 8496300"/>
              <a:gd name="connsiteY6-276" fmla="*/ 664204 h 944816"/>
              <a:gd name="connsiteX7-277" fmla="*/ 8496300 w 8496300"/>
              <a:gd name="connsiteY7-278" fmla="*/ 397504 h 944816"/>
              <a:gd name="connsiteX0-279" fmla="*/ 0 w 8496300"/>
              <a:gd name="connsiteY0-280" fmla="*/ 187954 h 952022"/>
              <a:gd name="connsiteX1-281" fmla="*/ 1562100 w 8496300"/>
              <a:gd name="connsiteY1-282" fmla="*/ 6979 h 952022"/>
              <a:gd name="connsiteX2-283" fmla="*/ 2724150 w 8496300"/>
              <a:gd name="connsiteY2-284" fmla="*/ 54604 h 952022"/>
              <a:gd name="connsiteX3-285" fmla="*/ 3533775 w 8496300"/>
              <a:gd name="connsiteY3-286" fmla="*/ 216529 h 952022"/>
              <a:gd name="connsiteX4-287" fmla="*/ 5229225 w 8496300"/>
              <a:gd name="connsiteY4-288" fmla="*/ 788029 h 952022"/>
              <a:gd name="connsiteX5-289" fmla="*/ 6276975 w 8496300"/>
              <a:gd name="connsiteY5-290" fmla="*/ 940429 h 952022"/>
              <a:gd name="connsiteX6-291" fmla="*/ 7762875 w 8496300"/>
              <a:gd name="connsiteY6-292" fmla="*/ 664204 h 952022"/>
              <a:gd name="connsiteX7-293" fmla="*/ 8496300 w 8496300"/>
              <a:gd name="connsiteY7-294" fmla="*/ 397504 h 952022"/>
              <a:gd name="connsiteX0-295" fmla="*/ 0 w 8496300"/>
              <a:gd name="connsiteY0-296" fmla="*/ 187954 h 950392"/>
              <a:gd name="connsiteX1-297" fmla="*/ 1562100 w 8496300"/>
              <a:gd name="connsiteY1-298" fmla="*/ 6979 h 950392"/>
              <a:gd name="connsiteX2-299" fmla="*/ 2724150 w 8496300"/>
              <a:gd name="connsiteY2-300" fmla="*/ 54604 h 950392"/>
              <a:gd name="connsiteX3-301" fmla="*/ 3533775 w 8496300"/>
              <a:gd name="connsiteY3-302" fmla="*/ 216529 h 950392"/>
              <a:gd name="connsiteX4-303" fmla="*/ 5229225 w 8496300"/>
              <a:gd name="connsiteY4-304" fmla="*/ 788029 h 950392"/>
              <a:gd name="connsiteX5-305" fmla="*/ 6276975 w 8496300"/>
              <a:gd name="connsiteY5-306" fmla="*/ 940429 h 950392"/>
              <a:gd name="connsiteX6-307" fmla="*/ 7762875 w 8496300"/>
              <a:gd name="connsiteY6-308" fmla="*/ 664204 h 950392"/>
              <a:gd name="connsiteX7-309" fmla="*/ 8496300 w 8496300"/>
              <a:gd name="connsiteY7-310" fmla="*/ 397504 h 9503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8496300" h="950392">
                <a:moveTo>
                  <a:pt x="0" y="187954"/>
                </a:moveTo>
                <a:cubicBezTo>
                  <a:pt x="554831" y="106991"/>
                  <a:pt x="1108075" y="29204"/>
                  <a:pt x="1562100" y="6979"/>
                </a:cubicBezTo>
                <a:cubicBezTo>
                  <a:pt x="2016125" y="-15246"/>
                  <a:pt x="2395538" y="19679"/>
                  <a:pt x="2724150" y="54604"/>
                </a:cubicBezTo>
                <a:cubicBezTo>
                  <a:pt x="3052763" y="89529"/>
                  <a:pt x="3116263" y="94292"/>
                  <a:pt x="3533775" y="216529"/>
                </a:cubicBezTo>
                <a:cubicBezTo>
                  <a:pt x="3951288" y="338767"/>
                  <a:pt x="4648200" y="610229"/>
                  <a:pt x="5229225" y="788029"/>
                </a:cubicBezTo>
                <a:cubicBezTo>
                  <a:pt x="5810250" y="965829"/>
                  <a:pt x="5854700" y="961067"/>
                  <a:pt x="6276975" y="940429"/>
                </a:cubicBezTo>
                <a:cubicBezTo>
                  <a:pt x="6699250" y="919791"/>
                  <a:pt x="7392988" y="754692"/>
                  <a:pt x="7762875" y="664204"/>
                </a:cubicBezTo>
                <a:cubicBezTo>
                  <a:pt x="8132763" y="573717"/>
                  <a:pt x="8251031" y="493548"/>
                  <a:pt x="8496300" y="397504"/>
                </a:cubicBezTo>
              </a:path>
            </a:pathLst>
          </a:custGeom>
          <a:noFill/>
          <a:ln w="12700" cap="flat">
            <a:solidFill>
              <a:srgbClr val="3E534E"/>
            </a:solidFill>
            <a:prstDash val="dash"/>
            <a:miter lim="800000"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0" name="ïṡliḓé"/>
          <p:cNvGrpSpPr/>
          <p:nvPr/>
        </p:nvGrpSpPr>
        <p:grpSpPr>
          <a:xfrm>
            <a:off x="1638357" y="3516135"/>
            <a:ext cx="1622176" cy="1480951"/>
            <a:chOff x="846746" y="3948299"/>
            <a:chExt cx="1622176" cy="1480951"/>
          </a:xfrm>
        </p:grpSpPr>
        <p:sp>
          <p:nvSpPr>
            <p:cNvPr id="34" name="ïṧľidé"/>
            <p:cNvSpPr/>
            <p:nvPr/>
          </p:nvSpPr>
          <p:spPr bwMode="auto">
            <a:xfrm>
              <a:off x="846746" y="4328856"/>
              <a:ext cx="1622176" cy="1100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cs typeface="+mn-ea"/>
                  <a:sym typeface="+mn-lt"/>
                </a:rPr>
                <a:t>Supporting text here.</a:t>
              </a:r>
              <a:endParaRPr lang="en-US" altLang="zh-CN" sz="1200" dirty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endParaRPr lang="en-US" altLang="zh-CN" sz="1200" dirty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cs typeface="+mn-ea"/>
                  <a:sym typeface="+mn-lt"/>
                </a:rPr>
                <a:t>……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35" name="iṣḷîdè"/>
            <p:cNvSpPr txBox="1"/>
            <p:nvPr/>
          </p:nvSpPr>
          <p:spPr bwMode="auto">
            <a:xfrm>
              <a:off x="846746" y="3948299"/>
              <a:ext cx="1622176" cy="380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dirty="0">
                  <a:cs typeface="+mn-ea"/>
                  <a:sym typeface="+mn-lt"/>
                </a:rPr>
                <a:t>Text here</a:t>
              </a:r>
              <a:endParaRPr lang="en-US" altLang="zh-CN" dirty="0">
                <a:cs typeface="+mn-ea"/>
                <a:sym typeface="+mn-lt"/>
              </a:endParaRPr>
            </a:p>
          </p:txBody>
        </p:sp>
      </p:grpSp>
      <p:grpSp>
        <p:nvGrpSpPr>
          <p:cNvPr id="31" name="ïṣḻídè"/>
          <p:cNvGrpSpPr/>
          <p:nvPr/>
        </p:nvGrpSpPr>
        <p:grpSpPr>
          <a:xfrm>
            <a:off x="2023996" y="2453964"/>
            <a:ext cx="850898" cy="986404"/>
            <a:chOff x="1618023" y="2785197"/>
            <a:chExt cx="850898" cy="986404"/>
          </a:xfrm>
          <a:solidFill>
            <a:srgbClr val="CDBF97"/>
          </a:solidFill>
        </p:grpSpPr>
        <p:sp>
          <p:nvSpPr>
            <p:cNvPr id="32" name="išliḑè"/>
            <p:cNvSpPr/>
            <p:nvPr/>
          </p:nvSpPr>
          <p:spPr bwMode="auto">
            <a:xfrm>
              <a:off x="1618023" y="2785197"/>
              <a:ext cx="850898" cy="986404"/>
            </a:xfrm>
            <a:custGeom>
              <a:avLst/>
              <a:gdLst>
                <a:gd name="T0" fmla="*/ 427 w 854"/>
                <a:gd name="T1" fmla="*/ 990 h 990"/>
                <a:gd name="T2" fmla="*/ 0 w 854"/>
                <a:gd name="T3" fmla="*/ 776 h 990"/>
                <a:gd name="T4" fmla="*/ 0 w 854"/>
                <a:gd name="T5" fmla="*/ 213 h 990"/>
                <a:gd name="T6" fmla="*/ 427 w 854"/>
                <a:gd name="T7" fmla="*/ 0 h 990"/>
                <a:gd name="T8" fmla="*/ 854 w 854"/>
                <a:gd name="T9" fmla="*/ 213 h 990"/>
                <a:gd name="T10" fmla="*/ 854 w 854"/>
                <a:gd name="T11" fmla="*/ 776 h 990"/>
                <a:gd name="T12" fmla="*/ 427 w 854"/>
                <a:gd name="T13" fmla="*/ 990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4" h="990">
                  <a:moveTo>
                    <a:pt x="427" y="990"/>
                  </a:moveTo>
                  <a:lnTo>
                    <a:pt x="0" y="776"/>
                  </a:lnTo>
                  <a:lnTo>
                    <a:pt x="0" y="213"/>
                  </a:lnTo>
                  <a:lnTo>
                    <a:pt x="427" y="0"/>
                  </a:lnTo>
                  <a:lnTo>
                    <a:pt x="854" y="213"/>
                  </a:lnTo>
                  <a:lnTo>
                    <a:pt x="854" y="776"/>
                  </a:lnTo>
                  <a:lnTo>
                    <a:pt x="427" y="990"/>
                  </a:lnTo>
                  <a:close/>
                </a:path>
              </a:pathLst>
            </a:custGeom>
            <a:grpFill/>
            <a:ln w="3175" cap="rnd">
              <a:noFill/>
              <a:prstDash val="solid"/>
              <a:round/>
            </a:ln>
            <a:effectLst>
              <a:outerShdw blurRad="3810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i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3" name="îsḻîďê"/>
            <p:cNvSpPr/>
            <p:nvPr/>
          </p:nvSpPr>
          <p:spPr>
            <a:xfrm>
              <a:off x="1838617" y="3112328"/>
              <a:ext cx="409708" cy="332140"/>
            </a:xfrm>
            <a:custGeom>
              <a:avLst/>
              <a:gdLst>
                <a:gd name="connsiteX0" fmla="*/ 493872 w 604195"/>
                <a:gd name="connsiteY0" fmla="*/ 437764 h 489806"/>
                <a:gd name="connsiteX1" fmla="*/ 478290 w 604195"/>
                <a:gd name="connsiteY1" fmla="*/ 453330 h 489806"/>
                <a:gd name="connsiteX2" fmla="*/ 493872 w 604195"/>
                <a:gd name="connsiteY2" fmla="*/ 469024 h 489806"/>
                <a:gd name="connsiteX3" fmla="*/ 509582 w 604195"/>
                <a:gd name="connsiteY3" fmla="*/ 453330 h 489806"/>
                <a:gd name="connsiteX4" fmla="*/ 493872 w 604195"/>
                <a:gd name="connsiteY4" fmla="*/ 437764 h 489806"/>
                <a:gd name="connsiteX5" fmla="*/ 304116 w 604195"/>
                <a:gd name="connsiteY5" fmla="*/ 437764 h 489806"/>
                <a:gd name="connsiteX6" fmla="*/ 288403 w 604195"/>
                <a:gd name="connsiteY6" fmla="*/ 453330 h 489806"/>
                <a:gd name="connsiteX7" fmla="*/ 304116 w 604195"/>
                <a:gd name="connsiteY7" fmla="*/ 469024 h 489806"/>
                <a:gd name="connsiteX8" fmla="*/ 319700 w 604195"/>
                <a:gd name="connsiteY8" fmla="*/ 453330 h 489806"/>
                <a:gd name="connsiteX9" fmla="*/ 304116 w 604195"/>
                <a:gd name="connsiteY9" fmla="*/ 437764 h 489806"/>
                <a:gd name="connsiteX10" fmla="*/ 493872 w 604195"/>
                <a:gd name="connsiteY10" fmla="*/ 417476 h 489806"/>
                <a:gd name="connsiteX11" fmla="*/ 529889 w 604195"/>
                <a:gd name="connsiteY11" fmla="*/ 453330 h 489806"/>
                <a:gd name="connsiteX12" fmla="*/ 493872 w 604195"/>
                <a:gd name="connsiteY12" fmla="*/ 489312 h 489806"/>
                <a:gd name="connsiteX13" fmla="*/ 457983 w 604195"/>
                <a:gd name="connsiteY13" fmla="*/ 453330 h 489806"/>
                <a:gd name="connsiteX14" fmla="*/ 493872 w 604195"/>
                <a:gd name="connsiteY14" fmla="*/ 417476 h 489806"/>
                <a:gd name="connsiteX15" fmla="*/ 304116 w 604195"/>
                <a:gd name="connsiteY15" fmla="*/ 417476 h 489806"/>
                <a:gd name="connsiteX16" fmla="*/ 340139 w 604195"/>
                <a:gd name="connsiteY16" fmla="*/ 453330 h 489806"/>
                <a:gd name="connsiteX17" fmla="*/ 304116 w 604195"/>
                <a:gd name="connsiteY17" fmla="*/ 489312 h 489806"/>
                <a:gd name="connsiteX18" fmla="*/ 268092 w 604195"/>
                <a:gd name="connsiteY18" fmla="*/ 453330 h 489806"/>
                <a:gd name="connsiteX19" fmla="*/ 304116 w 604195"/>
                <a:gd name="connsiteY19" fmla="*/ 417476 h 489806"/>
                <a:gd name="connsiteX20" fmla="*/ 464381 w 604195"/>
                <a:gd name="connsiteY20" fmla="*/ 306093 h 489806"/>
                <a:gd name="connsiteX21" fmla="*/ 464381 w 604195"/>
                <a:gd name="connsiteY21" fmla="*/ 358791 h 489806"/>
                <a:gd name="connsiteX22" fmla="*/ 529815 w 604195"/>
                <a:gd name="connsiteY22" fmla="*/ 358791 h 489806"/>
                <a:gd name="connsiteX23" fmla="*/ 526109 w 604195"/>
                <a:gd name="connsiteY23" fmla="*/ 353432 h 489806"/>
                <a:gd name="connsiteX24" fmla="*/ 510645 w 604195"/>
                <a:gd name="connsiteY24" fmla="*/ 322170 h 489806"/>
                <a:gd name="connsiteX25" fmla="*/ 484062 w 604195"/>
                <a:gd name="connsiteY25" fmla="*/ 306093 h 489806"/>
                <a:gd name="connsiteX26" fmla="*/ 276769 w 604195"/>
                <a:gd name="connsiteY26" fmla="*/ 273555 h 489806"/>
                <a:gd name="connsiteX27" fmla="*/ 263733 w 604195"/>
                <a:gd name="connsiteY27" fmla="*/ 286698 h 489806"/>
                <a:gd name="connsiteX28" fmla="*/ 263733 w 604195"/>
                <a:gd name="connsiteY28" fmla="*/ 369509 h 489806"/>
                <a:gd name="connsiteX29" fmla="*/ 276769 w 604195"/>
                <a:gd name="connsiteY29" fmla="*/ 382524 h 489806"/>
                <a:gd name="connsiteX30" fmla="*/ 404442 w 604195"/>
                <a:gd name="connsiteY30" fmla="*/ 382524 h 489806"/>
                <a:gd name="connsiteX31" fmla="*/ 417605 w 604195"/>
                <a:gd name="connsiteY31" fmla="*/ 369509 h 489806"/>
                <a:gd name="connsiteX32" fmla="*/ 417605 w 604195"/>
                <a:gd name="connsiteY32" fmla="*/ 286698 h 489806"/>
                <a:gd name="connsiteX33" fmla="*/ 404442 w 604195"/>
                <a:gd name="connsiteY33" fmla="*/ 273555 h 489806"/>
                <a:gd name="connsiteX34" fmla="*/ 242774 w 604195"/>
                <a:gd name="connsiteY34" fmla="*/ 238593 h 489806"/>
                <a:gd name="connsiteX35" fmla="*/ 443677 w 604195"/>
                <a:gd name="connsiteY35" fmla="*/ 238593 h 489806"/>
                <a:gd name="connsiteX36" fmla="*/ 464381 w 604195"/>
                <a:gd name="connsiteY36" fmla="*/ 259264 h 489806"/>
                <a:gd name="connsiteX37" fmla="*/ 464381 w 604195"/>
                <a:gd name="connsiteY37" fmla="*/ 291802 h 489806"/>
                <a:gd name="connsiteX38" fmla="*/ 491347 w 604195"/>
                <a:gd name="connsiteY38" fmla="*/ 291802 h 489806"/>
                <a:gd name="connsiteX39" fmla="*/ 521252 w 604195"/>
                <a:gd name="connsiteY39" fmla="*/ 309921 h 489806"/>
                <a:gd name="connsiteX40" fmla="*/ 538505 w 604195"/>
                <a:gd name="connsiteY40" fmla="*/ 345010 h 489806"/>
                <a:gd name="connsiteX41" fmla="*/ 564449 w 604195"/>
                <a:gd name="connsiteY41" fmla="*/ 360577 h 489806"/>
                <a:gd name="connsiteX42" fmla="*/ 604195 w 604195"/>
                <a:gd name="connsiteY42" fmla="*/ 396178 h 489806"/>
                <a:gd name="connsiteX43" fmla="*/ 604195 w 604195"/>
                <a:gd name="connsiteY43" fmla="*/ 435095 h 489806"/>
                <a:gd name="connsiteX44" fmla="*/ 583619 w 604195"/>
                <a:gd name="connsiteY44" fmla="*/ 455511 h 489806"/>
                <a:gd name="connsiteX45" fmla="*/ 540806 w 604195"/>
                <a:gd name="connsiteY45" fmla="*/ 455511 h 489806"/>
                <a:gd name="connsiteX46" fmla="*/ 540806 w 604195"/>
                <a:gd name="connsiteY46" fmla="*/ 453342 h 489806"/>
                <a:gd name="connsiteX47" fmla="*/ 493903 w 604195"/>
                <a:gd name="connsiteY47" fmla="*/ 406513 h 489806"/>
                <a:gd name="connsiteX48" fmla="*/ 447000 w 604195"/>
                <a:gd name="connsiteY48" fmla="*/ 453342 h 489806"/>
                <a:gd name="connsiteX49" fmla="*/ 447127 w 604195"/>
                <a:gd name="connsiteY49" fmla="*/ 455256 h 489806"/>
                <a:gd name="connsiteX50" fmla="*/ 443677 w 604195"/>
                <a:gd name="connsiteY50" fmla="*/ 455511 h 489806"/>
                <a:gd name="connsiteX51" fmla="*/ 351021 w 604195"/>
                <a:gd name="connsiteY51" fmla="*/ 455511 h 489806"/>
                <a:gd name="connsiteX52" fmla="*/ 351021 w 604195"/>
                <a:gd name="connsiteY52" fmla="*/ 453342 h 489806"/>
                <a:gd name="connsiteX53" fmla="*/ 304118 w 604195"/>
                <a:gd name="connsiteY53" fmla="*/ 406513 h 489806"/>
                <a:gd name="connsiteX54" fmla="*/ 257215 w 604195"/>
                <a:gd name="connsiteY54" fmla="*/ 453342 h 489806"/>
                <a:gd name="connsiteX55" fmla="*/ 257215 w 604195"/>
                <a:gd name="connsiteY55" fmla="*/ 455511 h 489806"/>
                <a:gd name="connsiteX56" fmla="*/ 242774 w 604195"/>
                <a:gd name="connsiteY56" fmla="*/ 455511 h 489806"/>
                <a:gd name="connsiteX57" fmla="*/ 221942 w 604195"/>
                <a:gd name="connsiteY57" fmla="*/ 434840 h 489806"/>
                <a:gd name="connsiteX58" fmla="*/ 221942 w 604195"/>
                <a:gd name="connsiteY58" fmla="*/ 259264 h 489806"/>
                <a:gd name="connsiteX59" fmla="*/ 242774 w 604195"/>
                <a:gd name="connsiteY59" fmla="*/ 238593 h 489806"/>
                <a:gd name="connsiteX60" fmla="*/ 251051 w 604195"/>
                <a:gd name="connsiteY60" fmla="*/ 0 h 489806"/>
                <a:gd name="connsiteX61" fmla="*/ 280121 w 604195"/>
                <a:gd name="connsiteY61" fmla="*/ 9283 h 489806"/>
                <a:gd name="connsiteX62" fmla="*/ 452627 w 604195"/>
                <a:gd name="connsiteY62" fmla="*/ 143896 h 489806"/>
                <a:gd name="connsiteX63" fmla="*/ 454416 w 604195"/>
                <a:gd name="connsiteY63" fmla="*/ 145299 h 489806"/>
                <a:gd name="connsiteX64" fmla="*/ 492112 w 604195"/>
                <a:gd name="connsiteY64" fmla="*/ 174646 h 489806"/>
                <a:gd name="connsiteX65" fmla="*/ 484190 w 604195"/>
                <a:gd name="connsiteY65" fmla="*/ 214201 h 489806"/>
                <a:gd name="connsiteX66" fmla="*/ 462083 w 604195"/>
                <a:gd name="connsiteY66" fmla="*/ 214201 h 489806"/>
                <a:gd name="connsiteX67" fmla="*/ 212652 w 604195"/>
                <a:gd name="connsiteY67" fmla="*/ 214201 h 489806"/>
                <a:gd name="connsiteX68" fmla="*/ 190545 w 604195"/>
                <a:gd name="connsiteY68" fmla="*/ 236274 h 489806"/>
                <a:gd name="connsiteX69" fmla="*/ 190545 w 604195"/>
                <a:gd name="connsiteY69" fmla="*/ 466711 h 489806"/>
                <a:gd name="connsiteX70" fmla="*/ 169845 w 604195"/>
                <a:gd name="connsiteY70" fmla="*/ 489806 h 489806"/>
                <a:gd name="connsiteX71" fmla="*/ 62124 w 604195"/>
                <a:gd name="connsiteY71" fmla="*/ 489806 h 489806"/>
                <a:gd name="connsiteX72" fmla="*/ 40018 w 604195"/>
                <a:gd name="connsiteY72" fmla="*/ 467732 h 489806"/>
                <a:gd name="connsiteX73" fmla="*/ 40018 w 604195"/>
                <a:gd name="connsiteY73" fmla="*/ 214201 h 489806"/>
                <a:gd name="connsiteX74" fmla="*/ 17911 w 604195"/>
                <a:gd name="connsiteY74" fmla="*/ 214201 h 489806"/>
                <a:gd name="connsiteX75" fmla="*/ 9989 w 604195"/>
                <a:gd name="connsiteY75" fmla="*/ 174646 h 489806"/>
                <a:gd name="connsiteX76" fmla="*/ 47685 w 604195"/>
                <a:gd name="connsiteY76" fmla="*/ 145299 h 489806"/>
                <a:gd name="connsiteX77" fmla="*/ 49474 w 604195"/>
                <a:gd name="connsiteY77" fmla="*/ 143896 h 489806"/>
                <a:gd name="connsiteX78" fmla="*/ 221980 w 604195"/>
                <a:gd name="connsiteY78" fmla="*/ 9283 h 489806"/>
                <a:gd name="connsiteX79" fmla="*/ 251051 w 604195"/>
                <a:gd name="connsiteY79" fmla="*/ 0 h 489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604195" h="489806">
                  <a:moveTo>
                    <a:pt x="493872" y="437764"/>
                  </a:moveTo>
                  <a:cubicBezTo>
                    <a:pt x="485315" y="437764"/>
                    <a:pt x="478290" y="444654"/>
                    <a:pt x="478290" y="453330"/>
                  </a:cubicBezTo>
                  <a:cubicBezTo>
                    <a:pt x="478290" y="462007"/>
                    <a:pt x="485315" y="469024"/>
                    <a:pt x="493872" y="469024"/>
                  </a:cubicBezTo>
                  <a:cubicBezTo>
                    <a:pt x="502557" y="469024"/>
                    <a:pt x="509582" y="462007"/>
                    <a:pt x="509582" y="453330"/>
                  </a:cubicBezTo>
                  <a:cubicBezTo>
                    <a:pt x="509582" y="444654"/>
                    <a:pt x="502557" y="437764"/>
                    <a:pt x="493872" y="437764"/>
                  </a:cubicBezTo>
                  <a:close/>
                  <a:moveTo>
                    <a:pt x="304116" y="437764"/>
                  </a:moveTo>
                  <a:cubicBezTo>
                    <a:pt x="295429" y="437764"/>
                    <a:pt x="288403" y="444654"/>
                    <a:pt x="288403" y="453330"/>
                  </a:cubicBezTo>
                  <a:cubicBezTo>
                    <a:pt x="288403" y="462007"/>
                    <a:pt x="295429" y="469024"/>
                    <a:pt x="304116" y="469024"/>
                  </a:cubicBezTo>
                  <a:cubicBezTo>
                    <a:pt x="312674" y="469024"/>
                    <a:pt x="319700" y="462007"/>
                    <a:pt x="319700" y="453330"/>
                  </a:cubicBezTo>
                  <a:cubicBezTo>
                    <a:pt x="319700" y="444654"/>
                    <a:pt x="312674" y="437764"/>
                    <a:pt x="304116" y="437764"/>
                  </a:cubicBezTo>
                  <a:close/>
                  <a:moveTo>
                    <a:pt x="493872" y="417476"/>
                  </a:moveTo>
                  <a:cubicBezTo>
                    <a:pt x="513796" y="417476"/>
                    <a:pt x="529889" y="433553"/>
                    <a:pt x="529889" y="453330"/>
                  </a:cubicBezTo>
                  <a:cubicBezTo>
                    <a:pt x="529889" y="473235"/>
                    <a:pt x="513796" y="489312"/>
                    <a:pt x="493872" y="489312"/>
                  </a:cubicBezTo>
                  <a:cubicBezTo>
                    <a:pt x="474076" y="489312"/>
                    <a:pt x="457983" y="473235"/>
                    <a:pt x="457983" y="453330"/>
                  </a:cubicBezTo>
                  <a:cubicBezTo>
                    <a:pt x="457983" y="433553"/>
                    <a:pt x="474076" y="417476"/>
                    <a:pt x="493872" y="417476"/>
                  </a:cubicBezTo>
                  <a:close/>
                  <a:moveTo>
                    <a:pt x="304116" y="417476"/>
                  </a:moveTo>
                  <a:cubicBezTo>
                    <a:pt x="323916" y="417476"/>
                    <a:pt x="340139" y="433553"/>
                    <a:pt x="340139" y="453330"/>
                  </a:cubicBezTo>
                  <a:cubicBezTo>
                    <a:pt x="340139" y="473235"/>
                    <a:pt x="324043" y="489312"/>
                    <a:pt x="304116" y="489312"/>
                  </a:cubicBezTo>
                  <a:cubicBezTo>
                    <a:pt x="284188" y="489312"/>
                    <a:pt x="268092" y="473235"/>
                    <a:pt x="268092" y="453330"/>
                  </a:cubicBezTo>
                  <a:cubicBezTo>
                    <a:pt x="268092" y="433553"/>
                    <a:pt x="284188" y="417476"/>
                    <a:pt x="304116" y="417476"/>
                  </a:cubicBezTo>
                  <a:close/>
                  <a:moveTo>
                    <a:pt x="464381" y="306093"/>
                  </a:moveTo>
                  <a:lnTo>
                    <a:pt x="464381" y="358791"/>
                  </a:lnTo>
                  <a:lnTo>
                    <a:pt x="529815" y="358791"/>
                  </a:lnTo>
                  <a:cubicBezTo>
                    <a:pt x="528409" y="357260"/>
                    <a:pt x="527131" y="355601"/>
                    <a:pt x="526109" y="353432"/>
                  </a:cubicBezTo>
                  <a:lnTo>
                    <a:pt x="510645" y="322170"/>
                  </a:lnTo>
                  <a:cubicBezTo>
                    <a:pt x="506044" y="313366"/>
                    <a:pt x="494030" y="306093"/>
                    <a:pt x="484062" y="306093"/>
                  </a:cubicBezTo>
                  <a:close/>
                  <a:moveTo>
                    <a:pt x="276769" y="273555"/>
                  </a:moveTo>
                  <a:cubicBezTo>
                    <a:pt x="269612" y="273555"/>
                    <a:pt x="263733" y="279552"/>
                    <a:pt x="263733" y="286698"/>
                  </a:cubicBezTo>
                  <a:lnTo>
                    <a:pt x="263733" y="369509"/>
                  </a:lnTo>
                  <a:cubicBezTo>
                    <a:pt x="263733" y="376655"/>
                    <a:pt x="269612" y="382524"/>
                    <a:pt x="276769" y="382524"/>
                  </a:cubicBezTo>
                  <a:lnTo>
                    <a:pt x="404442" y="382524"/>
                  </a:lnTo>
                  <a:cubicBezTo>
                    <a:pt x="411727" y="382524"/>
                    <a:pt x="417605" y="376655"/>
                    <a:pt x="417605" y="369509"/>
                  </a:cubicBezTo>
                  <a:lnTo>
                    <a:pt x="417605" y="286698"/>
                  </a:lnTo>
                  <a:cubicBezTo>
                    <a:pt x="417605" y="279552"/>
                    <a:pt x="411727" y="273555"/>
                    <a:pt x="404442" y="273555"/>
                  </a:cubicBezTo>
                  <a:close/>
                  <a:moveTo>
                    <a:pt x="242774" y="238593"/>
                  </a:moveTo>
                  <a:lnTo>
                    <a:pt x="443677" y="238593"/>
                  </a:lnTo>
                  <a:cubicBezTo>
                    <a:pt x="455051" y="238593"/>
                    <a:pt x="464381" y="247908"/>
                    <a:pt x="464381" y="259264"/>
                  </a:cubicBezTo>
                  <a:lnTo>
                    <a:pt x="464381" y="291802"/>
                  </a:lnTo>
                  <a:lnTo>
                    <a:pt x="491347" y="291802"/>
                  </a:lnTo>
                  <a:cubicBezTo>
                    <a:pt x="502593" y="291802"/>
                    <a:pt x="516012" y="299968"/>
                    <a:pt x="521252" y="309921"/>
                  </a:cubicBezTo>
                  <a:lnTo>
                    <a:pt x="538505" y="345010"/>
                  </a:lnTo>
                  <a:cubicBezTo>
                    <a:pt x="543745" y="354963"/>
                    <a:pt x="551285" y="357132"/>
                    <a:pt x="564449" y="360577"/>
                  </a:cubicBezTo>
                  <a:cubicBezTo>
                    <a:pt x="575440" y="363385"/>
                    <a:pt x="604195" y="363385"/>
                    <a:pt x="604195" y="396178"/>
                  </a:cubicBezTo>
                  <a:lnTo>
                    <a:pt x="604195" y="435095"/>
                  </a:lnTo>
                  <a:cubicBezTo>
                    <a:pt x="604195" y="446324"/>
                    <a:pt x="594866" y="455511"/>
                    <a:pt x="583619" y="455511"/>
                  </a:cubicBezTo>
                  <a:lnTo>
                    <a:pt x="540806" y="455511"/>
                  </a:lnTo>
                  <a:cubicBezTo>
                    <a:pt x="540806" y="454873"/>
                    <a:pt x="540806" y="454107"/>
                    <a:pt x="540806" y="453342"/>
                  </a:cubicBezTo>
                  <a:cubicBezTo>
                    <a:pt x="540806" y="427567"/>
                    <a:pt x="519846" y="406513"/>
                    <a:pt x="493903" y="406513"/>
                  </a:cubicBezTo>
                  <a:cubicBezTo>
                    <a:pt x="468087" y="406513"/>
                    <a:pt x="447000" y="427567"/>
                    <a:pt x="447000" y="453342"/>
                  </a:cubicBezTo>
                  <a:cubicBezTo>
                    <a:pt x="447000" y="453980"/>
                    <a:pt x="447000" y="454618"/>
                    <a:pt x="447127" y="455256"/>
                  </a:cubicBezTo>
                  <a:cubicBezTo>
                    <a:pt x="445977" y="455383"/>
                    <a:pt x="444827" y="455511"/>
                    <a:pt x="443677" y="455511"/>
                  </a:cubicBezTo>
                  <a:lnTo>
                    <a:pt x="351021" y="455511"/>
                  </a:lnTo>
                  <a:cubicBezTo>
                    <a:pt x="351021" y="454873"/>
                    <a:pt x="351021" y="454107"/>
                    <a:pt x="351021" y="453342"/>
                  </a:cubicBezTo>
                  <a:cubicBezTo>
                    <a:pt x="351021" y="427567"/>
                    <a:pt x="329934" y="406513"/>
                    <a:pt x="304118" y="406513"/>
                  </a:cubicBezTo>
                  <a:cubicBezTo>
                    <a:pt x="278174" y="406513"/>
                    <a:pt x="257215" y="427567"/>
                    <a:pt x="257215" y="453342"/>
                  </a:cubicBezTo>
                  <a:cubicBezTo>
                    <a:pt x="257215" y="454107"/>
                    <a:pt x="257215" y="454873"/>
                    <a:pt x="257215" y="455511"/>
                  </a:cubicBezTo>
                  <a:lnTo>
                    <a:pt x="242774" y="455511"/>
                  </a:lnTo>
                  <a:cubicBezTo>
                    <a:pt x="231399" y="455511"/>
                    <a:pt x="221942" y="446196"/>
                    <a:pt x="221942" y="434840"/>
                  </a:cubicBezTo>
                  <a:lnTo>
                    <a:pt x="221942" y="259264"/>
                  </a:lnTo>
                  <a:cubicBezTo>
                    <a:pt x="221942" y="247908"/>
                    <a:pt x="231399" y="238593"/>
                    <a:pt x="242774" y="238593"/>
                  </a:cubicBezTo>
                  <a:close/>
                  <a:moveTo>
                    <a:pt x="251051" y="0"/>
                  </a:moveTo>
                  <a:cubicBezTo>
                    <a:pt x="261593" y="0"/>
                    <a:pt x="272135" y="3095"/>
                    <a:pt x="280121" y="9283"/>
                  </a:cubicBezTo>
                  <a:lnTo>
                    <a:pt x="452627" y="143896"/>
                  </a:lnTo>
                  <a:cubicBezTo>
                    <a:pt x="453266" y="144406"/>
                    <a:pt x="453777" y="144789"/>
                    <a:pt x="454416" y="145299"/>
                  </a:cubicBezTo>
                  <a:lnTo>
                    <a:pt x="492112" y="174646"/>
                  </a:lnTo>
                  <a:cubicBezTo>
                    <a:pt x="508085" y="187150"/>
                    <a:pt x="504507" y="214201"/>
                    <a:pt x="484190" y="214201"/>
                  </a:cubicBezTo>
                  <a:lnTo>
                    <a:pt x="462083" y="214201"/>
                  </a:lnTo>
                  <a:lnTo>
                    <a:pt x="212652" y="214201"/>
                  </a:lnTo>
                  <a:cubicBezTo>
                    <a:pt x="200513" y="214201"/>
                    <a:pt x="190545" y="224153"/>
                    <a:pt x="190545" y="236274"/>
                  </a:cubicBezTo>
                  <a:cubicBezTo>
                    <a:pt x="190545" y="236274"/>
                    <a:pt x="190545" y="460587"/>
                    <a:pt x="190545" y="466711"/>
                  </a:cubicBezTo>
                  <a:cubicBezTo>
                    <a:pt x="190545" y="480492"/>
                    <a:pt x="183645" y="489806"/>
                    <a:pt x="169845" y="489806"/>
                  </a:cubicBezTo>
                  <a:lnTo>
                    <a:pt x="62124" y="489806"/>
                  </a:lnTo>
                  <a:cubicBezTo>
                    <a:pt x="49985" y="489806"/>
                    <a:pt x="40018" y="479854"/>
                    <a:pt x="40018" y="467732"/>
                  </a:cubicBezTo>
                  <a:lnTo>
                    <a:pt x="40018" y="214201"/>
                  </a:lnTo>
                  <a:lnTo>
                    <a:pt x="17911" y="214201"/>
                  </a:lnTo>
                  <a:cubicBezTo>
                    <a:pt x="-2406" y="214201"/>
                    <a:pt x="-5984" y="187150"/>
                    <a:pt x="9989" y="174646"/>
                  </a:cubicBezTo>
                  <a:lnTo>
                    <a:pt x="47685" y="145299"/>
                  </a:lnTo>
                  <a:cubicBezTo>
                    <a:pt x="48324" y="144789"/>
                    <a:pt x="48835" y="144406"/>
                    <a:pt x="49474" y="143896"/>
                  </a:cubicBezTo>
                  <a:lnTo>
                    <a:pt x="221980" y="9283"/>
                  </a:lnTo>
                  <a:cubicBezTo>
                    <a:pt x="229967" y="3095"/>
                    <a:pt x="240509" y="0"/>
                    <a:pt x="251051" y="0"/>
                  </a:cubicBezTo>
                  <a:close/>
                </a:path>
              </a:pathLst>
            </a:custGeom>
            <a:solidFill>
              <a:schemeClr val="bg1"/>
            </a:solidFill>
            <a:ln w="3175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i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iŝļíďé"/>
          <p:cNvGrpSpPr/>
          <p:nvPr/>
        </p:nvGrpSpPr>
        <p:grpSpPr>
          <a:xfrm>
            <a:off x="4069394" y="3811410"/>
            <a:ext cx="1622176" cy="1480951"/>
            <a:chOff x="846746" y="3948299"/>
            <a:chExt cx="1622176" cy="1480951"/>
          </a:xfrm>
        </p:grpSpPr>
        <p:sp>
          <p:nvSpPr>
            <p:cNvPr id="28" name="íslíḍe"/>
            <p:cNvSpPr/>
            <p:nvPr/>
          </p:nvSpPr>
          <p:spPr bwMode="auto">
            <a:xfrm>
              <a:off x="846746" y="4328856"/>
              <a:ext cx="1622176" cy="1100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cs typeface="+mn-ea"/>
                  <a:sym typeface="+mn-lt"/>
                </a:rPr>
                <a:t>Supporting text here.</a:t>
              </a:r>
              <a:endParaRPr lang="en-US" altLang="zh-CN" sz="1200" dirty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endParaRPr lang="en-US" altLang="zh-CN" sz="1200" dirty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cs typeface="+mn-ea"/>
                  <a:sym typeface="+mn-lt"/>
                </a:rPr>
                <a:t>……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29" name="iṥlîďe"/>
            <p:cNvSpPr txBox="1"/>
            <p:nvPr/>
          </p:nvSpPr>
          <p:spPr bwMode="auto">
            <a:xfrm>
              <a:off x="846746" y="3948299"/>
              <a:ext cx="1622176" cy="380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dirty="0">
                  <a:cs typeface="+mn-ea"/>
                  <a:sym typeface="+mn-lt"/>
                </a:rPr>
                <a:t>Text here</a:t>
              </a:r>
              <a:endParaRPr lang="en-US" altLang="zh-CN" dirty="0">
                <a:cs typeface="+mn-ea"/>
                <a:sym typeface="+mn-lt"/>
              </a:endParaRPr>
            </a:p>
          </p:txBody>
        </p:sp>
      </p:grpSp>
      <p:grpSp>
        <p:nvGrpSpPr>
          <p:cNvPr id="25" name="iṣ1îďé"/>
          <p:cNvGrpSpPr/>
          <p:nvPr/>
        </p:nvGrpSpPr>
        <p:grpSpPr>
          <a:xfrm>
            <a:off x="4455033" y="2749239"/>
            <a:ext cx="850898" cy="986404"/>
            <a:chOff x="1618023" y="2785197"/>
            <a:chExt cx="850898" cy="986404"/>
          </a:xfrm>
          <a:solidFill>
            <a:srgbClr val="3E534E"/>
          </a:solidFill>
        </p:grpSpPr>
        <p:sp>
          <p:nvSpPr>
            <p:cNvPr id="26" name="îSḷïdé"/>
            <p:cNvSpPr/>
            <p:nvPr/>
          </p:nvSpPr>
          <p:spPr bwMode="auto">
            <a:xfrm>
              <a:off x="1618023" y="2785197"/>
              <a:ext cx="850898" cy="986404"/>
            </a:xfrm>
            <a:custGeom>
              <a:avLst/>
              <a:gdLst>
                <a:gd name="T0" fmla="*/ 427 w 854"/>
                <a:gd name="T1" fmla="*/ 990 h 990"/>
                <a:gd name="T2" fmla="*/ 0 w 854"/>
                <a:gd name="T3" fmla="*/ 776 h 990"/>
                <a:gd name="T4" fmla="*/ 0 w 854"/>
                <a:gd name="T5" fmla="*/ 213 h 990"/>
                <a:gd name="T6" fmla="*/ 427 w 854"/>
                <a:gd name="T7" fmla="*/ 0 h 990"/>
                <a:gd name="T8" fmla="*/ 854 w 854"/>
                <a:gd name="T9" fmla="*/ 213 h 990"/>
                <a:gd name="T10" fmla="*/ 854 w 854"/>
                <a:gd name="T11" fmla="*/ 776 h 990"/>
                <a:gd name="T12" fmla="*/ 427 w 854"/>
                <a:gd name="T13" fmla="*/ 990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4" h="990">
                  <a:moveTo>
                    <a:pt x="427" y="990"/>
                  </a:moveTo>
                  <a:lnTo>
                    <a:pt x="0" y="776"/>
                  </a:lnTo>
                  <a:lnTo>
                    <a:pt x="0" y="213"/>
                  </a:lnTo>
                  <a:lnTo>
                    <a:pt x="427" y="0"/>
                  </a:lnTo>
                  <a:lnTo>
                    <a:pt x="854" y="213"/>
                  </a:lnTo>
                  <a:lnTo>
                    <a:pt x="854" y="776"/>
                  </a:lnTo>
                  <a:lnTo>
                    <a:pt x="427" y="990"/>
                  </a:lnTo>
                  <a:close/>
                </a:path>
              </a:pathLst>
            </a:custGeom>
            <a:grpFill/>
            <a:ln w="3175" cap="rnd">
              <a:noFill/>
              <a:prstDash val="solid"/>
              <a:round/>
            </a:ln>
            <a:effectLst>
              <a:outerShdw blurRad="3810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i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7" name="íṡ1idé"/>
            <p:cNvSpPr/>
            <p:nvPr/>
          </p:nvSpPr>
          <p:spPr>
            <a:xfrm>
              <a:off x="1838617" y="3112328"/>
              <a:ext cx="409708" cy="332140"/>
            </a:xfrm>
            <a:custGeom>
              <a:avLst/>
              <a:gdLst>
                <a:gd name="connsiteX0" fmla="*/ 493872 w 604195"/>
                <a:gd name="connsiteY0" fmla="*/ 437764 h 489806"/>
                <a:gd name="connsiteX1" fmla="*/ 478290 w 604195"/>
                <a:gd name="connsiteY1" fmla="*/ 453330 h 489806"/>
                <a:gd name="connsiteX2" fmla="*/ 493872 w 604195"/>
                <a:gd name="connsiteY2" fmla="*/ 469024 h 489806"/>
                <a:gd name="connsiteX3" fmla="*/ 509582 w 604195"/>
                <a:gd name="connsiteY3" fmla="*/ 453330 h 489806"/>
                <a:gd name="connsiteX4" fmla="*/ 493872 w 604195"/>
                <a:gd name="connsiteY4" fmla="*/ 437764 h 489806"/>
                <a:gd name="connsiteX5" fmla="*/ 304116 w 604195"/>
                <a:gd name="connsiteY5" fmla="*/ 437764 h 489806"/>
                <a:gd name="connsiteX6" fmla="*/ 288403 w 604195"/>
                <a:gd name="connsiteY6" fmla="*/ 453330 h 489806"/>
                <a:gd name="connsiteX7" fmla="*/ 304116 w 604195"/>
                <a:gd name="connsiteY7" fmla="*/ 469024 h 489806"/>
                <a:gd name="connsiteX8" fmla="*/ 319700 w 604195"/>
                <a:gd name="connsiteY8" fmla="*/ 453330 h 489806"/>
                <a:gd name="connsiteX9" fmla="*/ 304116 w 604195"/>
                <a:gd name="connsiteY9" fmla="*/ 437764 h 489806"/>
                <a:gd name="connsiteX10" fmla="*/ 493872 w 604195"/>
                <a:gd name="connsiteY10" fmla="*/ 417476 h 489806"/>
                <a:gd name="connsiteX11" fmla="*/ 529889 w 604195"/>
                <a:gd name="connsiteY11" fmla="*/ 453330 h 489806"/>
                <a:gd name="connsiteX12" fmla="*/ 493872 w 604195"/>
                <a:gd name="connsiteY12" fmla="*/ 489312 h 489806"/>
                <a:gd name="connsiteX13" fmla="*/ 457983 w 604195"/>
                <a:gd name="connsiteY13" fmla="*/ 453330 h 489806"/>
                <a:gd name="connsiteX14" fmla="*/ 493872 w 604195"/>
                <a:gd name="connsiteY14" fmla="*/ 417476 h 489806"/>
                <a:gd name="connsiteX15" fmla="*/ 304116 w 604195"/>
                <a:gd name="connsiteY15" fmla="*/ 417476 h 489806"/>
                <a:gd name="connsiteX16" fmla="*/ 340139 w 604195"/>
                <a:gd name="connsiteY16" fmla="*/ 453330 h 489806"/>
                <a:gd name="connsiteX17" fmla="*/ 304116 w 604195"/>
                <a:gd name="connsiteY17" fmla="*/ 489312 h 489806"/>
                <a:gd name="connsiteX18" fmla="*/ 268092 w 604195"/>
                <a:gd name="connsiteY18" fmla="*/ 453330 h 489806"/>
                <a:gd name="connsiteX19" fmla="*/ 304116 w 604195"/>
                <a:gd name="connsiteY19" fmla="*/ 417476 h 489806"/>
                <a:gd name="connsiteX20" fmla="*/ 464381 w 604195"/>
                <a:gd name="connsiteY20" fmla="*/ 306093 h 489806"/>
                <a:gd name="connsiteX21" fmla="*/ 464381 w 604195"/>
                <a:gd name="connsiteY21" fmla="*/ 358791 h 489806"/>
                <a:gd name="connsiteX22" fmla="*/ 529815 w 604195"/>
                <a:gd name="connsiteY22" fmla="*/ 358791 h 489806"/>
                <a:gd name="connsiteX23" fmla="*/ 526109 w 604195"/>
                <a:gd name="connsiteY23" fmla="*/ 353432 h 489806"/>
                <a:gd name="connsiteX24" fmla="*/ 510645 w 604195"/>
                <a:gd name="connsiteY24" fmla="*/ 322170 h 489806"/>
                <a:gd name="connsiteX25" fmla="*/ 484062 w 604195"/>
                <a:gd name="connsiteY25" fmla="*/ 306093 h 489806"/>
                <a:gd name="connsiteX26" fmla="*/ 276769 w 604195"/>
                <a:gd name="connsiteY26" fmla="*/ 273555 h 489806"/>
                <a:gd name="connsiteX27" fmla="*/ 263733 w 604195"/>
                <a:gd name="connsiteY27" fmla="*/ 286698 h 489806"/>
                <a:gd name="connsiteX28" fmla="*/ 263733 w 604195"/>
                <a:gd name="connsiteY28" fmla="*/ 369509 h 489806"/>
                <a:gd name="connsiteX29" fmla="*/ 276769 w 604195"/>
                <a:gd name="connsiteY29" fmla="*/ 382524 h 489806"/>
                <a:gd name="connsiteX30" fmla="*/ 404442 w 604195"/>
                <a:gd name="connsiteY30" fmla="*/ 382524 h 489806"/>
                <a:gd name="connsiteX31" fmla="*/ 417605 w 604195"/>
                <a:gd name="connsiteY31" fmla="*/ 369509 h 489806"/>
                <a:gd name="connsiteX32" fmla="*/ 417605 w 604195"/>
                <a:gd name="connsiteY32" fmla="*/ 286698 h 489806"/>
                <a:gd name="connsiteX33" fmla="*/ 404442 w 604195"/>
                <a:gd name="connsiteY33" fmla="*/ 273555 h 489806"/>
                <a:gd name="connsiteX34" fmla="*/ 242774 w 604195"/>
                <a:gd name="connsiteY34" fmla="*/ 238593 h 489806"/>
                <a:gd name="connsiteX35" fmla="*/ 443677 w 604195"/>
                <a:gd name="connsiteY35" fmla="*/ 238593 h 489806"/>
                <a:gd name="connsiteX36" fmla="*/ 464381 w 604195"/>
                <a:gd name="connsiteY36" fmla="*/ 259264 h 489806"/>
                <a:gd name="connsiteX37" fmla="*/ 464381 w 604195"/>
                <a:gd name="connsiteY37" fmla="*/ 291802 h 489806"/>
                <a:gd name="connsiteX38" fmla="*/ 491347 w 604195"/>
                <a:gd name="connsiteY38" fmla="*/ 291802 h 489806"/>
                <a:gd name="connsiteX39" fmla="*/ 521252 w 604195"/>
                <a:gd name="connsiteY39" fmla="*/ 309921 h 489806"/>
                <a:gd name="connsiteX40" fmla="*/ 538505 w 604195"/>
                <a:gd name="connsiteY40" fmla="*/ 345010 h 489806"/>
                <a:gd name="connsiteX41" fmla="*/ 564449 w 604195"/>
                <a:gd name="connsiteY41" fmla="*/ 360577 h 489806"/>
                <a:gd name="connsiteX42" fmla="*/ 604195 w 604195"/>
                <a:gd name="connsiteY42" fmla="*/ 396178 h 489806"/>
                <a:gd name="connsiteX43" fmla="*/ 604195 w 604195"/>
                <a:gd name="connsiteY43" fmla="*/ 435095 h 489806"/>
                <a:gd name="connsiteX44" fmla="*/ 583619 w 604195"/>
                <a:gd name="connsiteY44" fmla="*/ 455511 h 489806"/>
                <a:gd name="connsiteX45" fmla="*/ 540806 w 604195"/>
                <a:gd name="connsiteY45" fmla="*/ 455511 h 489806"/>
                <a:gd name="connsiteX46" fmla="*/ 540806 w 604195"/>
                <a:gd name="connsiteY46" fmla="*/ 453342 h 489806"/>
                <a:gd name="connsiteX47" fmla="*/ 493903 w 604195"/>
                <a:gd name="connsiteY47" fmla="*/ 406513 h 489806"/>
                <a:gd name="connsiteX48" fmla="*/ 447000 w 604195"/>
                <a:gd name="connsiteY48" fmla="*/ 453342 h 489806"/>
                <a:gd name="connsiteX49" fmla="*/ 447127 w 604195"/>
                <a:gd name="connsiteY49" fmla="*/ 455256 h 489806"/>
                <a:gd name="connsiteX50" fmla="*/ 443677 w 604195"/>
                <a:gd name="connsiteY50" fmla="*/ 455511 h 489806"/>
                <a:gd name="connsiteX51" fmla="*/ 351021 w 604195"/>
                <a:gd name="connsiteY51" fmla="*/ 455511 h 489806"/>
                <a:gd name="connsiteX52" fmla="*/ 351021 w 604195"/>
                <a:gd name="connsiteY52" fmla="*/ 453342 h 489806"/>
                <a:gd name="connsiteX53" fmla="*/ 304118 w 604195"/>
                <a:gd name="connsiteY53" fmla="*/ 406513 h 489806"/>
                <a:gd name="connsiteX54" fmla="*/ 257215 w 604195"/>
                <a:gd name="connsiteY54" fmla="*/ 453342 h 489806"/>
                <a:gd name="connsiteX55" fmla="*/ 257215 w 604195"/>
                <a:gd name="connsiteY55" fmla="*/ 455511 h 489806"/>
                <a:gd name="connsiteX56" fmla="*/ 242774 w 604195"/>
                <a:gd name="connsiteY56" fmla="*/ 455511 h 489806"/>
                <a:gd name="connsiteX57" fmla="*/ 221942 w 604195"/>
                <a:gd name="connsiteY57" fmla="*/ 434840 h 489806"/>
                <a:gd name="connsiteX58" fmla="*/ 221942 w 604195"/>
                <a:gd name="connsiteY58" fmla="*/ 259264 h 489806"/>
                <a:gd name="connsiteX59" fmla="*/ 242774 w 604195"/>
                <a:gd name="connsiteY59" fmla="*/ 238593 h 489806"/>
                <a:gd name="connsiteX60" fmla="*/ 251051 w 604195"/>
                <a:gd name="connsiteY60" fmla="*/ 0 h 489806"/>
                <a:gd name="connsiteX61" fmla="*/ 280121 w 604195"/>
                <a:gd name="connsiteY61" fmla="*/ 9283 h 489806"/>
                <a:gd name="connsiteX62" fmla="*/ 452627 w 604195"/>
                <a:gd name="connsiteY62" fmla="*/ 143896 h 489806"/>
                <a:gd name="connsiteX63" fmla="*/ 454416 w 604195"/>
                <a:gd name="connsiteY63" fmla="*/ 145299 h 489806"/>
                <a:gd name="connsiteX64" fmla="*/ 492112 w 604195"/>
                <a:gd name="connsiteY64" fmla="*/ 174646 h 489806"/>
                <a:gd name="connsiteX65" fmla="*/ 484190 w 604195"/>
                <a:gd name="connsiteY65" fmla="*/ 214201 h 489806"/>
                <a:gd name="connsiteX66" fmla="*/ 462083 w 604195"/>
                <a:gd name="connsiteY66" fmla="*/ 214201 h 489806"/>
                <a:gd name="connsiteX67" fmla="*/ 212652 w 604195"/>
                <a:gd name="connsiteY67" fmla="*/ 214201 h 489806"/>
                <a:gd name="connsiteX68" fmla="*/ 190545 w 604195"/>
                <a:gd name="connsiteY68" fmla="*/ 236274 h 489806"/>
                <a:gd name="connsiteX69" fmla="*/ 190545 w 604195"/>
                <a:gd name="connsiteY69" fmla="*/ 466711 h 489806"/>
                <a:gd name="connsiteX70" fmla="*/ 169845 w 604195"/>
                <a:gd name="connsiteY70" fmla="*/ 489806 h 489806"/>
                <a:gd name="connsiteX71" fmla="*/ 62124 w 604195"/>
                <a:gd name="connsiteY71" fmla="*/ 489806 h 489806"/>
                <a:gd name="connsiteX72" fmla="*/ 40018 w 604195"/>
                <a:gd name="connsiteY72" fmla="*/ 467732 h 489806"/>
                <a:gd name="connsiteX73" fmla="*/ 40018 w 604195"/>
                <a:gd name="connsiteY73" fmla="*/ 214201 h 489806"/>
                <a:gd name="connsiteX74" fmla="*/ 17911 w 604195"/>
                <a:gd name="connsiteY74" fmla="*/ 214201 h 489806"/>
                <a:gd name="connsiteX75" fmla="*/ 9989 w 604195"/>
                <a:gd name="connsiteY75" fmla="*/ 174646 h 489806"/>
                <a:gd name="connsiteX76" fmla="*/ 47685 w 604195"/>
                <a:gd name="connsiteY76" fmla="*/ 145299 h 489806"/>
                <a:gd name="connsiteX77" fmla="*/ 49474 w 604195"/>
                <a:gd name="connsiteY77" fmla="*/ 143896 h 489806"/>
                <a:gd name="connsiteX78" fmla="*/ 221980 w 604195"/>
                <a:gd name="connsiteY78" fmla="*/ 9283 h 489806"/>
                <a:gd name="connsiteX79" fmla="*/ 251051 w 604195"/>
                <a:gd name="connsiteY79" fmla="*/ 0 h 489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604195" h="489806">
                  <a:moveTo>
                    <a:pt x="493872" y="437764"/>
                  </a:moveTo>
                  <a:cubicBezTo>
                    <a:pt x="485315" y="437764"/>
                    <a:pt x="478290" y="444654"/>
                    <a:pt x="478290" y="453330"/>
                  </a:cubicBezTo>
                  <a:cubicBezTo>
                    <a:pt x="478290" y="462007"/>
                    <a:pt x="485315" y="469024"/>
                    <a:pt x="493872" y="469024"/>
                  </a:cubicBezTo>
                  <a:cubicBezTo>
                    <a:pt x="502557" y="469024"/>
                    <a:pt x="509582" y="462007"/>
                    <a:pt x="509582" y="453330"/>
                  </a:cubicBezTo>
                  <a:cubicBezTo>
                    <a:pt x="509582" y="444654"/>
                    <a:pt x="502557" y="437764"/>
                    <a:pt x="493872" y="437764"/>
                  </a:cubicBezTo>
                  <a:close/>
                  <a:moveTo>
                    <a:pt x="304116" y="437764"/>
                  </a:moveTo>
                  <a:cubicBezTo>
                    <a:pt x="295429" y="437764"/>
                    <a:pt x="288403" y="444654"/>
                    <a:pt x="288403" y="453330"/>
                  </a:cubicBezTo>
                  <a:cubicBezTo>
                    <a:pt x="288403" y="462007"/>
                    <a:pt x="295429" y="469024"/>
                    <a:pt x="304116" y="469024"/>
                  </a:cubicBezTo>
                  <a:cubicBezTo>
                    <a:pt x="312674" y="469024"/>
                    <a:pt x="319700" y="462007"/>
                    <a:pt x="319700" y="453330"/>
                  </a:cubicBezTo>
                  <a:cubicBezTo>
                    <a:pt x="319700" y="444654"/>
                    <a:pt x="312674" y="437764"/>
                    <a:pt x="304116" y="437764"/>
                  </a:cubicBezTo>
                  <a:close/>
                  <a:moveTo>
                    <a:pt x="493872" y="417476"/>
                  </a:moveTo>
                  <a:cubicBezTo>
                    <a:pt x="513796" y="417476"/>
                    <a:pt x="529889" y="433553"/>
                    <a:pt x="529889" y="453330"/>
                  </a:cubicBezTo>
                  <a:cubicBezTo>
                    <a:pt x="529889" y="473235"/>
                    <a:pt x="513796" y="489312"/>
                    <a:pt x="493872" y="489312"/>
                  </a:cubicBezTo>
                  <a:cubicBezTo>
                    <a:pt x="474076" y="489312"/>
                    <a:pt x="457983" y="473235"/>
                    <a:pt x="457983" y="453330"/>
                  </a:cubicBezTo>
                  <a:cubicBezTo>
                    <a:pt x="457983" y="433553"/>
                    <a:pt x="474076" y="417476"/>
                    <a:pt x="493872" y="417476"/>
                  </a:cubicBezTo>
                  <a:close/>
                  <a:moveTo>
                    <a:pt x="304116" y="417476"/>
                  </a:moveTo>
                  <a:cubicBezTo>
                    <a:pt x="323916" y="417476"/>
                    <a:pt x="340139" y="433553"/>
                    <a:pt x="340139" y="453330"/>
                  </a:cubicBezTo>
                  <a:cubicBezTo>
                    <a:pt x="340139" y="473235"/>
                    <a:pt x="324043" y="489312"/>
                    <a:pt x="304116" y="489312"/>
                  </a:cubicBezTo>
                  <a:cubicBezTo>
                    <a:pt x="284188" y="489312"/>
                    <a:pt x="268092" y="473235"/>
                    <a:pt x="268092" y="453330"/>
                  </a:cubicBezTo>
                  <a:cubicBezTo>
                    <a:pt x="268092" y="433553"/>
                    <a:pt x="284188" y="417476"/>
                    <a:pt x="304116" y="417476"/>
                  </a:cubicBezTo>
                  <a:close/>
                  <a:moveTo>
                    <a:pt x="464381" y="306093"/>
                  </a:moveTo>
                  <a:lnTo>
                    <a:pt x="464381" y="358791"/>
                  </a:lnTo>
                  <a:lnTo>
                    <a:pt x="529815" y="358791"/>
                  </a:lnTo>
                  <a:cubicBezTo>
                    <a:pt x="528409" y="357260"/>
                    <a:pt x="527131" y="355601"/>
                    <a:pt x="526109" y="353432"/>
                  </a:cubicBezTo>
                  <a:lnTo>
                    <a:pt x="510645" y="322170"/>
                  </a:lnTo>
                  <a:cubicBezTo>
                    <a:pt x="506044" y="313366"/>
                    <a:pt x="494030" y="306093"/>
                    <a:pt x="484062" y="306093"/>
                  </a:cubicBezTo>
                  <a:close/>
                  <a:moveTo>
                    <a:pt x="276769" y="273555"/>
                  </a:moveTo>
                  <a:cubicBezTo>
                    <a:pt x="269612" y="273555"/>
                    <a:pt x="263733" y="279552"/>
                    <a:pt x="263733" y="286698"/>
                  </a:cubicBezTo>
                  <a:lnTo>
                    <a:pt x="263733" y="369509"/>
                  </a:lnTo>
                  <a:cubicBezTo>
                    <a:pt x="263733" y="376655"/>
                    <a:pt x="269612" y="382524"/>
                    <a:pt x="276769" y="382524"/>
                  </a:cubicBezTo>
                  <a:lnTo>
                    <a:pt x="404442" y="382524"/>
                  </a:lnTo>
                  <a:cubicBezTo>
                    <a:pt x="411727" y="382524"/>
                    <a:pt x="417605" y="376655"/>
                    <a:pt x="417605" y="369509"/>
                  </a:cubicBezTo>
                  <a:lnTo>
                    <a:pt x="417605" y="286698"/>
                  </a:lnTo>
                  <a:cubicBezTo>
                    <a:pt x="417605" y="279552"/>
                    <a:pt x="411727" y="273555"/>
                    <a:pt x="404442" y="273555"/>
                  </a:cubicBezTo>
                  <a:close/>
                  <a:moveTo>
                    <a:pt x="242774" y="238593"/>
                  </a:moveTo>
                  <a:lnTo>
                    <a:pt x="443677" y="238593"/>
                  </a:lnTo>
                  <a:cubicBezTo>
                    <a:pt x="455051" y="238593"/>
                    <a:pt x="464381" y="247908"/>
                    <a:pt x="464381" y="259264"/>
                  </a:cubicBezTo>
                  <a:lnTo>
                    <a:pt x="464381" y="291802"/>
                  </a:lnTo>
                  <a:lnTo>
                    <a:pt x="491347" y="291802"/>
                  </a:lnTo>
                  <a:cubicBezTo>
                    <a:pt x="502593" y="291802"/>
                    <a:pt x="516012" y="299968"/>
                    <a:pt x="521252" y="309921"/>
                  </a:cubicBezTo>
                  <a:lnTo>
                    <a:pt x="538505" y="345010"/>
                  </a:lnTo>
                  <a:cubicBezTo>
                    <a:pt x="543745" y="354963"/>
                    <a:pt x="551285" y="357132"/>
                    <a:pt x="564449" y="360577"/>
                  </a:cubicBezTo>
                  <a:cubicBezTo>
                    <a:pt x="575440" y="363385"/>
                    <a:pt x="604195" y="363385"/>
                    <a:pt x="604195" y="396178"/>
                  </a:cubicBezTo>
                  <a:lnTo>
                    <a:pt x="604195" y="435095"/>
                  </a:lnTo>
                  <a:cubicBezTo>
                    <a:pt x="604195" y="446324"/>
                    <a:pt x="594866" y="455511"/>
                    <a:pt x="583619" y="455511"/>
                  </a:cubicBezTo>
                  <a:lnTo>
                    <a:pt x="540806" y="455511"/>
                  </a:lnTo>
                  <a:cubicBezTo>
                    <a:pt x="540806" y="454873"/>
                    <a:pt x="540806" y="454107"/>
                    <a:pt x="540806" y="453342"/>
                  </a:cubicBezTo>
                  <a:cubicBezTo>
                    <a:pt x="540806" y="427567"/>
                    <a:pt x="519846" y="406513"/>
                    <a:pt x="493903" y="406513"/>
                  </a:cubicBezTo>
                  <a:cubicBezTo>
                    <a:pt x="468087" y="406513"/>
                    <a:pt x="447000" y="427567"/>
                    <a:pt x="447000" y="453342"/>
                  </a:cubicBezTo>
                  <a:cubicBezTo>
                    <a:pt x="447000" y="453980"/>
                    <a:pt x="447000" y="454618"/>
                    <a:pt x="447127" y="455256"/>
                  </a:cubicBezTo>
                  <a:cubicBezTo>
                    <a:pt x="445977" y="455383"/>
                    <a:pt x="444827" y="455511"/>
                    <a:pt x="443677" y="455511"/>
                  </a:cubicBezTo>
                  <a:lnTo>
                    <a:pt x="351021" y="455511"/>
                  </a:lnTo>
                  <a:cubicBezTo>
                    <a:pt x="351021" y="454873"/>
                    <a:pt x="351021" y="454107"/>
                    <a:pt x="351021" y="453342"/>
                  </a:cubicBezTo>
                  <a:cubicBezTo>
                    <a:pt x="351021" y="427567"/>
                    <a:pt x="329934" y="406513"/>
                    <a:pt x="304118" y="406513"/>
                  </a:cubicBezTo>
                  <a:cubicBezTo>
                    <a:pt x="278174" y="406513"/>
                    <a:pt x="257215" y="427567"/>
                    <a:pt x="257215" y="453342"/>
                  </a:cubicBezTo>
                  <a:cubicBezTo>
                    <a:pt x="257215" y="454107"/>
                    <a:pt x="257215" y="454873"/>
                    <a:pt x="257215" y="455511"/>
                  </a:cubicBezTo>
                  <a:lnTo>
                    <a:pt x="242774" y="455511"/>
                  </a:lnTo>
                  <a:cubicBezTo>
                    <a:pt x="231399" y="455511"/>
                    <a:pt x="221942" y="446196"/>
                    <a:pt x="221942" y="434840"/>
                  </a:cubicBezTo>
                  <a:lnTo>
                    <a:pt x="221942" y="259264"/>
                  </a:lnTo>
                  <a:cubicBezTo>
                    <a:pt x="221942" y="247908"/>
                    <a:pt x="231399" y="238593"/>
                    <a:pt x="242774" y="238593"/>
                  </a:cubicBezTo>
                  <a:close/>
                  <a:moveTo>
                    <a:pt x="251051" y="0"/>
                  </a:moveTo>
                  <a:cubicBezTo>
                    <a:pt x="261593" y="0"/>
                    <a:pt x="272135" y="3095"/>
                    <a:pt x="280121" y="9283"/>
                  </a:cubicBezTo>
                  <a:lnTo>
                    <a:pt x="452627" y="143896"/>
                  </a:lnTo>
                  <a:cubicBezTo>
                    <a:pt x="453266" y="144406"/>
                    <a:pt x="453777" y="144789"/>
                    <a:pt x="454416" y="145299"/>
                  </a:cubicBezTo>
                  <a:lnTo>
                    <a:pt x="492112" y="174646"/>
                  </a:lnTo>
                  <a:cubicBezTo>
                    <a:pt x="508085" y="187150"/>
                    <a:pt x="504507" y="214201"/>
                    <a:pt x="484190" y="214201"/>
                  </a:cubicBezTo>
                  <a:lnTo>
                    <a:pt x="462083" y="214201"/>
                  </a:lnTo>
                  <a:lnTo>
                    <a:pt x="212652" y="214201"/>
                  </a:lnTo>
                  <a:cubicBezTo>
                    <a:pt x="200513" y="214201"/>
                    <a:pt x="190545" y="224153"/>
                    <a:pt x="190545" y="236274"/>
                  </a:cubicBezTo>
                  <a:cubicBezTo>
                    <a:pt x="190545" y="236274"/>
                    <a:pt x="190545" y="460587"/>
                    <a:pt x="190545" y="466711"/>
                  </a:cubicBezTo>
                  <a:cubicBezTo>
                    <a:pt x="190545" y="480492"/>
                    <a:pt x="183645" y="489806"/>
                    <a:pt x="169845" y="489806"/>
                  </a:cubicBezTo>
                  <a:lnTo>
                    <a:pt x="62124" y="489806"/>
                  </a:lnTo>
                  <a:cubicBezTo>
                    <a:pt x="49985" y="489806"/>
                    <a:pt x="40018" y="479854"/>
                    <a:pt x="40018" y="467732"/>
                  </a:cubicBezTo>
                  <a:lnTo>
                    <a:pt x="40018" y="214201"/>
                  </a:lnTo>
                  <a:lnTo>
                    <a:pt x="17911" y="214201"/>
                  </a:lnTo>
                  <a:cubicBezTo>
                    <a:pt x="-2406" y="214201"/>
                    <a:pt x="-5984" y="187150"/>
                    <a:pt x="9989" y="174646"/>
                  </a:cubicBezTo>
                  <a:lnTo>
                    <a:pt x="47685" y="145299"/>
                  </a:lnTo>
                  <a:cubicBezTo>
                    <a:pt x="48324" y="144789"/>
                    <a:pt x="48835" y="144406"/>
                    <a:pt x="49474" y="143896"/>
                  </a:cubicBezTo>
                  <a:lnTo>
                    <a:pt x="221980" y="9283"/>
                  </a:lnTo>
                  <a:cubicBezTo>
                    <a:pt x="229967" y="3095"/>
                    <a:pt x="240509" y="0"/>
                    <a:pt x="251051" y="0"/>
                  </a:cubicBezTo>
                  <a:close/>
                </a:path>
              </a:pathLst>
            </a:custGeom>
            <a:solidFill>
              <a:schemeClr val="bg1"/>
            </a:solidFill>
            <a:ln w="3175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i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iSḻïḍe"/>
          <p:cNvGrpSpPr/>
          <p:nvPr/>
        </p:nvGrpSpPr>
        <p:grpSpPr>
          <a:xfrm>
            <a:off x="6500431" y="4106685"/>
            <a:ext cx="1622176" cy="1480951"/>
            <a:chOff x="846746" y="3948299"/>
            <a:chExt cx="1622176" cy="1480951"/>
          </a:xfrm>
        </p:grpSpPr>
        <p:sp>
          <p:nvSpPr>
            <p:cNvPr id="22" name="íšḷídê"/>
            <p:cNvSpPr/>
            <p:nvPr/>
          </p:nvSpPr>
          <p:spPr bwMode="auto">
            <a:xfrm>
              <a:off x="846746" y="4328856"/>
              <a:ext cx="1622176" cy="1100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cs typeface="+mn-ea"/>
                  <a:sym typeface="+mn-lt"/>
                </a:rPr>
                <a:t>Supporting text here.</a:t>
              </a:r>
              <a:endParaRPr lang="en-US" altLang="zh-CN" sz="1200" dirty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endParaRPr lang="en-US" altLang="zh-CN" sz="1200" dirty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cs typeface="+mn-ea"/>
                  <a:sym typeface="+mn-lt"/>
                </a:rPr>
                <a:t>……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23" name="ï$ḻîḓê"/>
            <p:cNvSpPr txBox="1"/>
            <p:nvPr/>
          </p:nvSpPr>
          <p:spPr bwMode="auto">
            <a:xfrm>
              <a:off x="846746" y="3948299"/>
              <a:ext cx="1622176" cy="380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dirty="0">
                  <a:cs typeface="+mn-ea"/>
                  <a:sym typeface="+mn-lt"/>
                </a:rPr>
                <a:t>Text here</a:t>
              </a:r>
              <a:endParaRPr lang="en-US" altLang="zh-CN" dirty="0">
                <a:cs typeface="+mn-ea"/>
                <a:sym typeface="+mn-lt"/>
              </a:endParaRPr>
            </a:p>
          </p:txBody>
        </p:sp>
      </p:grpSp>
      <p:grpSp>
        <p:nvGrpSpPr>
          <p:cNvPr id="19" name="îŝḻidé"/>
          <p:cNvGrpSpPr/>
          <p:nvPr/>
        </p:nvGrpSpPr>
        <p:grpSpPr>
          <a:xfrm>
            <a:off x="6886070" y="3044514"/>
            <a:ext cx="850898" cy="986404"/>
            <a:chOff x="1618023" y="2785197"/>
            <a:chExt cx="850898" cy="986404"/>
          </a:xfrm>
          <a:solidFill>
            <a:srgbClr val="CDBF97"/>
          </a:solidFill>
        </p:grpSpPr>
        <p:sp>
          <p:nvSpPr>
            <p:cNvPr id="20" name="íṧ1îḑè"/>
            <p:cNvSpPr/>
            <p:nvPr/>
          </p:nvSpPr>
          <p:spPr bwMode="auto">
            <a:xfrm>
              <a:off x="1618023" y="2785197"/>
              <a:ext cx="850898" cy="986404"/>
            </a:xfrm>
            <a:custGeom>
              <a:avLst/>
              <a:gdLst>
                <a:gd name="T0" fmla="*/ 427 w 854"/>
                <a:gd name="T1" fmla="*/ 990 h 990"/>
                <a:gd name="T2" fmla="*/ 0 w 854"/>
                <a:gd name="T3" fmla="*/ 776 h 990"/>
                <a:gd name="T4" fmla="*/ 0 w 854"/>
                <a:gd name="T5" fmla="*/ 213 h 990"/>
                <a:gd name="T6" fmla="*/ 427 w 854"/>
                <a:gd name="T7" fmla="*/ 0 h 990"/>
                <a:gd name="T8" fmla="*/ 854 w 854"/>
                <a:gd name="T9" fmla="*/ 213 h 990"/>
                <a:gd name="T10" fmla="*/ 854 w 854"/>
                <a:gd name="T11" fmla="*/ 776 h 990"/>
                <a:gd name="T12" fmla="*/ 427 w 854"/>
                <a:gd name="T13" fmla="*/ 990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4" h="990">
                  <a:moveTo>
                    <a:pt x="427" y="990"/>
                  </a:moveTo>
                  <a:lnTo>
                    <a:pt x="0" y="776"/>
                  </a:lnTo>
                  <a:lnTo>
                    <a:pt x="0" y="213"/>
                  </a:lnTo>
                  <a:lnTo>
                    <a:pt x="427" y="0"/>
                  </a:lnTo>
                  <a:lnTo>
                    <a:pt x="854" y="213"/>
                  </a:lnTo>
                  <a:lnTo>
                    <a:pt x="854" y="776"/>
                  </a:lnTo>
                  <a:lnTo>
                    <a:pt x="427" y="990"/>
                  </a:lnTo>
                  <a:close/>
                </a:path>
              </a:pathLst>
            </a:custGeom>
            <a:grpFill/>
            <a:ln w="3175" cap="rnd">
              <a:noFill/>
              <a:prstDash val="solid"/>
              <a:round/>
            </a:ln>
            <a:effectLst>
              <a:outerShdw blurRad="3810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i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1" name="ïṩḻiḑé"/>
            <p:cNvSpPr/>
            <p:nvPr/>
          </p:nvSpPr>
          <p:spPr>
            <a:xfrm>
              <a:off x="1838617" y="3112328"/>
              <a:ext cx="409708" cy="332140"/>
            </a:xfrm>
            <a:custGeom>
              <a:avLst/>
              <a:gdLst>
                <a:gd name="connsiteX0" fmla="*/ 493872 w 604195"/>
                <a:gd name="connsiteY0" fmla="*/ 437764 h 489806"/>
                <a:gd name="connsiteX1" fmla="*/ 478290 w 604195"/>
                <a:gd name="connsiteY1" fmla="*/ 453330 h 489806"/>
                <a:gd name="connsiteX2" fmla="*/ 493872 w 604195"/>
                <a:gd name="connsiteY2" fmla="*/ 469024 h 489806"/>
                <a:gd name="connsiteX3" fmla="*/ 509582 w 604195"/>
                <a:gd name="connsiteY3" fmla="*/ 453330 h 489806"/>
                <a:gd name="connsiteX4" fmla="*/ 493872 w 604195"/>
                <a:gd name="connsiteY4" fmla="*/ 437764 h 489806"/>
                <a:gd name="connsiteX5" fmla="*/ 304116 w 604195"/>
                <a:gd name="connsiteY5" fmla="*/ 437764 h 489806"/>
                <a:gd name="connsiteX6" fmla="*/ 288403 w 604195"/>
                <a:gd name="connsiteY6" fmla="*/ 453330 h 489806"/>
                <a:gd name="connsiteX7" fmla="*/ 304116 w 604195"/>
                <a:gd name="connsiteY7" fmla="*/ 469024 h 489806"/>
                <a:gd name="connsiteX8" fmla="*/ 319700 w 604195"/>
                <a:gd name="connsiteY8" fmla="*/ 453330 h 489806"/>
                <a:gd name="connsiteX9" fmla="*/ 304116 w 604195"/>
                <a:gd name="connsiteY9" fmla="*/ 437764 h 489806"/>
                <a:gd name="connsiteX10" fmla="*/ 493872 w 604195"/>
                <a:gd name="connsiteY10" fmla="*/ 417476 h 489806"/>
                <a:gd name="connsiteX11" fmla="*/ 529889 w 604195"/>
                <a:gd name="connsiteY11" fmla="*/ 453330 h 489806"/>
                <a:gd name="connsiteX12" fmla="*/ 493872 w 604195"/>
                <a:gd name="connsiteY12" fmla="*/ 489312 h 489806"/>
                <a:gd name="connsiteX13" fmla="*/ 457983 w 604195"/>
                <a:gd name="connsiteY13" fmla="*/ 453330 h 489806"/>
                <a:gd name="connsiteX14" fmla="*/ 493872 w 604195"/>
                <a:gd name="connsiteY14" fmla="*/ 417476 h 489806"/>
                <a:gd name="connsiteX15" fmla="*/ 304116 w 604195"/>
                <a:gd name="connsiteY15" fmla="*/ 417476 h 489806"/>
                <a:gd name="connsiteX16" fmla="*/ 340139 w 604195"/>
                <a:gd name="connsiteY16" fmla="*/ 453330 h 489806"/>
                <a:gd name="connsiteX17" fmla="*/ 304116 w 604195"/>
                <a:gd name="connsiteY17" fmla="*/ 489312 h 489806"/>
                <a:gd name="connsiteX18" fmla="*/ 268092 w 604195"/>
                <a:gd name="connsiteY18" fmla="*/ 453330 h 489806"/>
                <a:gd name="connsiteX19" fmla="*/ 304116 w 604195"/>
                <a:gd name="connsiteY19" fmla="*/ 417476 h 489806"/>
                <a:gd name="connsiteX20" fmla="*/ 464381 w 604195"/>
                <a:gd name="connsiteY20" fmla="*/ 306093 h 489806"/>
                <a:gd name="connsiteX21" fmla="*/ 464381 w 604195"/>
                <a:gd name="connsiteY21" fmla="*/ 358791 h 489806"/>
                <a:gd name="connsiteX22" fmla="*/ 529815 w 604195"/>
                <a:gd name="connsiteY22" fmla="*/ 358791 h 489806"/>
                <a:gd name="connsiteX23" fmla="*/ 526109 w 604195"/>
                <a:gd name="connsiteY23" fmla="*/ 353432 h 489806"/>
                <a:gd name="connsiteX24" fmla="*/ 510645 w 604195"/>
                <a:gd name="connsiteY24" fmla="*/ 322170 h 489806"/>
                <a:gd name="connsiteX25" fmla="*/ 484062 w 604195"/>
                <a:gd name="connsiteY25" fmla="*/ 306093 h 489806"/>
                <a:gd name="connsiteX26" fmla="*/ 276769 w 604195"/>
                <a:gd name="connsiteY26" fmla="*/ 273555 h 489806"/>
                <a:gd name="connsiteX27" fmla="*/ 263733 w 604195"/>
                <a:gd name="connsiteY27" fmla="*/ 286698 h 489806"/>
                <a:gd name="connsiteX28" fmla="*/ 263733 w 604195"/>
                <a:gd name="connsiteY28" fmla="*/ 369509 h 489806"/>
                <a:gd name="connsiteX29" fmla="*/ 276769 w 604195"/>
                <a:gd name="connsiteY29" fmla="*/ 382524 h 489806"/>
                <a:gd name="connsiteX30" fmla="*/ 404442 w 604195"/>
                <a:gd name="connsiteY30" fmla="*/ 382524 h 489806"/>
                <a:gd name="connsiteX31" fmla="*/ 417605 w 604195"/>
                <a:gd name="connsiteY31" fmla="*/ 369509 h 489806"/>
                <a:gd name="connsiteX32" fmla="*/ 417605 w 604195"/>
                <a:gd name="connsiteY32" fmla="*/ 286698 h 489806"/>
                <a:gd name="connsiteX33" fmla="*/ 404442 w 604195"/>
                <a:gd name="connsiteY33" fmla="*/ 273555 h 489806"/>
                <a:gd name="connsiteX34" fmla="*/ 242774 w 604195"/>
                <a:gd name="connsiteY34" fmla="*/ 238593 h 489806"/>
                <a:gd name="connsiteX35" fmla="*/ 443677 w 604195"/>
                <a:gd name="connsiteY35" fmla="*/ 238593 h 489806"/>
                <a:gd name="connsiteX36" fmla="*/ 464381 w 604195"/>
                <a:gd name="connsiteY36" fmla="*/ 259264 h 489806"/>
                <a:gd name="connsiteX37" fmla="*/ 464381 w 604195"/>
                <a:gd name="connsiteY37" fmla="*/ 291802 h 489806"/>
                <a:gd name="connsiteX38" fmla="*/ 491347 w 604195"/>
                <a:gd name="connsiteY38" fmla="*/ 291802 h 489806"/>
                <a:gd name="connsiteX39" fmla="*/ 521252 w 604195"/>
                <a:gd name="connsiteY39" fmla="*/ 309921 h 489806"/>
                <a:gd name="connsiteX40" fmla="*/ 538505 w 604195"/>
                <a:gd name="connsiteY40" fmla="*/ 345010 h 489806"/>
                <a:gd name="connsiteX41" fmla="*/ 564449 w 604195"/>
                <a:gd name="connsiteY41" fmla="*/ 360577 h 489806"/>
                <a:gd name="connsiteX42" fmla="*/ 604195 w 604195"/>
                <a:gd name="connsiteY42" fmla="*/ 396178 h 489806"/>
                <a:gd name="connsiteX43" fmla="*/ 604195 w 604195"/>
                <a:gd name="connsiteY43" fmla="*/ 435095 h 489806"/>
                <a:gd name="connsiteX44" fmla="*/ 583619 w 604195"/>
                <a:gd name="connsiteY44" fmla="*/ 455511 h 489806"/>
                <a:gd name="connsiteX45" fmla="*/ 540806 w 604195"/>
                <a:gd name="connsiteY45" fmla="*/ 455511 h 489806"/>
                <a:gd name="connsiteX46" fmla="*/ 540806 w 604195"/>
                <a:gd name="connsiteY46" fmla="*/ 453342 h 489806"/>
                <a:gd name="connsiteX47" fmla="*/ 493903 w 604195"/>
                <a:gd name="connsiteY47" fmla="*/ 406513 h 489806"/>
                <a:gd name="connsiteX48" fmla="*/ 447000 w 604195"/>
                <a:gd name="connsiteY48" fmla="*/ 453342 h 489806"/>
                <a:gd name="connsiteX49" fmla="*/ 447127 w 604195"/>
                <a:gd name="connsiteY49" fmla="*/ 455256 h 489806"/>
                <a:gd name="connsiteX50" fmla="*/ 443677 w 604195"/>
                <a:gd name="connsiteY50" fmla="*/ 455511 h 489806"/>
                <a:gd name="connsiteX51" fmla="*/ 351021 w 604195"/>
                <a:gd name="connsiteY51" fmla="*/ 455511 h 489806"/>
                <a:gd name="connsiteX52" fmla="*/ 351021 w 604195"/>
                <a:gd name="connsiteY52" fmla="*/ 453342 h 489806"/>
                <a:gd name="connsiteX53" fmla="*/ 304118 w 604195"/>
                <a:gd name="connsiteY53" fmla="*/ 406513 h 489806"/>
                <a:gd name="connsiteX54" fmla="*/ 257215 w 604195"/>
                <a:gd name="connsiteY54" fmla="*/ 453342 h 489806"/>
                <a:gd name="connsiteX55" fmla="*/ 257215 w 604195"/>
                <a:gd name="connsiteY55" fmla="*/ 455511 h 489806"/>
                <a:gd name="connsiteX56" fmla="*/ 242774 w 604195"/>
                <a:gd name="connsiteY56" fmla="*/ 455511 h 489806"/>
                <a:gd name="connsiteX57" fmla="*/ 221942 w 604195"/>
                <a:gd name="connsiteY57" fmla="*/ 434840 h 489806"/>
                <a:gd name="connsiteX58" fmla="*/ 221942 w 604195"/>
                <a:gd name="connsiteY58" fmla="*/ 259264 h 489806"/>
                <a:gd name="connsiteX59" fmla="*/ 242774 w 604195"/>
                <a:gd name="connsiteY59" fmla="*/ 238593 h 489806"/>
                <a:gd name="connsiteX60" fmla="*/ 251051 w 604195"/>
                <a:gd name="connsiteY60" fmla="*/ 0 h 489806"/>
                <a:gd name="connsiteX61" fmla="*/ 280121 w 604195"/>
                <a:gd name="connsiteY61" fmla="*/ 9283 h 489806"/>
                <a:gd name="connsiteX62" fmla="*/ 452627 w 604195"/>
                <a:gd name="connsiteY62" fmla="*/ 143896 h 489806"/>
                <a:gd name="connsiteX63" fmla="*/ 454416 w 604195"/>
                <a:gd name="connsiteY63" fmla="*/ 145299 h 489806"/>
                <a:gd name="connsiteX64" fmla="*/ 492112 w 604195"/>
                <a:gd name="connsiteY64" fmla="*/ 174646 h 489806"/>
                <a:gd name="connsiteX65" fmla="*/ 484190 w 604195"/>
                <a:gd name="connsiteY65" fmla="*/ 214201 h 489806"/>
                <a:gd name="connsiteX66" fmla="*/ 462083 w 604195"/>
                <a:gd name="connsiteY66" fmla="*/ 214201 h 489806"/>
                <a:gd name="connsiteX67" fmla="*/ 212652 w 604195"/>
                <a:gd name="connsiteY67" fmla="*/ 214201 h 489806"/>
                <a:gd name="connsiteX68" fmla="*/ 190545 w 604195"/>
                <a:gd name="connsiteY68" fmla="*/ 236274 h 489806"/>
                <a:gd name="connsiteX69" fmla="*/ 190545 w 604195"/>
                <a:gd name="connsiteY69" fmla="*/ 466711 h 489806"/>
                <a:gd name="connsiteX70" fmla="*/ 169845 w 604195"/>
                <a:gd name="connsiteY70" fmla="*/ 489806 h 489806"/>
                <a:gd name="connsiteX71" fmla="*/ 62124 w 604195"/>
                <a:gd name="connsiteY71" fmla="*/ 489806 h 489806"/>
                <a:gd name="connsiteX72" fmla="*/ 40018 w 604195"/>
                <a:gd name="connsiteY72" fmla="*/ 467732 h 489806"/>
                <a:gd name="connsiteX73" fmla="*/ 40018 w 604195"/>
                <a:gd name="connsiteY73" fmla="*/ 214201 h 489806"/>
                <a:gd name="connsiteX74" fmla="*/ 17911 w 604195"/>
                <a:gd name="connsiteY74" fmla="*/ 214201 h 489806"/>
                <a:gd name="connsiteX75" fmla="*/ 9989 w 604195"/>
                <a:gd name="connsiteY75" fmla="*/ 174646 h 489806"/>
                <a:gd name="connsiteX76" fmla="*/ 47685 w 604195"/>
                <a:gd name="connsiteY76" fmla="*/ 145299 h 489806"/>
                <a:gd name="connsiteX77" fmla="*/ 49474 w 604195"/>
                <a:gd name="connsiteY77" fmla="*/ 143896 h 489806"/>
                <a:gd name="connsiteX78" fmla="*/ 221980 w 604195"/>
                <a:gd name="connsiteY78" fmla="*/ 9283 h 489806"/>
                <a:gd name="connsiteX79" fmla="*/ 251051 w 604195"/>
                <a:gd name="connsiteY79" fmla="*/ 0 h 489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604195" h="489806">
                  <a:moveTo>
                    <a:pt x="493872" y="437764"/>
                  </a:moveTo>
                  <a:cubicBezTo>
                    <a:pt x="485315" y="437764"/>
                    <a:pt x="478290" y="444654"/>
                    <a:pt x="478290" y="453330"/>
                  </a:cubicBezTo>
                  <a:cubicBezTo>
                    <a:pt x="478290" y="462007"/>
                    <a:pt x="485315" y="469024"/>
                    <a:pt x="493872" y="469024"/>
                  </a:cubicBezTo>
                  <a:cubicBezTo>
                    <a:pt x="502557" y="469024"/>
                    <a:pt x="509582" y="462007"/>
                    <a:pt x="509582" y="453330"/>
                  </a:cubicBezTo>
                  <a:cubicBezTo>
                    <a:pt x="509582" y="444654"/>
                    <a:pt x="502557" y="437764"/>
                    <a:pt x="493872" y="437764"/>
                  </a:cubicBezTo>
                  <a:close/>
                  <a:moveTo>
                    <a:pt x="304116" y="437764"/>
                  </a:moveTo>
                  <a:cubicBezTo>
                    <a:pt x="295429" y="437764"/>
                    <a:pt x="288403" y="444654"/>
                    <a:pt x="288403" y="453330"/>
                  </a:cubicBezTo>
                  <a:cubicBezTo>
                    <a:pt x="288403" y="462007"/>
                    <a:pt x="295429" y="469024"/>
                    <a:pt x="304116" y="469024"/>
                  </a:cubicBezTo>
                  <a:cubicBezTo>
                    <a:pt x="312674" y="469024"/>
                    <a:pt x="319700" y="462007"/>
                    <a:pt x="319700" y="453330"/>
                  </a:cubicBezTo>
                  <a:cubicBezTo>
                    <a:pt x="319700" y="444654"/>
                    <a:pt x="312674" y="437764"/>
                    <a:pt x="304116" y="437764"/>
                  </a:cubicBezTo>
                  <a:close/>
                  <a:moveTo>
                    <a:pt x="493872" y="417476"/>
                  </a:moveTo>
                  <a:cubicBezTo>
                    <a:pt x="513796" y="417476"/>
                    <a:pt x="529889" y="433553"/>
                    <a:pt x="529889" y="453330"/>
                  </a:cubicBezTo>
                  <a:cubicBezTo>
                    <a:pt x="529889" y="473235"/>
                    <a:pt x="513796" y="489312"/>
                    <a:pt x="493872" y="489312"/>
                  </a:cubicBezTo>
                  <a:cubicBezTo>
                    <a:pt x="474076" y="489312"/>
                    <a:pt x="457983" y="473235"/>
                    <a:pt x="457983" y="453330"/>
                  </a:cubicBezTo>
                  <a:cubicBezTo>
                    <a:pt x="457983" y="433553"/>
                    <a:pt x="474076" y="417476"/>
                    <a:pt x="493872" y="417476"/>
                  </a:cubicBezTo>
                  <a:close/>
                  <a:moveTo>
                    <a:pt x="304116" y="417476"/>
                  </a:moveTo>
                  <a:cubicBezTo>
                    <a:pt x="323916" y="417476"/>
                    <a:pt x="340139" y="433553"/>
                    <a:pt x="340139" y="453330"/>
                  </a:cubicBezTo>
                  <a:cubicBezTo>
                    <a:pt x="340139" y="473235"/>
                    <a:pt x="324043" y="489312"/>
                    <a:pt x="304116" y="489312"/>
                  </a:cubicBezTo>
                  <a:cubicBezTo>
                    <a:pt x="284188" y="489312"/>
                    <a:pt x="268092" y="473235"/>
                    <a:pt x="268092" y="453330"/>
                  </a:cubicBezTo>
                  <a:cubicBezTo>
                    <a:pt x="268092" y="433553"/>
                    <a:pt x="284188" y="417476"/>
                    <a:pt x="304116" y="417476"/>
                  </a:cubicBezTo>
                  <a:close/>
                  <a:moveTo>
                    <a:pt x="464381" y="306093"/>
                  </a:moveTo>
                  <a:lnTo>
                    <a:pt x="464381" y="358791"/>
                  </a:lnTo>
                  <a:lnTo>
                    <a:pt x="529815" y="358791"/>
                  </a:lnTo>
                  <a:cubicBezTo>
                    <a:pt x="528409" y="357260"/>
                    <a:pt x="527131" y="355601"/>
                    <a:pt x="526109" y="353432"/>
                  </a:cubicBezTo>
                  <a:lnTo>
                    <a:pt x="510645" y="322170"/>
                  </a:lnTo>
                  <a:cubicBezTo>
                    <a:pt x="506044" y="313366"/>
                    <a:pt x="494030" y="306093"/>
                    <a:pt x="484062" y="306093"/>
                  </a:cubicBezTo>
                  <a:close/>
                  <a:moveTo>
                    <a:pt x="276769" y="273555"/>
                  </a:moveTo>
                  <a:cubicBezTo>
                    <a:pt x="269612" y="273555"/>
                    <a:pt x="263733" y="279552"/>
                    <a:pt x="263733" y="286698"/>
                  </a:cubicBezTo>
                  <a:lnTo>
                    <a:pt x="263733" y="369509"/>
                  </a:lnTo>
                  <a:cubicBezTo>
                    <a:pt x="263733" y="376655"/>
                    <a:pt x="269612" y="382524"/>
                    <a:pt x="276769" y="382524"/>
                  </a:cubicBezTo>
                  <a:lnTo>
                    <a:pt x="404442" y="382524"/>
                  </a:lnTo>
                  <a:cubicBezTo>
                    <a:pt x="411727" y="382524"/>
                    <a:pt x="417605" y="376655"/>
                    <a:pt x="417605" y="369509"/>
                  </a:cubicBezTo>
                  <a:lnTo>
                    <a:pt x="417605" y="286698"/>
                  </a:lnTo>
                  <a:cubicBezTo>
                    <a:pt x="417605" y="279552"/>
                    <a:pt x="411727" y="273555"/>
                    <a:pt x="404442" y="273555"/>
                  </a:cubicBezTo>
                  <a:close/>
                  <a:moveTo>
                    <a:pt x="242774" y="238593"/>
                  </a:moveTo>
                  <a:lnTo>
                    <a:pt x="443677" y="238593"/>
                  </a:lnTo>
                  <a:cubicBezTo>
                    <a:pt x="455051" y="238593"/>
                    <a:pt x="464381" y="247908"/>
                    <a:pt x="464381" y="259264"/>
                  </a:cubicBezTo>
                  <a:lnTo>
                    <a:pt x="464381" y="291802"/>
                  </a:lnTo>
                  <a:lnTo>
                    <a:pt x="491347" y="291802"/>
                  </a:lnTo>
                  <a:cubicBezTo>
                    <a:pt x="502593" y="291802"/>
                    <a:pt x="516012" y="299968"/>
                    <a:pt x="521252" y="309921"/>
                  </a:cubicBezTo>
                  <a:lnTo>
                    <a:pt x="538505" y="345010"/>
                  </a:lnTo>
                  <a:cubicBezTo>
                    <a:pt x="543745" y="354963"/>
                    <a:pt x="551285" y="357132"/>
                    <a:pt x="564449" y="360577"/>
                  </a:cubicBezTo>
                  <a:cubicBezTo>
                    <a:pt x="575440" y="363385"/>
                    <a:pt x="604195" y="363385"/>
                    <a:pt x="604195" y="396178"/>
                  </a:cubicBezTo>
                  <a:lnTo>
                    <a:pt x="604195" y="435095"/>
                  </a:lnTo>
                  <a:cubicBezTo>
                    <a:pt x="604195" y="446324"/>
                    <a:pt x="594866" y="455511"/>
                    <a:pt x="583619" y="455511"/>
                  </a:cubicBezTo>
                  <a:lnTo>
                    <a:pt x="540806" y="455511"/>
                  </a:lnTo>
                  <a:cubicBezTo>
                    <a:pt x="540806" y="454873"/>
                    <a:pt x="540806" y="454107"/>
                    <a:pt x="540806" y="453342"/>
                  </a:cubicBezTo>
                  <a:cubicBezTo>
                    <a:pt x="540806" y="427567"/>
                    <a:pt x="519846" y="406513"/>
                    <a:pt x="493903" y="406513"/>
                  </a:cubicBezTo>
                  <a:cubicBezTo>
                    <a:pt x="468087" y="406513"/>
                    <a:pt x="447000" y="427567"/>
                    <a:pt x="447000" y="453342"/>
                  </a:cubicBezTo>
                  <a:cubicBezTo>
                    <a:pt x="447000" y="453980"/>
                    <a:pt x="447000" y="454618"/>
                    <a:pt x="447127" y="455256"/>
                  </a:cubicBezTo>
                  <a:cubicBezTo>
                    <a:pt x="445977" y="455383"/>
                    <a:pt x="444827" y="455511"/>
                    <a:pt x="443677" y="455511"/>
                  </a:cubicBezTo>
                  <a:lnTo>
                    <a:pt x="351021" y="455511"/>
                  </a:lnTo>
                  <a:cubicBezTo>
                    <a:pt x="351021" y="454873"/>
                    <a:pt x="351021" y="454107"/>
                    <a:pt x="351021" y="453342"/>
                  </a:cubicBezTo>
                  <a:cubicBezTo>
                    <a:pt x="351021" y="427567"/>
                    <a:pt x="329934" y="406513"/>
                    <a:pt x="304118" y="406513"/>
                  </a:cubicBezTo>
                  <a:cubicBezTo>
                    <a:pt x="278174" y="406513"/>
                    <a:pt x="257215" y="427567"/>
                    <a:pt x="257215" y="453342"/>
                  </a:cubicBezTo>
                  <a:cubicBezTo>
                    <a:pt x="257215" y="454107"/>
                    <a:pt x="257215" y="454873"/>
                    <a:pt x="257215" y="455511"/>
                  </a:cubicBezTo>
                  <a:lnTo>
                    <a:pt x="242774" y="455511"/>
                  </a:lnTo>
                  <a:cubicBezTo>
                    <a:pt x="231399" y="455511"/>
                    <a:pt x="221942" y="446196"/>
                    <a:pt x="221942" y="434840"/>
                  </a:cubicBezTo>
                  <a:lnTo>
                    <a:pt x="221942" y="259264"/>
                  </a:lnTo>
                  <a:cubicBezTo>
                    <a:pt x="221942" y="247908"/>
                    <a:pt x="231399" y="238593"/>
                    <a:pt x="242774" y="238593"/>
                  </a:cubicBezTo>
                  <a:close/>
                  <a:moveTo>
                    <a:pt x="251051" y="0"/>
                  </a:moveTo>
                  <a:cubicBezTo>
                    <a:pt x="261593" y="0"/>
                    <a:pt x="272135" y="3095"/>
                    <a:pt x="280121" y="9283"/>
                  </a:cubicBezTo>
                  <a:lnTo>
                    <a:pt x="452627" y="143896"/>
                  </a:lnTo>
                  <a:cubicBezTo>
                    <a:pt x="453266" y="144406"/>
                    <a:pt x="453777" y="144789"/>
                    <a:pt x="454416" y="145299"/>
                  </a:cubicBezTo>
                  <a:lnTo>
                    <a:pt x="492112" y="174646"/>
                  </a:lnTo>
                  <a:cubicBezTo>
                    <a:pt x="508085" y="187150"/>
                    <a:pt x="504507" y="214201"/>
                    <a:pt x="484190" y="214201"/>
                  </a:cubicBezTo>
                  <a:lnTo>
                    <a:pt x="462083" y="214201"/>
                  </a:lnTo>
                  <a:lnTo>
                    <a:pt x="212652" y="214201"/>
                  </a:lnTo>
                  <a:cubicBezTo>
                    <a:pt x="200513" y="214201"/>
                    <a:pt x="190545" y="224153"/>
                    <a:pt x="190545" y="236274"/>
                  </a:cubicBezTo>
                  <a:cubicBezTo>
                    <a:pt x="190545" y="236274"/>
                    <a:pt x="190545" y="460587"/>
                    <a:pt x="190545" y="466711"/>
                  </a:cubicBezTo>
                  <a:cubicBezTo>
                    <a:pt x="190545" y="480492"/>
                    <a:pt x="183645" y="489806"/>
                    <a:pt x="169845" y="489806"/>
                  </a:cubicBezTo>
                  <a:lnTo>
                    <a:pt x="62124" y="489806"/>
                  </a:lnTo>
                  <a:cubicBezTo>
                    <a:pt x="49985" y="489806"/>
                    <a:pt x="40018" y="479854"/>
                    <a:pt x="40018" y="467732"/>
                  </a:cubicBezTo>
                  <a:lnTo>
                    <a:pt x="40018" y="214201"/>
                  </a:lnTo>
                  <a:lnTo>
                    <a:pt x="17911" y="214201"/>
                  </a:lnTo>
                  <a:cubicBezTo>
                    <a:pt x="-2406" y="214201"/>
                    <a:pt x="-5984" y="187150"/>
                    <a:pt x="9989" y="174646"/>
                  </a:cubicBezTo>
                  <a:lnTo>
                    <a:pt x="47685" y="145299"/>
                  </a:lnTo>
                  <a:cubicBezTo>
                    <a:pt x="48324" y="144789"/>
                    <a:pt x="48835" y="144406"/>
                    <a:pt x="49474" y="143896"/>
                  </a:cubicBezTo>
                  <a:lnTo>
                    <a:pt x="221980" y="9283"/>
                  </a:lnTo>
                  <a:cubicBezTo>
                    <a:pt x="229967" y="3095"/>
                    <a:pt x="240509" y="0"/>
                    <a:pt x="251051" y="0"/>
                  </a:cubicBezTo>
                  <a:close/>
                </a:path>
              </a:pathLst>
            </a:custGeom>
            <a:solidFill>
              <a:schemeClr val="bg1"/>
            </a:solidFill>
            <a:ln w="3175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i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ïṩľîde"/>
          <p:cNvGrpSpPr/>
          <p:nvPr/>
        </p:nvGrpSpPr>
        <p:grpSpPr>
          <a:xfrm>
            <a:off x="8931467" y="4405187"/>
            <a:ext cx="1622176" cy="1480951"/>
            <a:chOff x="846746" y="3948299"/>
            <a:chExt cx="1622176" cy="1480951"/>
          </a:xfrm>
        </p:grpSpPr>
        <p:sp>
          <p:nvSpPr>
            <p:cNvPr id="16" name="îṣ1íḋè"/>
            <p:cNvSpPr/>
            <p:nvPr/>
          </p:nvSpPr>
          <p:spPr bwMode="auto">
            <a:xfrm>
              <a:off x="846746" y="4328856"/>
              <a:ext cx="1622176" cy="1100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cs typeface="+mn-ea"/>
                  <a:sym typeface="+mn-lt"/>
                </a:rPr>
                <a:t>Supporting text here.</a:t>
              </a:r>
              <a:endParaRPr lang="en-US" altLang="zh-CN" sz="1200" dirty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endParaRPr lang="en-US" altLang="zh-CN" sz="1200" dirty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cs typeface="+mn-ea"/>
                  <a:sym typeface="+mn-lt"/>
                </a:rPr>
                <a:t>……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17" name="îś1íďé"/>
            <p:cNvSpPr txBox="1"/>
            <p:nvPr/>
          </p:nvSpPr>
          <p:spPr bwMode="auto">
            <a:xfrm>
              <a:off x="846746" y="3948299"/>
              <a:ext cx="1622176" cy="380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dirty="0">
                  <a:cs typeface="+mn-ea"/>
                  <a:sym typeface="+mn-lt"/>
                </a:rPr>
                <a:t>Text here</a:t>
              </a:r>
              <a:endParaRPr lang="en-US" altLang="zh-CN" dirty="0">
                <a:cs typeface="+mn-ea"/>
                <a:sym typeface="+mn-lt"/>
              </a:endParaRPr>
            </a:p>
          </p:txBody>
        </p:sp>
      </p:grpSp>
      <p:grpSp>
        <p:nvGrpSpPr>
          <p:cNvPr id="13" name="í$ḷíďê"/>
          <p:cNvGrpSpPr/>
          <p:nvPr/>
        </p:nvGrpSpPr>
        <p:grpSpPr>
          <a:xfrm>
            <a:off x="9317106" y="3343016"/>
            <a:ext cx="850898" cy="986404"/>
            <a:chOff x="1618023" y="2785197"/>
            <a:chExt cx="850898" cy="986404"/>
          </a:xfrm>
          <a:solidFill>
            <a:srgbClr val="3E534E"/>
          </a:solidFill>
        </p:grpSpPr>
        <p:sp>
          <p:nvSpPr>
            <p:cNvPr id="14" name="iŝľíḓé"/>
            <p:cNvSpPr/>
            <p:nvPr/>
          </p:nvSpPr>
          <p:spPr bwMode="auto">
            <a:xfrm>
              <a:off x="1618023" y="2785197"/>
              <a:ext cx="850898" cy="986404"/>
            </a:xfrm>
            <a:custGeom>
              <a:avLst/>
              <a:gdLst>
                <a:gd name="T0" fmla="*/ 427 w 854"/>
                <a:gd name="T1" fmla="*/ 990 h 990"/>
                <a:gd name="T2" fmla="*/ 0 w 854"/>
                <a:gd name="T3" fmla="*/ 776 h 990"/>
                <a:gd name="T4" fmla="*/ 0 w 854"/>
                <a:gd name="T5" fmla="*/ 213 h 990"/>
                <a:gd name="T6" fmla="*/ 427 w 854"/>
                <a:gd name="T7" fmla="*/ 0 h 990"/>
                <a:gd name="T8" fmla="*/ 854 w 854"/>
                <a:gd name="T9" fmla="*/ 213 h 990"/>
                <a:gd name="T10" fmla="*/ 854 w 854"/>
                <a:gd name="T11" fmla="*/ 776 h 990"/>
                <a:gd name="T12" fmla="*/ 427 w 854"/>
                <a:gd name="T13" fmla="*/ 990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4" h="990">
                  <a:moveTo>
                    <a:pt x="427" y="990"/>
                  </a:moveTo>
                  <a:lnTo>
                    <a:pt x="0" y="776"/>
                  </a:lnTo>
                  <a:lnTo>
                    <a:pt x="0" y="213"/>
                  </a:lnTo>
                  <a:lnTo>
                    <a:pt x="427" y="0"/>
                  </a:lnTo>
                  <a:lnTo>
                    <a:pt x="854" y="213"/>
                  </a:lnTo>
                  <a:lnTo>
                    <a:pt x="854" y="776"/>
                  </a:lnTo>
                  <a:lnTo>
                    <a:pt x="427" y="990"/>
                  </a:lnTo>
                  <a:close/>
                </a:path>
              </a:pathLst>
            </a:custGeom>
            <a:grpFill/>
            <a:ln w="3175" cap="rnd">
              <a:noFill/>
              <a:prstDash val="solid"/>
              <a:round/>
            </a:ln>
            <a:effectLst>
              <a:outerShdw blurRad="3810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i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5" name="išľïḑè"/>
            <p:cNvSpPr/>
            <p:nvPr/>
          </p:nvSpPr>
          <p:spPr>
            <a:xfrm>
              <a:off x="1838617" y="3112328"/>
              <a:ext cx="409708" cy="332140"/>
            </a:xfrm>
            <a:custGeom>
              <a:avLst/>
              <a:gdLst>
                <a:gd name="connsiteX0" fmla="*/ 493872 w 604195"/>
                <a:gd name="connsiteY0" fmla="*/ 437764 h 489806"/>
                <a:gd name="connsiteX1" fmla="*/ 478290 w 604195"/>
                <a:gd name="connsiteY1" fmla="*/ 453330 h 489806"/>
                <a:gd name="connsiteX2" fmla="*/ 493872 w 604195"/>
                <a:gd name="connsiteY2" fmla="*/ 469024 h 489806"/>
                <a:gd name="connsiteX3" fmla="*/ 509582 w 604195"/>
                <a:gd name="connsiteY3" fmla="*/ 453330 h 489806"/>
                <a:gd name="connsiteX4" fmla="*/ 493872 w 604195"/>
                <a:gd name="connsiteY4" fmla="*/ 437764 h 489806"/>
                <a:gd name="connsiteX5" fmla="*/ 304116 w 604195"/>
                <a:gd name="connsiteY5" fmla="*/ 437764 h 489806"/>
                <a:gd name="connsiteX6" fmla="*/ 288403 w 604195"/>
                <a:gd name="connsiteY6" fmla="*/ 453330 h 489806"/>
                <a:gd name="connsiteX7" fmla="*/ 304116 w 604195"/>
                <a:gd name="connsiteY7" fmla="*/ 469024 h 489806"/>
                <a:gd name="connsiteX8" fmla="*/ 319700 w 604195"/>
                <a:gd name="connsiteY8" fmla="*/ 453330 h 489806"/>
                <a:gd name="connsiteX9" fmla="*/ 304116 w 604195"/>
                <a:gd name="connsiteY9" fmla="*/ 437764 h 489806"/>
                <a:gd name="connsiteX10" fmla="*/ 493872 w 604195"/>
                <a:gd name="connsiteY10" fmla="*/ 417476 h 489806"/>
                <a:gd name="connsiteX11" fmla="*/ 529889 w 604195"/>
                <a:gd name="connsiteY11" fmla="*/ 453330 h 489806"/>
                <a:gd name="connsiteX12" fmla="*/ 493872 w 604195"/>
                <a:gd name="connsiteY12" fmla="*/ 489312 h 489806"/>
                <a:gd name="connsiteX13" fmla="*/ 457983 w 604195"/>
                <a:gd name="connsiteY13" fmla="*/ 453330 h 489806"/>
                <a:gd name="connsiteX14" fmla="*/ 493872 w 604195"/>
                <a:gd name="connsiteY14" fmla="*/ 417476 h 489806"/>
                <a:gd name="connsiteX15" fmla="*/ 304116 w 604195"/>
                <a:gd name="connsiteY15" fmla="*/ 417476 h 489806"/>
                <a:gd name="connsiteX16" fmla="*/ 340139 w 604195"/>
                <a:gd name="connsiteY16" fmla="*/ 453330 h 489806"/>
                <a:gd name="connsiteX17" fmla="*/ 304116 w 604195"/>
                <a:gd name="connsiteY17" fmla="*/ 489312 h 489806"/>
                <a:gd name="connsiteX18" fmla="*/ 268092 w 604195"/>
                <a:gd name="connsiteY18" fmla="*/ 453330 h 489806"/>
                <a:gd name="connsiteX19" fmla="*/ 304116 w 604195"/>
                <a:gd name="connsiteY19" fmla="*/ 417476 h 489806"/>
                <a:gd name="connsiteX20" fmla="*/ 464381 w 604195"/>
                <a:gd name="connsiteY20" fmla="*/ 306093 h 489806"/>
                <a:gd name="connsiteX21" fmla="*/ 464381 w 604195"/>
                <a:gd name="connsiteY21" fmla="*/ 358791 h 489806"/>
                <a:gd name="connsiteX22" fmla="*/ 529815 w 604195"/>
                <a:gd name="connsiteY22" fmla="*/ 358791 h 489806"/>
                <a:gd name="connsiteX23" fmla="*/ 526109 w 604195"/>
                <a:gd name="connsiteY23" fmla="*/ 353432 h 489806"/>
                <a:gd name="connsiteX24" fmla="*/ 510645 w 604195"/>
                <a:gd name="connsiteY24" fmla="*/ 322170 h 489806"/>
                <a:gd name="connsiteX25" fmla="*/ 484062 w 604195"/>
                <a:gd name="connsiteY25" fmla="*/ 306093 h 489806"/>
                <a:gd name="connsiteX26" fmla="*/ 276769 w 604195"/>
                <a:gd name="connsiteY26" fmla="*/ 273555 h 489806"/>
                <a:gd name="connsiteX27" fmla="*/ 263733 w 604195"/>
                <a:gd name="connsiteY27" fmla="*/ 286698 h 489806"/>
                <a:gd name="connsiteX28" fmla="*/ 263733 w 604195"/>
                <a:gd name="connsiteY28" fmla="*/ 369509 h 489806"/>
                <a:gd name="connsiteX29" fmla="*/ 276769 w 604195"/>
                <a:gd name="connsiteY29" fmla="*/ 382524 h 489806"/>
                <a:gd name="connsiteX30" fmla="*/ 404442 w 604195"/>
                <a:gd name="connsiteY30" fmla="*/ 382524 h 489806"/>
                <a:gd name="connsiteX31" fmla="*/ 417605 w 604195"/>
                <a:gd name="connsiteY31" fmla="*/ 369509 h 489806"/>
                <a:gd name="connsiteX32" fmla="*/ 417605 w 604195"/>
                <a:gd name="connsiteY32" fmla="*/ 286698 h 489806"/>
                <a:gd name="connsiteX33" fmla="*/ 404442 w 604195"/>
                <a:gd name="connsiteY33" fmla="*/ 273555 h 489806"/>
                <a:gd name="connsiteX34" fmla="*/ 242774 w 604195"/>
                <a:gd name="connsiteY34" fmla="*/ 238593 h 489806"/>
                <a:gd name="connsiteX35" fmla="*/ 443677 w 604195"/>
                <a:gd name="connsiteY35" fmla="*/ 238593 h 489806"/>
                <a:gd name="connsiteX36" fmla="*/ 464381 w 604195"/>
                <a:gd name="connsiteY36" fmla="*/ 259264 h 489806"/>
                <a:gd name="connsiteX37" fmla="*/ 464381 w 604195"/>
                <a:gd name="connsiteY37" fmla="*/ 291802 h 489806"/>
                <a:gd name="connsiteX38" fmla="*/ 491347 w 604195"/>
                <a:gd name="connsiteY38" fmla="*/ 291802 h 489806"/>
                <a:gd name="connsiteX39" fmla="*/ 521252 w 604195"/>
                <a:gd name="connsiteY39" fmla="*/ 309921 h 489806"/>
                <a:gd name="connsiteX40" fmla="*/ 538505 w 604195"/>
                <a:gd name="connsiteY40" fmla="*/ 345010 h 489806"/>
                <a:gd name="connsiteX41" fmla="*/ 564449 w 604195"/>
                <a:gd name="connsiteY41" fmla="*/ 360577 h 489806"/>
                <a:gd name="connsiteX42" fmla="*/ 604195 w 604195"/>
                <a:gd name="connsiteY42" fmla="*/ 396178 h 489806"/>
                <a:gd name="connsiteX43" fmla="*/ 604195 w 604195"/>
                <a:gd name="connsiteY43" fmla="*/ 435095 h 489806"/>
                <a:gd name="connsiteX44" fmla="*/ 583619 w 604195"/>
                <a:gd name="connsiteY44" fmla="*/ 455511 h 489806"/>
                <a:gd name="connsiteX45" fmla="*/ 540806 w 604195"/>
                <a:gd name="connsiteY45" fmla="*/ 455511 h 489806"/>
                <a:gd name="connsiteX46" fmla="*/ 540806 w 604195"/>
                <a:gd name="connsiteY46" fmla="*/ 453342 h 489806"/>
                <a:gd name="connsiteX47" fmla="*/ 493903 w 604195"/>
                <a:gd name="connsiteY47" fmla="*/ 406513 h 489806"/>
                <a:gd name="connsiteX48" fmla="*/ 447000 w 604195"/>
                <a:gd name="connsiteY48" fmla="*/ 453342 h 489806"/>
                <a:gd name="connsiteX49" fmla="*/ 447127 w 604195"/>
                <a:gd name="connsiteY49" fmla="*/ 455256 h 489806"/>
                <a:gd name="connsiteX50" fmla="*/ 443677 w 604195"/>
                <a:gd name="connsiteY50" fmla="*/ 455511 h 489806"/>
                <a:gd name="connsiteX51" fmla="*/ 351021 w 604195"/>
                <a:gd name="connsiteY51" fmla="*/ 455511 h 489806"/>
                <a:gd name="connsiteX52" fmla="*/ 351021 w 604195"/>
                <a:gd name="connsiteY52" fmla="*/ 453342 h 489806"/>
                <a:gd name="connsiteX53" fmla="*/ 304118 w 604195"/>
                <a:gd name="connsiteY53" fmla="*/ 406513 h 489806"/>
                <a:gd name="connsiteX54" fmla="*/ 257215 w 604195"/>
                <a:gd name="connsiteY54" fmla="*/ 453342 h 489806"/>
                <a:gd name="connsiteX55" fmla="*/ 257215 w 604195"/>
                <a:gd name="connsiteY55" fmla="*/ 455511 h 489806"/>
                <a:gd name="connsiteX56" fmla="*/ 242774 w 604195"/>
                <a:gd name="connsiteY56" fmla="*/ 455511 h 489806"/>
                <a:gd name="connsiteX57" fmla="*/ 221942 w 604195"/>
                <a:gd name="connsiteY57" fmla="*/ 434840 h 489806"/>
                <a:gd name="connsiteX58" fmla="*/ 221942 w 604195"/>
                <a:gd name="connsiteY58" fmla="*/ 259264 h 489806"/>
                <a:gd name="connsiteX59" fmla="*/ 242774 w 604195"/>
                <a:gd name="connsiteY59" fmla="*/ 238593 h 489806"/>
                <a:gd name="connsiteX60" fmla="*/ 251051 w 604195"/>
                <a:gd name="connsiteY60" fmla="*/ 0 h 489806"/>
                <a:gd name="connsiteX61" fmla="*/ 280121 w 604195"/>
                <a:gd name="connsiteY61" fmla="*/ 9283 h 489806"/>
                <a:gd name="connsiteX62" fmla="*/ 452627 w 604195"/>
                <a:gd name="connsiteY62" fmla="*/ 143896 h 489806"/>
                <a:gd name="connsiteX63" fmla="*/ 454416 w 604195"/>
                <a:gd name="connsiteY63" fmla="*/ 145299 h 489806"/>
                <a:gd name="connsiteX64" fmla="*/ 492112 w 604195"/>
                <a:gd name="connsiteY64" fmla="*/ 174646 h 489806"/>
                <a:gd name="connsiteX65" fmla="*/ 484190 w 604195"/>
                <a:gd name="connsiteY65" fmla="*/ 214201 h 489806"/>
                <a:gd name="connsiteX66" fmla="*/ 462083 w 604195"/>
                <a:gd name="connsiteY66" fmla="*/ 214201 h 489806"/>
                <a:gd name="connsiteX67" fmla="*/ 212652 w 604195"/>
                <a:gd name="connsiteY67" fmla="*/ 214201 h 489806"/>
                <a:gd name="connsiteX68" fmla="*/ 190545 w 604195"/>
                <a:gd name="connsiteY68" fmla="*/ 236274 h 489806"/>
                <a:gd name="connsiteX69" fmla="*/ 190545 w 604195"/>
                <a:gd name="connsiteY69" fmla="*/ 466711 h 489806"/>
                <a:gd name="connsiteX70" fmla="*/ 169845 w 604195"/>
                <a:gd name="connsiteY70" fmla="*/ 489806 h 489806"/>
                <a:gd name="connsiteX71" fmla="*/ 62124 w 604195"/>
                <a:gd name="connsiteY71" fmla="*/ 489806 h 489806"/>
                <a:gd name="connsiteX72" fmla="*/ 40018 w 604195"/>
                <a:gd name="connsiteY72" fmla="*/ 467732 h 489806"/>
                <a:gd name="connsiteX73" fmla="*/ 40018 w 604195"/>
                <a:gd name="connsiteY73" fmla="*/ 214201 h 489806"/>
                <a:gd name="connsiteX74" fmla="*/ 17911 w 604195"/>
                <a:gd name="connsiteY74" fmla="*/ 214201 h 489806"/>
                <a:gd name="connsiteX75" fmla="*/ 9989 w 604195"/>
                <a:gd name="connsiteY75" fmla="*/ 174646 h 489806"/>
                <a:gd name="connsiteX76" fmla="*/ 47685 w 604195"/>
                <a:gd name="connsiteY76" fmla="*/ 145299 h 489806"/>
                <a:gd name="connsiteX77" fmla="*/ 49474 w 604195"/>
                <a:gd name="connsiteY77" fmla="*/ 143896 h 489806"/>
                <a:gd name="connsiteX78" fmla="*/ 221980 w 604195"/>
                <a:gd name="connsiteY78" fmla="*/ 9283 h 489806"/>
                <a:gd name="connsiteX79" fmla="*/ 251051 w 604195"/>
                <a:gd name="connsiteY79" fmla="*/ 0 h 489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604195" h="489806">
                  <a:moveTo>
                    <a:pt x="493872" y="437764"/>
                  </a:moveTo>
                  <a:cubicBezTo>
                    <a:pt x="485315" y="437764"/>
                    <a:pt x="478290" y="444654"/>
                    <a:pt x="478290" y="453330"/>
                  </a:cubicBezTo>
                  <a:cubicBezTo>
                    <a:pt x="478290" y="462007"/>
                    <a:pt x="485315" y="469024"/>
                    <a:pt x="493872" y="469024"/>
                  </a:cubicBezTo>
                  <a:cubicBezTo>
                    <a:pt x="502557" y="469024"/>
                    <a:pt x="509582" y="462007"/>
                    <a:pt x="509582" y="453330"/>
                  </a:cubicBezTo>
                  <a:cubicBezTo>
                    <a:pt x="509582" y="444654"/>
                    <a:pt x="502557" y="437764"/>
                    <a:pt x="493872" y="437764"/>
                  </a:cubicBezTo>
                  <a:close/>
                  <a:moveTo>
                    <a:pt x="304116" y="437764"/>
                  </a:moveTo>
                  <a:cubicBezTo>
                    <a:pt x="295429" y="437764"/>
                    <a:pt x="288403" y="444654"/>
                    <a:pt x="288403" y="453330"/>
                  </a:cubicBezTo>
                  <a:cubicBezTo>
                    <a:pt x="288403" y="462007"/>
                    <a:pt x="295429" y="469024"/>
                    <a:pt x="304116" y="469024"/>
                  </a:cubicBezTo>
                  <a:cubicBezTo>
                    <a:pt x="312674" y="469024"/>
                    <a:pt x="319700" y="462007"/>
                    <a:pt x="319700" y="453330"/>
                  </a:cubicBezTo>
                  <a:cubicBezTo>
                    <a:pt x="319700" y="444654"/>
                    <a:pt x="312674" y="437764"/>
                    <a:pt x="304116" y="437764"/>
                  </a:cubicBezTo>
                  <a:close/>
                  <a:moveTo>
                    <a:pt x="493872" y="417476"/>
                  </a:moveTo>
                  <a:cubicBezTo>
                    <a:pt x="513796" y="417476"/>
                    <a:pt x="529889" y="433553"/>
                    <a:pt x="529889" y="453330"/>
                  </a:cubicBezTo>
                  <a:cubicBezTo>
                    <a:pt x="529889" y="473235"/>
                    <a:pt x="513796" y="489312"/>
                    <a:pt x="493872" y="489312"/>
                  </a:cubicBezTo>
                  <a:cubicBezTo>
                    <a:pt x="474076" y="489312"/>
                    <a:pt x="457983" y="473235"/>
                    <a:pt x="457983" y="453330"/>
                  </a:cubicBezTo>
                  <a:cubicBezTo>
                    <a:pt x="457983" y="433553"/>
                    <a:pt x="474076" y="417476"/>
                    <a:pt x="493872" y="417476"/>
                  </a:cubicBezTo>
                  <a:close/>
                  <a:moveTo>
                    <a:pt x="304116" y="417476"/>
                  </a:moveTo>
                  <a:cubicBezTo>
                    <a:pt x="323916" y="417476"/>
                    <a:pt x="340139" y="433553"/>
                    <a:pt x="340139" y="453330"/>
                  </a:cubicBezTo>
                  <a:cubicBezTo>
                    <a:pt x="340139" y="473235"/>
                    <a:pt x="324043" y="489312"/>
                    <a:pt x="304116" y="489312"/>
                  </a:cubicBezTo>
                  <a:cubicBezTo>
                    <a:pt x="284188" y="489312"/>
                    <a:pt x="268092" y="473235"/>
                    <a:pt x="268092" y="453330"/>
                  </a:cubicBezTo>
                  <a:cubicBezTo>
                    <a:pt x="268092" y="433553"/>
                    <a:pt x="284188" y="417476"/>
                    <a:pt x="304116" y="417476"/>
                  </a:cubicBezTo>
                  <a:close/>
                  <a:moveTo>
                    <a:pt x="464381" y="306093"/>
                  </a:moveTo>
                  <a:lnTo>
                    <a:pt x="464381" y="358791"/>
                  </a:lnTo>
                  <a:lnTo>
                    <a:pt x="529815" y="358791"/>
                  </a:lnTo>
                  <a:cubicBezTo>
                    <a:pt x="528409" y="357260"/>
                    <a:pt x="527131" y="355601"/>
                    <a:pt x="526109" y="353432"/>
                  </a:cubicBezTo>
                  <a:lnTo>
                    <a:pt x="510645" y="322170"/>
                  </a:lnTo>
                  <a:cubicBezTo>
                    <a:pt x="506044" y="313366"/>
                    <a:pt x="494030" y="306093"/>
                    <a:pt x="484062" y="306093"/>
                  </a:cubicBezTo>
                  <a:close/>
                  <a:moveTo>
                    <a:pt x="276769" y="273555"/>
                  </a:moveTo>
                  <a:cubicBezTo>
                    <a:pt x="269612" y="273555"/>
                    <a:pt x="263733" y="279552"/>
                    <a:pt x="263733" y="286698"/>
                  </a:cubicBezTo>
                  <a:lnTo>
                    <a:pt x="263733" y="369509"/>
                  </a:lnTo>
                  <a:cubicBezTo>
                    <a:pt x="263733" y="376655"/>
                    <a:pt x="269612" y="382524"/>
                    <a:pt x="276769" y="382524"/>
                  </a:cubicBezTo>
                  <a:lnTo>
                    <a:pt x="404442" y="382524"/>
                  </a:lnTo>
                  <a:cubicBezTo>
                    <a:pt x="411727" y="382524"/>
                    <a:pt x="417605" y="376655"/>
                    <a:pt x="417605" y="369509"/>
                  </a:cubicBezTo>
                  <a:lnTo>
                    <a:pt x="417605" y="286698"/>
                  </a:lnTo>
                  <a:cubicBezTo>
                    <a:pt x="417605" y="279552"/>
                    <a:pt x="411727" y="273555"/>
                    <a:pt x="404442" y="273555"/>
                  </a:cubicBezTo>
                  <a:close/>
                  <a:moveTo>
                    <a:pt x="242774" y="238593"/>
                  </a:moveTo>
                  <a:lnTo>
                    <a:pt x="443677" y="238593"/>
                  </a:lnTo>
                  <a:cubicBezTo>
                    <a:pt x="455051" y="238593"/>
                    <a:pt x="464381" y="247908"/>
                    <a:pt x="464381" y="259264"/>
                  </a:cubicBezTo>
                  <a:lnTo>
                    <a:pt x="464381" y="291802"/>
                  </a:lnTo>
                  <a:lnTo>
                    <a:pt x="491347" y="291802"/>
                  </a:lnTo>
                  <a:cubicBezTo>
                    <a:pt x="502593" y="291802"/>
                    <a:pt x="516012" y="299968"/>
                    <a:pt x="521252" y="309921"/>
                  </a:cubicBezTo>
                  <a:lnTo>
                    <a:pt x="538505" y="345010"/>
                  </a:lnTo>
                  <a:cubicBezTo>
                    <a:pt x="543745" y="354963"/>
                    <a:pt x="551285" y="357132"/>
                    <a:pt x="564449" y="360577"/>
                  </a:cubicBezTo>
                  <a:cubicBezTo>
                    <a:pt x="575440" y="363385"/>
                    <a:pt x="604195" y="363385"/>
                    <a:pt x="604195" y="396178"/>
                  </a:cubicBezTo>
                  <a:lnTo>
                    <a:pt x="604195" y="435095"/>
                  </a:lnTo>
                  <a:cubicBezTo>
                    <a:pt x="604195" y="446324"/>
                    <a:pt x="594866" y="455511"/>
                    <a:pt x="583619" y="455511"/>
                  </a:cubicBezTo>
                  <a:lnTo>
                    <a:pt x="540806" y="455511"/>
                  </a:lnTo>
                  <a:cubicBezTo>
                    <a:pt x="540806" y="454873"/>
                    <a:pt x="540806" y="454107"/>
                    <a:pt x="540806" y="453342"/>
                  </a:cubicBezTo>
                  <a:cubicBezTo>
                    <a:pt x="540806" y="427567"/>
                    <a:pt x="519846" y="406513"/>
                    <a:pt x="493903" y="406513"/>
                  </a:cubicBezTo>
                  <a:cubicBezTo>
                    <a:pt x="468087" y="406513"/>
                    <a:pt x="447000" y="427567"/>
                    <a:pt x="447000" y="453342"/>
                  </a:cubicBezTo>
                  <a:cubicBezTo>
                    <a:pt x="447000" y="453980"/>
                    <a:pt x="447000" y="454618"/>
                    <a:pt x="447127" y="455256"/>
                  </a:cubicBezTo>
                  <a:cubicBezTo>
                    <a:pt x="445977" y="455383"/>
                    <a:pt x="444827" y="455511"/>
                    <a:pt x="443677" y="455511"/>
                  </a:cubicBezTo>
                  <a:lnTo>
                    <a:pt x="351021" y="455511"/>
                  </a:lnTo>
                  <a:cubicBezTo>
                    <a:pt x="351021" y="454873"/>
                    <a:pt x="351021" y="454107"/>
                    <a:pt x="351021" y="453342"/>
                  </a:cubicBezTo>
                  <a:cubicBezTo>
                    <a:pt x="351021" y="427567"/>
                    <a:pt x="329934" y="406513"/>
                    <a:pt x="304118" y="406513"/>
                  </a:cubicBezTo>
                  <a:cubicBezTo>
                    <a:pt x="278174" y="406513"/>
                    <a:pt x="257215" y="427567"/>
                    <a:pt x="257215" y="453342"/>
                  </a:cubicBezTo>
                  <a:cubicBezTo>
                    <a:pt x="257215" y="454107"/>
                    <a:pt x="257215" y="454873"/>
                    <a:pt x="257215" y="455511"/>
                  </a:cubicBezTo>
                  <a:lnTo>
                    <a:pt x="242774" y="455511"/>
                  </a:lnTo>
                  <a:cubicBezTo>
                    <a:pt x="231399" y="455511"/>
                    <a:pt x="221942" y="446196"/>
                    <a:pt x="221942" y="434840"/>
                  </a:cubicBezTo>
                  <a:lnTo>
                    <a:pt x="221942" y="259264"/>
                  </a:lnTo>
                  <a:cubicBezTo>
                    <a:pt x="221942" y="247908"/>
                    <a:pt x="231399" y="238593"/>
                    <a:pt x="242774" y="238593"/>
                  </a:cubicBezTo>
                  <a:close/>
                  <a:moveTo>
                    <a:pt x="251051" y="0"/>
                  </a:moveTo>
                  <a:cubicBezTo>
                    <a:pt x="261593" y="0"/>
                    <a:pt x="272135" y="3095"/>
                    <a:pt x="280121" y="9283"/>
                  </a:cubicBezTo>
                  <a:lnTo>
                    <a:pt x="452627" y="143896"/>
                  </a:lnTo>
                  <a:cubicBezTo>
                    <a:pt x="453266" y="144406"/>
                    <a:pt x="453777" y="144789"/>
                    <a:pt x="454416" y="145299"/>
                  </a:cubicBezTo>
                  <a:lnTo>
                    <a:pt x="492112" y="174646"/>
                  </a:lnTo>
                  <a:cubicBezTo>
                    <a:pt x="508085" y="187150"/>
                    <a:pt x="504507" y="214201"/>
                    <a:pt x="484190" y="214201"/>
                  </a:cubicBezTo>
                  <a:lnTo>
                    <a:pt x="462083" y="214201"/>
                  </a:lnTo>
                  <a:lnTo>
                    <a:pt x="212652" y="214201"/>
                  </a:lnTo>
                  <a:cubicBezTo>
                    <a:pt x="200513" y="214201"/>
                    <a:pt x="190545" y="224153"/>
                    <a:pt x="190545" y="236274"/>
                  </a:cubicBezTo>
                  <a:cubicBezTo>
                    <a:pt x="190545" y="236274"/>
                    <a:pt x="190545" y="460587"/>
                    <a:pt x="190545" y="466711"/>
                  </a:cubicBezTo>
                  <a:cubicBezTo>
                    <a:pt x="190545" y="480492"/>
                    <a:pt x="183645" y="489806"/>
                    <a:pt x="169845" y="489806"/>
                  </a:cubicBezTo>
                  <a:lnTo>
                    <a:pt x="62124" y="489806"/>
                  </a:lnTo>
                  <a:cubicBezTo>
                    <a:pt x="49985" y="489806"/>
                    <a:pt x="40018" y="479854"/>
                    <a:pt x="40018" y="467732"/>
                  </a:cubicBezTo>
                  <a:lnTo>
                    <a:pt x="40018" y="214201"/>
                  </a:lnTo>
                  <a:lnTo>
                    <a:pt x="17911" y="214201"/>
                  </a:lnTo>
                  <a:cubicBezTo>
                    <a:pt x="-2406" y="214201"/>
                    <a:pt x="-5984" y="187150"/>
                    <a:pt x="9989" y="174646"/>
                  </a:cubicBezTo>
                  <a:lnTo>
                    <a:pt x="47685" y="145299"/>
                  </a:lnTo>
                  <a:cubicBezTo>
                    <a:pt x="48324" y="144789"/>
                    <a:pt x="48835" y="144406"/>
                    <a:pt x="49474" y="143896"/>
                  </a:cubicBezTo>
                  <a:lnTo>
                    <a:pt x="221980" y="9283"/>
                  </a:lnTo>
                  <a:cubicBezTo>
                    <a:pt x="229967" y="3095"/>
                    <a:pt x="240509" y="0"/>
                    <a:pt x="251051" y="0"/>
                  </a:cubicBezTo>
                  <a:close/>
                </a:path>
              </a:pathLst>
            </a:custGeom>
            <a:solidFill>
              <a:schemeClr val="bg1"/>
            </a:solidFill>
            <a:ln w="3175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i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1277816" y="-4314092"/>
            <a:ext cx="14747631" cy="5509846"/>
          </a:xfrm>
          <a:prstGeom prst="ellipse">
            <a:avLst/>
          </a:prstGeom>
          <a:noFill/>
          <a:ln>
            <a:solidFill>
              <a:srgbClr val="CDBF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TextBox 507"/>
          <p:cNvSpPr txBox="1"/>
          <p:nvPr/>
        </p:nvSpPr>
        <p:spPr>
          <a:xfrm>
            <a:off x="4857508" y="490122"/>
            <a:ext cx="2476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Power point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" name="íS1íde"/>
          <p:cNvSpPr/>
          <p:nvPr/>
        </p:nvSpPr>
        <p:spPr>
          <a:xfrm>
            <a:off x="1517648" y="4718611"/>
            <a:ext cx="9156701" cy="1281357"/>
          </a:xfrm>
          <a:prstGeom prst="hexagon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íslíďe"/>
          <p:cNvSpPr/>
          <p:nvPr/>
        </p:nvSpPr>
        <p:spPr>
          <a:xfrm>
            <a:off x="1584825" y="4718611"/>
            <a:ext cx="9022347" cy="1281357"/>
          </a:xfrm>
          <a:prstGeom prst="hexagon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íṣḷídê"/>
          <p:cNvSpPr/>
          <p:nvPr/>
        </p:nvSpPr>
        <p:spPr>
          <a:xfrm>
            <a:off x="1671478" y="4718611"/>
            <a:ext cx="8849042" cy="1281357"/>
          </a:xfrm>
          <a:prstGeom prst="hexagon">
            <a:avLst/>
          </a:prstGeom>
          <a:solidFill>
            <a:schemeClr val="tx1">
              <a:lumMod val="50000"/>
              <a:lumOff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i$liḋè"/>
          <p:cNvSpPr/>
          <p:nvPr/>
        </p:nvSpPr>
        <p:spPr>
          <a:xfrm>
            <a:off x="1797518" y="4718611"/>
            <a:ext cx="8596962" cy="1281357"/>
          </a:xfrm>
          <a:prstGeom prst="hexagon">
            <a:avLst/>
          </a:prstGeom>
          <a:blipFill>
            <a:blip r:embed="rId1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0" name="ïśḷïďê"/>
          <p:cNvSpPr/>
          <p:nvPr/>
        </p:nvSpPr>
        <p:spPr>
          <a:xfrm>
            <a:off x="2652554" y="2514720"/>
            <a:ext cx="2173092" cy="410936"/>
          </a:xfrm>
          <a:prstGeom prst="rect">
            <a:avLst/>
          </a:prstGeom>
          <a:solidFill>
            <a:schemeClr val="bg1"/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chemeClr val="tx1"/>
                </a:solidFill>
                <a:cs typeface="+mn-ea"/>
                <a:sym typeface="+mn-lt"/>
              </a:rPr>
              <a:t>Supporting text here. </a:t>
            </a:r>
            <a:endParaRPr lang="en-US" altLang="zh-CN" sz="1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1" name="îśļídè"/>
          <p:cNvSpPr/>
          <p:nvPr/>
        </p:nvSpPr>
        <p:spPr>
          <a:xfrm>
            <a:off x="2652555" y="2925656"/>
            <a:ext cx="912695" cy="325937"/>
          </a:xfrm>
          <a:prstGeom prst="rect">
            <a:avLst/>
          </a:prstGeom>
          <a:solidFill>
            <a:srgbClr val="3E534E"/>
          </a:solidFill>
          <a:ln w="3175">
            <a:solidFill>
              <a:schemeClr val="accent1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…text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íṡļide"/>
          <p:cNvSpPr/>
          <p:nvPr/>
        </p:nvSpPr>
        <p:spPr>
          <a:xfrm>
            <a:off x="3566343" y="2925656"/>
            <a:ext cx="912695" cy="325937"/>
          </a:xfrm>
          <a:prstGeom prst="rect">
            <a:avLst/>
          </a:prstGeom>
          <a:solidFill>
            <a:schemeClr val="bg1"/>
          </a:solidFill>
          <a:ln w="3175">
            <a:solidFill>
              <a:srgbClr val="3E534E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400" dirty="0">
                <a:solidFill>
                  <a:schemeClr val="tx1"/>
                </a:solidFill>
                <a:cs typeface="+mn-ea"/>
                <a:sym typeface="+mn-lt"/>
              </a:rPr>
              <a:t>…text</a:t>
            </a:r>
            <a:endParaRPr lang="en-US" altLang="zh-CN" sz="1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" name="ïšlidé"/>
          <p:cNvSpPr/>
          <p:nvPr/>
        </p:nvSpPr>
        <p:spPr bwMode="auto">
          <a:xfrm>
            <a:off x="7193568" y="2337580"/>
            <a:ext cx="2557838" cy="64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text.</a:t>
            </a:r>
            <a:endParaRPr lang="en-US" altLang="zh-CN" sz="1100" dirty="0"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……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18" name="iṥľïḓé"/>
          <p:cNvSpPr txBox="1"/>
          <p:nvPr/>
        </p:nvSpPr>
        <p:spPr bwMode="auto">
          <a:xfrm>
            <a:off x="7193568" y="1964581"/>
            <a:ext cx="2557838" cy="37299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>
                <a:cs typeface="+mn-ea"/>
                <a:sym typeface="+mn-lt"/>
              </a:rPr>
              <a:t>01.Text here</a:t>
            </a:r>
            <a:endParaRPr lang="en-US" altLang="zh-CN" b="1" dirty="0">
              <a:cs typeface="+mn-ea"/>
              <a:sym typeface="+mn-lt"/>
            </a:endParaRPr>
          </a:p>
        </p:txBody>
      </p:sp>
      <p:sp>
        <p:nvSpPr>
          <p:cNvPr id="19" name="îsḷïḍê"/>
          <p:cNvSpPr/>
          <p:nvPr/>
        </p:nvSpPr>
        <p:spPr bwMode="auto">
          <a:xfrm>
            <a:off x="6313942" y="2169480"/>
            <a:ext cx="335886" cy="336200"/>
          </a:xfrm>
          <a:custGeom>
            <a:avLst/>
            <a:gdLst>
              <a:gd name="connsiteX0" fmla="*/ 451337 w 606157"/>
              <a:gd name="connsiteY0" fmla="*/ 147905 h 606722"/>
              <a:gd name="connsiteX1" fmla="*/ 569477 w 606157"/>
              <a:gd name="connsiteY1" fmla="*/ 147905 h 606722"/>
              <a:gd name="connsiteX2" fmla="*/ 606157 w 606157"/>
              <a:gd name="connsiteY2" fmla="*/ 186562 h 606722"/>
              <a:gd name="connsiteX3" fmla="*/ 606157 w 606157"/>
              <a:gd name="connsiteY3" fmla="*/ 363939 h 606722"/>
              <a:gd name="connsiteX4" fmla="*/ 584434 w 606157"/>
              <a:gd name="connsiteY4" fmla="*/ 385711 h 606722"/>
              <a:gd name="connsiteX5" fmla="*/ 557904 w 606157"/>
              <a:gd name="connsiteY5" fmla="*/ 385711 h 606722"/>
              <a:gd name="connsiteX6" fmla="*/ 549980 w 606157"/>
              <a:gd name="connsiteY6" fmla="*/ 548781 h 606722"/>
              <a:gd name="connsiteX7" fmla="*/ 489085 w 606157"/>
              <a:gd name="connsiteY7" fmla="*/ 606722 h 606722"/>
              <a:gd name="connsiteX8" fmla="*/ 426854 w 606157"/>
              <a:gd name="connsiteY8" fmla="*/ 547537 h 606722"/>
              <a:gd name="connsiteX9" fmla="*/ 420711 w 606157"/>
              <a:gd name="connsiteY9" fmla="*/ 420814 h 606722"/>
              <a:gd name="connsiteX10" fmla="*/ 461219 w 606157"/>
              <a:gd name="connsiteY10" fmla="*/ 363228 h 606722"/>
              <a:gd name="connsiteX11" fmla="*/ 461219 w 606157"/>
              <a:gd name="connsiteY11" fmla="*/ 185762 h 606722"/>
              <a:gd name="connsiteX12" fmla="*/ 451337 w 606157"/>
              <a:gd name="connsiteY12" fmla="*/ 147905 h 606722"/>
              <a:gd name="connsiteX13" fmla="*/ 38457 w 606157"/>
              <a:gd name="connsiteY13" fmla="*/ 147552 h 606722"/>
              <a:gd name="connsiteX14" fmla="*/ 155074 w 606157"/>
              <a:gd name="connsiteY14" fmla="*/ 147552 h 606722"/>
              <a:gd name="connsiteX15" fmla="*/ 145014 w 606157"/>
              <a:gd name="connsiteY15" fmla="*/ 185766 h 606722"/>
              <a:gd name="connsiteX16" fmla="*/ 145014 w 606157"/>
              <a:gd name="connsiteY16" fmla="*/ 363239 h 606722"/>
              <a:gd name="connsiteX17" fmla="*/ 187210 w 606157"/>
              <a:gd name="connsiteY17" fmla="*/ 421360 h 606722"/>
              <a:gd name="connsiteX18" fmla="*/ 181068 w 606157"/>
              <a:gd name="connsiteY18" fmla="*/ 548444 h 606722"/>
              <a:gd name="connsiteX19" fmla="*/ 120178 w 606157"/>
              <a:gd name="connsiteY19" fmla="*/ 606298 h 606722"/>
              <a:gd name="connsiteX20" fmla="*/ 57952 w 606157"/>
              <a:gd name="connsiteY20" fmla="*/ 547200 h 606722"/>
              <a:gd name="connsiteX21" fmla="*/ 50029 w 606157"/>
              <a:gd name="connsiteY21" fmla="*/ 385279 h 606722"/>
              <a:gd name="connsiteX22" fmla="*/ 21810 w 606157"/>
              <a:gd name="connsiteY22" fmla="*/ 385279 h 606722"/>
              <a:gd name="connsiteX23" fmla="*/ 0 w 606157"/>
              <a:gd name="connsiteY23" fmla="*/ 363595 h 606722"/>
              <a:gd name="connsiteX24" fmla="*/ 0 w 606157"/>
              <a:gd name="connsiteY24" fmla="*/ 186122 h 606722"/>
              <a:gd name="connsiteX25" fmla="*/ 38457 w 606157"/>
              <a:gd name="connsiteY25" fmla="*/ 147552 h 606722"/>
              <a:gd name="connsiteX26" fmla="*/ 222975 w 606157"/>
              <a:gd name="connsiteY26" fmla="*/ 147058 h 606722"/>
              <a:gd name="connsiteX27" fmla="*/ 282512 w 606157"/>
              <a:gd name="connsiteY27" fmla="*/ 147058 h 606722"/>
              <a:gd name="connsiteX28" fmla="*/ 270498 w 606157"/>
              <a:gd name="connsiteY28" fmla="*/ 159057 h 606722"/>
              <a:gd name="connsiteX29" fmla="*/ 270498 w 606157"/>
              <a:gd name="connsiteY29" fmla="*/ 169278 h 606722"/>
              <a:gd name="connsiteX30" fmla="*/ 283224 w 606157"/>
              <a:gd name="connsiteY30" fmla="*/ 181988 h 606722"/>
              <a:gd name="connsiteX31" fmla="*/ 273345 w 606157"/>
              <a:gd name="connsiteY31" fmla="*/ 292199 h 606722"/>
              <a:gd name="connsiteX32" fmla="*/ 276193 w 606157"/>
              <a:gd name="connsiteY32" fmla="*/ 302953 h 606722"/>
              <a:gd name="connsiteX33" fmla="*/ 297196 w 606157"/>
              <a:gd name="connsiteY33" fmla="*/ 332550 h 606722"/>
              <a:gd name="connsiteX34" fmla="*/ 303070 w 606157"/>
              <a:gd name="connsiteY34" fmla="*/ 335572 h 606722"/>
              <a:gd name="connsiteX35" fmla="*/ 309032 w 606157"/>
              <a:gd name="connsiteY35" fmla="*/ 332550 h 606722"/>
              <a:gd name="connsiteX36" fmla="*/ 329946 w 606157"/>
              <a:gd name="connsiteY36" fmla="*/ 302953 h 606722"/>
              <a:gd name="connsiteX37" fmla="*/ 332883 w 606157"/>
              <a:gd name="connsiteY37" fmla="*/ 292199 h 606722"/>
              <a:gd name="connsiteX38" fmla="*/ 323004 w 606157"/>
              <a:gd name="connsiteY38" fmla="*/ 181988 h 606722"/>
              <a:gd name="connsiteX39" fmla="*/ 335641 w 606157"/>
              <a:gd name="connsiteY39" fmla="*/ 169278 h 606722"/>
              <a:gd name="connsiteX40" fmla="*/ 335641 w 606157"/>
              <a:gd name="connsiteY40" fmla="*/ 159057 h 606722"/>
              <a:gd name="connsiteX41" fmla="*/ 323627 w 606157"/>
              <a:gd name="connsiteY41" fmla="*/ 147058 h 606722"/>
              <a:gd name="connsiteX42" fmla="*/ 385033 w 606157"/>
              <a:gd name="connsiteY42" fmla="*/ 147058 h 606722"/>
              <a:gd name="connsiteX43" fmla="*/ 385033 w 606157"/>
              <a:gd name="connsiteY43" fmla="*/ 147147 h 606722"/>
              <a:gd name="connsiteX44" fmla="*/ 421699 w 606157"/>
              <a:gd name="connsiteY44" fmla="*/ 185721 h 606722"/>
              <a:gd name="connsiteX45" fmla="*/ 421699 w 606157"/>
              <a:gd name="connsiteY45" fmla="*/ 363214 h 606722"/>
              <a:gd name="connsiteX46" fmla="*/ 399895 w 606157"/>
              <a:gd name="connsiteY46" fmla="*/ 384901 h 606722"/>
              <a:gd name="connsiteX47" fmla="*/ 373375 w 606157"/>
              <a:gd name="connsiteY47" fmla="*/ 384901 h 606722"/>
              <a:gd name="connsiteX48" fmla="*/ 371506 w 606157"/>
              <a:gd name="connsiteY48" fmla="*/ 424363 h 606722"/>
              <a:gd name="connsiteX49" fmla="*/ 365455 w 606157"/>
              <a:gd name="connsiteY49" fmla="*/ 548084 h 606722"/>
              <a:gd name="connsiteX50" fmla="*/ 304582 w 606157"/>
              <a:gd name="connsiteY50" fmla="*/ 605945 h 606722"/>
              <a:gd name="connsiteX51" fmla="*/ 242464 w 606157"/>
              <a:gd name="connsiteY51" fmla="*/ 546840 h 606722"/>
              <a:gd name="connsiteX52" fmla="*/ 236502 w 606157"/>
              <a:gd name="connsiteY52" fmla="*/ 424363 h 606722"/>
              <a:gd name="connsiteX53" fmla="*/ 234544 w 606157"/>
              <a:gd name="connsiteY53" fmla="*/ 384901 h 606722"/>
              <a:gd name="connsiteX54" fmla="*/ 206244 w 606157"/>
              <a:gd name="connsiteY54" fmla="*/ 384901 h 606722"/>
              <a:gd name="connsiteX55" fmla="*/ 184529 w 606157"/>
              <a:gd name="connsiteY55" fmla="*/ 363214 h 606722"/>
              <a:gd name="connsiteX56" fmla="*/ 184529 w 606157"/>
              <a:gd name="connsiteY56" fmla="*/ 185721 h 606722"/>
              <a:gd name="connsiteX57" fmla="*/ 222975 w 606157"/>
              <a:gd name="connsiteY57" fmla="*/ 147058 h 606722"/>
              <a:gd name="connsiteX58" fmla="*/ 488454 w 606157"/>
              <a:gd name="connsiteY58" fmla="*/ 706 h 606722"/>
              <a:gd name="connsiteX59" fmla="*/ 550481 w 606157"/>
              <a:gd name="connsiteY59" fmla="*/ 62663 h 606722"/>
              <a:gd name="connsiteX60" fmla="*/ 488454 w 606157"/>
              <a:gd name="connsiteY60" fmla="*/ 124620 h 606722"/>
              <a:gd name="connsiteX61" fmla="*/ 426427 w 606157"/>
              <a:gd name="connsiteY61" fmla="*/ 62663 h 606722"/>
              <a:gd name="connsiteX62" fmla="*/ 488454 w 606157"/>
              <a:gd name="connsiteY62" fmla="*/ 706 h 606722"/>
              <a:gd name="connsiteX63" fmla="*/ 119538 w 606157"/>
              <a:gd name="connsiteY63" fmla="*/ 353 h 606722"/>
              <a:gd name="connsiteX64" fmla="*/ 181565 w 606157"/>
              <a:gd name="connsiteY64" fmla="*/ 62310 h 606722"/>
              <a:gd name="connsiteX65" fmla="*/ 119538 w 606157"/>
              <a:gd name="connsiteY65" fmla="*/ 124267 h 606722"/>
              <a:gd name="connsiteX66" fmla="*/ 57511 w 606157"/>
              <a:gd name="connsiteY66" fmla="*/ 62310 h 606722"/>
              <a:gd name="connsiteX67" fmla="*/ 119538 w 606157"/>
              <a:gd name="connsiteY67" fmla="*/ 353 h 606722"/>
              <a:gd name="connsiteX68" fmla="*/ 303961 w 606157"/>
              <a:gd name="connsiteY68" fmla="*/ 0 h 606722"/>
              <a:gd name="connsiteX69" fmla="*/ 366024 w 606157"/>
              <a:gd name="connsiteY69" fmla="*/ 61957 h 606722"/>
              <a:gd name="connsiteX70" fmla="*/ 303961 w 606157"/>
              <a:gd name="connsiteY70" fmla="*/ 123914 h 606722"/>
              <a:gd name="connsiteX71" fmla="*/ 241898 w 606157"/>
              <a:gd name="connsiteY71" fmla="*/ 61957 h 606722"/>
              <a:gd name="connsiteX72" fmla="*/ 303961 w 606157"/>
              <a:gd name="connsiteY72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606157" h="606722">
                <a:moveTo>
                  <a:pt x="451337" y="147905"/>
                </a:moveTo>
                <a:lnTo>
                  <a:pt x="569477" y="147905"/>
                </a:lnTo>
                <a:cubicBezTo>
                  <a:pt x="589954" y="148971"/>
                  <a:pt x="606157" y="165856"/>
                  <a:pt x="606157" y="186562"/>
                </a:cubicBezTo>
                <a:lnTo>
                  <a:pt x="606157" y="363939"/>
                </a:lnTo>
                <a:cubicBezTo>
                  <a:pt x="606157" y="375936"/>
                  <a:pt x="596453" y="385711"/>
                  <a:pt x="584434" y="385711"/>
                </a:cubicBezTo>
                <a:lnTo>
                  <a:pt x="557904" y="385711"/>
                </a:lnTo>
                <a:lnTo>
                  <a:pt x="549980" y="548781"/>
                </a:lnTo>
                <a:cubicBezTo>
                  <a:pt x="548378" y="581217"/>
                  <a:pt x="521580" y="606722"/>
                  <a:pt x="489085" y="606722"/>
                </a:cubicBezTo>
                <a:cubicBezTo>
                  <a:pt x="455877" y="606722"/>
                  <a:pt x="428456" y="580684"/>
                  <a:pt x="426854" y="547537"/>
                </a:cubicBezTo>
                <a:lnTo>
                  <a:pt x="420711" y="420814"/>
                </a:lnTo>
                <a:cubicBezTo>
                  <a:pt x="444482" y="412194"/>
                  <a:pt x="461219" y="389355"/>
                  <a:pt x="461219" y="363228"/>
                </a:cubicBezTo>
                <a:lnTo>
                  <a:pt x="461219" y="185762"/>
                </a:lnTo>
                <a:cubicBezTo>
                  <a:pt x="461219" y="172077"/>
                  <a:pt x="457658" y="159102"/>
                  <a:pt x="451337" y="147905"/>
                </a:cubicBezTo>
                <a:close/>
                <a:moveTo>
                  <a:pt x="38457" y="147552"/>
                </a:moveTo>
                <a:lnTo>
                  <a:pt x="155074" y="147552"/>
                </a:lnTo>
                <a:cubicBezTo>
                  <a:pt x="148664" y="158839"/>
                  <a:pt x="145014" y="171902"/>
                  <a:pt x="145014" y="185766"/>
                </a:cubicBezTo>
                <a:lnTo>
                  <a:pt x="145014" y="363239"/>
                </a:lnTo>
                <a:cubicBezTo>
                  <a:pt x="145014" y="389811"/>
                  <a:pt x="162284" y="413184"/>
                  <a:pt x="187210" y="421360"/>
                </a:cubicBezTo>
                <a:lnTo>
                  <a:pt x="181068" y="548444"/>
                </a:lnTo>
                <a:cubicBezTo>
                  <a:pt x="179465" y="580881"/>
                  <a:pt x="152670" y="606298"/>
                  <a:pt x="120178" y="606298"/>
                </a:cubicBezTo>
                <a:cubicBezTo>
                  <a:pt x="86973" y="606298"/>
                  <a:pt x="59555" y="580348"/>
                  <a:pt x="57952" y="547200"/>
                </a:cubicBezTo>
                <a:lnTo>
                  <a:pt x="50029" y="385279"/>
                </a:lnTo>
                <a:lnTo>
                  <a:pt x="21810" y="385279"/>
                </a:lnTo>
                <a:cubicBezTo>
                  <a:pt x="9792" y="385279"/>
                  <a:pt x="0" y="375592"/>
                  <a:pt x="0" y="363595"/>
                </a:cubicBezTo>
                <a:lnTo>
                  <a:pt x="0" y="186122"/>
                </a:lnTo>
                <a:cubicBezTo>
                  <a:pt x="0" y="164882"/>
                  <a:pt x="17181" y="147641"/>
                  <a:pt x="38457" y="147552"/>
                </a:cubicBezTo>
                <a:close/>
                <a:moveTo>
                  <a:pt x="222975" y="147058"/>
                </a:moveTo>
                <a:lnTo>
                  <a:pt x="282512" y="147058"/>
                </a:lnTo>
                <a:lnTo>
                  <a:pt x="270498" y="159057"/>
                </a:lnTo>
                <a:cubicBezTo>
                  <a:pt x="267739" y="161901"/>
                  <a:pt x="267739" y="166523"/>
                  <a:pt x="270498" y="169278"/>
                </a:cubicBezTo>
                <a:lnTo>
                  <a:pt x="283224" y="181988"/>
                </a:lnTo>
                <a:lnTo>
                  <a:pt x="273345" y="292199"/>
                </a:lnTo>
                <a:cubicBezTo>
                  <a:pt x="272989" y="296021"/>
                  <a:pt x="274057" y="299754"/>
                  <a:pt x="276193" y="302953"/>
                </a:cubicBezTo>
                <a:lnTo>
                  <a:pt x="297196" y="332550"/>
                </a:lnTo>
                <a:cubicBezTo>
                  <a:pt x="298531" y="334417"/>
                  <a:pt x="300756" y="335572"/>
                  <a:pt x="303070" y="335572"/>
                </a:cubicBezTo>
                <a:cubicBezTo>
                  <a:pt x="305472" y="335572"/>
                  <a:pt x="307608" y="334417"/>
                  <a:pt x="309032" y="332550"/>
                </a:cubicBezTo>
                <a:lnTo>
                  <a:pt x="329946" y="302953"/>
                </a:lnTo>
                <a:cubicBezTo>
                  <a:pt x="332171" y="299754"/>
                  <a:pt x="333239" y="296021"/>
                  <a:pt x="332883" y="292199"/>
                </a:cubicBezTo>
                <a:lnTo>
                  <a:pt x="323004" y="181988"/>
                </a:lnTo>
                <a:lnTo>
                  <a:pt x="335641" y="169278"/>
                </a:lnTo>
                <a:cubicBezTo>
                  <a:pt x="338489" y="166523"/>
                  <a:pt x="338489" y="161901"/>
                  <a:pt x="335641" y="159057"/>
                </a:cubicBezTo>
                <a:lnTo>
                  <a:pt x="323627" y="147058"/>
                </a:lnTo>
                <a:lnTo>
                  <a:pt x="385033" y="147058"/>
                </a:lnTo>
                <a:lnTo>
                  <a:pt x="385033" y="147147"/>
                </a:lnTo>
                <a:cubicBezTo>
                  <a:pt x="405413" y="148214"/>
                  <a:pt x="421699" y="165101"/>
                  <a:pt x="421699" y="185721"/>
                </a:cubicBezTo>
                <a:lnTo>
                  <a:pt x="421699" y="363214"/>
                </a:lnTo>
                <a:cubicBezTo>
                  <a:pt x="421699" y="375213"/>
                  <a:pt x="411910" y="384901"/>
                  <a:pt x="399895" y="384901"/>
                </a:cubicBezTo>
                <a:lnTo>
                  <a:pt x="373375" y="384901"/>
                </a:lnTo>
                <a:lnTo>
                  <a:pt x="371506" y="424363"/>
                </a:lnTo>
                <a:lnTo>
                  <a:pt x="365455" y="548084"/>
                </a:lnTo>
                <a:cubicBezTo>
                  <a:pt x="363853" y="580525"/>
                  <a:pt x="337154" y="605945"/>
                  <a:pt x="304582" y="605945"/>
                </a:cubicBezTo>
                <a:cubicBezTo>
                  <a:pt x="271388" y="605945"/>
                  <a:pt x="244066" y="579903"/>
                  <a:pt x="242464" y="546840"/>
                </a:cubicBezTo>
                <a:lnTo>
                  <a:pt x="236502" y="424363"/>
                </a:lnTo>
                <a:lnTo>
                  <a:pt x="234544" y="384901"/>
                </a:lnTo>
                <a:lnTo>
                  <a:pt x="206244" y="384901"/>
                </a:lnTo>
                <a:cubicBezTo>
                  <a:pt x="194229" y="384901"/>
                  <a:pt x="184529" y="375213"/>
                  <a:pt x="184529" y="363214"/>
                </a:cubicBezTo>
                <a:lnTo>
                  <a:pt x="184529" y="185721"/>
                </a:lnTo>
                <a:cubicBezTo>
                  <a:pt x="184529" y="164479"/>
                  <a:pt x="201705" y="147236"/>
                  <a:pt x="222975" y="147058"/>
                </a:cubicBezTo>
                <a:close/>
                <a:moveTo>
                  <a:pt x="488454" y="706"/>
                </a:moveTo>
                <a:cubicBezTo>
                  <a:pt x="522711" y="706"/>
                  <a:pt x="550481" y="28445"/>
                  <a:pt x="550481" y="62663"/>
                </a:cubicBezTo>
                <a:cubicBezTo>
                  <a:pt x="550481" y="96881"/>
                  <a:pt x="522711" y="124620"/>
                  <a:pt x="488454" y="124620"/>
                </a:cubicBezTo>
                <a:cubicBezTo>
                  <a:pt x="454197" y="124620"/>
                  <a:pt x="426427" y="96881"/>
                  <a:pt x="426427" y="62663"/>
                </a:cubicBezTo>
                <a:cubicBezTo>
                  <a:pt x="426427" y="28445"/>
                  <a:pt x="454197" y="706"/>
                  <a:pt x="488454" y="706"/>
                </a:cubicBezTo>
                <a:close/>
                <a:moveTo>
                  <a:pt x="119538" y="353"/>
                </a:moveTo>
                <a:cubicBezTo>
                  <a:pt x="153795" y="353"/>
                  <a:pt x="181565" y="28092"/>
                  <a:pt x="181565" y="62310"/>
                </a:cubicBezTo>
                <a:cubicBezTo>
                  <a:pt x="181565" y="96528"/>
                  <a:pt x="153795" y="124267"/>
                  <a:pt x="119538" y="124267"/>
                </a:cubicBezTo>
                <a:cubicBezTo>
                  <a:pt x="85281" y="124267"/>
                  <a:pt x="57511" y="96528"/>
                  <a:pt x="57511" y="62310"/>
                </a:cubicBezTo>
                <a:cubicBezTo>
                  <a:pt x="57511" y="28092"/>
                  <a:pt x="85281" y="353"/>
                  <a:pt x="119538" y="353"/>
                </a:cubicBezTo>
                <a:close/>
                <a:moveTo>
                  <a:pt x="303961" y="0"/>
                </a:moveTo>
                <a:cubicBezTo>
                  <a:pt x="338237" y="0"/>
                  <a:pt x="366024" y="27739"/>
                  <a:pt x="366024" y="61957"/>
                </a:cubicBezTo>
                <a:cubicBezTo>
                  <a:pt x="366024" y="96175"/>
                  <a:pt x="338237" y="123914"/>
                  <a:pt x="303961" y="123914"/>
                </a:cubicBezTo>
                <a:cubicBezTo>
                  <a:pt x="269685" y="123914"/>
                  <a:pt x="241898" y="96175"/>
                  <a:pt x="241898" y="61957"/>
                </a:cubicBezTo>
                <a:cubicBezTo>
                  <a:pt x="241898" y="27739"/>
                  <a:pt x="269685" y="0"/>
                  <a:pt x="303961" y="0"/>
                </a:cubicBezTo>
                <a:close/>
              </a:path>
            </a:pathLst>
          </a:custGeom>
          <a:solidFill>
            <a:srgbClr val="3E534E"/>
          </a:solidFill>
          <a:ln>
            <a:noFill/>
          </a:ln>
        </p:spPr>
        <p:txBody>
          <a:bodyPr wrap="square" lIns="91440" tIns="45720" rIns="91440" bIns="45720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íṥlíḑé"/>
          <p:cNvSpPr/>
          <p:nvPr/>
        </p:nvSpPr>
        <p:spPr bwMode="auto">
          <a:xfrm>
            <a:off x="7193568" y="3898974"/>
            <a:ext cx="2557838" cy="64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text.</a:t>
            </a:r>
            <a:endParaRPr lang="en-US" altLang="zh-CN" sz="1100" dirty="0"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……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15" name="îsľíďé"/>
          <p:cNvSpPr txBox="1"/>
          <p:nvPr/>
        </p:nvSpPr>
        <p:spPr bwMode="auto">
          <a:xfrm>
            <a:off x="7193568" y="3525975"/>
            <a:ext cx="2557838" cy="37299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>
                <a:cs typeface="+mn-ea"/>
                <a:sym typeface="+mn-lt"/>
              </a:rPr>
              <a:t>02.Text here</a:t>
            </a:r>
            <a:endParaRPr lang="en-US" altLang="zh-CN" b="1" dirty="0">
              <a:cs typeface="+mn-ea"/>
              <a:sym typeface="+mn-lt"/>
            </a:endParaRPr>
          </a:p>
        </p:txBody>
      </p:sp>
      <p:sp>
        <p:nvSpPr>
          <p:cNvPr id="16" name="ísliḋè"/>
          <p:cNvSpPr/>
          <p:nvPr/>
        </p:nvSpPr>
        <p:spPr bwMode="auto">
          <a:xfrm>
            <a:off x="6313942" y="3730874"/>
            <a:ext cx="335886" cy="336200"/>
          </a:xfrm>
          <a:custGeom>
            <a:avLst/>
            <a:gdLst>
              <a:gd name="connsiteX0" fmla="*/ 451337 w 606157"/>
              <a:gd name="connsiteY0" fmla="*/ 147905 h 606722"/>
              <a:gd name="connsiteX1" fmla="*/ 569477 w 606157"/>
              <a:gd name="connsiteY1" fmla="*/ 147905 h 606722"/>
              <a:gd name="connsiteX2" fmla="*/ 606157 w 606157"/>
              <a:gd name="connsiteY2" fmla="*/ 186562 h 606722"/>
              <a:gd name="connsiteX3" fmla="*/ 606157 w 606157"/>
              <a:gd name="connsiteY3" fmla="*/ 363939 h 606722"/>
              <a:gd name="connsiteX4" fmla="*/ 584434 w 606157"/>
              <a:gd name="connsiteY4" fmla="*/ 385711 h 606722"/>
              <a:gd name="connsiteX5" fmla="*/ 557904 w 606157"/>
              <a:gd name="connsiteY5" fmla="*/ 385711 h 606722"/>
              <a:gd name="connsiteX6" fmla="*/ 549980 w 606157"/>
              <a:gd name="connsiteY6" fmla="*/ 548781 h 606722"/>
              <a:gd name="connsiteX7" fmla="*/ 489085 w 606157"/>
              <a:gd name="connsiteY7" fmla="*/ 606722 h 606722"/>
              <a:gd name="connsiteX8" fmla="*/ 426854 w 606157"/>
              <a:gd name="connsiteY8" fmla="*/ 547537 h 606722"/>
              <a:gd name="connsiteX9" fmla="*/ 420711 w 606157"/>
              <a:gd name="connsiteY9" fmla="*/ 420814 h 606722"/>
              <a:gd name="connsiteX10" fmla="*/ 461219 w 606157"/>
              <a:gd name="connsiteY10" fmla="*/ 363228 h 606722"/>
              <a:gd name="connsiteX11" fmla="*/ 461219 w 606157"/>
              <a:gd name="connsiteY11" fmla="*/ 185762 h 606722"/>
              <a:gd name="connsiteX12" fmla="*/ 451337 w 606157"/>
              <a:gd name="connsiteY12" fmla="*/ 147905 h 606722"/>
              <a:gd name="connsiteX13" fmla="*/ 38457 w 606157"/>
              <a:gd name="connsiteY13" fmla="*/ 147552 h 606722"/>
              <a:gd name="connsiteX14" fmla="*/ 155074 w 606157"/>
              <a:gd name="connsiteY14" fmla="*/ 147552 h 606722"/>
              <a:gd name="connsiteX15" fmla="*/ 145014 w 606157"/>
              <a:gd name="connsiteY15" fmla="*/ 185766 h 606722"/>
              <a:gd name="connsiteX16" fmla="*/ 145014 w 606157"/>
              <a:gd name="connsiteY16" fmla="*/ 363239 h 606722"/>
              <a:gd name="connsiteX17" fmla="*/ 187210 w 606157"/>
              <a:gd name="connsiteY17" fmla="*/ 421360 h 606722"/>
              <a:gd name="connsiteX18" fmla="*/ 181068 w 606157"/>
              <a:gd name="connsiteY18" fmla="*/ 548444 h 606722"/>
              <a:gd name="connsiteX19" fmla="*/ 120178 w 606157"/>
              <a:gd name="connsiteY19" fmla="*/ 606298 h 606722"/>
              <a:gd name="connsiteX20" fmla="*/ 57952 w 606157"/>
              <a:gd name="connsiteY20" fmla="*/ 547200 h 606722"/>
              <a:gd name="connsiteX21" fmla="*/ 50029 w 606157"/>
              <a:gd name="connsiteY21" fmla="*/ 385279 h 606722"/>
              <a:gd name="connsiteX22" fmla="*/ 21810 w 606157"/>
              <a:gd name="connsiteY22" fmla="*/ 385279 h 606722"/>
              <a:gd name="connsiteX23" fmla="*/ 0 w 606157"/>
              <a:gd name="connsiteY23" fmla="*/ 363595 h 606722"/>
              <a:gd name="connsiteX24" fmla="*/ 0 w 606157"/>
              <a:gd name="connsiteY24" fmla="*/ 186122 h 606722"/>
              <a:gd name="connsiteX25" fmla="*/ 38457 w 606157"/>
              <a:gd name="connsiteY25" fmla="*/ 147552 h 606722"/>
              <a:gd name="connsiteX26" fmla="*/ 222975 w 606157"/>
              <a:gd name="connsiteY26" fmla="*/ 147058 h 606722"/>
              <a:gd name="connsiteX27" fmla="*/ 282512 w 606157"/>
              <a:gd name="connsiteY27" fmla="*/ 147058 h 606722"/>
              <a:gd name="connsiteX28" fmla="*/ 270498 w 606157"/>
              <a:gd name="connsiteY28" fmla="*/ 159057 h 606722"/>
              <a:gd name="connsiteX29" fmla="*/ 270498 w 606157"/>
              <a:gd name="connsiteY29" fmla="*/ 169278 h 606722"/>
              <a:gd name="connsiteX30" fmla="*/ 283224 w 606157"/>
              <a:gd name="connsiteY30" fmla="*/ 181988 h 606722"/>
              <a:gd name="connsiteX31" fmla="*/ 273345 w 606157"/>
              <a:gd name="connsiteY31" fmla="*/ 292199 h 606722"/>
              <a:gd name="connsiteX32" fmla="*/ 276193 w 606157"/>
              <a:gd name="connsiteY32" fmla="*/ 302953 h 606722"/>
              <a:gd name="connsiteX33" fmla="*/ 297196 w 606157"/>
              <a:gd name="connsiteY33" fmla="*/ 332550 h 606722"/>
              <a:gd name="connsiteX34" fmla="*/ 303070 w 606157"/>
              <a:gd name="connsiteY34" fmla="*/ 335572 h 606722"/>
              <a:gd name="connsiteX35" fmla="*/ 309032 w 606157"/>
              <a:gd name="connsiteY35" fmla="*/ 332550 h 606722"/>
              <a:gd name="connsiteX36" fmla="*/ 329946 w 606157"/>
              <a:gd name="connsiteY36" fmla="*/ 302953 h 606722"/>
              <a:gd name="connsiteX37" fmla="*/ 332883 w 606157"/>
              <a:gd name="connsiteY37" fmla="*/ 292199 h 606722"/>
              <a:gd name="connsiteX38" fmla="*/ 323004 w 606157"/>
              <a:gd name="connsiteY38" fmla="*/ 181988 h 606722"/>
              <a:gd name="connsiteX39" fmla="*/ 335641 w 606157"/>
              <a:gd name="connsiteY39" fmla="*/ 169278 h 606722"/>
              <a:gd name="connsiteX40" fmla="*/ 335641 w 606157"/>
              <a:gd name="connsiteY40" fmla="*/ 159057 h 606722"/>
              <a:gd name="connsiteX41" fmla="*/ 323627 w 606157"/>
              <a:gd name="connsiteY41" fmla="*/ 147058 h 606722"/>
              <a:gd name="connsiteX42" fmla="*/ 385033 w 606157"/>
              <a:gd name="connsiteY42" fmla="*/ 147058 h 606722"/>
              <a:gd name="connsiteX43" fmla="*/ 385033 w 606157"/>
              <a:gd name="connsiteY43" fmla="*/ 147147 h 606722"/>
              <a:gd name="connsiteX44" fmla="*/ 421699 w 606157"/>
              <a:gd name="connsiteY44" fmla="*/ 185721 h 606722"/>
              <a:gd name="connsiteX45" fmla="*/ 421699 w 606157"/>
              <a:gd name="connsiteY45" fmla="*/ 363214 h 606722"/>
              <a:gd name="connsiteX46" fmla="*/ 399895 w 606157"/>
              <a:gd name="connsiteY46" fmla="*/ 384901 h 606722"/>
              <a:gd name="connsiteX47" fmla="*/ 373375 w 606157"/>
              <a:gd name="connsiteY47" fmla="*/ 384901 h 606722"/>
              <a:gd name="connsiteX48" fmla="*/ 371506 w 606157"/>
              <a:gd name="connsiteY48" fmla="*/ 424363 h 606722"/>
              <a:gd name="connsiteX49" fmla="*/ 365455 w 606157"/>
              <a:gd name="connsiteY49" fmla="*/ 548084 h 606722"/>
              <a:gd name="connsiteX50" fmla="*/ 304582 w 606157"/>
              <a:gd name="connsiteY50" fmla="*/ 605945 h 606722"/>
              <a:gd name="connsiteX51" fmla="*/ 242464 w 606157"/>
              <a:gd name="connsiteY51" fmla="*/ 546840 h 606722"/>
              <a:gd name="connsiteX52" fmla="*/ 236502 w 606157"/>
              <a:gd name="connsiteY52" fmla="*/ 424363 h 606722"/>
              <a:gd name="connsiteX53" fmla="*/ 234544 w 606157"/>
              <a:gd name="connsiteY53" fmla="*/ 384901 h 606722"/>
              <a:gd name="connsiteX54" fmla="*/ 206244 w 606157"/>
              <a:gd name="connsiteY54" fmla="*/ 384901 h 606722"/>
              <a:gd name="connsiteX55" fmla="*/ 184529 w 606157"/>
              <a:gd name="connsiteY55" fmla="*/ 363214 h 606722"/>
              <a:gd name="connsiteX56" fmla="*/ 184529 w 606157"/>
              <a:gd name="connsiteY56" fmla="*/ 185721 h 606722"/>
              <a:gd name="connsiteX57" fmla="*/ 222975 w 606157"/>
              <a:gd name="connsiteY57" fmla="*/ 147058 h 606722"/>
              <a:gd name="connsiteX58" fmla="*/ 488454 w 606157"/>
              <a:gd name="connsiteY58" fmla="*/ 706 h 606722"/>
              <a:gd name="connsiteX59" fmla="*/ 550481 w 606157"/>
              <a:gd name="connsiteY59" fmla="*/ 62663 h 606722"/>
              <a:gd name="connsiteX60" fmla="*/ 488454 w 606157"/>
              <a:gd name="connsiteY60" fmla="*/ 124620 h 606722"/>
              <a:gd name="connsiteX61" fmla="*/ 426427 w 606157"/>
              <a:gd name="connsiteY61" fmla="*/ 62663 h 606722"/>
              <a:gd name="connsiteX62" fmla="*/ 488454 w 606157"/>
              <a:gd name="connsiteY62" fmla="*/ 706 h 606722"/>
              <a:gd name="connsiteX63" fmla="*/ 119538 w 606157"/>
              <a:gd name="connsiteY63" fmla="*/ 353 h 606722"/>
              <a:gd name="connsiteX64" fmla="*/ 181565 w 606157"/>
              <a:gd name="connsiteY64" fmla="*/ 62310 h 606722"/>
              <a:gd name="connsiteX65" fmla="*/ 119538 w 606157"/>
              <a:gd name="connsiteY65" fmla="*/ 124267 h 606722"/>
              <a:gd name="connsiteX66" fmla="*/ 57511 w 606157"/>
              <a:gd name="connsiteY66" fmla="*/ 62310 h 606722"/>
              <a:gd name="connsiteX67" fmla="*/ 119538 w 606157"/>
              <a:gd name="connsiteY67" fmla="*/ 353 h 606722"/>
              <a:gd name="connsiteX68" fmla="*/ 303961 w 606157"/>
              <a:gd name="connsiteY68" fmla="*/ 0 h 606722"/>
              <a:gd name="connsiteX69" fmla="*/ 366024 w 606157"/>
              <a:gd name="connsiteY69" fmla="*/ 61957 h 606722"/>
              <a:gd name="connsiteX70" fmla="*/ 303961 w 606157"/>
              <a:gd name="connsiteY70" fmla="*/ 123914 h 606722"/>
              <a:gd name="connsiteX71" fmla="*/ 241898 w 606157"/>
              <a:gd name="connsiteY71" fmla="*/ 61957 h 606722"/>
              <a:gd name="connsiteX72" fmla="*/ 303961 w 606157"/>
              <a:gd name="connsiteY72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606157" h="606722">
                <a:moveTo>
                  <a:pt x="451337" y="147905"/>
                </a:moveTo>
                <a:lnTo>
                  <a:pt x="569477" y="147905"/>
                </a:lnTo>
                <a:cubicBezTo>
                  <a:pt x="589954" y="148971"/>
                  <a:pt x="606157" y="165856"/>
                  <a:pt x="606157" y="186562"/>
                </a:cubicBezTo>
                <a:lnTo>
                  <a:pt x="606157" y="363939"/>
                </a:lnTo>
                <a:cubicBezTo>
                  <a:pt x="606157" y="375936"/>
                  <a:pt x="596453" y="385711"/>
                  <a:pt x="584434" y="385711"/>
                </a:cubicBezTo>
                <a:lnTo>
                  <a:pt x="557904" y="385711"/>
                </a:lnTo>
                <a:lnTo>
                  <a:pt x="549980" y="548781"/>
                </a:lnTo>
                <a:cubicBezTo>
                  <a:pt x="548378" y="581217"/>
                  <a:pt x="521580" y="606722"/>
                  <a:pt x="489085" y="606722"/>
                </a:cubicBezTo>
                <a:cubicBezTo>
                  <a:pt x="455877" y="606722"/>
                  <a:pt x="428456" y="580684"/>
                  <a:pt x="426854" y="547537"/>
                </a:cubicBezTo>
                <a:lnTo>
                  <a:pt x="420711" y="420814"/>
                </a:lnTo>
                <a:cubicBezTo>
                  <a:pt x="444482" y="412194"/>
                  <a:pt x="461219" y="389355"/>
                  <a:pt x="461219" y="363228"/>
                </a:cubicBezTo>
                <a:lnTo>
                  <a:pt x="461219" y="185762"/>
                </a:lnTo>
                <a:cubicBezTo>
                  <a:pt x="461219" y="172077"/>
                  <a:pt x="457658" y="159102"/>
                  <a:pt x="451337" y="147905"/>
                </a:cubicBezTo>
                <a:close/>
                <a:moveTo>
                  <a:pt x="38457" y="147552"/>
                </a:moveTo>
                <a:lnTo>
                  <a:pt x="155074" y="147552"/>
                </a:lnTo>
                <a:cubicBezTo>
                  <a:pt x="148664" y="158839"/>
                  <a:pt x="145014" y="171902"/>
                  <a:pt x="145014" y="185766"/>
                </a:cubicBezTo>
                <a:lnTo>
                  <a:pt x="145014" y="363239"/>
                </a:lnTo>
                <a:cubicBezTo>
                  <a:pt x="145014" y="389811"/>
                  <a:pt x="162284" y="413184"/>
                  <a:pt x="187210" y="421360"/>
                </a:cubicBezTo>
                <a:lnTo>
                  <a:pt x="181068" y="548444"/>
                </a:lnTo>
                <a:cubicBezTo>
                  <a:pt x="179465" y="580881"/>
                  <a:pt x="152670" y="606298"/>
                  <a:pt x="120178" y="606298"/>
                </a:cubicBezTo>
                <a:cubicBezTo>
                  <a:pt x="86973" y="606298"/>
                  <a:pt x="59555" y="580348"/>
                  <a:pt x="57952" y="547200"/>
                </a:cubicBezTo>
                <a:lnTo>
                  <a:pt x="50029" y="385279"/>
                </a:lnTo>
                <a:lnTo>
                  <a:pt x="21810" y="385279"/>
                </a:lnTo>
                <a:cubicBezTo>
                  <a:pt x="9792" y="385279"/>
                  <a:pt x="0" y="375592"/>
                  <a:pt x="0" y="363595"/>
                </a:cubicBezTo>
                <a:lnTo>
                  <a:pt x="0" y="186122"/>
                </a:lnTo>
                <a:cubicBezTo>
                  <a:pt x="0" y="164882"/>
                  <a:pt x="17181" y="147641"/>
                  <a:pt x="38457" y="147552"/>
                </a:cubicBezTo>
                <a:close/>
                <a:moveTo>
                  <a:pt x="222975" y="147058"/>
                </a:moveTo>
                <a:lnTo>
                  <a:pt x="282512" y="147058"/>
                </a:lnTo>
                <a:lnTo>
                  <a:pt x="270498" y="159057"/>
                </a:lnTo>
                <a:cubicBezTo>
                  <a:pt x="267739" y="161901"/>
                  <a:pt x="267739" y="166523"/>
                  <a:pt x="270498" y="169278"/>
                </a:cubicBezTo>
                <a:lnTo>
                  <a:pt x="283224" y="181988"/>
                </a:lnTo>
                <a:lnTo>
                  <a:pt x="273345" y="292199"/>
                </a:lnTo>
                <a:cubicBezTo>
                  <a:pt x="272989" y="296021"/>
                  <a:pt x="274057" y="299754"/>
                  <a:pt x="276193" y="302953"/>
                </a:cubicBezTo>
                <a:lnTo>
                  <a:pt x="297196" y="332550"/>
                </a:lnTo>
                <a:cubicBezTo>
                  <a:pt x="298531" y="334417"/>
                  <a:pt x="300756" y="335572"/>
                  <a:pt x="303070" y="335572"/>
                </a:cubicBezTo>
                <a:cubicBezTo>
                  <a:pt x="305472" y="335572"/>
                  <a:pt x="307608" y="334417"/>
                  <a:pt x="309032" y="332550"/>
                </a:cubicBezTo>
                <a:lnTo>
                  <a:pt x="329946" y="302953"/>
                </a:lnTo>
                <a:cubicBezTo>
                  <a:pt x="332171" y="299754"/>
                  <a:pt x="333239" y="296021"/>
                  <a:pt x="332883" y="292199"/>
                </a:cubicBezTo>
                <a:lnTo>
                  <a:pt x="323004" y="181988"/>
                </a:lnTo>
                <a:lnTo>
                  <a:pt x="335641" y="169278"/>
                </a:lnTo>
                <a:cubicBezTo>
                  <a:pt x="338489" y="166523"/>
                  <a:pt x="338489" y="161901"/>
                  <a:pt x="335641" y="159057"/>
                </a:cubicBezTo>
                <a:lnTo>
                  <a:pt x="323627" y="147058"/>
                </a:lnTo>
                <a:lnTo>
                  <a:pt x="385033" y="147058"/>
                </a:lnTo>
                <a:lnTo>
                  <a:pt x="385033" y="147147"/>
                </a:lnTo>
                <a:cubicBezTo>
                  <a:pt x="405413" y="148214"/>
                  <a:pt x="421699" y="165101"/>
                  <a:pt x="421699" y="185721"/>
                </a:cubicBezTo>
                <a:lnTo>
                  <a:pt x="421699" y="363214"/>
                </a:lnTo>
                <a:cubicBezTo>
                  <a:pt x="421699" y="375213"/>
                  <a:pt x="411910" y="384901"/>
                  <a:pt x="399895" y="384901"/>
                </a:cubicBezTo>
                <a:lnTo>
                  <a:pt x="373375" y="384901"/>
                </a:lnTo>
                <a:lnTo>
                  <a:pt x="371506" y="424363"/>
                </a:lnTo>
                <a:lnTo>
                  <a:pt x="365455" y="548084"/>
                </a:lnTo>
                <a:cubicBezTo>
                  <a:pt x="363853" y="580525"/>
                  <a:pt x="337154" y="605945"/>
                  <a:pt x="304582" y="605945"/>
                </a:cubicBezTo>
                <a:cubicBezTo>
                  <a:pt x="271388" y="605945"/>
                  <a:pt x="244066" y="579903"/>
                  <a:pt x="242464" y="546840"/>
                </a:cubicBezTo>
                <a:lnTo>
                  <a:pt x="236502" y="424363"/>
                </a:lnTo>
                <a:lnTo>
                  <a:pt x="234544" y="384901"/>
                </a:lnTo>
                <a:lnTo>
                  <a:pt x="206244" y="384901"/>
                </a:lnTo>
                <a:cubicBezTo>
                  <a:pt x="194229" y="384901"/>
                  <a:pt x="184529" y="375213"/>
                  <a:pt x="184529" y="363214"/>
                </a:cubicBezTo>
                <a:lnTo>
                  <a:pt x="184529" y="185721"/>
                </a:lnTo>
                <a:cubicBezTo>
                  <a:pt x="184529" y="164479"/>
                  <a:pt x="201705" y="147236"/>
                  <a:pt x="222975" y="147058"/>
                </a:cubicBezTo>
                <a:close/>
                <a:moveTo>
                  <a:pt x="488454" y="706"/>
                </a:moveTo>
                <a:cubicBezTo>
                  <a:pt x="522711" y="706"/>
                  <a:pt x="550481" y="28445"/>
                  <a:pt x="550481" y="62663"/>
                </a:cubicBezTo>
                <a:cubicBezTo>
                  <a:pt x="550481" y="96881"/>
                  <a:pt x="522711" y="124620"/>
                  <a:pt x="488454" y="124620"/>
                </a:cubicBezTo>
                <a:cubicBezTo>
                  <a:pt x="454197" y="124620"/>
                  <a:pt x="426427" y="96881"/>
                  <a:pt x="426427" y="62663"/>
                </a:cubicBezTo>
                <a:cubicBezTo>
                  <a:pt x="426427" y="28445"/>
                  <a:pt x="454197" y="706"/>
                  <a:pt x="488454" y="706"/>
                </a:cubicBezTo>
                <a:close/>
                <a:moveTo>
                  <a:pt x="119538" y="353"/>
                </a:moveTo>
                <a:cubicBezTo>
                  <a:pt x="153795" y="353"/>
                  <a:pt x="181565" y="28092"/>
                  <a:pt x="181565" y="62310"/>
                </a:cubicBezTo>
                <a:cubicBezTo>
                  <a:pt x="181565" y="96528"/>
                  <a:pt x="153795" y="124267"/>
                  <a:pt x="119538" y="124267"/>
                </a:cubicBezTo>
                <a:cubicBezTo>
                  <a:pt x="85281" y="124267"/>
                  <a:pt x="57511" y="96528"/>
                  <a:pt x="57511" y="62310"/>
                </a:cubicBezTo>
                <a:cubicBezTo>
                  <a:pt x="57511" y="28092"/>
                  <a:pt x="85281" y="353"/>
                  <a:pt x="119538" y="353"/>
                </a:cubicBezTo>
                <a:close/>
                <a:moveTo>
                  <a:pt x="303961" y="0"/>
                </a:moveTo>
                <a:cubicBezTo>
                  <a:pt x="338237" y="0"/>
                  <a:pt x="366024" y="27739"/>
                  <a:pt x="366024" y="61957"/>
                </a:cubicBezTo>
                <a:cubicBezTo>
                  <a:pt x="366024" y="96175"/>
                  <a:pt x="338237" y="123914"/>
                  <a:pt x="303961" y="123914"/>
                </a:cubicBezTo>
                <a:cubicBezTo>
                  <a:pt x="269685" y="123914"/>
                  <a:pt x="241898" y="96175"/>
                  <a:pt x="241898" y="61957"/>
                </a:cubicBezTo>
                <a:cubicBezTo>
                  <a:pt x="241898" y="27739"/>
                  <a:pt x="269685" y="0"/>
                  <a:pt x="303961" y="0"/>
                </a:cubicBezTo>
                <a:close/>
              </a:path>
            </a:pathLst>
          </a:custGeom>
          <a:solidFill>
            <a:srgbClr val="3E534E"/>
          </a:solidFill>
          <a:ln>
            <a:noFill/>
          </a:ln>
        </p:spPr>
        <p:txBody>
          <a:bodyPr wrap="square" lIns="91440" tIns="45720" rIns="91440" bIns="45720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510438" y="1906542"/>
            <a:ext cx="0" cy="2638764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1277816" y="-4314092"/>
            <a:ext cx="14747631" cy="5509846"/>
          </a:xfrm>
          <a:prstGeom prst="ellipse">
            <a:avLst/>
          </a:prstGeom>
          <a:noFill/>
          <a:ln>
            <a:solidFill>
              <a:srgbClr val="CDBF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TextBox 507"/>
          <p:cNvSpPr txBox="1"/>
          <p:nvPr/>
        </p:nvSpPr>
        <p:spPr>
          <a:xfrm>
            <a:off x="4857508" y="490122"/>
            <a:ext cx="2476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Power point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" name="íśľîḓê"/>
          <p:cNvSpPr/>
          <p:nvPr/>
        </p:nvSpPr>
        <p:spPr>
          <a:xfrm>
            <a:off x="2133601" y="3049687"/>
            <a:ext cx="10058398" cy="2434508"/>
          </a:xfrm>
          <a:prstGeom prst="rect">
            <a:avLst/>
          </a:prstGeom>
          <a:blipFill>
            <a:blip r:embed="rId1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7" name="îṧḻíḑè"/>
          <p:cNvSpPr/>
          <p:nvPr/>
        </p:nvSpPr>
        <p:spPr>
          <a:xfrm>
            <a:off x="4267201" y="3049687"/>
            <a:ext cx="7924799" cy="2434508"/>
          </a:xfrm>
          <a:prstGeom prst="rect">
            <a:avLst/>
          </a:prstGeom>
          <a:solidFill>
            <a:srgbClr val="3E534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8" name="iṡ1iďe"/>
          <p:cNvSpPr/>
          <p:nvPr/>
        </p:nvSpPr>
        <p:spPr>
          <a:xfrm>
            <a:off x="1" y="3049687"/>
            <a:ext cx="2119086" cy="2434508"/>
          </a:xfrm>
          <a:prstGeom prst="rect">
            <a:avLst/>
          </a:prstGeom>
          <a:blipFill>
            <a:blip r:embed="rId2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267201" y="3049687"/>
            <a:ext cx="0" cy="2434508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124077" y="3049687"/>
            <a:ext cx="0" cy="2434508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ïşļîdè"/>
          <p:cNvSpPr/>
          <p:nvPr/>
        </p:nvSpPr>
        <p:spPr>
          <a:xfrm>
            <a:off x="4370667" y="2107907"/>
            <a:ext cx="695325" cy="690310"/>
          </a:xfrm>
          <a:prstGeom prst="roundRect">
            <a:avLst>
              <a:gd name="adj" fmla="val 11148"/>
            </a:avLst>
          </a:prstGeom>
          <a:solidFill>
            <a:srgbClr val="CDBF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lvl="0" defTabSz="914400">
              <a:defRPr/>
            </a:pP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iṩļîḑê"/>
          <p:cNvSpPr/>
          <p:nvPr/>
        </p:nvSpPr>
        <p:spPr>
          <a:xfrm>
            <a:off x="4495174" y="2250580"/>
            <a:ext cx="446310" cy="404964"/>
          </a:xfrm>
          <a:custGeom>
            <a:avLst/>
            <a:gdLst>
              <a:gd name="connsiteX0" fmla="*/ 312462 w 574179"/>
              <a:gd name="connsiteY0" fmla="*/ 419443 h 520988"/>
              <a:gd name="connsiteX1" fmla="*/ 411480 w 574179"/>
              <a:gd name="connsiteY1" fmla="*/ 419443 h 520988"/>
              <a:gd name="connsiteX2" fmla="*/ 428700 w 574179"/>
              <a:gd name="connsiteY2" fmla="*/ 436644 h 520988"/>
              <a:gd name="connsiteX3" fmla="*/ 411480 w 574179"/>
              <a:gd name="connsiteY3" fmla="*/ 453844 h 520988"/>
              <a:gd name="connsiteX4" fmla="*/ 312462 w 574179"/>
              <a:gd name="connsiteY4" fmla="*/ 453844 h 520988"/>
              <a:gd name="connsiteX5" fmla="*/ 295241 w 574179"/>
              <a:gd name="connsiteY5" fmla="*/ 436644 h 520988"/>
              <a:gd name="connsiteX6" fmla="*/ 312462 w 574179"/>
              <a:gd name="connsiteY6" fmla="*/ 419443 h 520988"/>
              <a:gd name="connsiteX7" fmla="*/ 312462 w 574179"/>
              <a:gd name="connsiteY7" fmla="*/ 371365 h 520988"/>
              <a:gd name="connsiteX8" fmla="*/ 411480 w 574179"/>
              <a:gd name="connsiteY8" fmla="*/ 371365 h 520988"/>
              <a:gd name="connsiteX9" fmla="*/ 428700 w 574179"/>
              <a:gd name="connsiteY9" fmla="*/ 388565 h 520988"/>
              <a:gd name="connsiteX10" fmla="*/ 411480 w 574179"/>
              <a:gd name="connsiteY10" fmla="*/ 405766 h 520988"/>
              <a:gd name="connsiteX11" fmla="*/ 312462 w 574179"/>
              <a:gd name="connsiteY11" fmla="*/ 405766 h 520988"/>
              <a:gd name="connsiteX12" fmla="*/ 295241 w 574179"/>
              <a:gd name="connsiteY12" fmla="*/ 388565 h 520988"/>
              <a:gd name="connsiteX13" fmla="*/ 312462 w 574179"/>
              <a:gd name="connsiteY13" fmla="*/ 371365 h 520988"/>
              <a:gd name="connsiteX14" fmla="*/ 312462 w 574179"/>
              <a:gd name="connsiteY14" fmla="*/ 323286 h 520988"/>
              <a:gd name="connsiteX15" fmla="*/ 411480 w 574179"/>
              <a:gd name="connsiteY15" fmla="*/ 323286 h 520988"/>
              <a:gd name="connsiteX16" fmla="*/ 428700 w 574179"/>
              <a:gd name="connsiteY16" fmla="*/ 340417 h 520988"/>
              <a:gd name="connsiteX17" fmla="*/ 411480 w 574179"/>
              <a:gd name="connsiteY17" fmla="*/ 357549 h 520988"/>
              <a:gd name="connsiteX18" fmla="*/ 312462 w 574179"/>
              <a:gd name="connsiteY18" fmla="*/ 357549 h 520988"/>
              <a:gd name="connsiteX19" fmla="*/ 295241 w 574179"/>
              <a:gd name="connsiteY19" fmla="*/ 340417 h 520988"/>
              <a:gd name="connsiteX20" fmla="*/ 312462 w 574179"/>
              <a:gd name="connsiteY20" fmla="*/ 323286 h 520988"/>
              <a:gd name="connsiteX21" fmla="*/ 92970 w 574179"/>
              <a:gd name="connsiteY21" fmla="*/ 248458 h 520988"/>
              <a:gd name="connsiteX22" fmla="*/ 92970 w 574179"/>
              <a:gd name="connsiteY22" fmla="*/ 486599 h 520988"/>
              <a:gd name="connsiteX23" fmla="*/ 135151 w 574179"/>
              <a:gd name="connsiteY23" fmla="*/ 486599 h 520988"/>
              <a:gd name="connsiteX24" fmla="*/ 135151 w 574179"/>
              <a:gd name="connsiteY24" fmla="*/ 340448 h 520988"/>
              <a:gd name="connsiteX25" fmla="*/ 152368 w 574179"/>
              <a:gd name="connsiteY25" fmla="*/ 323253 h 520988"/>
              <a:gd name="connsiteX26" fmla="*/ 234148 w 574179"/>
              <a:gd name="connsiteY26" fmla="*/ 323253 h 520988"/>
              <a:gd name="connsiteX27" fmla="*/ 251364 w 574179"/>
              <a:gd name="connsiteY27" fmla="*/ 340448 h 520988"/>
              <a:gd name="connsiteX28" fmla="*/ 251364 w 574179"/>
              <a:gd name="connsiteY28" fmla="*/ 486599 h 520988"/>
              <a:gd name="connsiteX29" fmla="*/ 480348 w 574179"/>
              <a:gd name="connsiteY29" fmla="*/ 486599 h 520988"/>
              <a:gd name="connsiteX30" fmla="*/ 480348 w 574179"/>
              <a:gd name="connsiteY30" fmla="*/ 248458 h 520988"/>
              <a:gd name="connsiteX31" fmla="*/ 407177 w 574179"/>
              <a:gd name="connsiteY31" fmla="*/ 87691 h 520988"/>
              <a:gd name="connsiteX32" fmla="*/ 407177 w 574179"/>
              <a:gd name="connsiteY32" fmla="*/ 156468 h 520988"/>
              <a:gd name="connsiteX33" fmla="*/ 449358 w 574179"/>
              <a:gd name="connsiteY33" fmla="*/ 156468 h 520988"/>
              <a:gd name="connsiteX34" fmla="*/ 449358 w 574179"/>
              <a:gd name="connsiteY34" fmla="*/ 87691 h 520988"/>
              <a:gd name="connsiteX35" fmla="*/ 288381 w 574179"/>
              <a:gd name="connsiteY35" fmla="*/ 87691 h 520988"/>
              <a:gd name="connsiteX36" fmla="*/ 288381 w 574179"/>
              <a:gd name="connsiteY36" fmla="*/ 156468 h 520988"/>
              <a:gd name="connsiteX37" fmla="*/ 330562 w 574179"/>
              <a:gd name="connsiteY37" fmla="*/ 156468 h 520988"/>
              <a:gd name="connsiteX38" fmla="*/ 330562 w 574179"/>
              <a:gd name="connsiteY38" fmla="*/ 87691 h 520988"/>
              <a:gd name="connsiteX39" fmla="*/ 407177 w 574179"/>
              <a:gd name="connsiteY39" fmla="*/ 34389 h 520988"/>
              <a:gd name="connsiteX40" fmla="*/ 407177 w 574179"/>
              <a:gd name="connsiteY40" fmla="*/ 53302 h 520988"/>
              <a:gd name="connsiteX41" fmla="*/ 449358 w 574179"/>
              <a:gd name="connsiteY41" fmla="*/ 53302 h 520988"/>
              <a:gd name="connsiteX42" fmla="*/ 449358 w 574179"/>
              <a:gd name="connsiteY42" fmla="*/ 34389 h 520988"/>
              <a:gd name="connsiteX43" fmla="*/ 288381 w 574179"/>
              <a:gd name="connsiteY43" fmla="*/ 34389 h 520988"/>
              <a:gd name="connsiteX44" fmla="*/ 288381 w 574179"/>
              <a:gd name="connsiteY44" fmla="*/ 53302 h 520988"/>
              <a:gd name="connsiteX45" fmla="*/ 330562 w 574179"/>
              <a:gd name="connsiteY45" fmla="*/ 53302 h 520988"/>
              <a:gd name="connsiteX46" fmla="*/ 330562 w 574179"/>
              <a:gd name="connsiteY46" fmla="*/ 34389 h 520988"/>
              <a:gd name="connsiteX47" fmla="*/ 271164 w 574179"/>
              <a:gd name="connsiteY47" fmla="*/ 0 h 520988"/>
              <a:gd name="connsiteX48" fmla="*/ 347779 w 574179"/>
              <a:gd name="connsiteY48" fmla="*/ 0 h 520988"/>
              <a:gd name="connsiteX49" fmla="*/ 364996 w 574179"/>
              <a:gd name="connsiteY49" fmla="*/ 17194 h 520988"/>
              <a:gd name="connsiteX50" fmla="*/ 364996 w 574179"/>
              <a:gd name="connsiteY50" fmla="*/ 156468 h 520988"/>
              <a:gd name="connsiteX51" fmla="*/ 372743 w 574179"/>
              <a:gd name="connsiteY51" fmla="*/ 156468 h 520988"/>
              <a:gd name="connsiteX52" fmla="*/ 372743 w 574179"/>
              <a:gd name="connsiteY52" fmla="*/ 17194 h 520988"/>
              <a:gd name="connsiteX53" fmla="*/ 389960 w 574179"/>
              <a:gd name="connsiteY53" fmla="*/ 0 h 520988"/>
              <a:gd name="connsiteX54" fmla="*/ 466574 w 574179"/>
              <a:gd name="connsiteY54" fmla="*/ 0 h 520988"/>
              <a:gd name="connsiteX55" fmla="*/ 483791 w 574179"/>
              <a:gd name="connsiteY55" fmla="*/ 17194 h 520988"/>
              <a:gd name="connsiteX56" fmla="*/ 483791 w 574179"/>
              <a:gd name="connsiteY56" fmla="*/ 156468 h 520988"/>
              <a:gd name="connsiteX57" fmla="*/ 497565 w 574179"/>
              <a:gd name="connsiteY57" fmla="*/ 156468 h 520988"/>
              <a:gd name="connsiteX58" fmla="*/ 514781 w 574179"/>
              <a:gd name="connsiteY58" fmla="*/ 173663 h 520988"/>
              <a:gd name="connsiteX59" fmla="*/ 514781 w 574179"/>
              <a:gd name="connsiteY59" fmla="*/ 248458 h 520988"/>
              <a:gd name="connsiteX60" fmla="*/ 514781 w 574179"/>
              <a:gd name="connsiteY60" fmla="*/ 486599 h 520988"/>
              <a:gd name="connsiteX61" fmla="*/ 556962 w 574179"/>
              <a:gd name="connsiteY61" fmla="*/ 486599 h 520988"/>
              <a:gd name="connsiteX62" fmla="*/ 574179 w 574179"/>
              <a:gd name="connsiteY62" fmla="*/ 503794 h 520988"/>
              <a:gd name="connsiteX63" fmla="*/ 556962 w 574179"/>
              <a:gd name="connsiteY63" fmla="*/ 520988 h 520988"/>
              <a:gd name="connsiteX64" fmla="*/ 17217 w 574179"/>
              <a:gd name="connsiteY64" fmla="*/ 520988 h 520988"/>
              <a:gd name="connsiteX65" fmla="*/ 0 w 574179"/>
              <a:gd name="connsiteY65" fmla="*/ 503794 h 520988"/>
              <a:gd name="connsiteX66" fmla="*/ 17217 w 574179"/>
              <a:gd name="connsiteY66" fmla="*/ 486599 h 520988"/>
              <a:gd name="connsiteX67" fmla="*/ 58537 w 574179"/>
              <a:gd name="connsiteY67" fmla="*/ 486599 h 520988"/>
              <a:gd name="connsiteX68" fmla="*/ 58537 w 574179"/>
              <a:gd name="connsiteY68" fmla="*/ 248458 h 520988"/>
              <a:gd name="connsiteX69" fmla="*/ 58537 w 574179"/>
              <a:gd name="connsiteY69" fmla="*/ 173663 h 520988"/>
              <a:gd name="connsiteX70" fmla="*/ 75754 w 574179"/>
              <a:gd name="connsiteY70" fmla="*/ 156468 h 520988"/>
              <a:gd name="connsiteX71" fmla="*/ 253947 w 574179"/>
              <a:gd name="connsiteY71" fmla="*/ 156468 h 520988"/>
              <a:gd name="connsiteX72" fmla="*/ 253947 w 574179"/>
              <a:gd name="connsiteY72" fmla="*/ 17194 h 520988"/>
              <a:gd name="connsiteX73" fmla="*/ 271164 w 574179"/>
              <a:gd name="connsiteY73" fmla="*/ 0 h 520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574179" h="520988">
                <a:moveTo>
                  <a:pt x="312462" y="419443"/>
                </a:moveTo>
                <a:lnTo>
                  <a:pt x="411480" y="419443"/>
                </a:lnTo>
                <a:cubicBezTo>
                  <a:pt x="421812" y="419443"/>
                  <a:pt x="428700" y="427183"/>
                  <a:pt x="428700" y="436644"/>
                </a:cubicBezTo>
                <a:cubicBezTo>
                  <a:pt x="428700" y="446104"/>
                  <a:pt x="421812" y="453844"/>
                  <a:pt x="411480" y="453844"/>
                </a:cubicBezTo>
                <a:lnTo>
                  <a:pt x="312462" y="453844"/>
                </a:lnTo>
                <a:cubicBezTo>
                  <a:pt x="302990" y="453844"/>
                  <a:pt x="295241" y="446104"/>
                  <a:pt x="295241" y="436644"/>
                </a:cubicBezTo>
                <a:cubicBezTo>
                  <a:pt x="295241" y="427183"/>
                  <a:pt x="302990" y="419443"/>
                  <a:pt x="312462" y="419443"/>
                </a:cubicBezTo>
                <a:close/>
                <a:moveTo>
                  <a:pt x="312462" y="371365"/>
                </a:moveTo>
                <a:lnTo>
                  <a:pt x="411480" y="371365"/>
                </a:lnTo>
                <a:cubicBezTo>
                  <a:pt x="421812" y="371365"/>
                  <a:pt x="428700" y="379105"/>
                  <a:pt x="428700" y="388565"/>
                </a:cubicBezTo>
                <a:cubicBezTo>
                  <a:pt x="428700" y="398026"/>
                  <a:pt x="421812" y="405766"/>
                  <a:pt x="411480" y="405766"/>
                </a:cubicBezTo>
                <a:lnTo>
                  <a:pt x="312462" y="405766"/>
                </a:lnTo>
                <a:cubicBezTo>
                  <a:pt x="302990" y="405766"/>
                  <a:pt x="295241" y="398026"/>
                  <a:pt x="295241" y="388565"/>
                </a:cubicBezTo>
                <a:cubicBezTo>
                  <a:pt x="295241" y="379105"/>
                  <a:pt x="302990" y="371365"/>
                  <a:pt x="312462" y="371365"/>
                </a:cubicBezTo>
                <a:close/>
                <a:moveTo>
                  <a:pt x="312462" y="323286"/>
                </a:moveTo>
                <a:lnTo>
                  <a:pt x="411480" y="323286"/>
                </a:lnTo>
                <a:cubicBezTo>
                  <a:pt x="421812" y="323286"/>
                  <a:pt x="428700" y="330995"/>
                  <a:pt x="428700" y="340417"/>
                </a:cubicBezTo>
                <a:cubicBezTo>
                  <a:pt x="428700" y="349840"/>
                  <a:pt x="421812" y="357549"/>
                  <a:pt x="411480" y="357549"/>
                </a:cubicBezTo>
                <a:lnTo>
                  <a:pt x="312462" y="357549"/>
                </a:lnTo>
                <a:cubicBezTo>
                  <a:pt x="302990" y="357549"/>
                  <a:pt x="295241" y="349840"/>
                  <a:pt x="295241" y="340417"/>
                </a:cubicBezTo>
                <a:cubicBezTo>
                  <a:pt x="295241" y="330995"/>
                  <a:pt x="302990" y="323286"/>
                  <a:pt x="312462" y="323286"/>
                </a:cubicBezTo>
                <a:close/>
                <a:moveTo>
                  <a:pt x="92970" y="248458"/>
                </a:moveTo>
                <a:lnTo>
                  <a:pt x="92970" y="486599"/>
                </a:lnTo>
                <a:lnTo>
                  <a:pt x="135151" y="486599"/>
                </a:lnTo>
                <a:lnTo>
                  <a:pt x="135151" y="340448"/>
                </a:lnTo>
                <a:cubicBezTo>
                  <a:pt x="135151" y="330991"/>
                  <a:pt x="142899" y="323253"/>
                  <a:pt x="152368" y="323253"/>
                </a:cubicBezTo>
                <a:lnTo>
                  <a:pt x="234148" y="323253"/>
                </a:lnTo>
                <a:cubicBezTo>
                  <a:pt x="243617" y="323253"/>
                  <a:pt x="251364" y="330991"/>
                  <a:pt x="251364" y="340448"/>
                </a:cubicBezTo>
                <a:lnTo>
                  <a:pt x="251364" y="486599"/>
                </a:lnTo>
                <a:lnTo>
                  <a:pt x="480348" y="486599"/>
                </a:lnTo>
                <a:lnTo>
                  <a:pt x="480348" y="248458"/>
                </a:lnTo>
                <a:close/>
                <a:moveTo>
                  <a:pt x="407177" y="87691"/>
                </a:moveTo>
                <a:lnTo>
                  <a:pt x="407177" y="156468"/>
                </a:lnTo>
                <a:lnTo>
                  <a:pt x="449358" y="156468"/>
                </a:lnTo>
                <a:lnTo>
                  <a:pt x="449358" y="87691"/>
                </a:lnTo>
                <a:close/>
                <a:moveTo>
                  <a:pt x="288381" y="87691"/>
                </a:moveTo>
                <a:lnTo>
                  <a:pt x="288381" y="156468"/>
                </a:lnTo>
                <a:lnTo>
                  <a:pt x="330562" y="156468"/>
                </a:lnTo>
                <a:lnTo>
                  <a:pt x="330562" y="87691"/>
                </a:lnTo>
                <a:close/>
                <a:moveTo>
                  <a:pt x="407177" y="34389"/>
                </a:moveTo>
                <a:lnTo>
                  <a:pt x="407177" y="53302"/>
                </a:lnTo>
                <a:lnTo>
                  <a:pt x="449358" y="53302"/>
                </a:lnTo>
                <a:lnTo>
                  <a:pt x="449358" y="34389"/>
                </a:lnTo>
                <a:close/>
                <a:moveTo>
                  <a:pt x="288381" y="34389"/>
                </a:moveTo>
                <a:lnTo>
                  <a:pt x="288381" y="53302"/>
                </a:lnTo>
                <a:lnTo>
                  <a:pt x="330562" y="53302"/>
                </a:lnTo>
                <a:lnTo>
                  <a:pt x="330562" y="34389"/>
                </a:lnTo>
                <a:close/>
                <a:moveTo>
                  <a:pt x="271164" y="0"/>
                </a:moveTo>
                <a:lnTo>
                  <a:pt x="347779" y="0"/>
                </a:lnTo>
                <a:cubicBezTo>
                  <a:pt x="357248" y="0"/>
                  <a:pt x="364996" y="7737"/>
                  <a:pt x="364996" y="17194"/>
                </a:cubicBezTo>
                <a:lnTo>
                  <a:pt x="364996" y="156468"/>
                </a:lnTo>
                <a:lnTo>
                  <a:pt x="372743" y="156468"/>
                </a:lnTo>
                <a:lnTo>
                  <a:pt x="372743" y="17194"/>
                </a:lnTo>
                <a:cubicBezTo>
                  <a:pt x="372743" y="7737"/>
                  <a:pt x="380491" y="0"/>
                  <a:pt x="389960" y="0"/>
                </a:cubicBezTo>
                <a:lnTo>
                  <a:pt x="466574" y="0"/>
                </a:lnTo>
                <a:cubicBezTo>
                  <a:pt x="476044" y="0"/>
                  <a:pt x="483791" y="7737"/>
                  <a:pt x="483791" y="17194"/>
                </a:cubicBezTo>
                <a:lnTo>
                  <a:pt x="483791" y="156468"/>
                </a:lnTo>
                <a:lnTo>
                  <a:pt x="497565" y="156468"/>
                </a:lnTo>
                <a:cubicBezTo>
                  <a:pt x="507034" y="156468"/>
                  <a:pt x="514781" y="164206"/>
                  <a:pt x="514781" y="173663"/>
                </a:cubicBezTo>
                <a:lnTo>
                  <a:pt x="514781" y="248458"/>
                </a:lnTo>
                <a:lnTo>
                  <a:pt x="514781" y="486599"/>
                </a:lnTo>
                <a:lnTo>
                  <a:pt x="556962" y="486599"/>
                </a:lnTo>
                <a:cubicBezTo>
                  <a:pt x="566432" y="486599"/>
                  <a:pt x="574179" y="494337"/>
                  <a:pt x="574179" y="503794"/>
                </a:cubicBezTo>
                <a:cubicBezTo>
                  <a:pt x="574179" y="513251"/>
                  <a:pt x="566432" y="520988"/>
                  <a:pt x="556962" y="520988"/>
                </a:cubicBezTo>
                <a:lnTo>
                  <a:pt x="17217" y="520988"/>
                </a:lnTo>
                <a:cubicBezTo>
                  <a:pt x="7747" y="520988"/>
                  <a:pt x="0" y="513251"/>
                  <a:pt x="0" y="503794"/>
                </a:cubicBezTo>
                <a:cubicBezTo>
                  <a:pt x="0" y="494337"/>
                  <a:pt x="7747" y="486599"/>
                  <a:pt x="17217" y="486599"/>
                </a:cubicBezTo>
                <a:lnTo>
                  <a:pt x="58537" y="486599"/>
                </a:lnTo>
                <a:lnTo>
                  <a:pt x="58537" y="248458"/>
                </a:lnTo>
                <a:lnTo>
                  <a:pt x="58537" y="173663"/>
                </a:lnTo>
                <a:cubicBezTo>
                  <a:pt x="58537" y="164206"/>
                  <a:pt x="66284" y="156468"/>
                  <a:pt x="75754" y="156468"/>
                </a:cubicBezTo>
                <a:lnTo>
                  <a:pt x="253947" y="156468"/>
                </a:lnTo>
                <a:lnTo>
                  <a:pt x="253947" y="17194"/>
                </a:lnTo>
                <a:cubicBezTo>
                  <a:pt x="253947" y="7737"/>
                  <a:pt x="261695" y="0"/>
                  <a:pt x="271164" y="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3" name="i$ļîḍé"/>
          <p:cNvSpPr/>
          <p:nvPr/>
        </p:nvSpPr>
        <p:spPr>
          <a:xfrm>
            <a:off x="5190499" y="2111093"/>
            <a:ext cx="2201214" cy="633072"/>
          </a:xfrm>
          <a:prstGeom prst="rect">
            <a:avLst/>
          </a:prstGeom>
        </p:spPr>
        <p:txBody>
          <a:bodyPr wrap="none" lIns="90000" tIns="46800" rIns="90000" bIns="46800" anchor="ctr" anchorCtr="0">
            <a:normAutofit/>
          </a:bodyPr>
          <a:lstStyle/>
          <a:p>
            <a:pPr lvl="0" defTabSz="914400">
              <a:defRPr/>
            </a:pPr>
            <a:r>
              <a:rPr lang="en-US" altLang="zh-CN" b="1" dirty="0">
                <a:cs typeface="+mn-ea"/>
                <a:sym typeface="+mn-lt"/>
              </a:rPr>
              <a:t>…Text</a:t>
            </a:r>
            <a:endParaRPr lang="zh-CN" altLang="en-US" b="1" dirty="0">
              <a:cs typeface="+mn-ea"/>
              <a:sym typeface="+mn-lt"/>
            </a:endParaRPr>
          </a:p>
        </p:txBody>
      </p:sp>
      <p:grpSp>
        <p:nvGrpSpPr>
          <p:cNvPr id="14" name="isḷîḍê"/>
          <p:cNvGrpSpPr/>
          <p:nvPr/>
        </p:nvGrpSpPr>
        <p:grpSpPr>
          <a:xfrm>
            <a:off x="4370667" y="3858309"/>
            <a:ext cx="2320904" cy="1167784"/>
            <a:chOff x="3194051" y="1480166"/>
            <a:chExt cx="3031978" cy="1167784"/>
          </a:xfrm>
        </p:grpSpPr>
        <p:sp>
          <p:nvSpPr>
            <p:cNvPr id="21" name="is1ïdê"/>
            <p:cNvSpPr/>
            <p:nvPr/>
          </p:nvSpPr>
          <p:spPr bwMode="auto">
            <a:xfrm>
              <a:off x="3194051" y="1867764"/>
              <a:ext cx="3031978" cy="780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Supporting text here.</a:t>
              </a:r>
              <a:endParaRPr lang="en-US" altLang="zh-CN" sz="11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… …</a:t>
              </a:r>
              <a:endParaRPr lang="en-US" altLang="zh-CN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i$ḷïďe"/>
            <p:cNvSpPr txBox="1"/>
            <p:nvPr/>
          </p:nvSpPr>
          <p:spPr bwMode="auto">
            <a:xfrm>
              <a:off x="3194051" y="1480166"/>
              <a:ext cx="3031978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  <a:cs typeface="+mn-ea"/>
                  <a:sym typeface="+mn-lt"/>
                </a:rPr>
                <a:t>Text here</a:t>
              </a:r>
              <a:endParaRPr lang="en-US" altLang="zh-CN" sz="1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í$ļíďé"/>
          <p:cNvGrpSpPr/>
          <p:nvPr/>
        </p:nvGrpSpPr>
        <p:grpSpPr>
          <a:xfrm>
            <a:off x="6784331" y="3858309"/>
            <a:ext cx="2320904" cy="1167784"/>
            <a:chOff x="3194051" y="1480166"/>
            <a:chExt cx="3031978" cy="1167784"/>
          </a:xfrm>
        </p:grpSpPr>
        <p:sp>
          <p:nvSpPr>
            <p:cNvPr id="19" name="îşḷíḑè"/>
            <p:cNvSpPr/>
            <p:nvPr/>
          </p:nvSpPr>
          <p:spPr bwMode="auto">
            <a:xfrm>
              <a:off x="3194051" y="1867764"/>
              <a:ext cx="3031978" cy="780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Supporting text here.</a:t>
              </a:r>
              <a:endParaRPr lang="en-US" altLang="zh-CN" sz="11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… …</a:t>
              </a:r>
              <a:endParaRPr lang="en-US" altLang="zh-CN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îṧliḍè"/>
            <p:cNvSpPr txBox="1"/>
            <p:nvPr/>
          </p:nvSpPr>
          <p:spPr bwMode="auto">
            <a:xfrm>
              <a:off x="3194051" y="1480166"/>
              <a:ext cx="3031978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  <a:cs typeface="+mn-ea"/>
                  <a:sym typeface="+mn-lt"/>
                </a:rPr>
                <a:t>Text here</a:t>
              </a:r>
              <a:endParaRPr lang="en-US" altLang="zh-CN" sz="1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iṧļidé"/>
          <p:cNvGrpSpPr/>
          <p:nvPr/>
        </p:nvGrpSpPr>
        <p:grpSpPr>
          <a:xfrm>
            <a:off x="9197996" y="3858309"/>
            <a:ext cx="2320904" cy="1167784"/>
            <a:chOff x="3194051" y="1480166"/>
            <a:chExt cx="3031978" cy="1167784"/>
          </a:xfrm>
        </p:grpSpPr>
        <p:sp>
          <p:nvSpPr>
            <p:cNvPr id="17" name="i$1iḋè"/>
            <p:cNvSpPr/>
            <p:nvPr/>
          </p:nvSpPr>
          <p:spPr bwMode="auto">
            <a:xfrm>
              <a:off x="3194051" y="1867764"/>
              <a:ext cx="3031978" cy="780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Supporting text here.</a:t>
              </a:r>
              <a:endParaRPr lang="en-US" altLang="zh-CN" sz="11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… …</a:t>
              </a:r>
              <a:endParaRPr lang="en-US" altLang="zh-CN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ïśḻíḋê"/>
            <p:cNvSpPr txBox="1"/>
            <p:nvPr/>
          </p:nvSpPr>
          <p:spPr bwMode="auto">
            <a:xfrm>
              <a:off x="3194051" y="1480166"/>
              <a:ext cx="3031978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  <a:cs typeface="+mn-ea"/>
                  <a:sym typeface="+mn-lt"/>
                </a:rPr>
                <a:t>Text here</a:t>
              </a:r>
              <a:endParaRPr lang="en-US" altLang="zh-CN" sz="1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2" grpId="0" animBg="1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7423568" y="0"/>
            <a:ext cx="0" cy="4892040"/>
          </a:xfrm>
          <a:prstGeom prst="line">
            <a:avLst/>
          </a:prstGeom>
          <a:ln>
            <a:solidFill>
              <a:srgbClr val="3E5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9210551" y="-10247"/>
            <a:ext cx="22863" cy="6921598"/>
          </a:xfrm>
          <a:prstGeom prst="line">
            <a:avLst/>
          </a:prstGeom>
          <a:ln>
            <a:solidFill>
              <a:srgbClr val="3E5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0974488" y="0"/>
            <a:ext cx="11423" cy="5778598"/>
          </a:xfrm>
          <a:prstGeom prst="line">
            <a:avLst/>
          </a:prstGeom>
          <a:ln>
            <a:solidFill>
              <a:srgbClr val="3E5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图片 37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-1638300" y="3581400"/>
            <a:ext cx="3276600" cy="3276600"/>
          </a:xfrm>
          <a:custGeom>
            <a:avLst/>
            <a:gdLst>
              <a:gd name="connsiteX0" fmla="*/ 1638300 w 3276600"/>
              <a:gd name="connsiteY0" fmla="*/ 0 h 3276600"/>
              <a:gd name="connsiteX1" fmla="*/ 3276600 w 3276600"/>
              <a:gd name="connsiteY1" fmla="*/ 1638300 h 3276600"/>
              <a:gd name="connsiteX2" fmla="*/ 1638300 w 3276600"/>
              <a:gd name="connsiteY2" fmla="*/ 3276600 h 3276600"/>
              <a:gd name="connsiteX3" fmla="*/ 0 w 3276600"/>
              <a:gd name="connsiteY3" fmla="*/ 1638300 h 3276600"/>
              <a:gd name="connsiteX4" fmla="*/ 1638300 w 3276600"/>
              <a:gd name="connsiteY4" fmla="*/ 0 h 327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76600" h="3276600">
                <a:moveTo>
                  <a:pt x="1638300" y="0"/>
                </a:moveTo>
                <a:cubicBezTo>
                  <a:pt x="2543108" y="0"/>
                  <a:pt x="3276600" y="733492"/>
                  <a:pt x="3276600" y="1638300"/>
                </a:cubicBezTo>
                <a:cubicBezTo>
                  <a:pt x="3276600" y="2543108"/>
                  <a:pt x="2543108" y="3276600"/>
                  <a:pt x="1638300" y="3276600"/>
                </a:cubicBezTo>
                <a:cubicBezTo>
                  <a:pt x="733492" y="3276600"/>
                  <a:pt x="0" y="2543108"/>
                  <a:pt x="0" y="1638300"/>
                </a:cubicBezTo>
                <a:cubicBezTo>
                  <a:pt x="0" y="733492"/>
                  <a:pt x="733492" y="0"/>
                  <a:pt x="1638300" y="0"/>
                </a:cubicBezTo>
                <a:close/>
              </a:path>
            </a:pathLst>
          </a:cu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9221984" y="923134"/>
            <a:ext cx="1763928" cy="3717836"/>
          </a:xfrm>
          <a:custGeom>
            <a:avLst/>
            <a:gdLst>
              <a:gd name="connsiteX0" fmla="*/ 1032589 w 1798315"/>
              <a:gd name="connsiteY0" fmla="*/ 0 h 3790314"/>
              <a:gd name="connsiteX1" fmla="*/ 1770270 w 1798315"/>
              <a:gd name="connsiteY1" fmla="*/ 148931 h 3790314"/>
              <a:gd name="connsiteX2" fmla="*/ 1798315 w 1798315"/>
              <a:gd name="connsiteY2" fmla="*/ 162441 h 3790314"/>
              <a:gd name="connsiteX3" fmla="*/ 1798315 w 1798315"/>
              <a:gd name="connsiteY3" fmla="*/ 3627873 h 3790314"/>
              <a:gd name="connsiteX4" fmla="*/ 1770270 w 1798315"/>
              <a:gd name="connsiteY4" fmla="*/ 3641383 h 3790314"/>
              <a:gd name="connsiteX5" fmla="*/ 1032589 w 1798315"/>
              <a:gd name="connsiteY5" fmla="*/ 3790314 h 3790314"/>
              <a:gd name="connsiteX6" fmla="*/ 129245 w 1798315"/>
              <a:gd name="connsiteY6" fmla="*/ 3561579 h 3790314"/>
              <a:gd name="connsiteX7" fmla="*/ 11429 w 1798315"/>
              <a:gd name="connsiteY7" fmla="*/ 3490005 h 3790314"/>
              <a:gd name="connsiteX8" fmla="*/ 11429 w 1798315"/>
              <a:gd name="connsiteY8" fmla="*/ 1413636 h 3790314"/>
              <a:gd name="connsiteX9" fmla="*/ 0 w 1798315"/>
              <a:gd name="connsiteY9" fmla="*/ 1408130 h 3790314"/>
              <a:gd name="connsiteX10" fmla="*/ 0 w 1798315"/>
              <a:gd name="connsiteY10" fmla="*/ 307254 h 3790314"/>
              <a:gd name="connsiteX11" fmla="*/ 129245 w 1798315"/>
              <a:gd name="connsiteY11" fmla="*/ 228735 h 3790314"/>
              <a:gd name="connsiteX12" fmla="*/ 1032589 w 1798315"/>
              <a:gd name="connsiteY12" fmla="*/ 0 h 3790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98315" h="3790314">
                <a:moveTo>
                  <a:pt x="1032589" y="0"/>
                </a:moveTo>
                <a:cubicBezTo>
                  <a:pt x="1294256" y="0"/>
                  <a:pt x="1543536" y="53030"/>
                  <a:pt x="1770270" y="148931"/>
                </a:cubicBezTo>
                <a:lnTo>
                  <a:pt x="1798315" y="162441"/>
                </a:lnTo>
                <a:lnTo>
                  <a:pt x="1798315" y="3627873"/>
                </a:lnTo>
                <a:lnTo>
                  <a:pt x="1770270" y="3641383"/>
                </a:lnTo>
                <a:cubicBezTo>
                  <a:pt x="1543536" y="3737284"/>
                  <a:pt x="1294256" y="3790314"/>
                  <a:pt x="1032589" y="3790314"/>
                </a:cubicBezTo>
                <a:cubicBezTo>
                  <a:pt x="705506" y="3790314"/>
                  <a:pt x="397776" y="3707454"/>
                  <a:pt x="129245" y="3561579"/>
                </a:cubicBezTo>
                <a:lnTo>
                  <a:pt x="11429" y="3490005"/>
                </a:lnTo>
                <a:lnTo>
                  <a:pt x="11429" y="1413636"/>
                </a:lnTo>
                <a:lnTo>
                  <a:pt x="0" y="1408130"/>
                </a:lnTo>
                <a:lnTo>
                  <a:pt x="0" y="307254"/>
                </a:lnTo>
                <a:lnTo>
                  <a:pt x="129245" y="228735"/>
                </a:lnTo>
                <a:cubicBezTo>
                  <a:pt x="397776" y="82861"/>
                  <a:pt x="705506" y="0"/>
                  <a:pt x="1032589" y="0"/>
                </a:cubicBezTo>
                <a:close/>
              </a:path>
            </a:pathLst>
          </a:custGeom>
          <a:ln w="38100">
            <a:solidFill>
              <a:srgbClr val="3E534E"/>
            </a:solidFill>
          </a:ln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6319256" y="1000125"/>
            <a:ext cx="1104313" cy="3086660"/>
          </a:xfrm>
          <a:custGeom>
            <a:avLst/>
            <a:gdLst>
              <a:gd name="connsiteX0" fmla="*/ 1104313 w 1104313"/>
              <a:gd name="connsiteY0" fmla="*/ 0 h 3086660"/>
              <a:gd name="connsiteX1" fmla="*/ 1104313 w 1104313"/>
              <a:gd name="connsiteY1" fmla="*/ 1395093 h 3086660"/>
              <a:gd name="connsiteX2" fmla="*/ 1081455 w 1104313"/>
              <a:gd name="connsiteY2" fmla="*/ 1408980 h 3086660"/>
              <a:gd name="connsiteX3" fmla="*/ 1081455 w 1104313"/>
              <a:gd name="connsiteY3" fmla="*/ 3086660 h 3086660"/>
              <a:gd name="connsiteX4" fmla="*/ 1000600 w 1104313"/>
              <a:gd name="connsiteY4" fmla="*/ 3057067 h 3086660"/>
              <a:gd name="connsiteX5" fmla="*/ 0 w 1104313"/>
              <a:gd name="connsiteY5" fmla="*/ 1547513 h 3086660"/>
              <a:gd name="connsiteX6" fmla="*/ 1000600 w 1104313"/>
              <a:gd name="connsiteY6" fmla="*/ 37959 h 3086660"/>
              <a:gd name="connsiteX7" fmla="*/ 1104313 w 1104313"/>
              <a:gd name="connsiteY7" fmla="*/ 0 h 3086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04313" h="3086660">
                <a:moveTo>
                  <a:pt x="1104313" y="0"/>
                </a:moveTo>
                <a:lnTo>
                  <a:pt x="1104313" y="1395093"/>
                </a:lnTo>
                <a:lnTo>
                  <a:pt x="1081455" y="1408980"/>
                </a:lnTo>
                <a:lnTo>
                  <a:pt x="1081455" y="3086660"/>
                </a:lnTo>
                <a:lnTo>
                  <a:pt x="1000600" y="3057067"/>
                </a:lnTo>
                <a:cubicBezTo>
                  <a:pt x="412589" y="2808360"/>
                  <a:pt x="0" y="2226119"/>
                  <a:pt x="0" y="1547513"/>
                </a:cubicBezTo>
                <a:cubicBezTo>
                  <a:pt x="0" y="868907"/>
                  <a:pt x="412589" y="286666"/>
                  <a:pt x="1000600" y="37959"/>
                </a:cubicBezTo>
                <a:lnTo>
                  <a:pt x="1104313" y="0"/>
                </a:lnTo>
                <a:close/>
              </a:path>
            </a:pathLst>
          </a:custGeom>
          <a:ln w="38100">
            <a:solidFill>
              <a:srgbClr val="3E534E"/>
            </a:solidFill>
          </a:ln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7459841" y="2125414"/>
            <a:ext cx="1733254" cy="3653184"/>
          </a:xfrm>
          <a:custGeom>
            <a:avLst/>
            <a:gdLst>
              <a:gd name="connsiteX0" fmla="*/ 1032589 w 1798315"/>
              <a:gd name="connsiteY0" fmla="*/ 0 h 3790314"/>
              <a:gd name="connsiteX1" fmla="*/ 1770270 w 1798315"/>
              <a:gd name="connsiteY1" fmla="*/ 148931 h 3790314"/>
              <a:gd name="connsiteX2" fmla="*/ 1786886 w 1798315"/>
              <a:gd name="connsiteY2" fmla="*/ 156935 h 3790314"/>
              <a:gd name="connsiteX3" fmla="*/ 1786886 w 1798315"/>
              <a:gd name="connsiteY3" fmla="*/ 2231866 h 3790314"/>
              <a:gd name="connsiteX4" fmla="*/ 1798315 w 1798315"/>
              <a:gd name="connsiteY4" fmla="*/ 2238810 h 3790314"/>
              <a:gd name="connsiteX5" fmla="*/ 1798315 w 1798315"/>
              <a:gd name="connsiteY5" fmla="*/ 3627873 h 3790314"/>
              <a:gd name="connsiteX6" fmla="*/ 1770270 w 1798315"/>
              <a:gd name="connsiteY6" fmla="*/ 3641383 h 3790314"/>
              <a:gd name="connsiteX7" fmla="*/ 1032589 w 1798315"/>
              <a:gd name="connsiteY7" fmla="*/ 3790314 h 3790314"/>
              <a:gd name="connsiteX8" fmla="*/ 129245 w 1798315"/>
              <a:gd name="connsiteY8" fmla="*/ 3561579 h 3790314"/>
              <a:gd name="connsiteX9" fmla="*/ 0 w 1798315"/>
              <a:gd name="connsiteY9" fmla="*/ 3483061 h 3790314"/>
              <a:gd name="connsiteX10" fmla="*/ 0 w 1798315"/>
              <a:gd name="connsiteY10" fmla="*/ 1984934 h 3790314"/>
              <a:gd name="connsiteX11" fmla="*/ 22858 w 1798315"/>
              <a:gd name="connsiteY11" fmla="*/ 1993300 h 3790314"/>
              <a:gd name="connsiteX12" fmla="*/ 22858 w 1798315"/>
              <a:gd name="connsiteY12" fmla="*/ 293367 h 3790314"/>
              <a:gd name="connsiteX13" fmla="*/ 129245 w 1798315"/>
              <a:gd name="connsiteY13" fmla="*/ 228735 h 3790314"/>
              <a:gd name="connsiteX14" fmla="*/ 1032589 w 1798315"/>
              <a:gd name="connsiteY14" fmla="*/ 0 h 3790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98315" h="3790314">
                <a:moveTo>
                  <a:pt x="1032589" y="0"/>
                </a:moveTo>
                <a:cubicBezTo>
                  <a:pt x="1294256" y="0"/>
                  <a:pt x="1543536" y="53031"/>
                  <a:pt x="1770270" y="148931"/>
                </a:cubicBezTo>
                <a:lnTo>
                  <a:pt x="1786886" y="156935"/>
                </a:lnTo>
                <a:lnTo>
                  <a:pt x="1786886" y="2231866"/>
                </a:lnTo>
                <a:lnTo>
                  <a:pt x="1798315" y="2238810"/>
                </a:lnTo>
                <a:lnTo>
                  <a:pt x="1798315" y="3627873"/>
                </a:lnTo>
                <a:lnTo>
                  <a:pt x="1770270" y="3641383"/>
                </a:lnTo>
                <a:cubicBezTo>
                  <a:pt x="1543536" y="3737284"/>
                  <a:pt x="1294256" y="3790314"/>
                  <a:pt x="1032589" y="3790314"/>
                </a:cubicBezTo>
                <a:cubicBezTo>
                  <a:pt x="705506" y="3790314"/>
                  <a:pt x="397776" y="3707454"/>
                  <a:pt x="129245" y="3561579"/>
                </a:cubicBezTo>
                <a:lnTo>
                  <a:pt x="0" y="3483061"/>
                </a:lnTo>
                <a:lnTo>
                  <a:pt x="0" y="1984934"/>
                </a:lnTo>
                <a:lnTo>
                  <a:pt x="22858" y="1993300"/>
                </a:lnTo>
                <a:lnTo>
                  <a:pt x="22858" y="293367"/>
                </a:lnTo>
                <a:lnTo>
                  <a:pt x="129245" y="228735"/>
                </a:lnTo>
                <a:cubicBezTo>
                  <a:pt x="397776" y="82861"/>
                  <a:pt x="705506" y="0"/>
                  <a:pt x="1032589" y="0"/>
                </a:cubicBezTo>
                <a:close/>
              </a:path>
            </a:pathLst>
          </a:custGeom>
          <a:ln w="38100">
            <a:solidFill>
              <a:srgbClr val="3E534E"/>
            </a:solidFill>
          </a:ln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9187597" y="2258787"/>
            <a:ext cx="11429" cy="2081875"/>
          </a:xfrm>
          <a:custGeom>
            <a:avLst/>
            <a:gdLst>
              <a:gd name="connsiteX0" fmla="*/ 0 w 11429"/>
              <a:gd name="connsiteY0" fmla="*/ 0 h 2081875"/>
              <a:gd name="connsiteX1" fmla="*/ 11429 w 11429"/>
              <a:gd name="connsiteY1" fmla="*/ 5506 h 2081875"/>
              <a:gd name="connsiteX2" fmla="*/ 11429 w 11429"/>
              <a:gd name="connsiteY2" fmla="*/ 2081875 h 2081875"/>
              <a:gd name="connsiteX3" fmla="*/ 0 w 11429"/>
              <a:gd name="connsiteY3" fmla="*/ 2074931 h 2081875"/>
              <a:gd name="connsiteX4" fmla="*/ 0 w 11429"/>
              <a:gd name="connsiteY4" fmla="*/ 0 h 2081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29" h="2081875">
                <a:moveTo>
                  <a:pt x="0" y="0"/>
                </a:moveTo>
                <a:lnTo>
                  <a:pt x="11429" y="5506"/>
                </a:lnTo>
                <a:lnTo>
                  <a:pt x="11429" y="2081875"/>
                </a:lnTo>
                <a:lnTo>
                  <a:pt x="0" y="207493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7400710" y="2395219"/>
            <a:ext cx="22858" cy="1699933"/>
          </a:xfrm>
          <a:custGeom>
            <a:avLst/>
            <a:gdLst>
              <a:gd name="connsiteX0" fmla="*/ 22858 w 22858"/>
              <a:gd name="connsiteY0" fmla="*/ 0 h 1699933"/>
              <a:gd name="connsiteX1" fmla="*/ 22858 w 22858"/>
              <a:gd name="connsiteY1" fmla="*/ 1699933 h 1699933"/>
              <a:gd name="connsiteX2" fmla="*/ 0 w 22858"/>
              <a:gd name="connsiteY2" fmla="*/ 1691567 h 1699933"/>
              <a:gd name="connsiteX3" fmla="*/ 0 w 22858"/>
              <a:gd name="connsiteY3" fmla="*/ 13887 h 1699933"/>
              <a:gd name="connsiteX4" fmla="*/ 22858 w 22858"/>
              <a:gd name="connsiteY4" fmla="*/ 0 h 1699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58" h="1699933">
                <a:moveTo>
                  <a:pt x="22858" y="0"/>
                </a:moveTo>
                <a:lnTo>
                  <a:pt x="22858" y="1699933"/>
                </a:lnTo>
                <a:lnTo>
                  <a:pt x="0" y="1691567"/>
                </a:lnTo>
                <a:lnTo>
                  <a:pt x="0" y="13887"/>
                </a:lnTo>
                <a:lnTo>
                  <a:pt x="22858" y="0"/>
                </a:lnTo>
                <a:close/>
              </a:path>
            </a:pathLst>
          </a:custGeom>
        </p:spPr>
      </p:pic>
      <p:cxnSp>
        <p:nvCxnSpPr>
          <p:cNvPr id="49" name="直接连接符 48"/>
          <p:cNvCxnSpPr/>
          <p:nvPr/>
        </p:nvCxnSpPr>
        <p:spPr>
          <a:xfrm>
            <a:off x="2244050" y="3717986"/>
            <a:ext cx="3350236" cy="0"/>
          </a:xfrm>
          <a:prstGeom prst="line">
            <a:avLst/>
          </a:prstGeom>
          <a:ln w="12700">
            <a:solidFill>
              <a:srgbClr val="3E5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ïŝľîdé"/>
          <p:cNvSpPr txBox="1"/>
          <p:nvPr/>
        </p:nvSpPr>
        <p:spPr>
          <a:xfrm>
            <a:off x="2167142" y="3913430"/>
            <a:ext cx="3546364" cy="1195083"/>
          </a:xfrm>
          <a:prstGeom prst="rect">
            <a:avLst/>
          </a:prstGeom>
          <a:noFill/>
        </p:spPr>
        <p:txBody>
          <a:bodyPr wrap="square" lIns="91440" tIns="45720" rIns="91440" bIns="45720" anchor="ctr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1200" dirty="0">
                <a:cs typeface="+mn-ea"/>
                <a:sym typeface="+mn-lt"/>
              </a:rPr>
              <a:t>Theme color makes PPT more convenient to </a:t>
            </a:r>
            <a:r>
              <a:rPr lang="en-US" altLang="zh-CN" sz="1200" dirty="0" err="1">
                <a:cs typeface="+mn-ea"/>
                <a:sym typeface="+mn-lt"/>
              </a:rPr>
              <a:t>change.Adjust</a:t>
            </a:r>
            <a:r>
              <a:rPr lang="en-US" altLang="zh-CN" sz="1200" dirty="0">
                <a:cs typeface="+mn-ea"/>
                <a:sym typeface="+mn-lt"/>
              </a:rPr>
              <a:t> the spacing to adapt to Chinese typesetting, use the reference line in PPT.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126941" y="1817005"/>
            <a:ext cx="3276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02</a:t>
            </a:r>
            <a:endParaRPr lang="zh-CN" altLang="en-US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244050" y="3062530"/>
            <a:ext cx="2693765" cy="440444"/>
          </a:xfrm>
          <a:prstGeom prst="rect">
            <a:avLst/>
          </a:prstGeom>
          <a:solidFill>
            <a:srgbClr val="CDBF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6" name="TextBox 507"/>
          <p:cNvSpPr txBox="1"/>
          <p:nvPr/>
        </p:nvSpPr>
        <p:spPr>
          <a:xfrm>
            <a:off x="2352441" y="3050442"/>
            <a:ext cx="2476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Power point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1294758" y="2111495"/>
            <a:ext cx="430887" cy="31329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FASHION</a:t>
            </a:r>
            <a:endParaRPr lang="zh-CN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 animBg="1"/>
      <p:bldP spid="56" grpId="0"/>
    </p:bldLst>
  </p:timing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抽象曲线与小鹿背景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ps55gpd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5003</Words>
  <Application>WPS 演示</Application>
  <PresentationFormat>自定义</PresentationFormat>
  <Paragraphs>442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Arial</vt:lpstr>
      <vt:lpstr>宋体</vt:lpstr>
      <vt:lpstr>Wingdings</vt:lpstr>
      <vt:lpstr>三极准柔宋</vt:lpstr>
      <vt:lpstr>微软雅黑</vt:lpstr>
      <vt:lpstr>Arial Unicode MS</vt:lpstr>
      <vt:lpstr>汉仪中圆简</vt:lpstr>
      <vt:lpstr>Arial</vt:lpstr>
      <vt:lpstr>Calibri</vt:lpstr>
      <vt:lpstr>抽象曲线与小鹿背景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抽象曲线小鹿</dc:title>
  <dc:creator>第一PPT</dc:creator>
  <cp:keywords>www.1ppt.com</cp:keywords>
  <dc:description>www.1ppt.com</dc:description>
  <cp:lastModifiedBy>铭</cp:lastModifiedBy>
  <cp:revision>198</cp:revision>
  <dcterms:created xsi:type="dcterms:W3CDTF">2019-03-29T12:25:00Z</dcterms:created>
  <dcterms:modified xsi:type="dcterms:W3CDTF">2022-01-22T03:35:14Z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B279D10B88EC4A488B7A8A01E384FFC2</vt:lpwstr>
  </property>
  <property fmtid="{D5CDD505-2E9C-101B-9397-08002B2CF9AE}" pid="3" name="KSOProductBuildVer">
    <vt:lpwstr>2052-11.1.0.11045</vt:lpwstr>
  </property>
</Properties>
</file>