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89" r:id="rId11"/>
    <p:sldId id="263" r:id="rId12"/>
    <p:sldId id="264" r:id="rId13"/>
    <p:sldId id="265" r:id="rId14"/>
    <p:sldId id="266" r:id="rId15"/>
    <p:sldId id="290" r:id="rId16"/>
    <p:sldId id="267" r:id="rId17"/>
    <p:sldId id="268" r:id="rId18"/>
    <p:sldId id="269" r:id="rId19"/>
    <p:sldId id="270" r:id="rId20"/>
    <p:sldId id="291" r:id="rId21"/>
    <p:sldId id="271" r:id="rId22"/>
    <p:sldId id="272" r:id="rId23"/>
    <p:sldId id="273" r:id="rId24"/>
    <p:sldId id="274" r:id="rId25"/>
    <p:sldId id="275" r:id="rId26"/>
    <p:sldId id="292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6E7E"/>
    <a:srgbClr val="FAF1CE"/>
    <a:srgbClr val="F4D964"/>
    <a:srgbClr val="94D9D4"/>
    <a:srgbClr val="D5F4D3"/>
    <a:srgbClr val="7BA9B5"/>
    <a:srgbClr val="7BAA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88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-2232" y="-1146"/>
      </p:cViewPr>
      <p:guideLst>
        <p:guide orient="horz" pos="2160"/>
        <p:guide orient="horz" pos="550"/>
        <p:guide orient="horz" pos="3770"/>
        <p:guide orient="horz" pos="1344"/>
        <p:guide pos="3840"/>
        <p:guide pos="575"/>
        <p:guide pos="710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4" Type="http://schemas.microsoft.com/office/2011/relationships/chartColorStyle" Target="colors1.xml"/><Relationship Id="rId3" Type="http://schemas.microsoft.com/office/2011/relationships/chartStyle" Target="style1.xml"/><Relationship Id="rId2" Type="http://schemas.openxmlformats.org/officeDocument/2006/relationships/image" Target="../media/image4.png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2.4</c:v>
                </c:pt>
                <c:pt idx="5">
                  <c:v>4.7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5438848"/>
        <c:axId val="45440384"/>
      </c:barChart>
      <c:catAx>
        <c:axId val="454388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45440384"/>
        <c:crosses val="autoZero"/>
        <c:auto val="1"/>
        <c:lblAlgn val="ctr"/>
        <c:lblOffset val="100"/>
        <c:noMultiLvlLbl val="0"/>
      </c:catAx>
      <c:valAx>
        <c:axId val="454403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454388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6"/>
          <c:dPt>
            <c:idx val="0"/>
            <c:bubble3D val="0"/>
            <c:spPr>
              <a:solidFill>
                <a:srgbClr val="94D9D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446E7E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D5F4D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FC289EE7-8220-4490-A8A2-EB40C147EA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B65519FF-B1F0-4C70-9B33-B29F9B16A8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FC289EE7-8220-4490-A8A2-EB40C147EA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B65519FF-B1F0-4C70-9B33-B29F9B16A8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FC289EE7-8220-4490-A8A2-EB40C147EA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B65519FF-B1F0-4C70-9B33-B29F9B16A8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FC289EE7-8220-4490-A8A2-EB40C147EA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B65519FF-B1F0-4C70-9B33-B29F9B16A8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FC289EE7-8220-4490-A8A2-EB40C147EA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B65519FF-B1F0-4C70-9B33-B29F9B16A8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FC289EE7-8220-4490-A8A2-EB40C147EA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B65519FF-B1F0-4C70-9B33-B29F9B16A8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FC289EE7-8220-4490-A8A2-EB40C147EA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B65519FF-B1F0-4C70-9B33-B29F9B16A84B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907705" y="506870"/>
            <a:ext cx="180020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FC289EE7-8220-4490-A8A2-EB40C147EA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B65519FF-B1F0-4C70-9B33-B29F9B16A8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FC289EE7-8220-4490-A8A2-EB40C147EA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B65519FF-B1F0-4C70-9B33-B29F9B16A8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FC289EE7-8220-4490-A8A2-EB40C147EA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B65519FF-B1F0-4C70-9B33-B29F9B16A8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FC289EE7-8220-4490-A8A2-EB40C147EA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B65519FF-B1F0-4C70-9B33-B29F9B16A8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: 形状 18"/>
          <p:cNvSpPr/>
          <p:nvPr/>
        </p:nvSpPr>
        <p:spPr>
          <a:xfrm>
            <a:off x="5615217" y="-126999"/>
            <a:ext cx="3465283" cy="2781300"/>
          </a:xfrm>
          <a:custGeom>
            <a:avLst/>
            <a:gdLst>
              <a:gd name="connsiteX0" fmla="*/ 3251200 w 3251200"/>
              <a:gd name="connsiteY0" fmla="*/ 63500 h 2654300"/>
              <a:gd name="connsiteX1" fmla="*/ 0 w 3251200"/>
              <a:gd name="connsiteY1" fmla="*/ 2654300 h 2654300"/>
              <a:gd name="connsiteX2" fmla="*/ 647700 w 3251200"/>
              <a:gd name="connsiteY2" fmla="*/ 0 h 2654300"/>
              <a:gd name="connsiteX3" fmla="*/ 3251200 w 3251200"/>
              <a:gd name="connsiteY3" fmla="*/ 63500 h 265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1200" h="2654300">
                <a:moveTo>
                  <a:pt x="3251200" y="63500"/>
                </a:moveTo>
                <a:lnTo>
                  <a:pt x="0" y="2654300"/>
                </a:lnTo>
                <a:lnTo>
                  <a:pt x="647700" y="0"/>
                </a:lnTo>
                <a:lnTo>
                  <a:pt x="3251200" y="63500"/>
                </a:lnTo>
                <a:close/>
              </a:path>
            </a:pathLst>
          </a:custGeom>
          <a:solidFill>
            <a:srgbClr val="446E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任意多边形: 形状 7"/>
          <p:cNvSpPr/>
          <p:nvPr/>
        </p:nvSpPr>
        <p:spPr>
          <a:xfrm rot="16200000">
            <a:off x="9248322" y="-289377"/>
            <a:ext cx="2654300" cy="3233057"/>
          </a:xfrm>
          <a:custGeom>
            <a:avLst/>
            <a:gdLst>
              <a:gd name="connsiteX0" fmla="*/ 2634343 w 2654300"/>
              <a:gd name="connsiteY0" fmla="*/ 0 h 3233057"/>
              <a:gd name="connsiteX1" fmla="*/ 2654300 w 2654300"/>
              <a:gd name="connsiteY1" fmla="*/ 24493 h 3233057"/>
              <a:gd name="connsiteX2" fmla="*/ 2654300 w 2654300"/>
              <a:gd name="connsiteY2" fmla="*/ 3233057 h 3233057"/>
              <a:gd name="connsiteX3" fmla="*/ 0 w 2654300"/>
              <a:gd name="connsiteY3" fmla="*/ 3233057 h 3233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4300" h="3233057">
                <a:moveTo>
                  <a:pt x="2634343" y="0"/>
                </a:moveTo>
                <a:lnTo>
                  <a:pt x="2654300" y="24493"/>
                </a:lnTo>
                <a:lnTo>
                  <a:pt x="2654300" y="3233057"/>
                </a:lnTo>
                <a:lnTo>
                  <a:pt x="0" y="3233057"/>
                </a:lnTo>
                <a:close/>
              </a:path>
            </a:pathLst>
          </a:custGeom>
          <a:pattFill prst="narVert">
            <a:fgClr>
              <a:srgbClr val="7BA9B5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任意多边形: 形状 9"/>
          <p:cNvSpPr/>
          <p:nvPr/>
        </p:nvSpPr>
        <p:spPr>
          <a:xfrm>
            <a:off x="8958943" y="0"/>
            <a:ext cx="3263900" cy="5664200"/>
          </a:xfrm>
          <a:custGeom>
            <a:avLst/>
            <a:gdLst>
              <a:gd name="connsiteX0" fmla="*/ 0 w 3263900"/>
              <a:gd name="connsiteY0" fmla="*/ 0 h 5664200"/>
              <a:gd name="connsiteX1" fmla="*/ 1689100 w 3263900"/>
              <a:gd name="connsiteY1" fmla="*/ 5664200 h 5664200"/>
              <a:gd name="connsiteX2" fmla="*/ 3263900 w 3263900"/>
              <a:gd name="connsiteY2" fmla="*/ 2616200 h 5664200"/>
              <a:gd name="connsiteX3" fmla="*/ 0 w 3263900"/>
              <a:gd name="connsiteY3" fmla="*/ 0 h 566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63900" h="5664200">
                <a:moveTo>
                  <a:pt x="0" y="0"/>
                </a:moveTo>
                <a:lnTo>
                  <a:pt x="1689100" y="5664200"/>
                </a:lnTo>
                <a:lnTo>
                  <a:pt x="3263900" y="2616200"/>
                </a:lnTo>
                <a:lnTo>
                  <a:pt x="0" y="0"/>
                </a:lnTo>
                <a:close/>
              </a:path>
            </a:pathLst>
          </a:custGeom>
          <a:solidFill>
            <a:srgbClr val="D5F4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任意多边形: 形状 10"/>
          <p:cNvSpPr/>
          <p:nvPr/>
        </p:nvSpPr>
        <p:spPr>
          <a:xfrm flipH="1">
            <a:off x="5664202" y="0"/>
            <a:ext cx="3263900" cy="5664200"/>
          </a:xfrm>
          <a:custGeom>
            <a:avLst/>
            <a:gdLst>
              <a:gd name="connsiteX0" fmla="*/ 0 w 3263900"/>
              <a:gd name="connsiteY0" fmla="*/ 0 h 5664200"/>
              <a:gd name="connsiteX1" fmla="*/ 1689100 w 3263900"/>
              <a:gd name="connsiteY1" fmla="*/ 5664200 h 5664200"/>
              <a:gd name="connsiteX2" fmla="*/ 3263900 w 3263900"/>
              <a:gd name="connsiteY2" fmla="*/ 2616200 h 5664200"/>
              <a:gd name="connsiteX3" fmla="*/ 0 w 3263900"/>
              <a:gd name="connsiteY3" fmla="*/ 0 h 566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63900" h="5664200">
                <a:moveTo>
                  <a:pt x="0" y="0"/>
                </a:moveTo>
                <a:lnTo>
                  <a:pt x="1689100" y="5664200"/>
                </a:lnTo>
                <a:lnTo>
                  <a:pt x="3263900" y="2616200"/>
                </a:lnTo>
                <a:lnTo>
                  <a:pt x="0" y="0"/>
                </a:lnTo>
                <a:close/>
              </a:path>
            </a:pathLst>
          </a:custGeom>
          <a:pattFill prst="pct90">
            <a:fgClr>
              <a:srgbClr val="94D9D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任意多边形: 形状 11"/>
          <p:cNvSpPr/>
          <p:nvPr/>
        </p:nvSpPr>
        <p:spPr>
          <a:xfrm rot="10800000">
            <a:off x="-12699" y="0"/>
            <a:ext cx="1638300" cy="1333500"/>
          </a:xfrm>
          <a:custGeom>
            <a:avLst/>
            <a:gdLst>
              <a:gd name="connsiteX0" fmla="*/ 2634343 w 2654300"/>
              <a:gd name="connsiteY0" fmla="*/ 0 h 3233057"/>
              <a:gd name="connsiteX1" fmla="*/ 2654300 w 2654300"/>
              <a:gd name="connsiteY1" fmla="*/ 24493 h 3233057"/>
              <a:gd name="connsiteX2" fmla="*/ 2654300 w 2654300"/>
              <a:gd name="connsiteY2" fmla="*/ 3233057 h 3233057"/>
              <a:gd name="connsiteX3" fmla="*/ 0 w 2654300"/>
              <a:gd name="connsiteY3" fmla="*/ 3233057 h 3233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4300" h="3233057">
                <a:moveTo>
                  <a:pt x="2634343" y="0"/>
                </a:moveTo>
                <a:lnTo>
                  <a:pt x="2654300" y="24493"/>
                </a:lnTo>
                <a:lnTo>
                  <a:pt x="2654300" y="3233057"/>
                </a:lnTo>
                <a:lnTo>
                  <a:pt x="0" y="3233057"/>
                </a:lnTo>
                <a:close/>
              </a:path>
            </a:pathLst>
          </a:custGeom>
          <a:solidFill>
            <a:srgbClr val="446E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任意多边形: 形状 12"/>
          <p:cNvSpPr/>
          <p:nvPr/>
        </p:nvSpPr>
        <p:spPr>
          <a:xfrm rot="4409408" flipH="1">
            <a:off x="1076111" y="3283764"/>
            <a:ext cx="3263900" cy="5664200"/>
          </a:xfrm>
          <a:custGeom>
            <a:avLst/>
            <a:gdLst>
              <a:gd name="connsiteX0" fmla="*/ 0 w 3263900"/>
              <a:gd name="connsiteY0" fmla="*/ 0 h 5664200"/>
              <a:gd name="connsiteX1" fmla="*/ 1689100 w 3263900"/>
              <a:gd name="connsiteY1" fmla="*/ 5664200 h 5664200"/>
              <a:gd name="connsiteX2" fmla="*/ 3263900 w 3263900"/>
              <a:gd name="connsiteY2" fmla="*/ 2616200 h 5664200"/>
              <a:gd name="connsiteX3" fmla="*/ 0 w 3263900"/>
              <a:gd name="connsiteY3" fmla="*/ 0 h 566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63900" h="5664200">
                <a:moveTo>
                  <a:pt x="0" y="0"/>
                </a:moveTo>
                <a:lnTo>
                  <a:pt x="1689100" y="5664200"/>
                </a:lnTo>
                <a:lnTo>
                  <a:pt x="3263900" y="2616200"/>
                </a:lnTo>
                <a:lnTo>
                  <a:pt x="0" y="0"/>
                </a:lnTo>
                <a:close/>
              </a:path>
            </a:pathLst>
          </a:custGeom>
          <a:pattFill prst="lgConfetti">
            <a:fgClr>
              <a:srgbClr val="7BAAB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任意多边形: 形状 13"/>
          <p:cNvSpPr/>
          <p:nvPr/>
        </p:nvSpPr>
        <p:spPr>
          <a:xfrm rot="10800000" flipH="1">
            <a:off x="-43543" y="0"/>
            <a:ext cx="3065768" cy="4381500"/>
          </a:xfrm>
          <a:custGeom>
            <a:avLst/>
            <a:gdLst>
              <a:gd name="connsiteX0" fmla="*/ 0 w 3263900"/>
              <a:gd name="connsiteY0" fmla="*/ 0 h 5664200"/>
              <a:gd name="connsiteX1" fmla="*/ 1689100 w 3263900"/>
              <a:gd name="connsiteY1" fmla="*/ 5664200 h 5664200"/>
              <a:gd name="connsiteX2" fmla="*/ 3263900 w 3263900"/>
              <a:gd name="connsiteY2" fmla="*/ 2616200 h 5664200"/>
              <a:gd name="connsiteX3" fmla="*/ 0 w 3263900"/>
              <a:gd name="connsiteY3" fmla="*/ 0 h 566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63900" h="5664200">
                <a:moveTo>
                  <a:pt x="0" y="0"/>
                </a:moveTo>
                <a:lnTo>
                  <a:pt x="1689100" y="5664200"/>
                </a:lnTo>
                <a:lnTo>
                  <a:pt x="3263900" y="2616200"/>
                </a:lnTo>
                <a:lnTo>
                  <a:pt x="0" y="0"/>
                </a:lnTo>
                <a:close/>
              </a:path>
            </a:pathLst>
          </a:custGeom>
          <a:solidFill>
            <a:srgbClr val="FAF1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任意多边形: 形状 15"/>
          <p:cNvSpPr/>
          <p:nvPr/>
        </p:nvSpPr>
        <p:spPr>
          <a:xfrm>
            <a:off x="6858001" y="12700"/>
            <a:ext cx="5364843" cy="6896100"/>
          </a:xfrm>
          <a:custGeom>
            <a:avLst/>
            <a:gdLst>
              <a:gd name="connsiteX0" fmla="*/ 2044700 w 5435600"/>
              <a:gd name="connsiteY0" fmla="*/ 0 h 6883400"/>
              <a:gd name="connsiteX1" fmla="*/ 0 w 5435600"/>
              <a:gd name="connsiteY1" fmla="*/ 6883400 h 6883400"/>
              <a:gd name="connsiteX2" fmla="*/ 5435600 w 5435600"/>
              <a:gd name="connsiteY2" fmla="*/ 6870700 h 6883400"/>
              <a:gd name="connsiteX3" fmla="*/ 5321300 w 5435600"/>
              <a:gd name="connsiteY3" fmla="*/ 2616200 h 6883400"/>
              <a:gd name="connsiteX4" fmla="*/ 3810000 w 5435600"/>
              <a:gd name="connsiteY4" fmla="*/ 5638800 h 6883400"/>
              <a:gd name="connsiteX5" fmla="*/ 2044700 w 5435600"/>
              <a:gd name="connsiteY5" fmla="*/ 0 h 6883400"/>
              <a:gd name="connsiteX0-1" fmla="*/ 2121906 w 5435600"/>
              <a:gd name="connsiteY0-2" fmla="*/ 0 h 6986910"/>
              <a:gd name="connsiteX1-3" fmla="*/ 0 w 5435600"/>
              <a:gd name="connsiteY1-4" fmla="*/ 6986910 h 6986910"/>
              <a:gd name="connsiteX2-5" fmla="*/ 5435600 w 5435600"/>
              <a:gd name="connsiteY2-6" fmla="*/ 6974210 h 6986910"/>
              <a:gd name="connsiteX3-7" fmla="*/ 5321300 w 5435600"/>
              <a:gd name="connsiteY3-8" fmla="*/ 2719710 h 6986910"/>
              <a:gd name="connsiteX4-9" fmla="*/ 3810000 w 5435600"/>
              <a:gd name="connsiteY4-10" fmla="*/ 5742310 h 6986910"/>
              <a:gd name="connsiteX5-11" fmla="*/ 2121906 w 5435600"/>
              <a:gd name="connsiteY5-12" fmla="*/ 0 h 6986910"/>
              <a:gd name="connsiteX0-13" fmla="*/ 2109039 w 5435600"/>
              <a:gd name="connsiteY0-14" fmla="*/ 0 h 7025726"/>
              <a:gd name="connsiteX1-15" fmla="*/ 0 w 5435600"/>
              <a:gd name="connsiteY1-16" fmla="*/ 7025726 h 7025726"/>
              <a:gd name="connsiteX2-17" fmla="*/ 5435600 w 5435600"/>
              <a:gd name="connsiteY2-18" fmla="*/ 7013026 h 7025726"/>
              <a:gd name="connsiteX3-19" fmla="*/ 5321300 w 5435600"/>
              <a:gd name="connsiteY3-20" fmla="*/ 2758526 h 7025726"/>
              <a:gd name="connsiteX4-21" fmla="*/ 3810000 w 5435600"/>
              <a:gd name="connsiteY4-22" fmla="*/ 5781126 h 7025726"/>
              <a:gd name="connsiteX5-23" fmla="*/ 2109039 w 5435600"/>
              <a:gd name="connsiteY5-24" fmla="*/ 0 h 7025726"/>
              <a:gd name="connsiteX0-25" fmla="*/ 2109039 w 5435600"/>
              <a:gd name="connsiteY0-26" fmla="*/ 0 h 7025726"/>
              <a:gd name="connsiteX1-27" fmla="*/ 0 w 5435600"/>
              <a:gd name="connsiteY1-28" fmla="*/ 7025726 h 7025726"/>
              <a:gd name="connsiteX2-29" fmla="*/ 5435600 w 5435600"/>
              <a:gd name="connsiteY2-30" fmla="*/ 7013026 h 7025726"/>
              <a:gd name="connsiteX3-31" fmla="*/ 5385638 w 5435600"/>
              <a:gd name="connsiteY3-32" fmla="*/ 2719710 h 7025726"/>
              <a:gd name="connsiteX4-33" fmla="*/ 3810000 w 5435600"/>
              <a:gd name="connsiteY4-34" fmla="*/ 5781126 h 7025726"/>
              <a:gd name="connsiteX5-35" fmla="*/ 2109039 w 5435600"/>
              <a:gd name="connsiteY5-36" fmla="*/ 0 h 7025726"/>
              <a:gd name="connsiteX0-37" fmla="*/ 2109039 w 5435600"/>
              <a:gd name="connsiteY0-38" fmla="*/ 0 h 7025726"/>
              <a:gd name="connsiteX1-39" fmla="*/ 0 w 5435600"/>
              <a:gd name="connsiteY1-40" fmla="*/ 7025726 h 7025726"/>
              <a:gd name="connsiteX2-41" fmla="*/ 5435600 w 5435600"/>
              <a:gd name="connsiteY2-42" fmla="*/ 7013026 h 7025726"/>
              <a:gd name="connsiteX3-43" fmla="*/ 5411374 w 5435600"/>
              <a:gd name="connsiteY3-44" fmla="*/ 2719710 h 7025726"/>
              <a:gd name="connsiteX4-45" fmla="*/ 3810000 w 5435600"/>
              <a:gd name="connsiteY4-46" fmla="*/ 5781126 h 7025726"/>
              <a:gd name="connsiteX5-47" fmla="*/ 2109039 w 5435600"/>
              <a:gd name="connsiteY5-48" fmla="*/ 0 h 7025726"/>
              <a:gd name="connsiteX0-49" fmla="*/ 2109039 w 5435600"/>
              <a:gd name="connsiteY0-50" fmla="*/ 0 h 7025726"/>
              <a:gd name="connsiteX1-51" fmla="*/ 0 w 5435600"/>
              <a:gd name="connsiteY1-52" fmla="*/ 7025726 h 7025726"/>
              <a:gd name="connsiteX2-53" fmla="*/ 5435600 w 5435600"/>
              <a:gd name="connsiteY2-54" fmla="*/ 7013026 h 7025726"/>
              <a:gd name="connsiteX3-55" fmla="*/ 5411374 w 5435600"/>
              <a:gd name="connsiteY3-56" fmla="*/ 2719710 h 7025726"/>
              <a:gd name="connsiteX4-57" fmla="*/ 3848603 w 5435600"/>
              <a:gd name="connsiteY4-58" fmla="*/ 5690555 h 7025726"/>
              <a:gd name="connsiteX5-59" fmla="*/ 2109039 w 5435600"/>
              <a:gd name="connsiteY5-60" fmla="*/ 0 h 702572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5435600" h="7025726">
                <a:moveTo>
                  <a:pt x="2109039" y="0"/>
                </a:moveTo>
                <a:lnTo>
                  <a:pt x="0" y="7025726"/>
                </a:lnTo>
                <a:lnTo>
                  <a:pt x="5435600" y="7013026"/>
                </a:lnTo>
                <a:lnTo>
                  <a:pt x="5411374" y="2719710"/>
                </a:lnTo>
                <a:lnTo>
                  <a:pt x="3848603" y="5690555"/>
                </a:lnTo>
                <a:lnTo>
                  <a:pt x="2109039" y="0"/>
                </a:lnTo>
                <a:close/>
              </a:path>
            </a:pathLst>
          </a:custGeom>
          <a:solidFill>
            <a:srgbClr val="FAF1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7" name="等腰三角形 16"/>
          <p:cNvSpPr/>
          <p:nvPr/>
        </p:nvSpPr>
        <p:spPr>
          <a:xfrm rot="10800000">
            <a:off x="3895354" y="12700"/>
            <a:ext cx="2405937" cy="5016500"/>
          </a:xfrm>
          <a:prstGeom prst="triangle">
            <a:avLst/>
          </a:prstGeom>
          <a:solidFill>
            <a:srgbClr val="D5F4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任意多边形: 形状 17"/>
          <p:cNvSpPr/>
          <p:nvPr/>
        </p:nvSpPr>
        <p:spPr>
          <a:xfrm>
            <a:off x="-12699" y="0"/>
            <a:ext cx="1612900" cy="4318000"/>
          </a:xfrm>
          <a:custGeom>
            <a:avLst/>
            <a:gdLst>
              <a:gd name="connsiteX0" fmla="*/ 1612900 w 1612900"/>
              <a:gd name="connsiteY0" fmla="*/ 0 h 4318000"/>
              <a:gd name="connsiteX1" fmla="*/ 12700 w 1612900"/>
              <a:gd name="connsiteY1" fmla="*/ 1295400 h 4318000"/>
              <a:gd name="connsiteX2" fmla="*/ 0 w 1612900"/>
              <a:gd name="connsiteY2" fmla="*/ 4318000 h 4318000"/>
              <a:gd name="connsiteX3" fmla="*/ 1612900 w 1612900"/>
              <a:gd name="connsiteY3" fmla="*/ 0 h 431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2900" h="4318000">
                <a:moveTo>
                  <a:pt x="1612900" y="0"/>
                </a:moveTo>
                <a:lnTo>
                  <a:pt x="12700" y="1295400"/>
                </a:lnTo>
                <a:cubicBezTo>
                  <a:pt x="8467" y="2302933"/>
                  <a:pt x="4233" y="3310467"/>
                  <a:pt x="0" y="4318000"/>
                </a:cubicBezTo>
                <a:lnTo>
                  <a:pt x="1612900" y="0"/>
                </a:lnTo>
                <a:close/>
              </a:path>
            </a:pathLst>
          </a:custGeom>
          <a:pattFill prst="wdDnDiag">
            <a:fgClr>
              <a:srgbClr val="F4D96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任意多边形: 形状 19"/>
          <p:cNvSpPr/>
          <p:nvPr/>
        </p:nvSpPr>
        <p:spPr>
          <a:xfrm>
            <a:off x="4826000" y="2654300"/>
            <a:ext cx="2463800" cy="4267200"/>
          </a:xfrm>
          <a:custGeom>
            <a:avLst/>
            <a:gdLst>
              <a:gd name="connsiteX0" fmla="*/ 838200 w 2463800"/>
              <a:gd name="connsiteY0" fmla="*/ 0 h 4267200"/>
              <a:gd name="connsiteX1" fmla="*/ 0 w 2463800"/>
              <a:gd name="connsiteY1" fmla="*/ 3505200 h 4267200"/>
              <a:gd name="connsiteX2" fmla="*/ 1130300 w 2463800"/>
              <a:gd name="connsiteY2" fmla="*/ 4267200 h 4267200"/>
              <a:gd name="connsiteX3" fmla="*/ 2095500 w 2463800"/>
              <a:gd name="connsiteY3" fmla="*/ 4216400 h 4267200"/>
              <a:gd name="connsiteX4" fmla="*/ 2463800 w 2463800"/>
              <a:gd name="connsiteY4" fmla="*/ 2933700 h 4267200"/>
              <a:gd name="connsiteX5" fmla="*/ 838200 w 2463800"/>
              <a:gd name="connsiteY5" fmla="*/ 0 h 4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63800" h="4267200">
                <a:moveTo>
                  <a:pt x="838200" y="0"/>
                </a:moveTo>
                <a:lnTo>
                  <a:pt x="0" y="3505200"/>
                </a:lnTo>
                <a:lnTo>
                  <a:pt x="1130300" y="4267200"/>
                </a:lnTo>
                <a:lnTo>
                  <a:pt x="2095500" y="4216400"/>
                </a:lnTo>
                <a:lnTo>
                  <a:pt x="2463800" y="2933700"/>
                </a:lnTo>
                <a:lnTo>
                  <a:pt x="838200" y="0"/>
                </a:lnTo>
                <a:close/>
              </a:path>
            </a:pathLst>
          </a:custGeom>
          <a:solidFill>
            <a:srgbClr val="F4D9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任意多边形: 形状 20"/>
          <p:cNvSpPr/>
          <p:nvPr/>
        </p:nvSpPr>
        <p:spPr>
          <a:xfrm>
            <a:off x="-28294" y="-13284"/>
            <a:ext cx="5161185" cy="6966534"/>
          </a:xfrm>
          <a:custGeom>
            <a:avLst/>
            <a:gdLst>
              <a:gd name="connsiteX0" fmla="*/ 1727200 w 5245100"/>
              <a:gd name="connsiteY0" fmla="*/ 203200 h 7048500"/>
              <a:gd name="connsiteX1" fmla="*/ 3136900 w 5245100"/>
              <a:gd name="connsiteY1" fmla="*/ 2501900 h 7048500"/>
              <a:gd name="connsiteX2" fmla="*/ 0 w 5245100"/>
              <a:gd name="connsiteY2" fmla="*/ 4622800 h 7048500"/>
              <a:gd name="connsiteX3" fmla="*/ 88900 w 5245100"/>
              <a:gd name="connsiteY3" fmla="*/ 7048500 h 7048500"/>
              <a:gd name="connsiteX4" fmla="*/ 2628900 w 5245100"/>
              <a:gd name="connsiteY4" fmla="*/ 4648200 h 7048500"/>
              <a:gd name="connsiteX5" fmla="*/ 4927600 w 5245100"/>
              <a:gd name="connsiteY5" fmla="*/ 6286500 h 7048500"/>
              <a:gd name="connsiteX6" fmla="*/ 5245100 w 5245100"/>
              <a:gd name="connsiteY6" fmla="*/ 5130800 h 7048500"/>
              <a:gd name="connsiteX7" fmla="*/ 4000500 w 5245100"/>
              <a:gd name="connsiteY7" fmla="*/ 0 h 7048500"/>
              <a:gd name="connsiteX8" fmla="*/ 1663700 w 5245100"/>
              <a:gd name="connsiteY8" fmla="*/ 38100 h 7048500"/>
              <a:gd name="connsiteX9" fmla="*/ 1727200 w 5245100"/>
              <a:gd name="connsiteY9" fmla="*/ 203200 h 7048500"/>
              <a:gd name="connsiteX0-1" fmla="*/ 1727200 w 5245100"/>
              <a:gd name="connsiteY0-2" fmla="*/ 203200 h 7048500"/>
              <a:gd name="connsiteX1-3" fmla="*/ 3098800 w 5245100"/>
              <a:gd name="connsiteY1-4" fmla="*/ 2463800 h 7048500"/>
              <a:gd name="connsiteX2-5" fmla="*/ 0 w 5245100"/>
              <a:gd name="connsiteY2-6" fmla="*/ 4622800 h 7048500"/>
              <a:gd name="connsiteX3-7" fmla="*/ 88900 w 5245100"/>
              <a:gd name="connsiteY3-8" fmla="*/ 7048500 h 7048500"/>
              <a:gd name="connsiteX4-9" fmla="*/ 2628900 w 5245100"/>
              <a:gd name="connsiteY4-10" fmla="*/ 4648200 h 7048500"/>
              <a:gd name="connsiteX5-11" fmla="*/ 4927600 w 5245100"/>
              <a:gd name="connsiteY5-12" fmla="*/ 6286500 h 7048500"/>
              <a:gd name="connsiteX6-13" fmla="*/ 5245100 w 5245100"/>
              <a:gd name="connsiteY6-14" fmla="*/ 5130800 h 7048500"/>
              <a:gd name="connsiteX7-15" fmla="*/ 4000500 w 5245100"/>
              <a:gd name="connsiteY7-16" fmla="*/ 0 h 7048500"/>
              <a:gd name="connsiteX8-17" fmla="*/ 1663700 w 5245100"/>
              <a:gd name="connsiteY8-18" fmla="*/ 38100 h 7048500"/>
              <a:gd name="connsiteX9-19" fmla="*/ 1727200 w 5245100"/>
              <a:gd name="connsiteY9-20" fmla="*/ 203200 h 7048500"/>
              <a:gd name="connsiteX0-21" fmla="*/ 1739900 w 5257800"/>
              <a:gd name="connsiteY0-22" fmla="*/ 203200 h 7048500"/>
              <a:gd name="connsiteX1-23" fmla="*/ 3111500 w 5257800"/>
              <a:gd name="connsiteY1-24" fmla="*/ 2463800 h 7048500"/>
              <a:gd name="connsiteX2-25" fmla="*/ 0 w 5257800"/>
              <a:gd name="connsiteY2-26" fmla="*/ 4483100 h 7048500"/>
              <a:gd name="connsiteX3-27" fmla="*/ 101600 w 5257800"/>
              <a:gd name="connsiteY3-28" fmla="*/ 7048500 h 7048500"/>
              <a:gd name="connsiteX4-29" fmla="*/ 2641600 w 5257800"/>
              <a:gd name="connsiteY4-30" fmla="*/ 4648200 h 7048500"/>
              <a:gd name="connsiteX5-31" fmla="*/ 4940300 w 5257800"/>
              <a:gd name="connsiteY5-32" fmla="*/ 6286500 h 7048500"/>
              <a:gd name="connsiteX6-33" fmla="*/ 5257800 w 5257800"/>
              <a:gd name="connsiteY6-34" fmla="*/ 5130800 h 7048500"/>
              <a:gd name="connsiteX7-35" fmla="*/ 4013200 w 5257800"/>
              <a:gd name="connsiteY7-36" fmla="*/ 0 h 7048500"/>
              <a:gd name="connsiteX8-37" fmla="*/ 1676400 w 5257800"/>
              <a:gd name="connsiteY8-38" fmla="*/ 38100 h 7048500"/>
              <a:gd name="connsiteX9-39" fmla="*/ 1739900 w 5257800"/>
              <a:gd name="connsiteY9-40" fmla="*/ 203200 h 7048500"/>
              <a:gd name="connsiteX0-41" fmla="*/ 1739900 w 5257800"/>
              <a:gd name="connsiteY0-42" fmla="*/ 203200 h 7048500"/>
              <a:gd name="connsiteX1-43" fmla="*/ 3085893 w 5257800"/>
              <a:gd name="connsiteY1-44" fmla="*/ 2425107 h 7048500"/>
              <a:gd name="connsiteX2-45" fmla="*/ 0 w 5257800"/>
              <a:gd name="connsiteY2-46" fmla="*/ 4483100 h 7048500"/>
              <a:gd name="connsiteX3-47" fmla="*/ 101600 w 5257800"/>
              <a:gd name="connsiteY3-48" fmla="*/ 7048500 h 7048500"/>
              <a:gd name="connsiteX4-49" fmla="*/ 2641600 w 5257800"/>
              <a:gd name="connsiteY4-50" fmla="*/ 4648200 h 7048500"/>
              <a:gd name="connsiteX5-51" fmla="*/ 4940300 w 5257800"/>
              <a:gd name="connsiteY5-52" fmla="*/ 6286500 h 7048500"/>
              <a:gd name="connsiteX6-53" fmla="*/ 5257800 w 5257800"/>
              <a:gd name="connsiteY6-54" fmla="*/ 5130800 h 7048500"/>
              <a:gd name="connsiteX7-55" fmla="*/ 4013200 w 5257800"/>
              <a:gd name="connsiteY7-56" fmla="*/ 0 h 7048500"/>
              <a:gd name="connsiteX8-57" fmla="*/ 1676400 w 5257800"/>
              <a:gd name="connsiteY8-58" fmla="*/ 38100 h 7048500"/>
              <a:gd name="connsiteX9-59" fmla="*/ 1739900 w 5257800"/>
              <a:gd name="connsiteY9-60" fmla="*/ 203200 h 7048500"/>
              <a:gd name="connsiteX0-61" fmla="*/ 1739900 w 5257800"/>
              <a:gd name="connsiteY0-62" fmla="*/ 229588 h 7074888"/>
              <a:gd name="connsiteX1-63" fmla="*/ 3085893 w 5257800"/>
              <a:gd name="connsiteY1-64" fmla="*/ 2451495 h 7074888"/>
              <a:gd name="connsiteX2-65" fmla="*/ 0 w 5257800"/>
              <a:gd name="connsiteY2-66" fmla="*/ 4509488 h 7074888"/>
              <a:gd name="connsiteX3-67" fmla="*/ 101600 w 5257800"/>
              <a:gd name="connsiteY3-68" fmla="*/ 7074888 h 7074888"/>
              <a:gd name="connsiteX4-69" fmla="*/ 2641600 w 5257800"/>
              <a:gd name="connsiteY4-70" fmla="*/ 4674588 h 7074888"/>
              <a:gd name="connsiteX5-71" fmla="*/ 4940300 w 5257800"/>
              <a:gd name="connsiteY5-72" fmla="*/ 6312888 h 7074888"/>
              <a:gd name="connsiteX6-73" fmla="*/ 5257800 w 5257800"/>
              <a:gd name="connsiteY6-74" fmla="*/ 5157188 h 7074888"/>
              <a:gd name="connsiteX7-75" fmla="*/ 4013200 w 5257800"/>
              <a:gd name="connsiteY7-76" fmla="*/ 26388 h 7074888"/>
              <a:gd name="connsiteX8-77" fmla="*/ 1663597 w 5257800"/>
              <a:gd name="connsiteY8-78" fmla="*/ 0 h 7074888"/>
              <a:gd name="connsiteX9-79" fmla="*/ 1739900 w 5257800"/>
              <a:gd name="connsiteY9-80" fmla="*/ 229588 h 7074888"/>
              <a:gd name="connsiteX0-81" fmla="*/ 1739900 w 5257800"/>
              <a:gd name="connsiteY0-82" fmla="*/ 229588 h 7074888"/>
              <a:gd name="connsiteX1-83" fmla="*/ 3085893 w 5257800"/>
              <a:gd name="connsiteY1-84" fmla="*/ 2451495 h 7074888"/>
              <a:gd name="connsiteX2-85" fmla="*/ 0 w 5257800"/>
              <a:gd name="connsiteY2-86" fmla="*/ 4509488 h 7074888"/>
              <a:gd name="connsiteX3-87" fmla="*/ 101600 w 5257800"/>
              <a:gd name="connsiteY3-88" fmla="*/ 7074888 h 7074888"/>
              <a:gd name="connsiteX4-89" fmla="*/ 2641600 w 5257800"/>
              <a:gd name="connsiteY4-90" fmla="*/ 4674588 h 7074888"/>
              <a:gd name="connsiteX5-91" fmla="*/ 4940300 w 5257800"/>
              <a:gd name="connsiteY5-92" fmla="*/ 6312888 h 7074888"/>
              <a:gd name="connsiteX6-93" fmla="*/ 5257800 w 5257800"/>
              <a:gd name="connsiteY6-94" fmla="*/ 5157188 h 7074888"/>
              <a:gd name="connsiteX7-95" fmla="*/ 4064413 w 5257800"/>
              <a:gd name="connsiteY7-96" fmla="*/ 13491 h 7074888"/>
              <a:gd name="connsiteX8-97" fmla="*/ 1663597 w 5257800"/>
              <a:gd name="connsiteY8-98" fmla="*/ 0 h 7074888"/>
              <a:gd name="connsiteX9-99" fmla="*/ 1739900 w 5257800"/>
              <a:gd name="connsiteY9-100" fmla="*/ 229588 h 7074888"/>
              <a:gd name="connsiteX0-101" fmla="*/ 1739900 w 5283407"/>
              <a:gd name="connsiteY0-102" fmla="*/ 229588 h 7074888"/>
              <a:gd name="connsiteX1-103" fmla="*/ 3085893 w 5283407"/>
              <a:gd name="connsiteY1-104" fmla="*/ 2451495 h 7074888"/>
              <a:gd name="connsiteX2-105" fmla="*/ 0 w 5283407"/>
              <a:gd name="connsiteY2-106" fmla="*/ 4509488 h 7074888"/>
              <a:gd name="connsiteX3-107" fmla="*/ 101600 w 5283407"/>
              <a:gd name="connsiteY3-108" fmla="*/ 7074888 h 7074888"/>
              <a:gd name="connsiteX4-109" fmla="*/ 2641600 w 5283407"/>
              <a:gd name="connsiteY4-110" fmla="*/ 4674588 h 7074888"/>
              <a:gd name="connsiteX5-111" fmla="*/ 4940300 w 5283407"/>
              <a:gd name="connsiteY5-112" fmla="*/ 6312888 h 7074888"/>
              <a:gd name="connsiteX6-113" fmla="*/ 5283407 w 5283407"/>
              <a:gd name="connsiteY6-114" fmla="*/ 5054008 h 7074888"/>
              <a:gd name="connsiteX7-115" fmla="*/ 4064413 w 5283407"/>
              <a:gd name="connsiteY7-116" fmla="*/ 13491 h 7074888"/>
              <a:gd name="connsiteX8-117" fmla="*/ 1663597 w 5283407"/>
              <a:gd name="connsiteY8-118" fmla="*/ 0 h 7074888"/>
              <a:gd name="connsiteX9-119" fmla="*/ 1739900 w 5283407"/>
              <a:gd name="connsiteY9-120" fmla="*/ 229588 h 7074888"/>
              <a:gd name="connsiteX0-121" fmla="*/ 1739900 w 5283407"/>
              <a:gd name="connsiteY0-122" fmla="*/ 229588 h 7074888"/>
              <a:gd name="connsiteX1-123" fmla="*/ 3085893 w 5283407"/>
              <a:gd name="connsiteY1-124" fmla="*/ 2451495 h 7074888"/>
              <a:gd name="connsiteX2-125" fmla="*/ 0 w 5283407"/>
              <a:gd name="connsiteY2-126" fmla="*/ 4432103 h 7074888"/>
              <a:gd name="connsiteX3-127" fmla="*/ 101600 w 5283407"/>
              <a:gd name="connsiteY3-128" fmla="*/ 7074888 h 7074888"/>
              <a:gd name="connsiteX4-129" fmla="*/ 2641600 w 5283407"/>
              <a:gd name="connsiteY4-130" fmla="*/ 4674588 h 7074888"/>
              <a:gd name="connsiteX5-131" fmla="*/ 4940300 w 5283407"/>
              <a:gd name="connsiteY5-132" fmla="*/ 6312888 h 7074888"/>
              <a:gd name="connsiteX6-133" fmla="*/ 5283407 w 5283407"/>
              <a:gd name="connsiteY6-134" fmla="*/ 5054008 h 7074888"/>
              <a:gd name="connsiteX7-135" fmla="*/ 4064413 w 5283407"/>
              <a:gd name="connsiteY7-136" fmla="*/ 13491 h 7074888"/>
              <a:gd name="connsiteX8-137" fmla="*/ 1663597 w 5283407"/>
              <a:gd name="connsiteY8-138" fmla="*/ 0 h 7074888"/>
              <a:gd name="connsiteX9-139" fmla="*/ 1739900 w 5283407"/>
              <a:gd name="connsiteY9-140" fmla="*/ 229588 h 7074888"/>
              <a:gd name="connsiteX0-141" fmla="*/ 1769024 w 5312531"/>
              <a:gd name="connsiteY0-142" fmla="*/ 229588 h 7074888"/>
              <a:gd name="connsiteX1-143" fmla="*/ 3115017 w 5312531"/>
              <a:gd name="connsiteY1-144" fmla="*/ 2451495 h 7074888"/>
              <a:gd name="connsiteX2-145" fmla="*/ 29124 w 5312531"/>
              <a:gd name="connsiteY2-146" fmla="*/ 4432103 h 7074888"/>
              <a:gd name="connsiteX3-147" fmla="*/ 0 w 5312531"/>
              <a:gd name="connsiteY3-148" fmla="*/ 7074888 h 7074888"/>
              <a:gd name="connsiteX4-149" fmla="*/ 2670724 w 5312531"/>
              <a:gd name="connsiteY4-150" fmla="*/ 4674588 h 7074888"/>
              <a:gd name="connsiteX5-151" fmla="*/ 4969424 w 5312531"/>
              <a:gd name="connsiteY5-152" fmla="*/ 6312888 h 7074888"/>
              <a:gd name="connsiteX6-153" fmla="*/ 5312531 w 5312531"/>
              <a:gd name="connsiteY6-154" fmla="*/ 5054008 h 7074888"/>
              <a:gd name="connsiteX7-155" fmla="*/ 4093537 w 5312531"/>
              <a:gd name="connsiteY7-156" fmla="*/ 13491 h 7074888"/>
              <a:gd name="connsiteX8-157" fmla="*/ 1692721 w 5312531"/>
              <a:gd name="connsiteY8-158" fmla="*/ 0 h 7074888"/>
              <a:gd name="connsiteX9-159" fmla="*/ 1769024 w 5312531"/>
              <a:gd name="connsiteY9-160" fmla="*/ 229588 h 70748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5312531" h="7074888">
                <a:moveTo>
                  <a:pt x="1769024" y="229588"/>
                </a:moveTo>
                <a:lnTo>
                  <a:pt x="3115017" y="2451495"/>
                </a:lnTo>
                <a:lnTo>
                  <a:pt x="29124" y="4432103"/>
                </a:lnTo>
                <a:lnTo>
                  <a:pt x="0" y="7074888"/>
                </a:lnTo>
                <a:lnTo>
                  <a:pt x="2670724" y="4674588"/>
                </a:lnTo>
                <a:lnTo>
                  <a:pt x="4969424" y="6312888"/>
                </a:lnTo>
                <a:lnTo>
                  <a:pt x="5312531" y="5054008"/>
                </a:lnTo>
                <a:lnTo>
                  <a:pt x="4093537" y="13491"/>
                </a:lnTo>
                <a:lnTo>
                  <a:pt x="1692721" y="0"/>
                </a:lnTo>
                <a:lnTo>
                  <a:pt x="1769024" y="229588"/>
                </a:lnTo>
                <a:close/>
              </a:path>
            </a:pathLst>
          </a:custGeom>
          <a:solidFill>
            <a:srgbClr val="94D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对话气泡: 矩形 21"/>
          <p:cNvSpPr/>
          <p:nvPr/>
        </p:nvSpPr>
        <p:spPr>
          <a:xfrm>
            <a:off x="911226" y="873125"/>
            <a:ext cx="10369551" cy="4536944"/>
          </a:xfrm>
          <a:prstGeom prst="wedgeRectCallo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10590893" y="4724400"/>
            <a:ext cx="837936" cy="837936"/>
          </a:xfrm>
          <a:prstGeom prst="ellipse">
            <a:avLst/>
          </a:prstGeom>
          <a:pattFill prst="pct80">
            <a:fgClr>
              <a:srgbClr val="446E7E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10272127" y="-749695"/>
            <a:ext cx="2959364" cy="2959364"/>
          </a:xfrm>
          <a:prstGeom prst="ellipse">
            <a:avLst/>
          </a:prstGeom>
          <a:pattFill prst="pct90">
            <a:fgClr>
              <a:srgbClr val="446E7E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空心弧 24"/>
          <p:cNvSpPr/>
          <p:nvPr/>
        </p:nvSpPr>
        <p:spPr>
          <a:xfrm>
            <a:off x="1489342" y="2159000"/>
            <a:ext cx="538359" cy="495300"/>
          </a:xfrm>
          <a:prstGeom prst="blockArc">
            <a:avLst>
              <a:gd name="adj1" fmla="val 10800000"/>
              <a:gd name="adj2" fmla="val 1462842"/>
              <a:gd name="adj3" fmla="val 10866"/>
            </a:avLst>
          </a:prstGeom>
          <a:solidFill>
            <a:srgbClr val="F4D9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6" name="空心弧 25"/>
          <p:cNvSpPr/>
          <p:nvPr/>
        </p:nvSpPr>
        <p:spPr>
          <a:xfrm>
            <a:off x="9360578" y="5143368"/>
            <a:ext cx="538359" cy="495300"/>
          </a:xfrm>
          <a:prstGeom prst="blockArc">
            <a:avLst>
              <a:gd name="adj1" fmla="val 10800000"/>
              <a:gd name="adj2" fmla="val 1462842"/>
              <a:gd name="adj3" fmla="val 10866"/>
            </a:avLst>
          </a:prstGeom>
          <a:solidFill>
            <a:srgbClr val="F4D9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7" name="空心弧 26"/>
          <p:cNvSpPr/>
          <p:nvPr/>
        </p:nvSpPr>
        <p:spPr>
          <a:xfrm rot="17333695">
            <a:off x="7509359" y="1079501"/>
            <a:ext cx="538359" cy="495300"/>
          </a:xfrm>
          <a:prstGeom prst="blockArc">
            <a:avLst>
              <a:gd name="adj1" fmla="val 10800000"/>
              <a:gd name="adj2" fmla="val 1462842"/>
              <a:gd name="adj3" fmla="val 10866"/>
            </a:avLst>
          </a:prstGeom>
          <a:solidFill>
            <a:srgbClr val="F4D9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8" name="空心弧 27"/>
          <p:cNvSpPr/>
          <p:nvPr/>
        </p:nvSpPr>
        <p:spPr>
          <a:xfrm rot="17333695">
            <a:off x="1668787" y="5084855"/>
            <a:ext cx="538359" cy="495300"/>
          </a:xfrm>
          <a:prstGeom prst="blockArc">
            <a:avLst>
              <a:gd name="adj1" fmla="val 10800000"/>
              <a:gd name="adj2" fmla="val 1462842"/>
              <a:gd name="adj3" fmla="val 10866"/>
            </a:avLst>
          </a:prstGeom>
          <a:solidFill>
            <a:srgbClr val="F4D9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2110302" y="102783"/>
            <a:ext cx="1470836" cy="1470836"/>
          </a:xfrm>
          <a:prstGeom prst="ellipse">
            <a:avLst/>
          </a:prstGeom>
          <a:pattFill prst="pct80">
            <a:fgClr>
              <a:srgbClr val="446E7E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29" name="组合 128"/>
          <p:cNvGrpSpPr/>
          <p:nvPr/>
        </p:nvGrpSpPr>
        <p:grpSpPr>
          <a:xfrm>
            <a:off x="7434203" y="5222108"/>
            <a:ext cx="960120" cy="766410"/>
            <a:chOff x="7434203" y="5120508"/>
            <a:chExt cx="960120" cy="766410"/>
          </a:xfrm>
        </p:grpSpPr>
        <p:sp>
          <p:nvSpPr>
            <p:cNvPr id="30" name="椭圆 29"/>
            <p:cNvSpPr/>
            <p:nvPr/>
          </p:nvSpPr>
          <p:spPr>
            <a:xfrm>
              <a:off x="7434203" y="5120508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7525643" y="5120508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7617083" y="5120508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7708523" y="5120508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7799963" y="5120508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7891403" y="5120508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7982843" y="5120508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8074283" y="5120508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8165723" y="5120508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8257163" y="5120508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8348603" y="5120508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7434203" y="5210594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7525643" y="5210594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7617083" y="5210594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7708523" y="5210594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7799963" y="5210594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7891403" y="5210594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7982843" y="5210594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8074283" y="5210594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8165723" y="5210594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8257163" y="5210594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8348603" y="5210594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7434203" y="5300681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7525643" y="5300681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7617083" y="5300681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7708523" y="5300681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7799963" y="5300681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7891403" y="5300681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7982843" y="5300681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8074283" y="5300681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8165723" y="5300681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8257163" y="5300681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8348603" y="5300681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7434203" y="5390767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7525643" y="5390767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7617083" y="5390767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7708523" y="5390767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7799963" y="5390767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7891403" y="5390767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7982843" y="5390767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8074283" y="5390767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8165723" y="5390767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8257163" y="5390767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8348603" y="5390767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7434203" y="5480853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7525643" y="5480853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7617083" y="5480853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7708523" y="5480853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7799963" y="5480853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7891403" y="5480853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7982843" y="5480853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8074283" y="5480853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8165723" y="5480853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8257163" y="5480853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8348603" y="5480853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7434203" y="5570940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7525643" y="5570940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7617083" y="5570940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7708523" y="5570940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7799963" y="5570940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>
              <a:off x="7891403" y="5570940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7982843" y="5570940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8074283" y="5570940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8165723" y="5570940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8257163" y="5570940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8348603" y="5570940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7434203" y="5661026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7525643" y="5661026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7617083" y="5661026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7708523" y="5661026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>
              <a:off x="7799963" y="5661026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7891403" y="5661026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>
              <a:off x="7982843" y="5661026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8074283" y="5661026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>
              <a:off x="8165723" y="5661026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>
              <a:off x="8257163" y="5661026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8348603" y="5661026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>
              <a:off x="7434203" y="5751112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7525643" y="5751112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>
              <a:off x="7617083" y="5751112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>
              <a:off x="7708523" y="5751112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>
              <a:off x="7799963" y="5751112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>
              <a:off x="7891403" y="5751112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7982843" y="5751112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8074283" y="5751112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8165723" y="5751112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8257163" y="5751112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>
              <a:off x="8348603" y="5751112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椭圆 117"/>
            <p:cNvSpPr/>
            <p:nvPr/>
          </p:nvSpPr>
          <p:spPr>
            <a:xfrm>
              <a:off x="7434203" y="5841198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椭圆 118"/>
            <p:cNvSpPr/>
            <p:nvPr/>
          </p:nvSpPr>
          <p:spPr>
            <a:xfrm>
              <a:off x="7525643" y="5841198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>
              <a:off x="7617083" y="5841198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椭圆 120"/>
            <p:cNvSpPr/>
            <p:nvPr/>
          </p:nvSpPr>
          <p:spPr>
            <a:xfrm>
              <a:off x="7708523" y="5841198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>
              <a:off x="7799963" y="5841198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7891403" y="5841198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>
              <a:off x="7982843" y="5841198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>
              <a:off x="8074283" y="5841198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椭圆 125"/>
            <p:cNvSpPr/>
            <p:nvPr/>
          </p:nvSpPr>
          <p:spPr>
            <a:xfrm>
              <a:off x="8165723" y="5841198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8257163" y="5841198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>
              <a:off x="8348603" y="5841198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30" name="文本框 129"/>
          <p:cNvSpPr txBox="1"/>
          <p:nvPr/>
        </p:nvSpPr>
        <p:spPr>
          <a:xfrm>
            <a:off x="1467448" y="2399861"/>
            <a:ext cx="95780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创</a:t>
            </a:r>
            <a:r>
              <a:rPr lang="zh-CN" altLang="en-US" sz="7200" dirty="0" smtClean="0"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意多边形</a:t>
            </a:r>
            <a:r>
              <a:rPr lang="en-US" altLang="zh-CN" sz="7200" dirty="0" smtClean="0"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PPT</a:t>
            </a:r>
            <a:r>
              <a:rPr lang="zh-CN" altLang="en-US" sz="7200" dirty="0" smtClean="0"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模</a:t>
            </a:r>
            <a:r>
              <a:rPr lang="zh-CN" altLang="en-US" sz="7200" dirty="0"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板</a:t>
            </a:r>
            <a:endParaRPr lang="zh-CN" altLang="en-US" sz="7200" dirty="0"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31" name="文本框 130"/>
          <p:cNvSpPr txBox="1"/>
          <p:nvPr/>
        </p:nvSpPr>
        <p:spPr>
          <a:xfrm>
            <a:off x="4000000" y="4054387"/>
            <a:ext cx="225646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cs typeface="+mn-ea"/>
                <a:sym typeface="+mn-lt"/>
              </a:rPr>
              <a:t>汇报人</a:t>
            </a:r>
            <a:r>
              <a:rPr lang="zh-CN" altLang="en-US" dirty="0" smtClean="0">
                <a:cs typeface="+mn-ea"/>
                <a:sym typeface="+mn-lt"/>
              </a:rPr>
              <a:t>：</a:t>
            </a:r>
            <a:r>
              <a:rPr lang="en-US" altLang="zh-CN" dirty="0" smtClean="0">
                <a:cs typeface="+mn-ea"/>
                <a:sym typeface="+mn-lt"/>
              </a:rPr>
              <a:t>XXX</a:t>
            </a:r>
            <a:endParaRPr lang="en-US" altLang="zh-CN" dirty="0" smtClean="0">
              <a:cs typeface="+mn-ea"/>
              <a:sym typeface="+mn-lt"/>
            </a:endParaRPr>
          </a:p>
        </p:txBody>
      </p:sp>
      <p:sp>
        <p:nvSpPr>
          <p:cNvPr id="132" name="文本框 131"/>
          <p:cNvSpPr txBox="1"/>
          <p:nvPr/>
        </p:nvSpPr>
        <p:spPr>
          <a:xfrm>
            <a:off x="6558653" y="4041817"/>
            <a:ext cx="1871652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cs typeface="+mn-ea"/>
                <a:sym typeface="+mn-lt"/>
              </a:rPr>
              <a:t>日期</a:t>
            </a:r>
            <a:r>
              <a:rPr lang="zh-CN" altLang="en-US" dirty="0" smtClean="0">
                <a:cs typeface="+mn-ea"/>
                <a:sym typeface="+mn-lt"/>
              </a:rPr>
              <a:t>：</a:t>
            </a:r>
            <a:r>
              <a:rPr lang="en-US" altLang="zh-CN" dirty="0" smtClean="0">
                <a:cs typeface="+mn-ea"/>
                <a:sym typeface="+mn-lt"/>
              </a:rPr>
              <a:t>20XX.XX</a:t>
            </a:r>
            <a:endParaRPr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" grpId="0"/>
      <p:bldP spid="131" grpId="0"/>
      <p:bldP spid="1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4938667" y="3932072"/>
            <a:ext cx="6342109" cy="368149"/>
            <a:chOff x="5157559" y="3970171"/>
            <a:chExt cx="6123216" cy="231546"/>
          </a:xfrm>
        </p:grpSpPr>
        <p:grpSp>
          <p:nvGrpSpPr>
            <p:cNvPr id="20" name="组合 19"/>
            <p:cNvGrpSpPr/>
            <p:nvPr/>
          </p:nvGrpSpPr>
          <p:grpSpPr>
            <a:xfrm>
              <a:off x="5157559" y="3970171"/>
              <a:ext cx="3062502" cy="231546"/>
              <a:chOff x="4954359" y="3970171"/>
              <a:chExt cx="3062502" cy="231546"/>
            </a:xfrm>
          </p:grpSpPr>
          <p:grpSp>
            <p:nvGrpSpPr>
              <p:cNvPr id="48" name="组合 47"/>
              <p:cNvGrpSpPr/>
              <p:nvPr/>
            </p:nvGrpSpPr>
            <p:grpSpPr>
              <a:xfrm>
                <a:off x="4954359" y="3970172"/>
                <a:ext cx="1525814" cy="231545"/>
                <a:chOff x="4954359" y="3970172"/>
                <a:chExt cx="1525814" cy="231545"/>
              </a:xfrm>
            </p:grpSpPr>
            <p:grpSp>
              <p:nvGrpSpPr>
                <p:cNvPr id="62" name="组合 61"/>
                <p:cNvGrpSpPr/>
                <p:nvPr/>
              </p:nvGrpSpPr>
              <p:grpSpPr>
                <a:xfrm>
                  <a:off x="4954359" y="3970172"/>
                  <a:ext cx="757470" cy="231545"/>
                  <a:chOff x="4954359" y="3970172"/>
                  <a:chExt cx="757470" cy="231545"/>
                </a:xfrm>
              </p:grpSpPr>
              <p:sp>
                <p:nvSpPr>
                  <p:cNvPr id="69" name="箭头: V 形 68"/>
                  <p:cNvSpPr/>
                  <p:nvPr/>
                </p:nvSpPr>
                <p:spPr>
                  <a:xfrm>
                    <a:off x="4954359" y="3970176"/>
                    <a:ext cx="151494" cy="231541"/>
                  </a:xfrm>
                  <a:prstGeom prst="chevron">
                    <a:avLst/>
                  </a:prstGeom>
                  <a:solidFill>
                    <a:srgbClr val="446E7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0" name="箭头: V 形 69"/>
                  <p:cNvSpPr/>
                  <p:nvPr/>
                </p:nvSpPr>
                <p:spPr>
                  <a:xfrm>
                    <a:off x="5105853" y="3970175"/>
                    <a:ext cx="151494" cy="231541"/>
                  </a:xfrm>
                  <a:prstGeom prst="chevron">
                    <a:avLst/>
                  </a:prstGeom>
                  <a:solidFill>
                    <a:srgbClr val="94D9D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1" name="箭头: V 形 70"/>
                  <p:cNvSpPr/>
                  <p:nvPr/>
                </p:nvSpPr>
                <p:spPr>
                  <a:xfrm>
                    <a:off x="5257347" y="3970174"/>
                    <a:ext cx="151494" cy="231541"/>
                  </a:xfrm>
                  <a:prstGeom prst="chevron">
                    <a:avLst/>
                  </a:prstGeom>
                  <a:solidFill>
                    <a:srgbClr val="D5F4D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2" name="箭头: V 形 71"/>
                  <p:cNvSpPr/>
                  <p:nvPr/>
                </p:nvSpPr>
                <p:spPr>
                  <a:xfrm>
                    <a:off x="5408841" y="3970173"/>
                    <a:ext cx="151494" cy="231541"/>
                  </a:xfrm>
                  <a:prstGeom prst="chevron">
                    <a:avLst/>
                  </a:prstGeom>
                  <a:solidFill>
                    <a:srgbClr val="F4D96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3" name="箭头: V 形 72"/>
                  <p:cNvSpPr/>
                  <p:nvPr/>
                </p:nvSpPr>
                <p:spPr>
                  <a:xfrm>
                    <a:off x="5560335" y="3970172"/>
                    <a:ext cx="151494" cy="231541"/>
                  </a:xfrm>
                  <a:prstGeom prst="chevron">
                    <a:avLst/>
                  </a:prstGeom>
                  <a:solidFill>
                    <a:srgbClr val="7BAAB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63" name="组合 62"/>
                <p:cNvGrpSpPr/>
                <p:nvPr/>
              </p:nvGrpSpPr>
              <p:grpSpPr>
                <a:xfrm>
                  <a:off x="5722703" y="3970172"/>
                  <a:ext cx="757470" cy="231545"/>
                  <a:chOff x="4954359" y="3970172"/>
                  <a:chExt cx="757470" cy="231545"/>
                </a:xfrm>
              </p:grpSpPr>
              <p:sp>
                <p:nvSpPr>
                  <p:cNvPr id="64" name="箭头: V 形 63"/>
                  <p:cNvSpPr/>
                  <p:nvPr/>
                </p:nvSpPr>
                <p:spPr>
                  <a:xfrm>
                    <a:off x="4954359" y="3970176"/>
                    <a:ext cx="151494" cy="231541"/>
                  </a:xfrm>
                  <a:prstGeom prst="chevron">
                    <a:avLst/>
                  </a:prstGeom>
                  <a:solidFill>
                    <a:srgbClr val="446E7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5" name="箭头: V 形 64"/>
                  <p:cNvSpPr/>
                  <p:nvPr/>
                </p:nvSpPr>
                <p:spPr>
                  <a:xfrm>
                    <a:off x="5105853" y="3970175"/>
                    <a:ext cx="151494" cy="231541"/>
                  </a:xfrm>
                  <a:prstGeom prst="chevron">
                    <a:avLst/>
                  </a:prstGeom>
                  <a:solidFill>
                    <a:srgbClr val="94D9D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6" name="箭头: V 形 65"/>
                  <p:cNvSpPr/>
                  <p:nvPr/>
                </p:nvSpPr>
                <p:spPr>
                  <a:xfrm>
                    <a:off x="5257347" y="3970174"/>
                    <a:ext cx="151494" cy="231541"/>
                  </a:xfrm>
                  <a:prstGeom prst="chevron">
                    <a:avLst/>
                  </a:prstGeom>
                  <a:solidFill>
                    <a:srgbClr val="D5F4D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7" name="箭头: V 形 66"/>
                  <p:cNvSpPr/>
                  <p:nvPr/>
                </p:nvSpPr>
                <p:spPr>
                  <a:xfrm>
                    <a:off x="5408841" y="3970173"/>
                    <a:ext cx="151494" cy="231541"/>
                  </a:xfrm>
                  <a:prstGeom prst="chevron">
                    <a:avLst/>
                  </a:prstGeom>
                  <a:solidFill>
                    <a:srgbClr val="F4D96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8" name="箭头: V 形 67"/>
                  <p:cNvSpPr/>
                  <p:nvPr/>
                </p:nvSpPr>
                <p:spPr>
                  <a:xfrm>
                    <a:off x="5560335" y="3970172"/>
                    <a:ext cx="151494" cy="231541"/>
                  </a:xfrm>
                  <a:prstGeom prst="chevron">
                    <a:avLst/>
                  </a:prstGeom>
                  <a:solidFill>
                    <a:srgbClr val="7BAAB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</p:grpSp>
          <p:grpSp>
            <p:nvGrpSpPr>
              <p:cNvPr id="49" name="组合 48"/>
              <p:cNvGrpSpPr/>
              <p:nvPr/>
            </p:nvGrpSpPr>
            <p:grpSpPr>
              <a:xfrm>
                <a:off x="6491047" y="3970171"/>
                <a:ext cx="1525814" cy="231545"/>
                <a:chOff x="4954359" y="3970172"/>
                <a:chExt cx="1525814" cy="231545"/>
              </a:xfrm>
            </p:grpSpPr>
            <p:grpSp>
              <p:nvGrpSpPr>
                <p:cNvPr id="50" name="组合 49"/>
                <p:cNvGrpSpPr/>
                <p:nvPr/>
              </p:nvGrpSpPr>
              <p:grpSpPr>
                <a:xfrm>
                  <a:off x="4954359" y="3970172"/>
                  <a:ext cx="757470" cy="231545"/>
                  <a:chOff x="4954359" y="3970172"/>
                  <a:chExt cx="757470" cy="231545"/>
                </a:xfrm>
              </p:grpSpPr>
              <p:sp>
                <p:nvSpPr>
                  <p:cNvPr id="57" name="箭头: V 形 56"/>
                  <p:cNvSpPr/>
                  <p:nvPr/>
                </p:nvSpPr>
                <p:spPr>
                  <a:xfrm>
                    <a:off x="4954359" y="3970176"/>
                    <a:ext cx="151494" cy="231541"/>
                  </a:xfrm>
                  <a:prstGeom prst="chevron">
                    <a:avLst/>
                  </a:prstGeom>
                  <a:solidFill>
                    <a:srgbClr val="446E7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8" name="箭头: V 形 57"/>
                  <p:cNvSpPr/>
                  <p:nvPr/>
                </p:nvSpPr>
                <p:spPr>
                  <a:xfrm>
                    <a:off x="5105853" y="3970175"/>
                    <a:ext cx="151494" cy="231541"/>
                  </a:xfrm>
                  <a:prstGeom prst="chevron">
                    <a:avLst/>
                  </a:prstGeom>
                  <a:solidFill>
                    <a:srgbClr val="94D9D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9" name="箭头: V 形 58"/>
                  <p:cNvSpPr/>
                  <p:nvPr/>
                </p:nvSpPr>
                <p:spPr>
                  <a:xfrm>
                    <a:off x="5257347" y="3970174"/>
                    <a:ext cx="151494" cy="231541"/>
                  </a:xfrm>
                  <a:prstGeom prst="chevron">
                    <a:avLst/>
                  </a:prstGeom>
                  <a:solidFill>
                    <a:srgbClr val="D5F4D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0" name="箭头: V 形 59"/>
                  <p:cNvSpPr/>
                  <p:nvPr/>
                </p:nvSpPr>
                <p:spPr>
                  <a:xfrm>
                    <a:off x="5408841" y="3970173"/>
                    <a:ext cx="151494" cy="231541"/>
                  </a:xfrm>
                  <a:prstGeom prst="chevron">
                    <a:avLst/>
                  </a:prstGeom>
                  <a:solidFill>
                    <a:srgbClr val="F4D96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1" name="箭头: V 形 60"/>
                  <p:cNvSpPr/>
                  <p:nvPr/>
                </p:nvSpPr>
                <p:spPr>
                  <a:xfrm>
                    <a:off x="5560335" y="3970172"/>
                    <a:ext cx="151494" cy="231541"/>
                  </a:xfrm>
                  <a:prstGeom prst="chevron">
                    <a:avLst/>
                  </a:prstGeom>
                  <a:solidFill>
                    <a:srgbClr val="7BAAB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51" name="组合 50"/>
                <p:cNvGrpSpPr/>
                <p:nvPr/>
              </p:nvGrpSpPr>
              <p:grpSpPr>
                <a:xfrm>
                  <a:off x="5722703" y="3970172"/>
                  <a:ext cx="757470" cy="231545"/>
                  <a:chOff x="4954359" y="3970172"/>
                  <a:chExt cx="757470" cy="231545"/>
                </a:xfrm>
              </p:grpSpPr>
              <p:sp>
                <p:nvSpPr>
                  <p:cNvPr id="52" name="箭头: V 形 51"/>
                  <p:cNvSpPr/>
                  <p:nvPr/>
                </p:nvSpPr>
                <p:spPr>
                  <a:xfrm>
                    <a:off x="4954359" y="3970176"/>
                    <a:ext cx="151494" cy="231541"/>
                  </a:xfrm>
                  <a:prstGeom prst="chevron">
                    <a:avLst/>
                  </a:prstGeom>
                  <a:solidFill>
                    <a:srgbClr val="446E7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3" name="箭头: V 形 52"/>
                  <p:cNvSpPr/>
                  <p:nvPr/>
                </p:nvSpPr>
                <p:spPr>
                  <a:xfrm>
                    <a:off x="5105853" y="3970175"/>
                    <a:ext cx="151494" cy="231541"/>
                  </a:xfrm>
                  <a:prstGeom prst="chevron">
                    <a:avLst/>
                  </a:prstGeom>
                  <a:solidFill>
                    <a:srgbClr val="94D9D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4" name="箭头: V 形 53"/>
                  <p:cNvSpPr/>
                  <p:nvPr/>
                </p:nvSpPr>
                <p:spPr>
                  <a:xfrm>
                    <a:off x="5257347" y="3970174"/>
                    <a:ext cx="151494" cy="231541"/>
                  </a:xfrm>
                  <a:prstGeom prst="chevron">
                    <a:avLst/>
                  </a:prstGeom>
                  <a:solidFill>
                    <a:srgbClr val="D5F4D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5" name="箭头: V 形 54"/>
                  <p:cNvSpPr/>
                  <p:nvPr/>
                </p:nvSpPr>
                <p:spPr>
                  <a:xfrm>
                    <a:off x="5408841" y="3970173"/>
                    <a:ext cx="151494" cy="231541"/>
                  </a:xfrm>
                  <a:prstGeom prst="chevron">
                    <a:avLst/>
                  </a:prstGeom>
                  <a:solidFill>
                    <a:srgbClr val="F4D96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6" name="箭头: V 形 55"/>
                  <p:cNvSpPr/>
                  <p:nvPr/>
                </p:nvSpPr>
                <p:spPr>
                  <a:xfrm>
                    <a:off x="5560335" y="3970172"/>
                    <a:ext cx="151494" cy="231541"/>
                  </a:xfrm>
                  <a:prstGeom prst="chevron">
                    <a:avLst/>
                  </a:prstGeom>
                  <a:solidFill>
                    <a:srgbClr val="7BAAB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grpSp>
          <p:nvGrpSpPr>
            <p:cNvPr id="21" name="组合 20"/>
            <p:cNvGrpSpPr/>
            <p:nvPr/>
          </p:nvGrpSpPr>
          <p:grpSpPr>
            <a:xfrm>
              <a:off x="8218273" y="3970171"/>
              <a:ext cx="3062502" cy="231546"/>
              <a:chOff x="4954359" y="3970171"/>
              <a:chExt cx="3062502" cy="231546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4954359" y="3970172"/>
                <a:ext cx="1525814" cy="231545"/>
                <a:chOff x="4954359" y="3970172"/>
                <a:chExt cx="1525814" cy="231545"/>
              </a:xfrm>
            </p:grpSpPr>
            <p:grpSp>
              <p:nvGrpSpPr>
                <p:cNvPr id="36" name="组合 35"/>
                <p:cNvGrpSpPr/>
                <p:nvPr/>
              </p:nvGrpSpPr>
              <p:grpSpPr>
                <a:xfrm>
                  <a:off x="4954359" y="3970172"/>
                  <a:ext cx="757470" cy="231545"/>
                  <a:chOff x="4954359" y="3970172"/>
                  <a:chExt cx="757470" cy="231545"/>
                </a:xfrm>
              </p:grpSpPr>
              <p:sp>
                <p:nvSpPr>
                  <p:cNvPr id="43" name="箭头: V 形 42"/>
                  <p:cNvSpPr/>
                  <p:nvPr/>
                </p:nvSpPr>
                <p:spPr>
                  <a:xfrm>
                    <a:off x="4954359" y="3970176"/>
                    <a:ext cx="151494" cy="231541"/>
                  </a:xfrm>
                  <a:prstGeom prst="chevron">
                    <a:avLst/>
                  </a:prstGeom>
                  <a:solidFill>
                    <a:srgbClr val="446E7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4" name="箭头: V 形 43"/>
                  <p:cNvSpPr/>
                  <p:nvPr/>
                </p:nvSpPr>
                <p:spPr>
                  <a:xfrm>
                    <a:off x="5105853" y="3970175"/>
                    <a:ext cx="151494" cy="231541"/>
                  </a:xfrm>
                  <a:prstGeom prst="chevron">
                    <a:avLst/>
                  </a:prstGeom>
                  <a:solidFill>
                    <a:srgbClr val="94D9D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5" name="箭头: V 形 44"/>
                  <p:cNvSpPr/>
                  <p:nvPr/>
                </p:nvSpPr>
                <p:spPr>
                  <a:xfrm>
                    <a:off x="5257347" y="3970174"/>
                    <a:ext cx="151494" cy="231541"/>
                  </a:xfrm>
                  <a:prstGeom prst="chevron">
                    <a:avLst/>
                  </a:prstGeom>
                  <a:solidFill>
                    <a:srgbClr val="D5F4D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6" name="箭头: V 形 45"/>
                  <p:cNvSpPr/>
                  <p:nvPr/>
                </p:nvSpPr>
                <p:spPr>
                  <a:xfrm>
                    <a:off x="5408841" y="3970173"/>
                    <a:ext cx="151494" cy="231541"/>
                  </a:xfrm>
                  <a:prstGeom prst="chevron">
                    <a:avLst/>
                  </a:prstGeom>
                  <a:solidFill>
                    <a:srgbClr val="F4D96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7" name="箭头: V 形 46"/>
                  <p:cNvSpPr/>
                  <p:nvPr/>
                </p:nvSpPr>
                <p:spPr>
                  <a:xfrm>
                    <a:off x="5560335" y="3970172"/>
                    <a:ext cx="151494" cy="231541"/>
                  </a:xfrm>
                  <a:prstGeom prst="chevron">
                    <a:avLst/>
                  </a:prstGeom>
                  <a:solidFill>
                    <a:srgbClr val="7BAAB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37" name="组合 36"/>
                <p:cNvGrpSpPr/>
                <p:nvPr/>
              </p:nvGrpSpPr>
              <p:grpSpPr>
                <a:xfrm>
                  <a:off x="5722703" y="3970172"/>
                  <a:ext cx="757470" cy="231545"/>
                  <a:chOff x="4954359" y="3970172"/>
                  <a:chExt cx="757470" cy="231545"/>
                </a:xfrm>
              </p:grpSpPr>
              <p:sp>
                <p:nvSpPr>
                  <p:cNvPr id="38" name="箭头: V 形 37"/>
                  <p:cNvSpPr/>
                  <p:nvPr/>
                </p:nvSpPr>
                <p:spPr>
                  <a:xfrm>
                    <a:off x="4954359" y="3970176"/>
                    <a:ext cx="151494" cy="231541"/>
                  </a:xfrm>
                  <a:prstGeom prst="chevron">
                    <a:avLst/>
                  </a:prstGeom>
                  <a:solidFill>
                    <a:srgbClr val="446E7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9" name="箭头: V 形 38"/>
                  <p:cNvSpPr/>
                  <p:nvPr/>
                </p:nvSpPr>
                <p:spPr>
                  <a:xfrm>
                    <a:off x="5105853" y="3970175"/>
                    <a:ext cx="151494" cy="231541"/>
                  </a:xfrm>
                  <a:prstGeom prst="chevron">
                    <a:avLst/>
                  </a:prstGeom>
                  <a:solidFill>
                    <a:srgbClr val="94D9D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0" name="箭头: V 形 39"/>
                  <p:cNvSpPr/>
                  <p:nvPr/>
                </p:nvSpPr>
                <p:spPr>
                  <a:xfrm>
                    <a:off x="5257347" y="3970174"/>
                    <a:ext cx="151494" cy="231541"/>
                  </a:xfrm>
                  <a:prstGeom prst="chevron">
                    <a:avLst/>
                  </a:prstGeom>
                  <a:solidFill>
                    <a:srgbClr val="D5F4D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1" name="箭头: V 形 40"/>
                  <p:cNvSpPr/>
                  <p:nvPr/>
                </p:nvSpPr>
                <p:spPr>
                  <a:xfrm>
                    <a:off x="5408841" y="3970173"/>
                    <a:ext cx="151494" cy="231541"/>
                  </a:xfrm>
                  <a:prstGeom prst="chevron">
                    <a:avLst/>
                  </a:prstGeom>
                  <a:solidFill>
                    <a:srgbClr val="F4D96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2" name="箭头: V 形 41"/>
                  <p:cNvSpPr/>
                  <p:nvPr/>
                </p:nvSpPr>
                <p:spPr>
                  <a:xfrm>
                    <a:off x="5560335" y="3970172"/>
                    <a:ext cx="151494" cy="231541"/>
                  </a:xfrm>
                  <a:prstGeom prst="chevron">
                    <a:avLst/>
                  </a:prstGeom>
                  <a:solidFill>
                    <a:srgbClr val="7BAAB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</p:grpSp>
          <p:grpSp>
            <p:nvGrpSpPr>
              <p:cNvPr id="23" name="组合 22"/>
              <p:cNvGrpSpPr/>
              <p:nvPr/>
            </p:nvGrpSpPr>
            <p:grpSpPr>
              <a:xfrm>
                <a:off x="6491047" y="3970171"/>
                <a:ext cx="1525814" cy="231545"/>
                <a:chOff x="4954359" y="3970172"/>
                <a:chExt cx="1525814" cy="231545"/>
              </a:xfrm>
            </p:grpSpPr>
            <p:grpSp>
              <p:nvGrpSpPr>
                <p:cNvPr id="24" name="组合 23"/>
                <p:cNvGrpSpPr/>
                <p:nvPr/>
              </p:nvGrpSpPr>
              <p:grpSpPr>
                <a:xfrm>
                  <a:off x="4954359" y="3970172"/>
                  <a:ext cx="757470" cy="231545"/>
                  <a:chOff x="4954359" y="3970172"/>
                  <a:chExt cx="757470" cy="231545"/>
                </a:xfrm>
              </p:grpSpPr>
              <p:sp>
                <p:nvSpPr>
                  <p:cNvPr id="31" name="箭头: V 形 30"/>
                  <p:cNvSpPr/>
                  <p:nvPr/>
                </p:nvSpPr>
                <p:spPr>
                  <a:xfrm>
                    <a:off x="4954359" y="3970176"/>
                    <a:ext cx="151494" cy="231541"/>
                  </a:xfrm>
                  <a:prstGeom prst="chevron">
                    <a:avLst/>
                  </a:prstGeom>
                  <a:solidFill>
                    <a:srgbClr val="446E7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2" name="箭头: V 形 31"/>
                  <p:cNvSpPr/>
                  <p:nvPr/>
                </p:nvSpPr>
                <p:spPr>
                  <a:xfrm>
                    <a:off x="5105853" y="3970175"/>
                    <a:ext cx="151494" cy="231541"/>
                  </a:xfrm>
                  <a:prstGeom prst="chevron">
                    <a:avLst/>
                  </a:prstGeom>
                  <a:solidFill>
                    <a:srgbClr val="94D9D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3" name="箭头: V 形 32"/>
                  <p:cNvSpPr/>
                  <p:nvPr/>
                </p:nvSpPr>
                <p:spPr>
                  <a:xfrm>
                    <a:off x="5257347" y="3970174"/>
                    <a:ext cx="151494" cy="231541"/>
                  </a:xfrm>
                  <a:prstGeom prst="chevron">
                    <a:avLst/>
                  </a:prstGeom>
                  <a:solidFill>
                    <a:srgbClr val="D5F4D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4" name="箭头: V 形 33"/>
                  <p:cNvSpPr/>
                  <p:nvPr/>
                </p:nvSpPr>
                <p:spPr>
                  <a:xfrm>
                    <a:off x="5408841" y="3970173"/>
                    <a:ext cx="151494" cy="231541"/>
                  </a:xfrm>
                  <a:prstGeom prst="chevron">
                    <a:avLst/>
                  </a:prstGeom>
                  <a:solidFill>
                    <a:srgbClr val="F4D96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5" name="箭头: V 形 34"/>
                  <p:cNvSpPr/>
                  <p:nvPr/>
                </p:nvSpPr>
                <p:spPr>
                  <a:xfrm>
                    <a:off x="5560335" y="3970172"/>
                    <a:ext cx="151494" cy="231541"/>
                  </a:xfrm>
                  <a:prstGeom prst="chevron">
                    <a:avLst/>
                  </a:prstGeom>
                  <a:solidFill>
                    <a:srgbClr val="7BAAB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25" name="组合 24"/>
                <p:cNvGrpSpPr/>
                <p:nvPr/>
              </p:nvGrpSpPr>
              <p:grpSpPr>
                <a:xfrm>
                  <a:off x="5722703" y="3970172"/>
                  <a:ext cx="757470" cy="231545"/>
                  <a:chOff x="4954359" y="3970172"/>
                  <a:chExt cx="757470" cy="231545"/>
                </a:xfrm>
              </p:grpSpPr>
              <p:sp>
                <p:nvSpPr>
                  <p:cNvPr id="26" name="箭头: V 形 25"/>
                  <p:cNvSpPr/>
                  <p:nvPr/>
                </p:nvSpPr>
                <p:spPr>
                  <a:xfrm>
                    <a:off x="4954359" y="3970176"/>
                    <a:ext cx="151494" cy="231541"/>
                  </a:xfrm>
                  <a:prstGeom prst="chevron">
                    <a:avLst/>
                  </a:prstGeom>
                  <a:solidFill>
                    <a:srgbClr val="446E7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" name="箭头: V 形 26"/>
                  <p:cNvSpPr/>
                  <p:nvPr/>
                </p:nvSpPr>
                <p:spPr>
                  <a:xfrm>
                    <a:off x="5105853" y="3970175"/>
                    <a:ext cx="151494" cy="231541"/>
                  </a:xfrm>
                  <a:prstGeom prst="chevron">
                    <a:avLst/>
                  </a:prstGeom>
                  <a:solidFill>
                    <a:srgbClr val="94D9D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" name="箭头: V 形 27"/>
                  <p:cNvSpPr/>
                  <p:nvPr/>
                </p:nvSpPr>
                <p:spPr>
                  <a:xfrm>
                    <a:off x="5257347" y="3970174"/>
                    <a:ext cx="151494" cy="231541"/>
                  </a:xfrm>
                  <a:prstGeom prst="chevron">
                    <a:avLst/>
                  </a:prstGeom>
                  <a:solidFill>
                    <a:srgbClr val="D5F4D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" name="箭头: V 形 28"/>
                  <p:cNvSpPr/>
                  <p:nvPr/>
                </p:nvSpPr>
                <p:spPr>
                  <a:xfrm>
                    <a:off x="5408841" y="3970173"/>
                    <a:ext cx="151494" cy="231541"/>
                  </a:xfrm>
                  <a:prstGeom prst="chevron">
                    <a:avLst/>
                  </a:prstGeom>
                  <a:solidFill>
                    <a:srgbClr val="F4D96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" name="箭头: V 形 29"/>
                  <p:cNvSpPr/>
                  <p:nvPr/>
                </p:nvSpPr>
                <p:spPr>
                  <a:xfrm>
                    <a:off x="5560335" y="3970172"/>
                    <a:ext cx="151494" cy="231541"/>
                  </a:xfrm>
                  <a:prstGeom prst="chevron">
                    <a:avLst/>
                  </a:prstGeom>
                  <a:solidFill>
                    <a:srgbClr val="7BAAB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</p:grpSp>
        </p:grpSp>
      </p:grpSp>
      <p:grpSp>
        <p:nvGrpSpPr>
          <p:cNvPr id="2" name="组合 1"/>
          <p:cNvGrpSpPr/>
          <p:nvPr/>
        </p:nvGrpSpPr>
        <p:grpSpPr>
          <a:xfrm>
            <a:off x="7980394" y="518082"/>
            <a:ext cx="3419127" cy="682215"/>
            <a:chOff x="4411836" y="744496"/>
            <a:chExt cx="3419127" cy="682215"/>
          </a:xfrm>
        </p:grpSpPr>
        <p:sp>
          <p:nvSpPr>
            <p:cNvPr id="3" name="星形: 七角 2"/>
            <p:cNvSpPr/>
            <p:nvPr/>
          </p:nvSpPr>
          <p:spPr>
            <a:xfrm>
              <a:off x="4411836" y="744496"/>
              <a:ext cx="708803" cy="682215"/>
            </a:xfrm>
            <a:prstGeom prst="star7">
              <a:avLst/>
            </a:prstGeom>
            <a:solidFill>
              <a:srgbClr val="446E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462637" y="764107"/>
              <a:ext cx="33683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r>
                <a:rPr lang="en-US" altLang="zh-CN" sz="3200" dirty="0">
                  <a:cs typeface="+mn-ea"/>
                  <a:sym typeface="+mn-lt"/>
                </a:rPr>
                <a:t>  </a:t>
              </a:r>
              <a:r>
                <a:rPr lang="zh-CN" altLang="en-US" sz="3200" dirty="0">
                  <a:solidFill>
                    <a:srgbClr val="446E7E"/>
                  </a:solidFill>
                  <a:cs typeface="+mn-ea"/>
                  <a:sym typeface="+mn-lt"/>
                </a:rPr>
                <a:t>点此输入标题</a:t>
              </a:r>
              <a:endParaRPr lang="zh-CN" altLang="en-US" sz="3200" dirty="0">
                <a:solidFill>
                  <a:srgbClr val="446E7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911226" y="2097090"/>
            <a:ext cx="5184775" cy="3887787"/>
          </a:xfrm>
          <a:prstGeom prst="rect">
            <a:avLst/>
          </a:prstGeom>
          <a:solidFill>
            <a:srgbClr val="446E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51600" y="1984960"/>
            <a:ext cx="201414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cs typeface="+mn-ea"/>
                <a:sym typeface="+mn-lt"/>
              </a:rPr>
              <a:t>点击输入标题</a:t>
            </a:r>
            <a:endParaRPr lang="en-US" altLang="zh-CN" sz="2400" dirty="0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51602" y="2533740"/>
            <a:ext cx="4947919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400" dirty="0"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51600" y="4643265"/>
            <a:ext cx="201414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cs typeface="+mn-ea"/>
                <a:sym typeface="+mn-lt"/>
              </a:rPr>
              <a:t>点击输入标题</a:t>
            </a:r>
            <a:endParaRPr lang="en-US" altLang="zh-CN" sz="2400" dirty="0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451602" y="5179345"/>
            <a:ext cx="4947919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400" dirty="0"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93767" y="2913071"/>
            <a:ext cx="201414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点击输入标题</a:t>
            </a:r>
            <a:endParaRPr lang="en-US" altLang="zh-CN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293765" y="3527507"/>
            <a:ext cx="4599035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。</a:t>
            </a:r>
            <a:endParaRPr lang="en-US" altLang="zh-CN" sz="14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25000"/>
              </a:lnSpc>
            </a:pP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25000"/>
              </a:lnSpc>
            </a:pP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4" name="直角三角形 73"/>
          <p:cNvSpPr/>
          <p:nvPr/>
        </p:nvSpPr>
        <p:spPr>
          <a:xfrm rot="10800000">
            <a:off x="5143415" y="2097089"/>
            <a:ext cx="952720" cy="1039812"/>
          </a:xfrm>
          <a:prstGeom prst="rtTriangle">
            <a:avLst/>
          </a:prstGeom>
          <a:solidFill>
            <a:srgbClr val="D5F4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5" name="直角三角形 74"/>
          <p:cNvSpPr/>
          <p:nvPr/>
        </p:nvSpPr>
        <p:spPr>
          <a:xfrm>
            <a:off x="911225" y="4957842"/>
            <a:ext cx="952720" cy="1039812"/>
          </a:xfrm>
          <a:prstGeom prst="rtTriangle">
            <a:avLst/>
          </a:prstGeom>
          <a:solidFill>
            <a:srgbClr val="94D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8" grpId="0"/>
      <p:bldP spid="12" grpId="0"/>
      <p:bldP spid="13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980394" y="532596"/>
            <a:ext cx="3419127" cy="682215"/>
            <a:chOff x="4411836" y="744496"/>
            <a:chExt cx="3419127" cy="682215"/>
          </a:xfrm>
        </p:grpSpPr>
        <p:sp>
          <p:nvSpPr>
            <p:cNvPr id="3" name="星形: 七角 2"/>
            <p:cNvSpPr/>
            <p:nvPr/>
          </p:nvSpPr>
          <p:spPr>
            <a:xfrm>
              <a:off x="4411836" y="744496"/>
              <a:ext cx="708803" cy="682215"/>
            </a:xfrm>
            <a:prstGeom prst="star7">
              <a:avLst/>
            </a:prstGeom>
            <a:solidFill>
              <a:srgbClr val="446E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462637" y="764107"/>
              <a:ext cx="33683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r>
                <a:rPr lang="en-US" altLang="zh-CN" sz="3200" dirty="0">
                  <a:cs typeface="+mn-ea"/>
                  <a:sym typeface="+mn-lt"/>
                </a:rPr>
                <a:t>  </a:t>
              </a:r>
              <a:r>
                <a:rPr lang="zh-CN" altLang="en-US" sz="3200" dirty="0">
                  <a:solidFill>
                    <a:srgbClr val="446E7E"/>
                  </a:solidFill>
                  <a:cs typeface="+mn-ea"/>
                  <a:sym typeface="+mn-lt"/>
                </a:rPr>
                <a:t>点此输入标题</a:t>
              </a:r>
              <a:endParaRPr lang="zh-CN" altLang="en-US" sz="3200" dirty="0">
                <a:solidFill>
                  <a:srgbClr val="446E7E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6096000" y="2108593"/>
            <a:ext cx="0" cy="3887787"/>
          </a:xfrm>
          <a:prstGeom prst="line">
            <a:avLst/>
          </a:prstGeom>
          <a:ln w="76200">
            <a:solidFill>
              <a:srgbClr val="446E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等腰三角形 9"/>
          <p:cNvSpPr/>
          <p:nvPr/>
        </p:nvSpPr>
        <p:spPr>
          <a:xfrm rot="16200000">
            <a:off x="4994849" y="1223088"/>
            <a:ext cx="201750" cy="1929433"/>
          </a:xfrm>
          <a:prstGeom prst="triangle">
            <a:avLst/>
          </a:prstGeom>
          <a:solidFill>
            <a:srgbClr val="F4D9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等腰三角形 10"/>
          <p:cNvSpPr/>
          <p:nvPr/>
        </p:nvSpPr>
        <p:spPr>
          <a:xfrm rot="5400000">
            <a:off x="7015422" y="2116107"/>
            <a:ext cx="272874" cy="2046647"/>
          </a:xfrm>
          <a:prstGeom prst="triangle">
            <a:avLst/>
          </a:prstGeom>
          <a:solidFill>
            <a:srgbClr val="D5F4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等腰三角形 11"/>
          <p:cNvSpPr/>
          <p:nvPr/>
        </p:nvSpPr>
        <p:spPr>
          <a:xfrm rot="16200000">
            <a:off x="4994453" y="3067916"/>
            <a:ext cx="201750" cy="1929433"/>
          </a:xfrm>
          <a:prstGeom prst="triangle">
            <a:avLst/>
          </a:prstGeom>
          <a:solidFill>
            <a:srgbClr val="7BAA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等腰三角形 12"/>
          <p:cNvSpPr/>
          <p:nvPr/>
        </p:nvSpPr>
        <p:spPr>
          <a:xfrm rot="16200000">
            <a:off x="4994453" y="4912743"/>
            <a:ext cx="201750" cy="1929433"/>
          </a:xfrm>
          <a:prstGeom prst="triangle">
            <a:avLst/>
          </a:prstGeom>
          <a:solidFill>
            <a:srgbClr val="7BA9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等腰三角形 13"/>
          <p:cNvSpPr/>
          <p:nvPr/>
        </p:nvSpPr>
        <p:spPr>
          <a:xfrm rot="5400000">
            <a:off x="7018451" y="3956770"/>
            <a:ext cx="272874" cy="2046647"/>
          </a:xfrm>
          <a:prstGeom prst="triangle">
            <a:avLst/>
          </a:prstGeom>
          <a:solidFill>
            <a:srgbClr val="FAF1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812721" y="2555674"/>
            <a:ext cx="339790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814220" y="2014022"/>
            <a:ext cx="208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cs typeface="+mn-ea"/>
                <a:sym typeface="+mn-lt"/>
              </a:rPr>
              <a:t>点击输入标题</a:t>
            </a:r>
            <a:endParaRPr lang="en-US" altLang="zh-CN" sz="2400" dirty="0"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812721" y="4050257"/>
            <a:ext cx="339790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814220" y="3508605"/>
            <a:ext cx="208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cs typeface="+mn-ea"/>
                <a:sym typeface="+mn-lt"/>
              </a:rPr>
              <a:t>点击输入标题</a:t>
            </a:r>
            <a:endParaRPr lang="en-US" altLang="zh-CN" sz="2400" dirty="0"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812721" y="5544840"/>
            <a:ext cx="339790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814220" y="5003188"/>
            <a:ext cx="208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cs typeface="+mn-ea"/>
                <a:sym typeface="+mn-lt"/>
              </a:rPr>
              <a:t>点击输入标题</a:t>
            </a:r>
            <a:endParaRPr lang="en-US" altLang="zh-CN" sz="2400" dirty="0"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010401" y="3202941"/>
            <a:ext cx="34633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418607" y="2661289"/>
            <a:ext cx="208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cs typeface="+mn-ea"/>
                <a:sym typeface="+mn-lt"/>
              </a:rPr>
              <a:t>点击输入标题</a:t>
            </a:r>
            <a:endParaRPr lang="en-US" altLang="zh-CN" sz="2400" dirty="0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010402" y="5021620"/>
            <a:ext cx="346189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417109" y="4479968"/>
            <a:ext cx="208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cs typeface="+mn-ea"/>
                <a:sym typeface="+mn-lt"/>
              </a:rPr>
              <a:t>点击输入标题</a:t>
            </a:r>
            <a:endParaRPr lang="en-US" altLang="zh-CN" sz="2400" dirty="0"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911224" y="2316205"/>
            <a:ext cx="575915" cy="575914"/>
          </a:xfrm>
          <a:prstGeom prst="ellipse">
            <a:avLst/>
          </a:prstGeom>
          <a:solidFill>
            <a:srgbClr val="F4D9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916279" y="3845549"/>
            <a:ext cx="575915" cy="575914"/>
          </a:xfrm>
          <a:prstGeom prst="ellipse">
            <a:avLst/>
          </a:prstGeom>
          <a:solidFill>
            <a:srgbClr val="F4D9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921333" y="5374893"/>
            <a:ext cx="575915" cy="575914"/>
          </a:xfrm>
          <a:prstGeom prst="ellipse">
            <a:avLst/>
          </a:prstGeom>
          <a:solidFill>
            <a:srgbClr val="F4D9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10713923" y="2993643"/>
            <a:ext cx="575915" cy="575914"/>
          </a:xfrm>
          <a:prstGeom prst="ellipse">
            <a:avLst/>
          </a:prstGeom>
          <a:solidFill>
            <a:srgbClr val="F4D9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0694753" y="4836403"/>
            <a:ext cx="575915" cy="575914"/>
          </a:xfrm>
          <a:prstGeom prst="ellipse">
            <a:avLst/>
          </a:prstGeom>
          <a:solidFill>
            <a:srgbClr val="F4D9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菱形 34"/>
          <p:cNvSpPr/>
          <p:nvPr/>
        </p:nvSpPr>
        <p:spPr>
          <a:xfrm>
            <a:off x="1061096" y="2476146"/>
            <a:ext cx="251139" cy="266872"/>
          </a:xfrm>
          <a:prstGeom prst="diamond">
            <a:avLst/>
          </a:prstGeom>
          <a:solidFill>
            <a:srgbClr val="446E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十二边形 35"/>
          <p:cNvSpPr/>
          <p:nvPr/>
        </p:nvSpPr>
        <p:spPr>
          <a:xfrm>
            <a:off x="1061096" y="4042576"/>
            <a:ext cx="251139" cy="192970"/>
          </a:xfrm>
          <a:prstGeom prst="dodecagon">
            <a:avLst/>
          </a:prstGeom>
          <a:solidFill>
            <a:srgbClr val="446E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弦形 36"/>
          <p:cNvSpPr/>
          <p:nvPr/>
        </p:nvSpPr>
        <p:spPr>
          <a:xfrm>
            <a:off x="1043406" y="5544840"/>
            <a:ext cx="348164" cy="231742"/>
          </a:xfrm>
          <a:prstGeom prst="chord">
            <a:avLst/>
          </a:prstGeom>
          <a:solidFill>
            <a:srgbClr val="446E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圆: 空心 37"/>
          <p:cNvSpPr/>
          <p:nvPr/>
        </p:nvSpPr>
        <p:spPr>
          <a:xfrm>
            <a:off x="10870058" y="3162838"/>
            <a:ext cx="256855" cy="226059"/>
          </a:xfrm>
          <a:prstGeom prst="donut">
            <a:avLst/>
          </a:prstGeom>
          <a:solidFill>
            <a:srgbClr val="446E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9" name="箭头: 燕尾形 38"/>
          <p:cNvSpPr/>
          <p:nvPr/>
        </p:nvSpPr>
        <p:spPr>
          <a:xfrm>
            <a:off x="10885470" y="5000737"/>
            <a:ext cx="226031" cy="282495"/>
          </a:xfrm>
          <a:prstGeom prst="notchedRightArrow">
            <a:avLst/>
          </a:prstGeom>
          <a:solidFill>
            <a:srgbClr val="446E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6" grpId="0"/>
      <p:bldP spid="17" grpId="0"/>
      <p:bldP spid="19" grpId="0"/>
      <p:bldP spid="20" grpId="0"/>
      <p:bldP spid="22" grpId="0"/>
      <p:bldP spid="23" grpId="0"/>
      <p:bldP spid="25" grpId="0"/>
      <p:bldP spid="26" grpId="0"/>
      <p:bldP spid="28" grpId="0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980394" y="532596"/>
            <a:ext cx="3419127" cy="682215"/>
            <a:chOff x="4411836" y="744496"/>
            <a:chExt cx="3419127" cy="682215"/>
          </a:xfrm>
        </p:grpSpPr>
        <p:sp>
          <p:nvSpPr>
            <p:cNvPr id="3" name="星形: 七角 2"/>
            <p:cNvSpPr/>
            <p:nvPr/>
          </p:nvSpPr>
          <p:spPr>
            <a:xfrm>
              <a:off x="4411836" y="744496"/>
              <a:ext cx="708803" cy="682215"/>
            </a:xfrm>
            <a:prstGeom prst="star7">
              <a:avLst/>
            </a:prstGeom>
            <a:solidFill>
              <a:srgbClr val="446E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462637" y="764107"/>
              <a:ext cx="33683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r>
                <a:rPr lang="en-US" altLang="zh-CN" sz="3200" dirty="0">
                  <a:cs typeface="+mn-ea"/>
                  <a:sym typeface="+mn-lt"/>
                </a:rPr>
                <a:t>  </a:t>
              </a:r>
              <a:r>
                <a:rPr lang="zh-CN" altLang="en-US" sz="3200" dirty="0">
                  <a:solidFill>
                    <a:srgbClr val="446E7E"/>
                  </a:solidFill>
                  <a:cs typeface="+mn-ea"/>
                  <a:sym typeface="+mn-lt"/>
                </a:rPr>
                <a:t>点此输入标题</a:t>
              </a:r>
              <a:endParaRPr lang="zh-CN" altLang="en-US" sz="3200" dirty="0">
                <a:solidFill>
                  <a:srgbClr val="446E7E"/>
                </a:solidFill>
                <a:cs typeface="+mn-ea"/>
                <a:sym typeface="+mn-lt"/>
              </a:endParaRPr>
            </a:p>
          </p:txBody>
        </p:sp>
      </p:grpSp>
      <p:graphicFrame>
        <p:nvGraphicFramePr>
          <p:cNvPr id="7" name="图表 6"/>
          <p:cNvGraphicFramePr/>
          <p:nvPr/>
        </p:nvGraphicFramePr>
        <p:xfrm>
          <a:off x="911225" y="2097090"/>
          <a:ext cx="7605160" cy="40412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8229600" y="3315963"/>
            <a:ext cx="316285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316719" y="2774310"/>
            <a:ext cx="208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cs typeface="+mn-ea"/>
                <a:sym typeface="+mn-lt"/>
              </a:rPr>
              <a:t>点击输入标题</a:t>
            </a:r>
            <a:endParaRPr lang="en-US" altLang="zh-CN" sz="2400" dirty="0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548913" y="5081134"/>
            <a:ext cx="29306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316719" y="4539481"/>
            <a:ext cx="208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cs typeface="+mn-ea"/>
                <a:sym typeface="+mn-lt"/>
              </a:rPr>
              <a:t>点击输入标题</a:t>
            </a:r>
            <a:endParaRPr lang="en-US" altLang="zh-CN" sz="24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4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">
                                            <p:graphicEl>
                                              <a:chart seriesIdx="0" categoryIdx="4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5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7">
                                            <p:graphicEl>
                                              <a:chart seriesIdx="0" categoryIdx="5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Chart bld="seriesEl"/>
        </p:bldSub>
      </p:bldGraphic>
      <p:bldP spid="9" grpId="0"/>
      <p:bldP spid="10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: 形状 26"/>
          <p:cNvSpPr/>
          <p:nvPr/>
        </p:nvSpPr>
        <p:spPr>
          <a:xfrm rot="17301249" flipH="1">
            <a:off x="10560051" y="-2081071"/>
            <a:ext cx="3263900" cy="5664200"/>
          </a:xfrm>
          <a:custGeom>
            <a:avLst/>
            <a:gdLst>
              <a:gd name="connsiteX0" fmla="*/ 0 w 3263900"/>
              <a:gd name="connsiteY0" fmla="*/ 0 h 5664200"/>
              <a:gd name="connsiteX1" fmla="*/ 1689100 w 3263900"/>
              <a:gd name="connsiteY1" fmla="*/ 5664200 h 5664200"/>
              <a:gd name="connsiteX2" fmla="*/ 3263900 w 3263900"/>
              <a:gd name="connsiteY2" fmla="*/ 2616200 h 5664200"/>
              <a:gd name="connsiteX3" fmla="*/ 0 w 3263900"/>
              <a:gd name="connsiteY3" fmla="*/ 0 h 566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63900" h="5664200">
                <a:moveTo>
                  <a:pt x="0" y="0"/>
                </a:moveTo>
                <a:lnTo>
                  <a:pt x="1689100" y="5664200"/>
                </a:lnTo>
                <a:lnTo>
                  <a:pt x="3263900" y="2616200"/>
                </a:lnTo>
                <a:lnTo>
                  <a:pt x="0" y="0"/>
                </a:lnTo>
                <a:close/>
              </a:path>
            </a:pathLst>
          </a:custGeom>
          <a:pattFill prst="lgConfetti">
            <a:fgClr>
              <a:srgbClr val="7BAAB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等腰三角形 16"/>
          <p:cNvSpPr/>
          <p:nvPr/>
        </p:nvSpPr>
        <p:spPr>
          <a:xfrm rot="16200000">
            <a:off x="10467681" y="5133682"/>
            <a:ext cx="2235200" cy="1213439"/>
          </a:xfrm>
          <a:prstGeom prst="triangle">
            <a:avLst/>
          </a:prstGeom>
          <a:pattFill prst="pct90">
            <a:fgClr>
              <a:srgbClr val="446E7E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等腰三角形 17"/>
          <p:cNvSpPr/>
          <p:nvPr/>
        </p:nvSpPr>
        <p:spPr>
          <a:xfrm rot="5400000" flipH="1">
            <a:off x="-823930" y="796768"/>
            <a:ext cx="4134722" cy="2541187"/>
          </a:xfrm>
          <a:prstGeom prst="triangle">
            <a:avLst/>
          </a:prstGeom>
          <a:solidFill>
            <a:srgbClr val="FAF1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任意多边形: 形状 18"/>
          <p:cNvSpPr/>
          <p:nvPr/>
        </p:nvSpPr>
        <p:spPr>
          <a:xfrm>
            <a:off x="3807744" y="5243747"/>
            <a:ext cx="5237253" cy="2067090"/>
          </a:xfrm>
          <a:custGeom>
            <a:avLst/>
            <a:gdLst>
              <a:gd name="connsiteX0" fmla="*/ 230857 w 5237253"/>
              <a:gd name="connsiteY0" fmla="*/ 1588853 h 2067090"/>
              <a:gd name="connsiteX1" fmla="*/ 776957 w 5237253"/>
              <a:gd name="connsiteY1" fmla="*/ 560153 h 2067090"/>
              <a:gd name="connsiteX2" fmla="*/ 1526257 w 5237253"/>
              <a:gd name="connsiteY2" fmla="*/ 1233253 h 2067090"/>
              <a:gd name="connsiteX3" fmla="*/ 2631157 w 5237253"/>
              <a:gd name="connsiteY3" fmla="*/ 1353 h 2067090"/>
              <a:gd name="connsiteX4" fmla="*/ 3786857 w 5237253"/>
              <a:gd name="connsiteY4" fmla="*/ 991953 h 2067090"/>
              <a:gd name="connsiteX5" fmla="*/ 4879057 w 5237253"/>
              <a:gd name="connsiteY5" fmla="*/ 979253 h 2067090"/>
              <a:gd name="connsiteX6" fmla="*/ 4840957 w 5237253"/>
              <a:gd name="connsiteY6" fmla="*/ 2046053 h 2067090"/>
              <a:gd name="connsiteX7" fmla="*/ 230857 w 5237253"/>
              <a:gd name="connsiteY7" fmla="*/ 1588853 h 2067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37253" h="2067090">
                <a:moveTo>
                  <a:pt x="230857" y="1588853"/>
                </a:moveTo>
                <a:cubicBezTo>
                  <a:pt x="-446476" y="1341203"/>
                  <a:pt x="561057" y="619420"/>
                  <a:pt x="776957" y="560153"/>
                </a:cubicBezTo>
                <a:cubicBezTo>
                  <a:pt x="992857" y="500886"/>
                  <a:pt x="1217224" y="1326386"/>
                  <a:pt x="1526257" y="1233253"/>
                </a:cubicBezTo>
                <a:cubicBezTo>
                  <a:pt x="1835290" y="1140120"/>
                  <a:pt x="2254390" y="41570"/>
                  <a:pt x="2631157" y="1353"/>
                </a:cubicBezTo>
                <a:cubicBezTo>
                  <a:pt x="3007924" y="-38864"/>
                  <a:pt x="3412207" y="828970"/>
                  <a:pt x="3786857" y="991953"/>
                </a:cubicBezTo>
                <a:cubicBezTo>
                  <a:pt x="4161507" y="1154936"/>
                  <a:pt x="4703374" y="803570"/>
                  <a:pt x="4879057" y="979253"/>
                </a:cubicBezTo>
                <a:cubicBezTo>
                  <a:pt x="5054740" y="1154936"/>
                  <a:pt x="5609307" y="1940220"/>
                  <a:pt x="4840957" y="2046053"/>
                </a:cubicBezTo>
                <a:cubicBezTo>
                  <a:pt x="4072607" y="2151886"/>
                  <a:pt x="908190" y="1836503"/>
                  <a:pt x="230857" y="1588853"/>
                </a:cubicBezTo>
                <a:close/>
              </a:path>
            </a:pathLst>
          </a:custGeom>
          <a:solidFill>
            <a:srgbClr val="94D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空心弧 20"/>
          <p:cNvSpPr/>
          <p:nvPr/>
        </p:nvSpPr>
        <p:spPr>
          <a:xfrm>
            <a:off x="9360578" y="5143368"/>
            <a:ext cx="538359" cy="495300"/>
          </a:xfrm>
          <a:prstGeom prst="blockArc">
            <a:avLst>
              <a:gd name="adj1" fmla="val 10800000"/>
              <a:gd name="adj2" fmla="val 1462842"/>
              <a:gd name="adj3" fmla="val 10866"/>
            </a:avLst>
          </a:prstGeom>
          <a:solidFill>
            <a:srgbClr val="F4D9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" name="空心弧 21"/>
          <p:cNvSpPr/>
          <p:nvPr/>
        </p:nvSpPr>
        <p:spPr>
          <a:xfrm rot="18928843">
            <a:off x="5042578" y="1206368"/>
            <a:ext cx="538359" cy="495300"/>
          </a:xfrm>
          <a:prstGeom prst="blockArc">
            <a:avLst>
              <a:gd name="adj1" fmla="val 10800000"/>
              <a:gd name="adj2" fmla="val 1462842"/>
              <a:gd name="adj3" fmla="val 10866"/>
            </a:avLst>
          </a:prstGeom>
          <a:solidFill>
            <a:srgbClr val="F4D9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3" name="空心弧 22"/>
          <p:cNvSpPr/>
          <p:nvPr/>
        </p:nvSpPr>
        <p:spPr>
          <a:xfrm rot="13123395">
            <a:off x="9456966" y="1758370"/>
            <a:ext cx="538359" cy="495300"/>
          </a:xfrm>
          <a:prstGeom prst="blockArc">
            <a:avLst>
              <a:gd name="adj1" fmla="val 10800000"/>
              <a:gd name="adj2" fmla="val 1462842"/>
              <a:gd name="adj3" fmla="val 10866"/>
            </a:avLst>
          </a:prstGeom>
          <a:solidFill>
            <a:srgbClr val="F4D9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8750301" y="564508"/>
            <a:ext cx="457200" cy="457200"/>
          </a:xfrm>
          <a:prstGeom prst="ellipse">
            <a:avLst/>
          </a:prstGeom>
          <a:solidFill>
            <a:srgbClr val="D5F4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839355" y="4428134"/>
            <a:ext cx="601644" cy="601644"/>
          </a:xfrm>
          <a:prstGeom prst="ellipse">
            <a:avLst/>
          </a:prstGeom>
          <a:solidFill>
            <a:srgbClr val="D5F4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文本框 4"/>
          <p:cNvSpPr txBox="1"/>
          <p:nvPr/>
        </p:nvSpPr>
        <p:spPr>
          <a:xfrm>
            <a:off x="3294745" y="2943853"/>
            <a:ext cx="6100311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500" dirty="0" smtClean="0"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03 </a:t>
            </a:r>
            <a:r>
              <a:rPr lang="zh-CN" altLang="en-US" sz="5500" dirty="0" smtClean="0"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点</a:t>
            </a:r>
            <a:r>
              <a:rPr lang="zh-CN" altLang="en-US" sz="5500" dirty="0"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击</a:t>
            </a:r>
            <a:r>
              <a:rPr lang="zh-CN" altLang="en-US" sz="5500" dirty="0" smtClean="0"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输</a:t>
            </a:r>
            <a:r>
              <a:rPr lang="zh-CN" altLang="en-US" sz="5500" dirty="0"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入标题</a:t>
            </a:r>
            <a:endParaRPr lang="zh-CN" altLang="en-US" sz="5500" dirty="0"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980394" y="474540"/>
            <a:ext cx="3419127" cy="682215"/>
            <a:chOff x="4411836" y="744496"/>
            <a:chExt cx="3419127" cy="682215"/>
          </a:xfrm>
        </p:grpSpPr>
        <p:sp>
          <p:nvSpPr>
            <p:cNvPr id="3" name="星形: 七角 2"/>
            <p:cNvSpPr/>
            <p:nvPr/>
          </p:nvSpPr>
          <p:spPr>
            <a:xfrm>
              <a:off x="4411836" y="744496"/>
              <a:ext cx="708803" cy="682215"/>
            </a:xfrm>
            <a:prstGeom prst="star7">
              <a:avLst/>
            </a:prstGeom>
            <a:solidFill>
              <a:srgbClr val="446E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462637" y="764107"/>
              <a:ext cx="33683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r>
                <a:rPr lang="en-US" altLang="zh-CN" sz="3200" dirty="0">
                  <a:cs typeface="+mn-ea"/>
                  <a:sym typeface="+mn-lt"/>
                </a:rPr>
                <a:t>  </a:t>
              </a:r>
              <a:r>
                <a:rPr lang="zh-CN" altLang="en-US" sz="3200" dirty="0">
                  <a:solidFill>
                    <a:srgbClr val="446E7E"/>
                  </a:solidFill>
                  <a:cs typeface="+mn-ea"/>
                  <a:sym typeface="+mn-lt"/>
                </a:rPr>
                <a:t>点此输入标题</a:t>
              </a:r>
              <a:endParaRPr lang="zh-CN" altLang="en-US" sz="3200" dirty="0">
                <a:solidFill>
                  <a:srgbClr val="446E7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任意多边形: 形状 7"/>
          <p:cNvSpPr/>
          <p:nvPr/>
        </p:nvSpPr>
        <p:spPr>
          <a:xfrm>
            <a:off x="911225" y="2097089"/>
            <a:ext cx="4829176" cy="3887787"/>
          </a:xfrm>
          <a:custGeom>
            <a:avLst/>
            <a:gdLst>
              <a:gd name="connsiteX0" fmla="*/ 406880 w 4084587"/>
              <a:gd name="connsiteY0" fmla="*/ 1171634 h 3298414"/>
              <a:gd name="connsiteX1" fmla="*/ 1208265 w 4084587"/>
              <a:gd name="connsiteY1" fmla="*/ 72299 h 3298414"/>
              <a:gd name="connsiteX2" fmla="*/ 3273370 w 4084587"/>
              <a:gd name="connsiteY2" fmla="*/ 318879 h 3298414"/>
              <a:gd name="connsiteX3" fmla="*/ 3581595 w 4084587"/>
              <a:gd name="connsiteY3" fmla="*/ 2044938 h 3298414"/>
              <a:gd name="connsiteX4" fmla="*/ 4054206 w 4084587"/>
              <a:gd name="connsiteY4" fmla="*/ 2918241 h 3298414"/>
              <a:gd name="connsiteX5" fmla="*/ 2636372 w 4084587"/>
              <a:gd name="connsiteY5" fmla="*/ 3298385 h 3298414"/>
              <a:gd name="connsiteX6" fmla="*/ 910314 w 4084587"/>
              <a:gd name="connsiteY6" fmla="*/ 2938789 h 3298414"/>
              <a:gd name="connsiteX7" fmla="*/ 16462 w 4084587"/>
              <a:gd name="connsiteY7" fmla="*/ 2907967 h 3298414"/>
              <a:gd name="connsiteX8" fmla="*/ 406880 w 4084587"/>
              <a:gd name="connsiteY8" fmla="*/ 1171634 h 3298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84587" h="3298414">
                <a:moveTo>
                  <a:pt x="406880" y="1171634"/>
                </a:moveTo>
                <a:cubicBezTo>
                  <a:pt x="605514" y="699023"/>
                  <a:pt x="730517" y="214425"/>
                  <a:pt x="1208265" y="72299"/>
                </a:cubicBezTo>
                <a:cubicBezTo>
                  <a:pt x="1686013" y="-69827"/>
                  <a:pt x="2877815" y="-9894"/>
                  <a:pt x="3273370" y="318879"/>
                </a:cubicBezTo>
                <a:cubicBezTo>
                  <a:pt x="3668925" y="647652"/>
                  <a:pt x="3451456" y="1611711"/>
                  <a:pt x="3581595" y="2044938"/>
                </a:cubicBezTo>
                <a:cubicBezTo>
                  <a:pt x="3711734" y="2478165"/>
                  <a:pt x="4211743" y="2709333"/>
                  <a:pt x="4054206" y="2918241"/>
                </a:cubicBezTo>
                <a:cubicBezTo>
                  <a:pt x="3896669" y="3127149"/>
                  <a:pt x="3160354" y="3294960"/>
                  <a:pt x="2636372" y="3298385"/>
                </a:cubicBezTo>
                <a:cubicBezTo>
                  <a:pt x="2112390" y="3301810"/>
                  <a:pt x="1346966" y="3003859"/>
                  <a:pt x="910314" y="2938789"/>
                </a:cubicBezTo>
                <a:cubicBezTo>
                  <a:pt x="473662" y="2873719"/>
                  <a:pt x="103792" y="3200780"/>
                  <a:pt x="16462" y="2907967"/>
                </a:cubicBezTo>
                <a:cubicBezTo>
                  <a:pt x="-70868" y="2615154"/>
                  <a:pt x="208246" y="1644245"/>
                  <a:pt x="406880" y="1171634"/>
                </a:cubicBez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379735" y="1940149"/>
            <a:ext cx="201414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sz="2400" dirty="0">
                <a:cs typeface="+mn-ea"/>
                <a:sym typeface="+mn-lt"/>
              </a:rPr>
              <a:t>点击输入标题</a:t>
            </a:r>
            <a:endParaRPr lang="en-US" altLang="zh-CN" sz="2400" dirty="0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51602" y="2488929"/>
            <a:ext cx="4947919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980394" y="401970"/>
            <a:ext cx="3419127" cy="682215"/>
            <a:chOff x="4411836" y="744496"/>
            <a:chExt cx="3419127" cy="682215"/>
          </a:xfrm>
        </p:grpSpPr>
        <p:sp>
          <p:nvSpPr>
            <p:cNvPr id="3" name="星形: 七角 2"/>
            <p:cNvSpPr/>
            <p:nvPr/>
          </p:nvSpPr>
          <p:spPr>
            <a:xfrm>
              <a:off x="4411836" y="744496"/>
              <a:ext cx="708803" cy="682215"/>
            </a:xfrm>
            <a:prstGeom prst="star7">
              <a:avLst/>
            </a:prstGeom>
            <a:solidFill>
              <a:srgbClr val="446E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462637" y="764107"/>
              <a:ext cx="33683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r>
                <a:rPr lang="en-US" altLang="zh-CN" sz="3200" dirty="0">
                  <a:cs typeface="+mn-ea"/>
                  <a:sym typeface="+mn-lt"/>
                </a:rPr>
                <a:t>  </a:t>
              </a:r>
              <a:r>
                <a:rPr lang="zh-CN" altLang="en-US" sz="3200" dirty="0">
                  <a:solidFill>
                    <a:srgbClr val="446E7E"/>
                  </a:solidFill>
                  <a:cs typeface="+mn-ea"/>
                  <a:sym typeface="+mn-lt"/>
                </a:rPr>
                <a:t>点此输入标题</a:t>
              </a:r>
              <a:endParaRPr lang="zh-CN" altLang="en-US" sz="3200" dirty="0">
                <a:solidFill>
                  <a:srgbClr val="446E7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11226" y="2090484"/>
            <a:ext cx="10369551" cy="3901100"/>
            <a:chOff x="2032141" y="1391839"/>
            <a:chExt cx="8127716" cy="4001018"/>
          </a:xfrm>
        </p:grpSpPr>
        <p:sp>
          <p:nvSpPr>
            <p:cNvPr id="7" name="任意多边形: 形状 6"/>
            <p:cNvSpPr/>
            <p:nvPr/>
          </p:nvSpPr>
          <p:spPr>
            <a:xfrm>
              <a:off x="2032141" y="2494252"/>
              <a:ext cx="2266626" cy="1869493"/>
            </a:xfrm>
            <a:custGeom>
              <a:avLst/>
              <a:gdLst>
                <a:gd name="connsiteX0" fmla="*/ 0 w 2266626"/>
                <a:gd name="connsiteY0" fmla="*/ 186949 h 1869493"/>
                <a:gd name="connsiteX1" fmla="*/ 186949 w 2266626"/>
                <a:gd name="connsiteY1" fmla="*/ 0 h 1869493"/>
                <a:gd name="connsiteX2" fmla="*/ 2079677 w 2266626"/>
                <a:gd name="connsiteY2" fmla="*/ 0 h 1869493"/>
                <a:gd name="connsiteX3" fmla="*/ 2266626 w 2266626"/>
                <a:gd name="connsiteY3" fmla="*/ 186949 h 1869493"/>
                <a:gd name="connsiteX4" fmla="*/ 2266626 w 2266626"/>
                <a:gd name="connsiteY4" fmla="*/ 1682544 h 1869493"/>
                <a:gd name="connsiteX5" fmla="*/ 2079677 w 2266626"/>
                <a:gd name="connsiteY5" fmla="*/ 1869493 h 1869493"/>
                <a:gd name="connsiteX6" fmla="*/ 186949 w 2266626"/>
                <a:gd name="connsiteY6" fmla="*/ 1869493 h 1869493"/>
                <a:gd name="connsiteX7" fmla="*/ 0 w 2266626"/>
                <a:gd name="connsiteY7" fmla="*/ 1682544 h 1869493"/>
                <a:gd name="connsiteX8" fmla="*/ 0 w 2266626"/>
                <a:gd name="connsiteY8" fmla="*/ 186949 h 1869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66626" h="1869493">
                  <a:moveTo>
                    <a:pt x="0" y="186949"/>
                  </a:moveTo>
                  <a:cubicBezTo>
                    <a:pt x="0" y="83700"/>
                    <a:pt x="83700" y="0"/>
                    <a:pt x="186949" y="0"/>
                  </a:cubicBezTo>
                  <a:lnTo>
                    <a:pt x="2079677" y="0"/>
                  </a:lnTo>
                  <a:cubicBezTo>
                    <a:pt x="2182926" y="0"/>
                    <a:pt x="2266626" y="83700"/>
                    <a:pt x="2266626" y="186949"/>
                  </a:cubicBezTo>
                  <a:lnTo>
                    <a:pt x="2266626" y="1682544"/>
                  </a:lnTo>
                  <a:cubicBezTo>
                    <a:pt x="2266626" y="1785793"/>
                    <a:pt x="2182926" y="1869493"/>
                    <a:pt x="2079677" y="1869493"/>
                  </a:cubicBezTo>
                  <a:lnTo>
                    <a:pt x="186949" y="1869493"/>
                  </a:lnTo>
                  <a:cubicBezTo>
                    <a:pt x="83700" y="1869493"/>
                    <a:pt x="0" y="1785793"/>
                    <a:pt x="0" y="1682544"/>
                  </a:cubicBezTo>
                  <a:lnTo>
                    <a:pt x="0" y="186949"/>
                  </a:lnTo>
                  <a:close/>
                </a:path>
              </a:pathLst>
            </a:custGeom>
            <a:ln>
              <a:solidFill>
                <a:srgbClr val="446E7E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1602" tIns="111602" rIns="111602" bIns="512208" numCol="1" spcCol="1270" anchor="t" anchorCtr="0">
              <a:noAutofit/>
            </a:bodyPr>
            <a:lstStyle/>
            <a:p>
              <a:pPr marL="285750" lvl="1" indent="-285750" algn="l" defTabSz="1600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zh-CN" altLang="en-US" sz="3600" kern="1200">
                <a:cs typeface="+mn-ea"/>
                <a:sym typeface="+mn-lt"/>
              </a:endParaRPr>
            </a:p>
            <a:p>
              <a:pPr marL="285750" lvl="1" indent="-285750" algn="l" defTabSz="1600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zh-CN" altLang="en-US" sz="3600" kern="1200">
                <a:cs typeface="+mn-ea"/>
                <a:sym typeface="+mn-lt"/>
              </a:endParaRPr>
            </a:p>
          </p:txBody>
        </p:sp>
        <p:sp>
          <p:nvSpPr>
            <p:cNvPr id="8" name="形状 7"/>
            <p:cNvSpPr/>
            <p:nvPr/>
          </p:nvSpPr>
          <p:spPr>
            <a:xfrm>
              <a:off x="3332946" y="3036551"/>
              <a:ext cx="2356306" cy="2356306"/>
            </a:xfrm>
            <a:prstGeom prst="leftCircularArrow">
              <a:avLst>
                <a:gd name="adj1" fmla="val 2550"/>
                <a:gd name="adj2" fmla="val 309429"/>
                <a:gd name="adj3" fmla="val 2084940"/>
                <a:gd name="adj4" fmla="val 9024489"/>
                <a:gd name="adj5" fmla="val 2975"/>
              </a:avLst>
            </a:prstGeom>
            <a:solidFill>
              <a:srgbClr val="446E7E"/>
            </a:solidFill>
            <a:ln>
              <a:solidFill>
                <a:srgbClr val="446E7E"/>
              </a:solidFill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任意多边形: 形状 8"/>
            <p:cNvSpPr/>
            <p:nvPr/>
          </p:nvSpPr>
          <p:spPr>
            <a:xfrm>
              <a:off x="2535836" y="3963140"/>
              <a:ext cx="2014779" cy="801211"/>
            </a:xfrm>
            <a:custGeom>
              <a:avLst/>
              <a:gdLst>
                <a:gd name="connsiteX0" fmla="*/ 0 w 2014779"/>
                <a:gd name="connsiteY0" fmla="*/ 80121 h 801211"/>
                <a:gd name="connsiteX1" fmla="*/ 80121 w 2014779"/>
                <a:gd name="connsiteY1" fmla="*/ 0 h 801211"/>
                <a:gd name="connsiteX2" fmla="*/ 1934658 w 2014779"/>
                <a:gd name="connsiteY2" fmla="*/ 0 h 801211"/>
                <a:gd name="connsiteX3" fmla="*/ 2014779 w 2014779"/>
                <a:gd name="connsiteY3" fmla="*/ 80121 h 801211"/>
                <a:gd name="connsiteX4" fmla="*/ 2014779 w 2014779"/>
                <a:gd name="connsiteY4" fmla="*/ 721090 h 801211"/>
                <a:gd name="connsiteX5" fmla="*/ 1934658 w 2014779"/>
                <a:gd name="connsiteY5" fmla="*/ 801211 h 801211"/>
                <a:gd name="connsiteX6" fmla="*/ 80121 w 2014779"/>
                <a:gd name="connsiteY6" fmla="*/ 801211 h 801211"/>
                <a:gd name="connsiteX7" fmla="*/ 0 w 2014779"/>
                <a:gd name="connsiteY7" fmla="*/ 721090 h 801211"/>
                <a:gd name="connsiteX8" fmla="*/ 0 w 2014779"/>
                <a:gd name="connsiteY8" fmla="*/ 80121 h 801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14779" h="801211">
                  <a:moveTo>
                    <a:pt x="0" y="80121"/>
                  </a:moveTo>
                  <a:cubicBezTo>
                    <a:pt x="0" y="35871"/>
                    <a:pt x="35871" y="0"/>
                    <a:pt x="80121" y="0"/>
                  </a:cubicBezTo>
                  <a:lnTo>
                    <a:pt x="1934658" y="0"/>
                  </a:lnTo>
                  <a:cubicBezTo>
                    <a:pt x="1978908" y="0"/>
                    <a:pt x="2014779" y="35871"/>
                    <a:pt x="2014779" y="80121"/>
                  </a:cubicBezTo>
                  <a:lnTo>
                    <a:pt x="2014779" y="721090"/>
                  </a:lnTo>
                  <a:cubicBezTo>
                    <a:pt x="2014779" y="765340"/>
                    <a:pt x="1978908" y="801211"/>
                    <a:pt x="1934658" y="801211"/>
                  </a:cubicBezTo>
                  <a:lnTo>
                    <a:pt x="80121" y="801211"/>
                  </a:lnTo>
                  <a:cubicBezTo>
                    <a:pt x="35871" y="801211"/>
                    <a:pt x="0" y="765340"/>
                    <a:pt x="0" y="721090"/>
                  </a:cubicBezTo>
                  <a:lnTo>
                    <a:pt x="0" y="80121"/>
                  </a:lnTo>
                  <a:close/>
                </a:path>
              </a:pathLst>
            </a:custGeom>
            <a:solidFill>
              <a:srgbClr val="D5F4D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9667" tIns="74267" rIns="99667" bIns="74267" numCol="1" spcCol="1270" anchor="ctr" anchorCtr="0">
              <a:noAutofit/>
            </a:bodyPr>
            <a:lstStyle/>
            <a:p>
              <a:pPr marL="0" lvl="0" indent="0" algn="ctr"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4000" kern="1200">
                <a:cs typeface="+mn-ea"/>
                <a:sym typeface="+mn-lt"/>
              </a:endParaRPr>
            </a:p>
          </p:txBody>
        </p:sp>
        <p:sp>
          <p:nvSpPr>
            <p:cNvPr id="10" name="任意多边形: 形状 9"/>
            <p:cNvSpPr/>
            <p:nvPr/>
          </p:nvSpPr>
          <p:spPr>
            <a:xfrm>
              <a:off x="4836762" y="2494252"/>
              <a:ext cx="2266626" cy="1869493"/>
            </a:xfrm>
            <a:custGeom>
              <a:avLst/>
              <a:gdLst>
                <a:gd name="connsiteX0" fmla="*/ 0 w 2266626"/>
                <a:gd name="connsiteY0" fmla="*/ 186949 h 1869493"/>
                <a:gd name="connsiteX1" fmla="*/ 186949 w 2266626"/>
                <a:gd name="connsiteY1" fmla="*/ 0 h 1869493"/>
                <a:gd name="connsiteX2" fmla="*/ 2079677 w 2266626"/>
                <a:gd name="connsiteY2" fmla="*/ 0 h 1869493"/>
                <a:gd name="connsiteX3" fmla="*/ 2266626 w 2266626"/>
                <a:gd name="connsiteY3" fmla="*/ 186949 h 1869493"/>
                <a:gd name="connsiteX4" fmla="*/ 2266626 w 2266626"/>
                <a:gd name="connsiteY4" fmla="*/ 1682544 h 1869493"/>
                <a:gd name="connsiteX5" fmla="*/ 2079677 w 2266626"/>
                <a:gd name="connsiteY5" fmla="*/ 1869493 h 1869493"/>
                <a:gd name="connsiteX6" fmla="*/ 186949 w 2266626"/>
                <a:gd name="connsiteY6" fmla="*/ 1869493 h 1869493"/>
                <a:gd name="connsiteX7" fmla="*/ 0 w 2266626"/>
                <a:gd name="connsiteY7" fmla="*/ 1682544 h 1869493"/>
                <a:gd name="connsiteX8" fmla="*/ 0 w 2266626"/>
                <a:gd name="connsiteY8" fmla="*/ 186949 h 1869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66626" h="1869493">
                  <a:moveTo>
                    <a:pt x="0" y="186949"/>
                  </a:moveTo>
                  <a:cubicBezTo>
                    <a:pt x="0" y="83700"/>
                    <a:pt x="83700" y="0"/>
                    <a:pt x="186949" y="0"/>
                  </a:cubicBezTo>
                  <a:lnTo>
                    <a:pt x="2079677" y="0"/>
                  </a:lnTo>
                  <a:cubicBezTo>
                    <a:pt x="2182926" y="0"/>
                    <a:pt x="2266626" y="83700"/>
                    <a:pt x="2266626" y="186949"/>
                  </a:cubicBezTo>
                  <a:lnTo>
                    <a:pt x="2266626" y="1682544"/>
                  </a:lnTo>
                  <a:cubicBezTo>
                    <a:pt x="2266626" y="1785793"/>
                    <a:pt x="2182926" y="1869493"/>
                    <a:pt x="2079677" y="1869493"/>
                  </a:cubicBezTo>
                  <a:lnTo>
                    <a:pt x="186949" y="1869493"/>
                  </a:lnTo>
                  <a:cubicBezTo>
                    <a:pt x="83700" y="1869493"/>
                    <a:pt x="0" y="1785793"/>
                    <a:pt x="0" y="1682544"/>
                  </a:cubicBezTo>
                  <a:lnTo>
                    <a:pt x="0" y="186949"/>
                  </a:lnTo>
                  <a:close/>
                </a:path>
              </a:pathLst>
            </a:custGeom>
            <a:ln>
              <a:solidFill>
                <a:srgbClr val="446E7E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1602" tIns="512208" rIns="111602" bIns="111602" numCol="1" spcCol="1270" anchor="t" anchorCtr="0">
              <a:noAutofit/>
            </a:bodyPr>
            <a:lstStyle/>
            <a:p>
              <a:pPr marL="285750" lvl="1" indent="-285750" algn="l" defTabSz="1600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zh-CN" altLang="en-US" sz="3600" kern="1200">
                <a:cs typeface="+mn-ea"/>
                <a:sym typeface="+mn-lt"/>
              </a:endParaRPr>
            </a:p>
            <a:p>
              <a:pPr marL="285750" lvl="1" indent="-285750" algn="l" defTabSz="1600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zh-CN" altLang="en-US" sz="3600" kern="1200">
                <a:cs typeface="+mn-ea"/>
                <a:sym typeface="+mn-lt"/>
              </a:endParaRPr>
            </a:p>
          </p:txBody>
        </p:sp>
        <p:sp>
          <p:nvSpPr>
            <p:cNvPr id="11" name="箭头: 环形 10"/>
            <p:cNvSpPr/>
            <p:nvPr/>
          </p:nvSpPr>
          <p:spPr>
            <a:xfrm>
              <a:off x="6118679" y="1391839"/>
              <a:ext cx="2645930" cy="2645930"/>
            </a:xfrm>
            <a:prstGeom prst="circularArrow">
              <a:avLst>
                <a:gd name="adj1" fmla="val 2271"/>
                <a:gd name="adj2" fmla="val 273786"/>
                <a:gd name="adj3" fmla="val 19550703"/>
                <a:gd name="adj4" fmla="val 12575511"/>
                <a:gd name="adj5" fmla="val 2650"/>
              </a:avLst>
            </a:prstGeom>
            <a:solidFill>
              <a:srgbClr val="446E7E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5340457" y="2093647"/>
              <a:ext cx="2014779" cy="801211"/>
            </a:xfrm>
            <a:custGeom>
              <a:avLst/>
              <a:gdLst>
                <a:gd name="connsiteX0" fmla="*/ 0 w 2014779"/>
                <a:gd name="connsiteY0" fmla="*/ 80121 h 801211"/>
                <a:gd name="connsiteX1" fmla="*/ 80121 w 2014779"/>
                <a:gd name="connsiteY1" fmla="*/ 0 h 801211"/>
                <a:gd name="connsiteX2" fmla="*/ 1934658 w 2014779"/>
                <a:gd name="connsiteY2" fmla="*/ 0 h 801211"/>
                <a:gd name="connsiteX3" fmla="*/ 2014779 w 2014779"/>
                <a:gd name="connsiteY3" fmla="*/ 80121 h 801211"/>
                <a:gd name="connsiteX4" fmla="*/ 2014779 w 2014779"/>
                <a:gd name="connsiteY4" fmla="*/ 721090 h 801211"/>
                <a:gd name="connsiteX5" fmla="*/ 1934658 w 2014779"/>
                <a:gd name="connsiteY5" fmla="*/ 801211 h 801211"/>
                <a:gd name="connsiteX6" fmla="*/ 80121 w 2014779"/>
                <a:gd name="connsiteY6" fmla="*/ 801211 h 801211"/>
                <a:gd name="connsiteX7" fmla="*/ 0 w 2014779"/>
                <a:gd name="connsiteY7" fmla="*/ 721090 h 801211"/>
                <a:gd name="connsiteX8" fmla="*/ 0 w 2014779"/>
                <a:gd name="connsiteY8" fmla="*/ 80121 h 801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14779" h="801211">
                  <a:moveTo>
                    <a:pt x="0" y="80121"/>
                  </a:moveTo>
                  <a:cubicBezTo>
                    <a:pt x="0" y="35871"/>
                    <a:pt x="35871" y="0"/>
                    <a:pt x="80121" y="0"/>
                  </a:cubicBezTo>
                  <a:lnTo>
                    <a:pt x="1934658" y="0"/>
                  </a:lnTo>
                  <a:cubicBezTo>
                    <a:pt x="1978908" y="0"/>
                    <a:pt x="2014779" y="35871"/>
                    <a:pt x="2014779" y="80121"/>
                  </a:cubicBezTo>
                  <a:lnTo>
                    <a:pt x="2014779" y="721090"/>
                  </a:lnTo>
                  <a:cubicBezTo>
                    <a:pt x="2014779" y="765340"/>
                    <a:pt x="1978908" y="801211"/>
                    <a:pt x="1934658" y="801211"/>
                  </a:cubicBezTo>
                  <a:lnTo>
                    <a:pt x="80121" y="801211"/>
                  </a:lnTo>
                  <a:cubicBezTo>
                    <a:pt x="35871" y="801211"/>
                    <a:pt x="0" y="765340"/>
                    <a:pt x="0" y="721090"/>
                  </a:cubicBezTo>
                  <a:lnTo>
                    <a:pt x="0" y="80121"/>
                  </a:lnTo>
                  <a:close/>
                </a:path>
              </a:pathLst>
            </a:custGeom>
            <a:solidFill>
              <a:srgbClr val="94D9D4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9667" tIns="74267" rIns="99667" bIns="74267" numCol="1" spcCol="1270" anchor="ctr" anchorCtr="0">
              <a:noAutofit/>
            </a:bodyPr>
            <a:lstStyle/>
            <a:p>
              <a:pPr marL="0" lvl="0" indent="0" algn="ctr"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4000" kern="1200">
                <a:cs typeface="+mn-ea"/>
                <a:sym typeface="+mn-lt"/>
              </a:endParaRPr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7641383" y="2494252"/>
              <a:ext cx="2266626" cy="1869493"/>
            </a:xfrm>
            <a:custGeom>
              <a:avLst/>
              <a:gdLst>
                <a:gd name="connsiteX0" fmla="*/ 0 w 2266626"/>
                <a:gd name="connsiteY0" fmla="*/ 186949 h 1869493"/>
                <a:gd name="connsiteX1" fmla="*/ 186949 w 2266626"/>
                <a:gd name="connsiteY1" fmla="*/ 0 h 1869493"/>
                <a:gd name="connsiteX2" fmla="*/ 2079677 w 2266626"/>
                <a:gd name="connsiteY2" fmla="*/ 0 h 1869493"/>
                <a:gd name="connsiteX3" fmla="*/ 2266626 w 2266626"/>
                <a:gd name="connsiteY3" fmla="*/ 186949 h 1869493"/>
                <a:gd name="connsiteX4" fmla="*/ 2266626 w 2266626"/>
                <a:gd name="connsiteY4" fmla="*/ 1682544 h 1869493"/>
                <a:gd name="connsiteX5" fmla="*/ 2079677 w 2266626"/>
                <a:gd name="connsiteY5" fmla="*/ 1869493 h 1869493"/>
                <a:gd name="connsiteX6" fmla="*/ 186949 w 2266626"/>
                <a:gd name="connsiteY6" fmla="*/ 1869493 h 1869493"/>
                <a:gd name="connsiteX7" fmla="*/ 0 w 2266626"/>
                <a:gd name="connsiteY7" fmla="*/ 1682544 h 1869493"/>
                <a:gd name="connsiteX8" fmla="*/ 0 w 2266626"/>
                <a:gd name="connsiteY8" fmla="*/ 186949 h 1869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66626" h="1869493">
                  <a:moveTo>
                    <a:pt x="0" y="186949"/>
                  </a:moveTo>
                  <a:cubicBezTo>
                    <a:pt x="0" y="83700"/>
                    <a:pt x="83700" y="0"/>
                    <a:pt x="186949" y="0"/>
                  </a:cubicBezTo>
                  <a:lnTo>
                    <a:pt x="2079677" y="0"/>
                  </a:lnTo>
                  <a:cubicBezTo>
                    <a:pt x="2182926" y="0"/>
                    <a:pt x="2266626" y="83700"/>
                    <a:pt x="2266626" y="186949"/>
                  </a:cubicBezTo>
                  <a:lnTo>
                    <a:pt x="2266626" y="1682544"/>
                  </a:lnTo>
                  <a:cubicBezTo>
                    <a:pt x="2266626" y="1785793"/>
                    <a:pt x="2182926" y="1869493"/>
                    <a:pt x="2079677" y="1869493"/>
                  </a:cubicBezTo>
                  <a:lnTo>
                    <a:pt x="186949" y="1869493"/>
                  </a:lnTo>
                  <a:cubicBezTo>
                    <a:pt x="83700" y="1869493"/>
                    <a:pt x="0" y="1785793"/>
                    <a:pt x="0" y="1682544"/>
                  </a:cubicBezTo>
                  <a:lnTo>
                    <a:pt x="0" y="186949"/>
                  </a:lnTo>
                  <a:close/>
                </a:path>
              </a:pathLst>
            </a:custGeom>
            <a:ln>
              <a:solidFill>
                <a:srgbClr val="446E7E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1602" tIns="111602" rIns="111602" bIns="512208" numCol="1" spcCol="1270" anchor="t" anchorCtr="0">
              <a:noAutofit/>
            </a:bodyPr>
            <a:lstStyle/>
            <a:p>
              <a:pPr marL="285750" lvl="1" indent="-285750" algn="l" defTabSz="1600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zh-CN" altLang="en-US" sz="3600" kern="1200">
                <a:cs typeface="+mn-ea"/>
                <a:sym typeface="+mn-lt"/>
              </a:endParaRPr>
            </a:p>
            <a:p>
              <a:pPr marL="285750" lvl="1" indent="-285750" algn="l" defTabSz="1600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zh-CN" altLang="en-US" sz="3600" kern="1200">
                <a:cs typeface="+mn-ea"/>
                <a:sym typeface="+mn-lt"/>
              </a:endParaRPr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8145078" y="3963140"/>
              <a:ext cx="2014779" cy="801211"/>
            </a:xfrm>
            <a:custGeom>
              <a:avLst/>
              <a:gdLst>
                <a:gd name="connsiteX0" fmla="*/ 0 w 2014779"/>
                <a:gd name="connsiteY0" fmla="*/ 80121 h 801211"/>
                <a:gd name="connsiteX1" fmla="*/ 80121 w 2014779"/>
                <a:gd name="connsiteY1" fmla="*/ 0 h 801211"/>
                <a:gd name="connsiteX2" fmla="*/ 1934658 w 2014779"/>
                <a:gd name="connsiteY2" fmla="*/ 0 h 801211"/>
                <a:gd name="connsiteX3" fmla="*/ 2014779 w 2014779"/>
                <a:gd name="connsiteY3" fmla="*/ 80121 h 801211"/>
                <a:gd name="connsiteX4" fmla="*/ 2014779 w 2014779"/>
                <a:gd name="connsiteY4" fmla="*/ 721090 h 801211"/>
                <a:gd name="connsiteX5" fmla="*/ 1934658 w 2014779"/>
                <a:gd name="connsiteY5" fmla="*/ 801211 h 801211"/>
                <a:gd name="connsiteX6" fmla="*/ 80121 w 2014779"/>
                <a:gd name="connsiteY6" fmla="*/ 801211 h 801211"/>
                <a:gd name="connsiteX7" fmla="*/ 0 w 2014779"/>
                <a:gd name="connsiteY7" fmla="*/ 721090 h 801211"/>
                <a:gd name="connsiteX8" fmla="*/ 0 w 2014779"/>
                <a:gd name="connsiteY8" fmla="*/ 80121 h 801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14779" h="801211">
                  <a:moveTo>
                    <a:pt x="0" y="80121"/>
                  </a:moveTo>
                  <a:cubicBezTo>
                    <a:pt x="0" y="35871"/>
                    <a:pt x="35871" y="0"/>
                    <a:pt x="80121" y="0"/>
                  </a:cubicBezTo>
                  <a:lnTo>
                    <a:pt x="1934658" y="0"/>
                  </a:lnTo>
                  <a:cubicBezTo>
                    <a:pt x="1978908" y="0"/>
                    <a:pt x="2014779" y="35871"/>
                    <a:pt x="2014779" y="80121"/>
                  </a:cubicBezTo>
                  <a:lnTo>
                    <a:pt x="2014779" y="721090"/>
                  </a:lnTo>
                  <a:cubicBezTo>
                    <a:pt x="2014779" y="765340"/>
                    <a:pt x="1978908" y="801211"/>
                    <a:pt x="1934658" y="801211"/>
                  </a:cubicBezTo>
                  <a:lnTo>
                    <a:pt x="80121" y="801211"/>
                  </a:lnTo>
                  <a:cubicBezTo>
                    <a:pt x="35871" y="801211"/>
                    <a:pt x="0" y="765340"/>
                    <a:pt x="0" y="721090"/>
                  </a:cubicBezTo>
                  <a:lnTo>
                    <a:pt x="0" y="80121"/>
                  </a:lnTo>
                  <a:close/>
                </a:path>
              </a:pathLst>
            </a:custGeom>
            <a:solidFill>
              <a:srgbClr val="F4D964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9667" tIns="74267" rIns="99667" bIns="74267" numCol="1" spcCol="1270" anchor="ctr" anchorCtr="0">
              <a:noAutofit/>
            </a:bodyPr>
            <a:lstStyle/>
            <a:p>
              <a:pPr marL="0" lvl="0" indent="0" algn="ctr"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4000" kern="1200">
                <a:cs typeface="+mn-ea"/>
                <a:sym typeface="+mn-lt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1278170" y="3557531"/>
            <a:ext cx="227783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797707" y="4783274"/>
            <a:ext cx="208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cs typeface="+mn-ea"/>
                <a:sym typeface="+mn-lt"/>
              </a:rPr>
              <a:t>点击输入标题</a:t>
            </a:r>
            <a:endParaRPr lang="en-US" altLang="zh-CN" sz="2400" dirty="0"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375915" y="2909740"/>
            <a:ext cx="208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cs typeface="+mn-ea"/>
                <a:sym typeface="+mn-lt"/>
              </a:rPr>
              <a:t>点击输入标题</a:t>
            </a:r>
            <a:endParaRPr lang="en-US" altLang="zh-CN" sz="2400" dirty="0"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954123" y="4769889"/>
            <a:ext cx="208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cs typeface="+mn-ea"/>
                <a:sym typeface="+mn-lt"/>
              </a:rPr>
              <a:t>点击输入标题</a:t>
            </a:r>
            <a:endParaRPr lang="en-US" altLang="zh-CN" sz="2400" dirty="0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882185" y="3684454"/>
            <a:ext cx="231038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491534" y="3526942"/>
            <a:ext cx="217646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6" grpId="0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980394" y="372942"/>
            <a:ext cx="3419127" cy="682215"/>
            <a:chOff x="4411836" y="744496"/>
            <a:chExt cx="3419127" cy="682215"/>
          </a:xfrm>
        </p:grpSpPr>
        <p:sp>
          <p:nvSpPr>
            <p:cNvPr id="3" name="星形: 七角 2"/>
            <p:cNvSpPr/>
            <p:nvPr/>
          </p:nvSpPr>
          <p:spPr>
            <a:xfrm>
              <a:off x="4411836" y="744496"/>
              <a:ext cx="708803" cy="682215"/>
            </a:xfrm>
            <a:prstGeom prst="star7">
              <a:avLst/>
            </a:prstGeom>
            <a:solidFill>
              <a:srgbClr val="446E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462637" y="764107"/>
              <a:ext cx="33683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r>
                <a:rPr lang="en-US" altLang="zh-CN" sz="3200" dirty="0">
                  <a:cs typeface="+mn-ea"/>
                  <a:sym typeface="+mn-lt"/>
                </a:rPr>
                <a:t>  </a:t>
              </a:r>
              <a:r>
                <a:rPr lang="zh-CN" altLang="en-US" sz="3200" dirty="0">
                  <a:solidFill>
                    <a:srgbClr val="446E7E"/>
                  </a:solidFill>
                  <a:cs typeface="+mn-ea"/>
                  <a:sym typeface="+mn-lt"/>
                </a:rPr>
                <a:t>点此输入标题</a:t>
              </a:r>
              <a:endParaRPr lang="zh-CN" altLang="en-US" sz="3200" dirty="0">
                <a:solidFill>
                  <a:srgbClr val="446E7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069542" y="2097088"/>
            <a:ext cx="4478557" cy="3894496"/>
            <a:chOff x="4515491" y="2750903"/>
            <a:chExt cx="3184990" cy="2712380"/>
          </a:xfrm>
        </p:grpSpPr>
        <p:sp>
          <p:nvSpPr>
            <p:cNvPr id="6" name="六边形 5"/>
            <p:cNvSpPr/>
            <p:nvPr/>
          </p:nvSpPr>
          <p:spPr>
            <a:xfrm>
              <a:off x="4515491" y="2750904"/>
              <a:ext cx="1592495" cy="1356189"/>
            </a:xfrm>
            <a:prstGeom prst="hexagon">
              <a:avLst/>
            </a:prstGeom>
            <a:solidFill>
              <a:srgbClr val="446E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六边形 6"/>
            <p:cNvSpPr/>
            <p:nvPr/>
          </p:nvSpPr>
          <p:spPr>
            <a:xfrm>
              <a:off x="6107986" y="2750903"/>
              <a:ext cx="1592495" cy="1356189"/>
            </a:xfrm>
            <a:prstGeom prst="hexagon">
              <a:avLst/>
            </a:prstGeom>
            <a:solidFill>
              <a:srgbClr val="D5F4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六边形 7"/>
            <p:cNvSpPr/>
            <p:nvPr/>
          </p:nvSpPr>
          <p:spPr>
            <a:xfrm>
              <a:off x="4515491" y="4107094"/>
              <a:ext cx="1592495" cy="1356189"/>
            </a:xfrm>
            <a:prstGeom prst="hexagon">
              <a:avLst/>
            </a:prstGeom>
            <a:solidFill>
              <a:srgbClr val="94D9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六边形 8"/>
            <p:cNvSpPr/>
            <p:nvPr/>
          </p:nvSpPr>
          <p:spPr>
            <a:xfrm>
              <a:off x="6107986" y="4107093"/>
              <a:ext cx="1592495" cy="1356189"/>
            </a:xfrm>
            <a:prstGeom prst="hexagon">
              <a:avLst/>
            </a:prstGeom>
            <a:solidFill>
              <a:srgbClr val="F4D9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" name="太阳形 10"/>
          <p:cNvSpPr/>
          <p:nvPr/>
        </p:nvSpPr>
        <p:spPr>
          <a:xfrm>
            <a:off x="4762803" y="2586521"/>
            <a:ext cx="852755" cy="842481"/>
          </a:xfrm>
          <a:prstGeom prst="su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禁止符 11"/>
          <p:cNvSpPr/>
          <p:nvPr/>
        </p:nvSpPr>
        <p:spPr>
          <a:xfrm>
            <a:off x="7221036" y="2658438"/>
            <a:ext cx="695445" cy="770562"/>
          </a:xfrm>
          <a:prstGeom prst="noSmoking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3" name="云形 12"/>
          <p:cNvSpPr/>
          <p:nvPr/>
        </p:nvSpPr>
        <p:spPr>
          <a:xfrm>
            <a:off x="4839128" y="4921323"/>
            <a:ext cx="776429" cy="534257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箭头: 下弧形 13"/>
          <p:cNvSpPr/>
          <p:nvPr/>
        </p:nvSpPr>
        <p:spPr>
          <a:xfrm>
            <a:off x="7078409" y="4921320"/>
            <a:ext cx="852753" cy="534258"/>
          </a:xfrm>
          <a:prstGeom prst="curvedUp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26407" y="5527257"/>
            <a:ext cx="275862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07357" y="4985604"/>
            <a:ext cx="208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cs typeface="+mn-ea"/>
                <a:sym typeface="+mn-lt"/>
              </a:rPr>
              <a:t>点击输入标题</a:t>
            </a:r>
            <a:endParaRPr lang="en-US" altLang="zh-CN" sz="2400" dirty="0"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202051" y="5527258"/>
            <a:ext cx="24923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313863" y="4985604"/>
            <a:ext cx="208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cs typeface="+mn-ea"/>
                <a:sym typeface="+mn-lt"/>
              </a:rPr>
              <a:t>点击输入标题</a:t>
            </a:r>
            <a:endParaRPr lang="en-US" altLang="zh-CN" sz="2400" dirty="0"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143995" y="2586498"/>
            <a:ext cx="24806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302183" y="2044844"/>
            <a:ext cx="208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cs typeface="+mn-ea"/>
                <a:sym typeface="+mn-lt"/>
              </a:rPr>
              <a:t>点击输入标题</a:t>
            </a:r>
            <a:endParaRPr lang="en-US" altLang="zh-CN" sz="2400" dirty="0"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26407" y="2586497"/>
            <a:ext cx="275862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07357" y="2044844"/>
            <a:ext cx="208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cs typeface="+mn-ea"/>
                <a:sym typeface="+mn-lt"/>
              </a:rPr>
              <a:t>点击输入标题</a:t>
            </a:r>
            <a:endParaRPr lang="en-US" altLang="zh-CN" sz="24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9" grpId="0"/>
      <p:bldP spid="20" grpId="0"/>
      <p:bldP spid="22" grpId="0"/>
      <p:bldP spid="23" grpId="0"/>
      <p:bldP spid="25" grpId="0"/>
      <p:bldP spid="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980394" y="866418"/>
            <a:ext cx="3419127" cy="682215"/>
            <a:chOff x="4411836" y="744496"/>
            <a:chExt cx="3419127" cy="682215"/>
          </a:xfrm>
        </p:grpSpPr>
        <p:sp>
          <p:nvSpPr>
            <p:cNvPr id="3" name="星形: 七角 2"/>
            <p:cNvSpPr/>
            <p:nvPr/>
          </p:nvSpPr>
          <p:spPr>
            <a:xfrm>
              <a:off x="4411836" y="744496"/>
              <a:ext cx="708803" cy="682215"/>
            </a:xfrm>
            <a:prstGeom prst="star7">
              <a:avLst/>
            </a:prstGeom>
            <a:solidFill>
              <a:srgbClr val="446E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462637" y="764107"/>
              <a:ext cx="33683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r>
                <a:rPr lang="en-US" altLang="zh-CN" sz="3200" dirty="0">
                  <a:cs typeface="+mn-ea"/>
                  <a:sym typeface="+mn-lt"/>
                </a:rPr>
                <a:t>  </a:t>
              </a:r>
              <a:r>
                <a:rPr lang="zh-CN" altLang="en-US" sz="3200" dirty="0">
                  <a:solidFill>
                    <a:srgbClr val="446E7E"/>
                  </a:solidFill>
                  <a:cs typeface="+mn-ea"/>
                  <a:sym typeface="+mn-lt"/>
                </a:rPr>
                <a:t>点此输入标题</a:t>
              </a:r>
              <a:endParaRPr lang="zh-CN" altLang="en-US" sz="3200" dirty="0">
                <a:solidFill>
                  <a:srgbClr val="446E7E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6" y="2097089"/>
            <a:ext cx="3311455" cy="2207636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5715856" y="2097089"/>
            <a:ext cx="760288" cy="2967925"/>
            <a:chOff x="5715856" y="2097088"/>
            <a:chExt cx="760288" cy="2967925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096000" y="2097088"/>
              <a:ext cx="0" cy="2367181"/>
            </a:xfrm>
            <a:prstGeom prst="line">
              <a:avLst/>
            </a:prstGeom>
            <a:ln>
              <a:solidFill>
                <a:srgbClr val="446E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椭圆 8"/>
            <p:cNvSpPr/>
            <p:nvPr/>
          </p:nvSpPr>
          <p:spPr>
            <a:xfrm>
              <a:off x="5715856" y="4304725"/>
              <a:ext cx="760288" cy="760288"/>
            </a:xfrm>
            <a:prstGeom prst="ellipse">
              <a:avLst/>
            </a:prstGeom>
            <a:solidFill>
              <a:srgbClr val="94D9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864849" y="2097088"/>
            <a:ext cx="760288" cy="2092200"/>
            <a:chOff x="6864849" y="2097088"/>
            <a:chExt cx="760288" cy="2092200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7244993" y="2097088"/>
              <a:ext cx="0" cy="1902422"/>
            </a:xfrm>
            <a:prstGeom prst="line">
              <a:avLst/>
            </a:prstGeom>
            <a:ln>
              <a:solidFill>
                <a:srgbClr val="446E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椭圆 9"/>
            <p:cNvSpPr/>
            <p:nvPr/>
          </p:nvSpPr>
          <p:spPr>
            <a:xfrm>
              <a:off x="6864849" y="3429000"/>
              <a:ext cx="760288" cy="760288"/>
            </a:xfrm>
            <a:prstGeom prst="ellipse">
              <a:avLst/>
            </a:prstGeom>
            <a:solidFill>
              <a:srgbClr val="446E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358027" y="2097089"/>
            <a:ext cx="760288" cy="2747325"/>
            <a:chOff x="8358026" y="2097088"/>
            <a:chExt cx="760288" cy="2747325"/>
          </a:xfrm>
        </p:grpSpPr>
        <p:cxnSp>
          <p:nvCxnSpPr>
            <p:cNvPr id="19" name="直接连接符 18"/>
            <p:cNvCxnSpPr/>
            <p:nvPr/>
          </p:nvCxnSpPr>
          <p:spPr>
            <a:xfrm flipH="1">
              <a:off x="8689195" y="2097088"/>
              <a:ext cx="1" cy="2282566"/>
            </a:xfrm>
            <a:prstGeom prst="line">
              <a:avLst/>
            </a:prstGeom>
            <a:ln>
              <a:solidFill>
                <a:srgbClr val="446E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椭圆 10"/>
            <p:cNvSpPr/>
            <p:nvPr/>
          </p:nvSpPr>
          <p:spPr>
            <a:xfrm>
              <a:off x="8358026" y="4084125"/>
              <a:ext cx="760288" cy="760288"/>
            </a:xfrm>
            <a:prstGeom prst="ellipse">
              <a:avLst/>
            </a:prstGeom>
            <a:solidFill>
              <a:srgbClr val="F4D9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0520487" y="2159312"/>
            <a:ext cx="760288" cy="2220342"/>
            <a:chOff x="10520487" y="2159312"/>
            <a:chExt cx="760288" cy="2220342"/>
          </a:xfrm>
        </p:grpSpPr>
        <p:cxnSp>
          <p:nvCxnSpPr>
            <p:cNvPr id="26" name="直接连接符 25"/>
            <p:cNvCxnSpPr/>
            <p:nvPr/>
          </p:nvCxnSpPr>
          <p:spPr>
            <a:xfrm flipH="1">
              <a:off x="10900631" y="2159312"/>
              <a:ext cx="2" cy="1649832"/>
            </a:xfrm>
            <a:prstGeom prst="line">
              <a:avLst/>
            </a:prstGeom>
            <a:ln>
              <a:solidFill>
                <a:srgbClr val="446E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椭圆 11"/>
            <p:cNvSpPr/>
            <p:nvPr/>
          </p:nvSpPr>
          <p:spPr>
            <a:xfrm>
              <a:off x="10520487" y="3619366"/>
              <a:ext cx="760288" cy="760288"/>
            </a:xfrm>
            <a:prstGeom prst="ellipse">
              <a:avLst/>
            </a:prstGeom>
            <a:solidFill>
              <a:srgbClr val="7BA9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118315" y="2097090"/>
            <a:ext cx="760288" cy="1483963"/>
            <a:chOff x="9118314" y="2097088"/>
            <a:chExt cx="760288" cy="1483963"/>
          </a:xfrm>
        </p:grpSpPr>
        <p:cxnSp>
          <p:nvCxnSpPr>
            <p:cNvPr id="24" name="直接连接符 23"/>
            <p:cNvCxnSpPr/>
            <p:nvPr/>
          </p:nvCxnSpPr>
          <p:spPr>
            <a:xfrm flipH="1">
              <a:off x="9543195" y="2097088"/>
              <a:ext cx="1" cy="841321"/>
            </a:xfrm>
            <a:prstGeom prst="line">
              <a:avLst/>
            </a:prstGeom>
            <a:ln>
              <a:solidFill>
                <a:srgbClr val="446E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/>
            <p:nvPr/>
          </p:nvSpPr>
          <p:spPr>
            <a:xfrm>
              <a:off x="9118314" y="2820763"/>
              <a:ext cx="760288" cy="760288"/>
            </a:xfrm>
            <a:prstGeom prst="ellipse">
              <a:avLst/>
            </a:prstGeom>
            <a:solidFill>
              <a:srgbClr val="D5F4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823945" y="4972555"/>
            <a:ext cx="37693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04895" y="4430903"/>
            <a:ext cx="208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cs typeface="+mn-ea"/>
                <a:sym typeface="+mn-lt"/>
              </a:rPr>
              <a:t>点击输入标题</a:t>
            </a:r>
            <a:endParaRPr lang="en-US" altLang="zh-CN" sz="2400" dirty="0"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30669" y="5538307"/>
            <a:ext cx="37625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箭头: 右 31"/>
          <p:cNvSpPr/>
          <p:nvPr/>
        </p:nvSpPr>
        <p:spPr>
          <a:xfrm>
            <a:off x="7102550" y="3710765"/>
            <a:ext cx="276447" cy="288747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五边形 32"/>
          <p:cNvSpPr/>
          <p:nvPr/>
        </p:nvSpPr>
        <p:spPr>
          <a:xfrm>
            <a:off x="9371074" y="3085112"/>
            <a:ext cx="254769" cy="244549"/>
          </a:xfrm>
          <a:prstGeom prst="pentag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闪电形 33"/>
          <p:cNvSpPr/>
          <p:nvPr/>
        </p:nvSpPr>
        <p:spPr>
          <a:xfrm>
            <a:off x="8602430" y="4379656"/>
            <a:ext cx="265124" cy="256141"/>
          </a:xfrm>
          <a:prstGeom prst="lightningBol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泪滴形 34"/>
          <p:cNvSpPr/>
          <p:nvPr/>
        </p:nvSpPr>
        <p:spPr>
          <a:xfrm>
            <a:off x="10791967" y="3918039"/>
            <a:ext cx="200171" cy="208618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箭头: 十字 35"/>
          <p:cNvSpPr/>
          <p:nvPr/>
        </p:nvSpPr>
        <p:spPr>
          <a:xfrm>
            <a:off x="5961999" y="4635795"/>
            <a:ext cx="289939" cy="208618"/>
          </a:xfrm>
          <a:prstGeom prst="quad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: 形状 26"/>
          <p:cNvSpPr/>
          <p:nvPr/>
        </p:nvSpPr>
        <p:spPr>
          <a:xfrm rot="17301249" flipH="1">
            <a:off x="10560051" y="-2081071"/>
            <a:ext cx="3263900" cy="5664200"/>
          </a:xfrm>
          <a:custGeom>
            <a:avLst/>
            <a:gdLst>
              <a:gd name="connsiteX0" fmla="*/ 0 w 3263900"/>
              <a:gd name="connsiteY0" fmla="*/ 0 h 5664200"/>
              <a:gd name="connsiteX1" fmla="*/ 1689100 w 3263900"/>
              <a:gd name="connsiteY1" fmla="*/ 5664200 h 5664200"/>
              <a:gd name="connsiteX2" fmla="*/ 3263900 w 3263900"/>
              <a:gd name="connsiteY2" fmla="*/ 2616200 h 5664200"/>
              <a:gd name="connsiteX3" fmla="*/ 0 w 3263900"/>
              <a:gd name="connsiteY3" fmla="*/ 0 h 566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63900" h="5664200">
                <a:moveTo>
                  <a:pt x="0" y="0"/>
                </a:moveTo>
                <a:lnTo>
                  <a:pt x="1689100" y="5664200"/>
                </a:lnTo>
                <a:lnTo>
                  <a:pt x="3263900" y="2616200"/>
                </a:lnTo>
                <a:lnTo>
                  <a:pt x="0" y="0"/>
                </a:lnTo>
                <a:close/>
              </a:path>
            </a:pathLst>
          </a:custGeom>
          <a:pattFill prst="lgConfetti">
            <a:fgClr>
              <a:srgbClr val="7BAAB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等腰三角形 16"/>
          <p:cNvSpPr/>
          <p:nvPr/>
        </p:nvSpPr>
        <p:spPr>
          <a:xfrm rot="16200000">
            <a:off x="10467681" y="5133682"/>
            <a:ext cx="2235200" cy="1213439"/>
          </a:xfrm>
          <a:prstGeom prst="triangle">
            <a:avLst/>
          </a:prstGeom>
          <a:pattFill prst="pct90">
            <a:fgClr>
              <a:srgbClr val="446E7E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等腰三角形 17"/>
          <p:cNvSpPr/>
          <p:nvPr/>
        </p:nvSpPr>
        <p:spPr>
          <a:xfrm rot="5400000" flipH="1">
            <a:off x="-823930" y="796768"/>
            <a:ext cx="4134722" cy="2541187"/>
          </a:xfrm>
          <a:prstGeom prst="triangle">
            <a:avLst/>
          </a:prstGeom>
          <a:solidFill>
            <a:srgbClr val="FAF1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任意多边形: 形状 18"/>
          <p:cNvSpPr/>
          <p:nvPr/>
        </p:nvSpPr>
        <p:spPr>
          <a:xfrm>
            <a:off x="3807744" y="5243747"/>
            <a:ext cx="5237253" cy="2067090"/>
          </a:xfrm>
          <a:custGeom>
            <a:avLst/>
            <a:gdLst>
              <a:gd name="connsiteX0" fmla="*/ 230857 w 5237253"/>
              <a:gd name="connsiteY0" fmla="*/ 1588853 h 2067090"/>
              <a:gd name="connsiteX1" fmla="*/ 776957 w 5237253"/>
              <a:gd name="connsiteY1" fmla="*/ 560153 h 2067090"/>
              <a:gd name="connsiteX2" fmla="*/ 1526257 w 5237253"/>
              <a:gd name="connsiteY2" fmla="*/ 1233253 h 2067090"/>
              <a:gd name="connsiteX3" fmla="*/ 2631157 w 5237253"/>
              <a:gd name="connsiteY3" fmla="*/ 1353 h 2067090"/>
              <a:gd name="connsiteX4" fmla="*/ 3786857 w 5237253"/>
              <a:gd name="connsiteY4" fmla="*/ 991953 h 2067090"/>
              <a:gd name="connsiteX5" fmla="*/ 4879057 w 5237253"/>
              <a:gd name="connsiteY5" fmla="*/ 979253 h 2067090"/>
              <a:gd name="connsiteX6" fmla="*/ 4840957 w 5237253"/>
              <a:gd name="connsiteY6" fmla="*/ 2046053 h 2067090"/>
              <a:gd name="connsiteX7" fmla="*/ 230857 w 5237253"/>
              <a:gd name="connsiteY7" fmla="*/ 1588853 h 2067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37253" h="2067090">
                <a:moveTo>
                  <a:pt x="230857" y="1588853"/>
                </a:moveTo>
                <a:cubicBezTo>
                  <a:pt x="-446476" y="1341203"/>
                  <a:pt x="561057" y="619420"/>
                  <a:pt x="776957" y="560153"/>
                </a:cubicBezTo>
                <a:cubicBezTo>
                  <a:pt x="992857" y="500886"/>
                  <a:pt x="1217224" y="1326386"/>
                  <a:pt x="1526257" y="1233253"/>
                </a:cubicBezTo>
                <a:cubicBezTo>
                  <a:pt x="1835290" y="1140120"/>
                  <a:pt x="2254390" y="41570"/>
                  <a:pt x="2631157" y="1353"/>
                </a:cubicBezTo>
                <a:cubicBezTo>
                  <a:pt x="3007924" y="-38864"/>
                  <a:pt x="3412207" y="828970"/>
                  <a:pt x="3786857" y="991953"/>
                </a:cubicBezTo>
                <a:cubicBezTo>
                  <a:pt x="4161507" y="1154936"/>
                  <a:pt x="4703374" y="803570"/>
                  <a:pt x="4879057" y="979253"/>
                </a:cubicBezTo>
                <a:cubicBezTo>
                  <a:pt x="5054740" y="1154936"/>
                  <a:pt x="5609307" y="1940220"/>
                  <a:pt x="4840957" y="2046053"/>
                </a:cubicBezTo>
                <a:cubicBezTo>
                  <a:pt x="4072607" y="2151886"/>
                  <a:pt x="908190" y="1836503"/>
                  <a:pt x="230857" y="1588853"/>
                </a:cubicBezTo>
                <a:close/>
              </a:path>
            </a:pathLst>
          </a:custGeom>
          <a:solidFill>
            <a:srgbClr val="94D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空心弧 20"/>
          <p:cNvSpPr/>
          <p:nvPr/>
        </p:nvSpPr>
        <p:spPr>
          <a:xfrm>
            <a:off x="9360578" y="5143368"/>
            <a:ext cx="538359" cy="495300"/>
          </a:xfrm>
          <a:prstGeom prst="blockArc">
            <a:avLst>
              <a:gd name="adj1" fmla="val 10800000"/>
              <a:gd name="adj2" fmla="val 1462842"/>
              <a:gd name="adj3" fmla="val 10866"/>
            </a:avLst>
          </a:prstGeom>
          <a:solidFill>
            <a:srgbClr val="F4D9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" name="空心弧 21"/>
          <p:cNvSpPr/>
          <p:nvPr/>
        </p:nvSpPr>
        <p:spPr>
          <a:xfrm rot="18928843">
            <a:off x="5042578" y="1206368"/>
            <a:ext cx="538359" cy="495300"/>
          </a:xfrm>
          <a:prstGeom prst="blockArc">
            <a:avLst>
              <a:gd name="adj1" fmla="val 10800000"/>
              <a:gd name="adj2" fmla="val 1462842"/>
              <a:gd name="adj3" fmla="val 10866"/>
            </a:avLst>
          </a:prstGeom>
          <a:solidFill>
            <a:srgbClr val="F4D9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3" name="空心弧 22"/>
          <p:cNvSpPr/>
          <p:nvPr/>
        </p:nvSpPr>
        <p:spPr>
          <a:xfrm rot="13123395">
            <a:off x="9456966" y="1758370"/>
            <a:ext cx="538359" cy="495300"/>
          </a:xfrm>
          <a:prstGeom prst="blockArc">
            <a:avLst>
              <a:gd name="adj1" fmla="val 10800000"/>
              <a:gd name="adj2" fmla="val 1462842"/>
              <a:gd name="adj3" fmla="val 10866"/>
            </a:avLst>
          </a:prstGeom>
          <a:solidFill>
            <a:srgbClr val="F4D9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8750301" y="564508"/>
            <a:ext cx="457200" cy="457200"/>
          </a:xfrm>
          <a:prstGeom prst="ellipse">
            <a:avLst/>
          </a:prstGeom>
          <a:solidFill>
            <a:srgbClr val="D5F4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839355" y="4428134"/>
            <a:ext cx="601644" cy="601644"/>
          </a:xfrm>
          <a:prstGeom prst="ellipse">
            <a:avLst/>
          </a:prstGeom>
          <a:solidFill>
            <a:srgbClr val="D5F4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文本框 4"/>
          <p:cNvSpPr txBox="1"/>
          <p:nvPr/>
        </p:nvSpPr>
        <p:spPr>
          <a:xfrm>
            <a:off x="3294745" y="2943853"/>
            <a:ext cx="6100311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500" dirty="0" smtClean="0"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04 </a:t>
            </a:r>
            <a:r>
              <a:rPr lang="zh-CN" altLang="en-US" sz="5500" dirty="0" smtClean="0"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点</a:t>
            </a:r>
            <a:r>
              <a:rPr lang="zh-CN" altLang="en-US" sz="5500" dirty="0"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击</a:t>
            </a:r>
            <a:r>
              <a:rPr lang="zh-CN" altLang="en-US" sz="5500" dirty="0" smtClean="0"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输</a:t>
            </a:r>
            <a:r>
              <a:rPr lang="zh-CN" altLang="en-US" sz="5500" dirty="0"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入标题</a:t>
            </a:r>
            <a:endParaRPr lang="zh-CN" altLang="en-US" sz="5500" dirty="0"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980394" y="866418"/>
            <a:ext cx="3419127" cy="682215"/>
            <a:chOff x="4411836" y="744496"/>
            <a:chExt cx="3419127" cy="682215"/>
          </a:xfrm>
        </p:grpSpPr>
        <p:sp>
          <p:nvSpPr>
            <p:cNvPr id="3" name="星形: 七角 2"/>
            <p:cNvSpPr/>
            <p:nvPr/>
          </p:nvSpPr>
          <p:spPr>
            <a:xfrm>
              <a:off x="4411836" y="744496"/>
              <a:ext cx="708803" cy="682215"/>
            </a:xfrm>
            <a:prstGeom prst="star7">
              <a:avLst/>
            </a:prstGeom>
            <a:solidFill>
              <a:srgbClr val="446E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462637" y="764107"/>
              <a:ext cx="33683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r>
                <a:rPr lang="en-US" altLang="zh-CN" sz="3200" dirty="0">
                  <a:cs typeface="+mn-ea"/>
                  <a:sym typeface="+mn-lt"/>
                </a:rPr>
                <a:t>  </a:t>
              </a:r>
              <a:r>
                <a:rPr lang="zh-CN" altLang="en-US" sz="3200" dirty="0">
                  <a:solidFill>
                    <a:srgbClr val="446E7E"/>
                  </a:solidFill>
                  <a:cs typeface="+mn-ea"/>
                  <a:sym typeface="+mn-lt"/>
                </a:rPr>
                <a:t>点此输入标题</a:t>
              </a:r>
              <a:endParaRPr lang="zh-CN" altLang="en-US" sz="3200" dirty="0">
                <a:solidFill>
                  <a:srgbClr val="446E7E"/>
                </a:solidFill>
                <a:cs typeface="+mn-ea"/>
                <a:sym typeface="+mn-lt"/>
              </a:endParaRPr>
            </a:p>
          </p:txBody>
        </p:sp>
      </p:grpSp>
      <p:graphicFrame>
        <p:nvGraphicFramePr>
          <p:cNvPr id="8" name="图表 7"/>
          <p:cNvGraphicFramePr/>
          <p:nvPr/>
        </p:nvGraphicFramePr>
        <p:xfrm>
          <a:off x="3961373" y="1942293"/>
          <a:ext cx="4269257" cy="42119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9" name="椭圆 8"/>
          <p:cNvSpPr/>
          <p:nvPr/>
        </p:nvSpPr>
        <p:spPr>
          <a:xfrm>
            <a:off x="5243483" y="3195737"/>
            <a:ext cx="1705036" cy="1705036"/>
          </a:xfrm>
          <a:prstGeom prst="ellipse">
            <a:avLst/>
          </a:prstGeom>
          <a:solidFill>
            <a:schemeClr val="bg1"/>
          </a:solidFill>
          <a:ln w="76200">
            <a:solidFill>
              <a:srgbClr val="FAF1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云形 9"/>
          <p:cNvSpPr/>
          <p:nvPr/>
        </p:nvSpPr>
        <p:spPr>
          <a:xfrm>
            <a:off x="5845996" y="3801438"/>
            <a:ext cx="585627" cy="503434"/>
          </a:xfrm>
          <a:prstGeom prst="cloud">
            <a:avLst/>
          </a:prstGeom>
          <a:solidFill>
            <a:srgbClr val="446E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26407" y="5527257"/>
            <a:ext cx="255542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07357" y="4985604"/>
            <a:ext cx="208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cs typeface="+mn-ea"/>
                <a:sym typeface="+mn-lt"/>
              </a:rPr>
              <a:t>点击输入标题</a:t>
            </a:r>
            <a:endParaRPr lang="en-US" altLang="zh-CN" sz="2400" dirty="0"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689195" y="5527257"/>
            <a:ext cx="270040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313863" y="4985604"/>
            <a:ext cx="208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cs typeface="+mn-ea"/>
                <a:sym typeface="+mn-lt"/>
              </a:rPr>
              <a:t>点击输入标题</a:t>
            </a:r>
            <a:endParaRPr lang="en-US" altLang="zh-CN" sz="2400" dirty="0"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689195" y="2586497"/>
            <a:ext cx="268872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302183" y="2044844"/>
            <a:ext cx="208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cs typeface="+mn-ea"/>
                <a:sym typeface="+mn-lt"/>
              </a:rPr>
              <a:t>点击输入标题</a:t>
            </a:r>
            <a:endParaRPr lang="en-US" altLang="zh-CN" sz="2400" dirty="0"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26407" y="2586497"/>
            <a:ext cx="26715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07357" y="2044844"/>
            <a:ext cx="208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cs typeface="+mn-ea"/>
                <a:sym typeface="+mn-lt"/>
              </a:rPr>
              <a:t>点击输入标题</a:t>
            </a:r>
            <a:endParaRPr lang="en-US" altLang="zh-CN" sz="24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P spid="12" grpId="0"/>
      <p:bldP spid="13" grpId="0"/>
      <p:bldP spid="15" grpId="0"/>
      <p:bldP spid="16" grpId="0"/>
      <p:bldP spid="18" grpId="0"/>
      <p:bldP spid="19" grpId="0"/>
      <p:bldP spid="21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38655" y="800556"/>
            <a:ext cx="35941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cs typeface="+mn-ea"/>
                <a:sym typeface="+mn-lt"/>
              </a:rPr>
              <a:t>CONTENTS</a:t>
            </a:r>
            <a:endParaRPr lang="zh-CN" altLang="en-US" sz="4800" dirty="0">
              <a:cs typeface="+mn-ea"/>
              <a:sym typeface="+mn-lt"/>
            </a:endParaRPr>
          </a:p>
        </p:txBody>
      </p:sp>
      <p:sp>
        <p:nvSpPr>
          <p:cNvPr id="4" name="等腰三角形 3"/>
          <p:cNvSpPr/>
          <p:nvPr/>
        </p:nvSpPr>
        <p:spPr>
          <a:xfrm rot="10800000">
            <a:off x="911225" y="4677513"/>
            <a:ext cx="685288" cy="532568"/>
          </a:xfrm>
          <a:prstGeom prst="triangle">
            <a:avLst/>
          </a:prstGeom>
          <a:solidFill>
            <a:srgbClr val="F4D9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5" name="等腰三角形 4"/>
          <p:cNvSpPr/>
          <p:nvPr/>
        </p:nvSpPr>
        <p:spPr>
          <a:xfrm rot="10800000">
            <a:off x="2388053" y="2133600"/>
            <a:ext cx="685288" cy="532568"/>
          </a:xfrm>
          <a:prstGeom prst="triangle">
            <a:avLst/>
          </a:prstGeom>
          <a:solidFill>
            <a:srgbClr val="446E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等腰三角形 5"/>
          <p:cNvSpPr/>
          <p:nvPr/>
        </p:nvSpPr>
        <p:spPr>
          <a:xfrm rot="10800000">
            <a:off x="6096000" y="4699452"/>
            <a:ext cx="685288" cy="532568"/>
          </a:xfrm>
          <a:prstGeom prst="triangle">
            <a:avLst/>
          </a:prstGeom>
          <a:solidFill>
            <a:srgbClr val="94D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7" name="等腰三角形 6"/>
          <p:cNvSpPr/>
          <p:nvPr/>
        </p:nvSpPr>
        <p:spPr>
          <a:xfrm rot="10800000">
            <a:off x="7686675" y="2118960"/>
            <a:ext cx="685288" cy="532568"/>
          </a:xfrm>
          <a:prstGeom prst="triangle">
            <a:avLst/>
          </a:prstGeom>
          <a:solidFill>
            <a:srgbClr val="D5F4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564830" y="5491548"/>
            <a:ext cx="31350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点此输入标题</a:t>
            </a:r>
            <a:endParaRPr lang="zh-CN" altLang="en-US" sz="3200" dirty="0"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7251" y="5491548"/>
            <a:ext cx="76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03</a:t>
            </a:r>
            <a:endParaRPr lang="zh-CN" altLang="en-US" sz="3200" dirty="0"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008549" y="2943853"/>
            <a:ext cx="31350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点此输入标题</a:t>
            </a:r>
            <a:endParaRPr lang="zh-CN" altLang="en-US" sz="3200" dirty="0"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388053" y="2943853"/>
            <a:ext cx="76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01</a:t>
            </a:r>
            <a:endParaRPr lang="zh-CN" altLang="en-US" sz="3200" dirty="0"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760038" y="5491548"/>
            <a:ext cx="31350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点此输入标题</a:t>
            </a:r>
            <a:endParaRPr lang="zh-CN" altLang="en-US" sz="3200" dirty="0"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096000" y="5491548"/>
            <a:ext cx="76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04</a:t>
            </a:r>
            <a:endParaRPr lang="zh-CN" altLang="en-US" sz="3200" dirty="0"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394254" y="2969181"/>
            <a:ext cx="31350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点此输入标题</a:t>
            </a:r>
            <a:endParaRPr lang="zh-CN" altLang="en-US" sz="3200" dirty="0"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686675" y="2969181"/>
            <a:ext cx="76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02</a:t>
            </a:r>
            <a:endParaRPr lang="zh-CN" altLang="en-US" sz="3200" dirty="0"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3" name="任意多边形: 形状 22"/>
          <p:cNvSpPr/>
          <p:nvPr/>
        </p:nvSpPr>
        <p:spPr>
          <a:xfrm>
            <a:off x="9372600" y="4495706"/>
            <a:ext cx="3533309" cy="2997294"/>
          </a:xfrm>
          <a:custGeom>
            <a:avLst/>
            <a:gdLst>
              <a:gd name="connsiteX0" fmla="*/ 87096 w 3531505"/>
              <a:gd name="connsiteY0" fmla="*/ 2273394 h 2787263"/>
              <a:gd name="connsiteX1" fmla="*/ 963396 w 3531505"/>
              <a:gd name="connsiteY1" fmla="*/ 1384394 h 2787263"/>
              <a:gd name="connsiteX2" fmla="*/ 2106396 w 3531505"/>
              <a:gd name="connsiteY2" fmla="*/ 1524094 h 2787263"/>
              <a:gd name="connsiteX3" fmla="*/ 2474696 w 3531505"/>
              <a:gd name="connsiteY3" fmla="*/ 38194 h 2787263"/>
              <a:gd name="connsiteX4" fmla="*/ 3376396 w 3531505"/>
              <a:gd name="connsiteY4" fmla="*/ 635094 h 2787263"/>
              <a:gd name="connsiteX5" fmla="*/ 3185896 w 3531505"/>
              <a:gd name="connsiteY5" fmla="*/ 2705194 h 2787263"/>
              <a:gd name="connsiteX6" fmla="*/ 87096 w 3531505"/>
              <a:gd name="connsiteY6" fmla="*/ 2273394 h 2787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31505" h="2787263">
                <a:moveTo>
                  <a:pt x="87096" y="2273394"/>
                </a:moveTo>
                <a:cubicBezTo>
                  <a:pt x="-283321" y="2053261"/>
                  <a:pt x="626846" y="1509277"/>
                  <a:pt x="963396" y="1384394"/>
                </a:cubicBezTo>
                <a:cubicBezTo>
                  <a:pt x="1299946" y="1259511"/>
                  <a:pt x="1854513" y="1748461"/>
                  <a:pt x="2106396" y="1524094"/>
                </a:cubicBezTo>
                <a:cubicBezTo>
                  <a:pt x="2358279" y="1299727"/>
                  <a:pt x="2263029" y="186361"/>
                  <a:pt x="2474696" y="38194"/>
                </a:cubicBezTo>
                <a:cubicBezTo>
                  <a:pt x="2686363" y="-109973"/>
                  <a:pt x="3257863" y="190594"/>
                  <a:pt x="3376396" y="635094"/>
                </a:cubicBezTo>
                <a:cubicBezTo>
                  <a:pt x="3494929" y="1079594"/>
                  <a:pt x="3734113" y="2430027"/>
                  <a:pt x="3185896" y="2705194"/>
                </a:cubicBezTo>
                <a:cubicBezTo>
                  <a:pt x="2637679" y="2980361"/>
                  <a:pt x="457513" y="2493527"/>
                  <a:pt x="87096" y="2273394"/>
                </a:cubicBezTo>
                <a:close/>
              </a:path>
            </a:pathLst>
          </a:custGeom>
          <a:solidFill>
            <a:srgbClr val="FAF1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477001" y="-1933839"/>
            <a:ext cx="2959364" cy="2959364"/>
          </a:xfrm>
          <a:prstGeom prst="ellipse">
            <a:avLst/>
          </a:prstGeom>
          <a:pattFill prst="pct90">
            <a:fgClr>
              <a:srgbClr val="446E7E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等腰三角形 25"/>
          <p:cNvSpPr/>
          <p:nvPr/>
        </p:nvSpPr>
        <p:spPr>
          <a:xfrm rot="5400000">
            <a:off x="-417680" y="2998454"/>
            <a:ext cx="2167490" cy="1332132"/>
          </a:xfrm>
          <a:prstGeom prst="triangle">
            <a:avLst/>
          </a:prstGeom>
          <a:solidFill>
            <a:srgbClr val="94D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2" grpId="0"/>
      <p:bldP spid="13" grpId="0"/>
      <p:bldP spid="15" grpId="0"/>
      <p:bldP spid="16" grpId="0"/>
      <p:bldP spid="18" grpId="0"/>
      <p:bldP spid="19" grpId="0"/>
      <p:bldP spid="21" grpId="0"/>
      <p:bldP spid="2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980394" y="866418"/>
            <a:ext cx="3419127" cy="682215"/>
            <a:chOff x="4411836" y="744496"/>
            <a:chExt cx="3419127" cy="682215"/>
          </a:xfrm>
        </p:grpSpPr>
        <p:sp>
          <p:nvSpPr>
            <p:cNvPr id="3" name="星形: 七角 2"/>
            <p:cNvSpPr/>
            <p:nvPr/>
          </p:nvSpPr>
          <p:spPr>
            <a:xfrm>
              <a:off x="4411836" y="744496"/>
              <a:ext cx="708803" cy="682215"/>
            </a:xfrm>
            <a:prstGeom prst="star7">
              <a:avLst/>
            </a:prstGeom>
            <a:solidFill>
              <a:srgbClr val="446E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462637" y="764107"/>
              <a:ext cx="33683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r>
                <a:rPr lang="en-US" altLang="zh-CN" sz="3200" dirty="0">
                  <a:cs typeface="+mn-ea"/>
                  <a:sym typeface="+mn-lt"/>
                </a:rPr>
                <a:t>  </a:t>
              </a:r>
              <a:r>
                <a:rPr lang="zh-CN" altLang="en-US" sz="3200" dirty="0">
                  <a:solidFill>
                    <a:srgbClr val="446E7E"/>
                  </a:solidFill>
                  <a:cs typeface="+mn-ea"/>
                  <a:sym typeface="+mn-lt"/>
                </a:rPr>
                <a:t>点此输入标题</a:t>
              </a:r>
              <a:endParaRPr lang="zh-CN" altLang="en-US" sz="3200" dirty="0">
                <a:solidFill>
                  <a:srgbClr val="446E7E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950"/>
          <a:stretch>
            <a:fillRect/>
          </a:stretch>
        </p:blipFill>
        <p:spPr>
          <a:xfrm>
            <a:off x="6295318" y="2103799"/>
            <a:ext cx="2393879" cy="388778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2" r="54509"/>
          <a:stretch>
            <a:fillRect/>
          </a:stretch>
        </p:blipFill>
        <p:spPr>
          <a:xfrm>
            <a:off x="3515693" y="2084187"/>
            <a:ext cx="2393879" cy="3900689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8998524" y="5339973"/>
            <a:ext cx="27782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979475" y="4798320"/>
            <a:ext cx="208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cs typeface="+mn-ea"/>
                <a:sym typeface="+mn-lt"/>
              </a:rPr>
              <a:t>点击输入标题</a:t>
            </a:r>
            <a:endParaRPr lang="en-US" altLang="zh-CN" sz="2400" dirty="0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5747" y="2546813"/>
            <a:ext cx="27908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02208" y="2005160"/>
            <a:ext cx="208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cs typeface="+mn-ea"/>
                <a:sym typeface="+mn-lt"/>
              </a:rPr>
              <a:t>点击输入标题</a:t>
            </a:r>
            <a:endParaRPr lang="en-US" altLang="zh-CN" sz="24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980394" y="866418"/>
            <a:ext cx="3419127" cy="682215"/>
            <a:chOff x="4411836" y="744496"/>
            <a:chExt cx="3419127" cy="682215"/>
          </a:xfrm>
        </p:grpSpPr>
        <p:sp>
          <p:nvSpPr>
            <p:cNvPr id="3" name="星形: 七角 2"/>
            <p:cNvSpPr/>
            <p:nvPr/>
          </p:nvSpPr>
          <p:spPr>
            <a:xfrm>
              <a:off x="4411836" y="744496"/>
              <a:ext cx="708803" cy="682215"/>
            </a:xfrm>
            <a:prstGeom prst="star7">
              <a:avLst/>
            </a:prstGeom>
            <a:solidFill>
              <a:srgbClr val="446E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462637" y="764107"/>
              <a:ext cx="33683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r>
                <a:rPr lang="en-US" altLang="zh-CN" sz="3200" dirty="0">
                  <a:cs typeface="+mn-ea"/>
                  <a:sym typeface="+mn-lt"/>
                </a:rPr>
                <a:t>  </a:t>
              </a:r>
              <a:r>
                <a:rPr lang="zh-CN" altLang="en-US" sz="3200" dirty="0">
                  <a:solidFill>
                    <a:srgbClr val="446E7E"/>
                  </a:solidFill>
                  <a:cs typeface="+mn-ea"/>
                  <a:sym typeface="+mn-lt"/>
                </a:rPr>
                <a:t>点此输入标题</a:t>
              </a:r>
              <a:endParaRPr lang="zh-CN" altLang="en-US" sz="3200" dirty="0">
                <a:solidFill>
                  <a:srgbClr val="446E7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对话气泡: 矩形 4"/>
          <p:cNvSpPr/>
          <p:nvPr/>
        </p:nvSpPr>
        <p:spPr>
          <a:xfrm>
            <a:off x="911225" y="2097088"/>
            <a:ext cx="2784296" cy="2485186"/>
          </a:xfrm>
          <a:prstGeom prst="wedgeRectCallout">
            <a:avLst/>
          </a:prstGeom>
          <a:solidFill>
            <a:srgbClr val="94D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对话气泡: 矩形 5"/>
          <p:cNvSpPr/>
          <p:nvPr/>
        </p:nvSpPr>
        <p:spPr>
          <a:xfrm>
            <a:off x="4703852" y="2106207"/>
            <a:ext cx="2784296" cy="2485186"/>
          </a:xfrm>
          <a:prstGeom prst="wedgeRectCallout">
            <a:avLst/>
          </a:prstGeom>
          <a:solidFill>
            <a:srgbClr val="446E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对话气泡: 矩形 6"/>
          <p:cNvSpPr/>
          <p:nvPr/>
        </p:nvSpPr>
        <p:spPr>
          <a:xfrm>
            <a:off x="8496479" y="2106207"/>
            <a:ext cx="2784296" cy="2485186"/>
          </a:xfrm>
          <a:prstGeom prst="wedgeRectCallout">
            <a:avLst/>
          </a:prstGeom>
          <a:solidFill>
            <a:srgbClr val="D5F4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81023" y="3305687"/>
            <a:ext cx="18923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61973" y="2764035"/>
            <a:ext cx="208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cs typeface="+mn-ea"/>
                <a:sym typeface="+mn-lt"/>
              </a:rPr>
              <a:t>点击输入标题</a:t>
            </a:r>
            <a:endParaRPr lang="en-US" altLang="zh-CN" sz="2400" dirty="0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073651" y="3305687"/>
            <a:ext cx="18923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054600" y="2764035"/>
            <a:ext cx="208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点击输入标题</a:t>
            </a:r>
            <a:endParaRPr lang="en-US" altLang="zh-CN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866278" y="3305687"/>
            <a:ext cx="18923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847227" y="2764035"/>
            <a:ext cx="208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cs typeface="+mn-ea"/>
                <a:sym typeface="+mn-lt"/>
              </a:rPr>
              <a:t>点击输入标题</a:t>
            </a:r>
            <a:endParaRPr lang="en-US" altLang="zh-CN" sz="2400" dirty="0"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723624" y="5740483"/>
            <a:ext cx="6744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993563" y="5217681"/>
            <a:ext cx="208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cs typeface="+mn-ea"/>
                <a:sym typeface="+mn-lt"/>
              </a:rPr>
              <a:t>点击输入标题</a:t>
            </a:r>
            <a:endParaRPr lang="en-US" altLang="zh-CN" sz="24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/>
      <p:bldP spid="10" grpId="0"/>
      <p:bldP spid="12" grpId="0"/>
      <p:bldP spid="13" grpId="0"/>
      <p:bldP spid="15" grpId="0"/>
      <p:bldP spid="16" grpId="0"/>
      <p:bldP spid="18" grpId="0"/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009422" y="329400"/>
            <a:ext cx="3419127" cy="682215"/>
            <a:chOff x="4411836" y="744496"/>
            <a:chExt cx="3419127" cy="682215"/>
          </a:xfrm>
        </p:grpSpPr>
        <p:sp>
          <p:nvSpPr>
            <p:cNvPr id="3" name="星形: 七角 2"/>
            <p:cNvSpPr/>
            <p:nvPr/>
          </p:nvSpPr>
          <p:spPr>
            <a:xfrm>
              <a:off x="4411836" y="744496"/>
              <a:ext cx="708803" cy="682215"/>
            </a:xfrm>
            <a:prstGeom prst="star7">
              <a:avLst/>
            </a:prstGeom>
            <a:solidFill>
              <a:srgbClr val="446E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462637" y="764107"/>
              <a:ext cx="33683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r>
                <a:rPr lang="en-US" altLang="zh-CN" sz="3200" dirty="0">
                  <a:cs typeface="+mn-ea"/>
                  <a:sym typeface="+mn-lt"/>
                </a:rPr>
                <a:t>  </a:t>
              </a:r>
              <a:r>
                <a:rPr lang="zh-CN" altLang="en-US" sz="3200" dirty="0">
                  <a:solidFill>
                    <a:srgbClr val="446E7E"/>
                  </a:solidFill>
                  <a:cs typeface="+mn-ea"/>
                  <a:sym typeface="+mn-lt"/>
                </a:rPr>
                <a:t>点此输入标题</a:t>
              </a:r>
              <a:endParaRPr lang="zh-CN" altLang="en-US" sz="3200" dirty="0">
                <a:solidFill>
                  <a:srgbClr val="446E7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0" y="4068566"/>
            <a:ext cx="12192000" cy="2789434"/>
          </a:xfrm>
          <a:prstGeom prst="rect">
            <a:avLst/>
          </a:prstGeom>
          <a:solidFill>
            <a:srgbClr val="446E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911225" y="3638439"/>
            <a:ext cx="924675" cy="924674"/>
          </a:xfrm>
          <a:prstGeom prst="ellipse">
            <a:avLst/>
          </a:prstGeom>
          <a:solidFill>
            <a:srgbClr val="F4D9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586197" y="3657885"/>
            <a:ext cx="924675" cy="924674"/>
          </a:xfrm>
          <a:prstGeom prst="ellipse">
            <a:avLst/>
          </a:prstGeom>
          <a:solidFill>
            <a:srgbClr val="94D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8309116" y="3684058"/>
            <a:ext cx="924675" cy="924674"/>
          </a:xfrm>
          <a:prstGeom prst="ellipse">
            <a:avLst/>
          </a:prstGeom>
          <a:solidFill>
            <a:srgbClr val="D5F4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33087" y="5124214"/>
            <a:ext cx="18923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714036" y="4582561"/>
            <a:ext cx="208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点击输入标题</a:t>
            </a:r>
            <a:endParaRPr lang="en-US" altLang="zh-CN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561971" y="5124214"/>
            <a:ext cx="18923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542921" y="4582561"/>
            <a:ext cx="208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点击输入标题</a:t>
            </a:r>
            <a:endParaRPr lang="en-US" altLang="zh-CN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390857" y="5124214"/>
            <a:ext cx="18923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371807" y="4582561"/>
            <a:ext cx="208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点击输入标题</a:t>
            </a:r>
            <a:endParaRPr lang="en-US" altLang="zh-CN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闪电形 20"/>
          <p:cNvSpPr/>
          <p:nvPr/>
        </p:nvSpPr>
        <p:spPr>
          <a:xfrm>
            <a:off x="1146254" y="3865164"/>
            <a:ext cx="343719" cy="513708"/>
          </a:xfrm>
          <a:prstGeom prst="lightningBol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禁止符 21"/>
          <p:cNvSpPr/>
          <p:nvPr/>
        </p:nvSpPr>
        <p:spPr>
          <a:xfrm>
            <a:off x="4890501" y="3986373"/>
            <a:ext cx="349321" cy="310306"/>
          </a:xfrm>
          <a:prstGeom prst="noSmoking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3" name="圆: 空心 22"/>
          <p:cNvSpPr/>
          <p:nvPr/>
        </p:nvSpPr>
        <p:spPr>
          <a:xfrm>
            <a:off x="8601931" y="3986375"/>
            <a:ext cx="377684" cy="351403"/>
          </a:xfrm>
          <a:prstGeom prst="don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608906" y="2583207"/>
            <a:ext cx="49741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194627" y="1794816"/>
            <a:ext cx="30403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cs typeface="+mn-ea"/>
                <a:sym typeface="+mn-lt"/>
              </a:rPr>
              <a:t>点击输入标题</a:t>
            </a:r>
            <a:endParaRPr lang="en-US" altLang="zh-CN" sz="32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/>
      <p:bldP spid="11" grpId="0"/>
      <p:bldP spid="16" grpId="0"/>
      <p:bldP spid="17" grpId="0"/>
      <p:bldP spid="19" grpId="0"/>
      <p:bldP spid="20" grpId="0"/>
      <p:bldP spid="25" grpId="0"/>
      <p:bldP spid="2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/>
        </p:nvSpPr>
        <p:spPr>
          <a:xfrm>
            <a:off x="2337060" y="2133602"/>
            <a:ext cx="8599841" cy="3838373"/>
          </a:xfrm>
          <a:prstGeom prst="roundRect">
            <a:avLst/>
          </a:prstGeom>
          <a:noFill/>
          <a:ln w="76200">
            <a:solidFill>
              <a:srgbClr val="446E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80394" y="445512"/>
            <a:ext cx="3419127" cy="682215"/>
            <a:chOff x="4411836" y="744496"/>
            <a:chExt cx="3419127" cy="682215"/>
          </a:xfrm>
        </p:grpSpPr>
        <p:sp>
          <p:nvSpPr>
            <p:cNvPr id="3" name="星形: 七角 2"/>
            <p:cNvSpPr/>
            <p:nvPr/>
          </p:nvSpPr>
          <p:spPr>
            <a:xfrm>
              <a:off x="4411836" y="744496"/>
              <a:ext cx="708803" cy="682215"/>
            </a:xfrm>
            <a:prstGeom prst="star7">
              <a:avLst/>
            </a:prstGeom>
            <a:solidFill>
              <a:srgbClr val="446E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462637" y="764107"/>
              <a:ext cx="33683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r>
                <a:rPr lang="en-US" altLang="zh-CN" sz="3200" dirty="0">
                  <a:cs typeface="+mn-ea"/>
                  <a:sym typeface="+mn-lt"/>
                </a:rPr>
                <a:t>  </a:t>
              </a:r>
              <a:r>
                <a:rPr lang="zh-CN" altLang="en-US" sz="3200" dirty="0">
                  <a:solidFill>
                    <a:srgbClr val="446E7E"/>
                  </a:solidFill>
                  <a:cs typeface="+mn-ea"/>
                  <a:sym typeface="+mn-lt"/>
                </a:rPr>
                <a:t>点此输入标题</a:t>
              </a:r>
              <a:endParaRPr lang="zh-CN" altLang="en-US" sz="3200" dirty="0">
                <a:solidFill>
                  <a:srgbClr val="446E7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64399" y="3350495"/>
            <a:ext cx="2342508" cy="2342508"/>
            <a:chOff x="2220406" y="3184549"/>
            <a:chExt cx="2342508" cy="2342508"/>
          </a:xfrm>
        </p:grpSpPr>
        <p:sp>
          <p:nvSpPr>
            <p:cNvPr id="8" name="椭圆 7"/>
            <p:cNvSpPr/>
            <p:nvPr/>
          </p:nvSpPr>
          <p:spPr>
            <a:xfrm>
              <a:off x="2220406" y="3184549"/>
              <a:ext cx="2342508" cy="2342508"/>
            </a:xfrm>
            <a:prstGeom prst="ellipse">
              <a:avLst/>
            </a:prstGeom>
            <a:solidFill>
              <a:srgbClr val="94D9D4"/>
            </a:solidFill>
            <a:ln>
              <a:noFill/>
            </a:ln>
            <a:effectLst>
              <a:innerShdw blurRad="1143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62" r="16662"/>
            <a:stretch>
              <a:fillRect/>
            </a:stretch>
          </p:blipFill>
          <p:spPr>
            <a:xfrm rot="384956">
              <a:off x="2437686" y="3401831"/>
              <a:ext cx="1907945" cy="1907945"/>
            </a:xfrm>
            <a:prstGeom prst="ellipse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2" r="16662"/>
          <a:stretch>
            <a:fillRect/>
          </a:stretch>
        </p:blipFill>
        <p:spPr>
          <a:xfrm rot="384956" flipH="1">
            <a:off x="10671963" y="5381607"/>
            <a:ext cx="622792" cy="622792"/>
          </a:xfrm>
          <a:prstGeom prst="ellipse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352589" y="3211744"/>
            <a:ext cx="678701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503173" y="2612036"/>
            <a:ext cx="208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cs typeface="+mn-ea"/>
                <a:sym typeface="+mn-lt"/>
              </a:rPr>
              <a:t>点击输入标题</a:t>
            </a:r>
            <a:endParaRPr lang="en-US" altLang="zh-CN" sz="24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: 形状 18"/>
          <p:cNvSpPr/>
          <p:nvPr/>
        </p:nvSpPr>
        <p:spPr>
          <a:xfrm>
            <a:off x="5615217" y="-126999"/>
            <a:ext cx="3465283" cy="2781300"/>
          </a:xfrm>
          <a:custGeom>
            <a:avLst/>
            <a:gdLst>
              <a:gd name="connsiteX0" fmla="*/ 3251200 w 3251200"/>
              <a:gd name="connsiteY0" fmla="*/ 63500 h 2654300"/>
              <a:gd name="connsiteX1" fmla="*/ 0 w 3251200"/>
              <a:gd name="connsiteY1" fmla="*/ 2654300 h 2654300"/>
              <a:gd name="connsiteX2" fmla="*/ 647700 w 3251200"/>
              <a:gd name="connsiteY2" fmla="*/ 0 h 2654300"/>
              <a:gd name="connsiteX3" fmla="*/ 3251200 w 3251200"/>
              <a:gd name="connsiteY3" fmla="*/ 63500 h 265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1200" h="2654300">
                <a:moveTo>
                  <a:pt x="3251200" y="63500"/>
                </a:moveTo>
                <a:lnTo>
                  <a:pt x="0" y="2654300"/>
                </a:lnTo>
                <a:lnTo>
                  <a:pt x="647700" y="0"/>
                </a:lnTo>
                <a:lnTo>
                  <a:pt x="3251200" y="63500"/>
                </a:lnTo>
                <a:close/>
              </a:path>
            </a:pathLst>
          </a:custGeom>
          <a:solidFill>
            <a:srgbClr val="446E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任意多边形: 形状 7"/>
          <p:cNvSpPr/>
          <p:nvPr/>
        </p:nvSpPr>
        <p:spPr>
          <a:xfrm rot="16200000">
            <a:off x="9248322" y="-289377"/>
            <a:ext cx="2654300" cy="3233057"/>
          </a:xfrm>
          <a:custGeom>
            <a:avLst/>
            <a:gdLst>
              <a:gd name="connsiteX0" fmla="*/ 2634343 w 2654300"/>
              <a:gd name="connsiteY0" fmla="*/ 0 h 3233057"/>
              <a:gd name="connsiteX1" fmla="*/ 2654300 w 2654300"/>
              <a:gd name="connsiteY1" fmla="*/ 24493 h 3233057"/>
              <a:gd name="connsiteX2" fmla="*/ 2654300 w 2654300"/>
              <a:gd name="connsiteY2" fmla="*/ 3233057 h 3233057"/>
              <a:gd name="connsiteX3" fmla="*/ 0 w 2654300"/>
              <a:gd name="connsiteY3" fmla="*/ 3233057 h 3233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4300" h="3233057">
                <a:moveTo>
                  <a:pt x="2634343" y="0"/>
                </a:moveTo>
                <a:lnTo>
                  <a:pt x="2654300" y="24493"/>
                </a:lnTo>
                <a:lnTo>
                  <a:pt x="2654300" y="3233057"/>
                </a:lnTo>
                <a:lnTo>
                  <a:pt x="0" y="3233057"/>
                </a:lnTo>
                <a:close/>
              </a:path>
            </a:pathLst>
          </a:custGeom>
          <a:pattFill prst="narVert">
            <a:fgClr>
              <a:srgbClr val="7BA9B5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任意多边形: 形状 9"/>
          <p:cNvSpPr/>
          <p:nvPr/>
        </p:nvSpPr>
        <p:spPr>
          <a:xfrm>
            <a:off x="8958943" y="0"/>
            <a:ext cx="3263900" cy="5664200"/>
          </a:xfrm>
          <a:custGeom>
            <a:avLst/>
            <a:gdLst>
              <a:gd name="connsiteX0" fmla="*/ 0 w 3263900"/>
              <a:gd name="connsiteY0" fmla="*/ 0 h 5664200"/>
              <a:gd name="connsiteX1" fmla="*/ 1689100 w 3263900"/>
              <a:gd name="connsiteY1" fmla="*/ 5664200 h 5664200"/>
              <a:gd name="connsiteX2" fmla="*/ 3263900 w 3263900"/>
              <a:gd name="connsiteY2" fmla="*/ 2616200 h 5664200"/>
              <a:gd name="connsiteX3" fmla="*/ 0 w 3263900"/>
              <a:gd name="connsiteY3" fmla="*/ 0 h 566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63900" h="5664200">
                <a:moveTo>
                  <a:pt x="0" y="0"/>
                </a:moveTo>
                <a:lnTo>
                  <a:pt x="1689100" y="5664200"/>
                </a:lnTo>
                <a:lnTo>
                  <a:pt x="3263900" y="2616200"/>
                </a:lnTo>
                <a:lnTo>
                  <a:pt x="0" y="0"/>
                </a:lnTo>
                <a:close/>
              </a:path>
            </a:pathLst>
          </a:custGeom>
          <a:solidFill>
            <a:srgbClr val="D5F4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任意多边形: 形状 10"/>
          <p:cNvSpPr/>
          <p:nvPr/>
        </p:nvSpPr>
        <p:spPr>
          <a:xfrm flipH="1">
            <a:off x="5664202" y="0"/>
            <a:ext cx="3263900" cy="5664200"/>
          </a:xfrm>
          <a:custGeom>
            <a:avLst/>
            <a:gdLst>
              <a:gd name="connsiteX0" fmla="*/ 0 w 3263900"/>
              <a:gd name="connsiteY0" fmla="*/ 0 h 5664200"/>
              <a:gd name="connsiteX1" fmla="*/ 1689100 w 3263900"/>
              <a:gd name="connsiteY1" fmla="*/ 5664200 h 5664200"/>
              <a:gd name="connsiteX2" fmla="*/ 3263900 w 3263900"/>
              <a:gd name="connsiteY2" fmla="*/ 2616200 h 5664200"/>
              <a:gd name="connsiteX3" fmla="*/ 0 w 3263900"/>
              <a:gd name="connsiteY3" fmla="*/ 0 h 566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63900" h="5664200">
                <a:moveTo>
                  <a:pt x="0" y="0"/>
                </a:moveTo>
                <a:lnTo>
                  <a:pt x="1689100" y="5664200"/>
                </a:lnTo>
                <a:lnTo>
                  <a:pt x="3263900" y="2616200"/>
                </a:lnTo>
                <a:lnTo>
                  <a:pt x="0" y="0"/>
                </a:lnTo>
                <a:close/>
              </a:path>
            </a:pathLst>
          </a:custGeom>
          <a:pattFill prst="pct90">
            <a:fgClr>
              <a:srgbClr val="94D9D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任意多边形: 形状 11"/>
          <p:cNvSpPr/>
          <p:nvPr/>
        </p:nvSpPr>
        <p:spPr>
          <a:xfrm rot="10800000">
            <a:off x="-12699" y="0"/>
            <a:ext cx="1638300" cy="1333500"/>
          </a:xfrm>
          <a:custGeom>
            <a:avLst/>
            <a:gdLst>
              <a:gd name="connsiteX0" fmla="*/ 2634343 w 2654300"/>
              <a:gd name="connsiteY0" fmla="*/ 0 h 3233057"/>
              <a:gd name="connsiteX1" fmla="*/ 2654300 w 2654300"/>
              <a:gd name="connsiteY1" fmla="*/ 24493 h 3233057"/>
              <a:gd name="connsiteX2" fmla="*/ 2654300 w 2654300"/>
              <a:gd name="connsiteY2" fmla="*/ 3233057 h 3233057"/>
              <a:gd name="connsiteX3" fmla="*/ 0 w 2654300"/>
              <a:gd name="connsiteY3" fmla="*/ 3233057 h 3233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4300" h="3233057">
                <a:moveTo>
                  <a:pt x="2634343" y="0"/>
                </a:moveTo>
                <a:lnTo>
                  <a:pt x="2654300" y="24493"/>
                </a:lnTo>
                <a:lnTo>
                  <a:pt x="2654300" y="3233057"/>
                </a:lnTo>
                <a:lnTo>
                  <a:pt x="0" y="3233057"/>
                </a:lnTo>
                <a:close/>
              </a:path>
            </a:pathLst>
          </a:custGeom>
          <a:solidFill>
            <a:srgbClr val="446E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任意多边形: 形状 12"/>
          <p:cNvSpPr/>
          <p:nvPr/>
        </p:nvSpPr>
        <p:spPr>
          <a:xfrm rot="4409408" flipH="1">
            <a:off x="1076111" y="3283764"/>
            <a:ext cx="3263900" cy="5664200"/>
          </a:xfrm>
          <a:custGeom>
            <a:avLst/>
            <a:gdLst>
              <a:gd name="connsiteX0" fmla="*/ 0 w 3263900"/>
              <a:gd name="connsiteY0" fmla="*/ 0 h 5664200"/>
              <a:gd name="connsiteX1" fmla="*/ 1689100 w 3263900"/>
              <a:gd name="connsiteY1" fmla="*/ 5664200 h 5664200"/>
              <a:gd name="connsiteX2" fmla="*/ 3263900 w 3263900"/>
              <a:gd name="connsiteY2" fmla="*/ 2616200 h 5664200"/>
              <a:gd name="connsiteX3" fmla="*/ 0 w 3263900"/>
              <a:gd name="connsiteY3" fmla="*/ 0 h 566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63900" h="5664200">
                <a:moveTo>
                  <a:pt x="0" y="0"/>
                </a:moveTo>
                <a:lnTo>
                  <a:pt x="1689100" y="5664200"/>
                </a:lnTo>
                <a:lnTo>
                  <a:pt x="3263900" y="2616200"/>
                </a:lnTo>
                <a:lnTo>
                  <a:pt x="0" y="0"/>
                </a:lnTo>
                <a:close/>
              </a:path>
            </a:pathLst>
          </a:custGeom>
          <a:pattFill prst="lgConfetti">
            <a:fgClr>
              <a:srgbClr val="7BAAB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任意多边形: 形状 13"/>
          <p:cNvSpPr/>
          <p:nvPr/>
        </p:nvSpPr>
        <p:spPr>
          <a:xfrm rot="10800000" flipH="1">
            <a:off x="-43543" y="0"/>
            <a:ext cx="3065768" cy="4381500"/>
          </a:xfrm>
          <a:custGeom>
            <a:avLst/>
            <a:gdLst>
              <a:gd name="connsiteX0" fmla="*/ 0 w 3263900"/>
              <a:gd name="connsiteY0" fmla="*/ 0 h 5664200"/>
              <a:gd name="connsiteX1" fmla="*/ 1689100 w 3263900"/>
              <a:gd name="connsiteY1" fmla="*/ 5664200 h 5664200"/>
              <a:gd name="connsiteX2" fmla="*/ 3263900 w 3263900"/>
              <a:gd name="connsiteY2" fmla="*/ 2616200 h 5664200"/>
              <a:gd name="connsiteX3" fmla="*/ 0 w 3263900"/>
              <a:gd name="connsiteY3" fmla="*/ 0 h 566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63900" h="5664200">
                <a:moveTo>
                  <a:pt x="0" y="0"/>
                </a:moveTo>
                <a:lnTo>
                  <a:pt x="1689100" y="5664200"/>
                </a:lnTo>
                <a:lnTo>
                  <a:pt x="3263900" y="2616200"/>
                </a:lnTo>
                <a:lnTo>
                  <a:pt x="0" y="0"/>
                </a:lnTo>
                <a:close/>
              </a:path>
            </a:pathLst>
          </a:custGeom>
          <a:solidFill>
            <a:srgbClr val="FAF1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任意多边形: 形状 15"/>
          <p:cNvSpPr/>
          <p:nvPr/>
        </p:nvSpPr>
        <p:spPr>
          <a:xfrm>
            <a:off x="6858001" y="12700"/>
            <a:ext cx="5364843" cy="6896100"/>
          </a:xfrm>
          <a:custGeom>
            <a:avLst/>
            <a:gdLst>
              <a:gd name="connsiteX0" fmla="*/ 2044700 w 5435600"/>
              <a:gd name="connsiteY0" fmla="*/ 0 h 6883400"/>
              <a:gd name="connsiteX1" fmla="*/ 0 w 5435600"/>
              <a:gd name="connsiteY1" fmla="*/ 6883400 h 6883400"/>
              <a:gd name="connsiteX2" fmla="*/ 5435600 w 5435600"/>
              <a:gd name="connsiteY2" fmla="*/ 6870700 h 6883400"/>
              <a:gd name="connsiteX3" fmla="*/ 5321300 w 5435600"/>
              <a:gd name="connsiteY3" fmla="*/ 2616200 h 6883400"/>
              <a:gd name="connsiteX4" fmla="*/ 3810000 w 5435600"/>
              <a:gd name="connsiteY4" fmla="*/ 5638800 h 6883400"/>
              <a:gd name="connsiteX5" fmla="*/ 2044700 w 5435600"/>
              <a:gd name="connsiteY5" fmla="*/ 0 h 6883400"/>
              <a:gd name="connsiteX0-1" fmla="*/ 2121906 w 5435600"/>
              <a:gd name="connsiteY0-2" fmla="*/ 0 h 6986910"/>
              <a:gd name="connsiteX1-3" fmla="*/ 0 w 5435600"/>
              <a:gd name="connsiteY1-4" fmla="*/ 6986910 h 6986910"/>
              <a:gd name="connsiteX2-5" fmla="*/ 5435600 w 5435600"/>
              <a:gd name="connsiteY2-6" fmla="*/ 6974210 h 6986910"/>
              <a:gd name="connsiteX3-7" fmla="*/ 5321300 w 5435600"/>
              <a:gd name="connsiteY3-8" fmla="*/ 2719710 h 6986910"/>
              <a:gd name="connsiteX4-9" fmla="*/ 3810000 w 5435600"/>
              <a:gd name="connsiteY4-10" fmla="*/ 5742310 h 6986910"/>
              <a:gd name="connsiteX5-11" fmla="*/ 2121906 w 5435600"/>
              <a:gd name="connsiteY5-12" fmla="*/ 0 h 6986910"/>
              <a:gd name="connsiteX0-13" fmla="*/ 2109039 w 5435600"/>
              <a:gd name="connsiteY0-14" fmla="*/ 0 h 7025726"/>
              <a:gd name="connsiteX1-15" fmla="*/ 0 w 5435600"/>
              <a:gd name="connsiteY1-16" fmla="*/ 7025726 h 7025726"/>
              <a:gd name="connsiteX2-17" fmla="*/ 5435600 w 5435600"/>
              <a:gd name="connsiteY2-18" fmla="*/ 7013026 h 7025726"/>
              <a:gd name="connsiteX3-19" fmla="*/ 5321300 w 5435600"/>
              <a:gd name="connsiteY3-20" fmla="*/ 2758526 h 7025726"/>
              <a:gd name="connsiteX4-21" fmla="*/ 3810000 w 5435600"/>
              <a:gd name="connsiteY4-22" fmla="*/ 5781126 h 7025726"/>
              <a:gd name="connsiteX5-23" fmla="*/ 2109039 w 5435600"/>
              <a:gd name="connsiteY5-24" fmla="*/ 0 h 7025726"/>
              <a:gd name="connsiteX0-25" fmla="*/ 2109039 w 5435600"/>
              <a:gd name="connsiteY0-26" fmla="*/ 0 h 7025726"/>
              <a:gd name="connsiteX1-27" fmla="*/ 0 w 5435600"/>
              <a:gd name="connsiteY1-28" fmla="*/ 7025726 h 7025726"/>
              <a:gd name="connsiteX2-29" fmla="*/ 5435600 w 5435600"/>
              <a:gd name="connsiteY2-30" fmla="*/ 7013026 h 7025726"/>
              <a:gd name="connsiteX3-31" fmla="*/ 5385638 w 5435600"/>
              <a:gd name="connsiteY3-32" fmla="*/ 2719710 h 7025726"/>
              <a:gd name="connsiteX4-33" fmla="*/ 3810000 w 5435600"/>
              <a:gd name="connsiteY4-34" fmla="*/ 5781126 h 7025726"/>
              <a:gd name="connsiteX5-35" fmla="*/ 2109039 w 5435600"/>
              <a:gd name="connsiteY5-36" fmla="*/ 0 h 7025726"/>
              <a:gd name="connsiteX0-37" fmla="*/ 2109039 w 5435600"/>
              <a:gd name="connsiteY0-38" fmla="*/ 0 h 7025726"/>
              <a:gd name="connsiteX1-39" fmla="*/ 0 w 5435600"/>
              <a:gd name="connsiteY1-40" fmla="*/ 7025726 h 7025726"/>
              <a:gd name="connsiteX2-41" fmla="*/ 5435600 w 5435600"/>
              <a:gd name="connsiteY2-42" fmla="*/ 7013026 h 7025726"/>
              <a:gd name="connsiteX3-43" fmla="*/ 5411374 w 5435600"/>
              <a:gd name="connsiteY3-44" fmla="*/ 2719710 h 7025726"/>
              <a:gd name="connsiteX4-45" fmla="*/ 3810000 w 5435600"/>
              <a:gd name="connsiteY4-46" fmla="*/ 5781126 h 7025726"/>
              <a:gd name="connsiteX5-47" fmla="*/ 2109039 w 5435600"/>
              <a:gd name="connsiteY5-48" fmla="*/ 0 h 7025726"/>
              <a:gd name="connsiteX0-49" fmla="*/ 2109039 w 5435600"/>
              <a:gd name="connsiteY0-50" fmla="*/ 0 h 7025726"/>
              <a:gd name="connsiteX1-51" fmla="*/ 0 w 5435600"/>
              <a:gd name="connsiteY1-52" fmla="*/ 7025726 h 7025726"/>
              <a:gd name="connsiteX2-53" fmla="*/ 5435600 w 5435600"/>
              <a:gd name="connsiteY2-54" fmla="*/ 7013026 h 7025726"/>
              <a:gd name="connsiteX3-55" fmla="*/ 5411374 w 5435600"/>
              <a:gd name="connsiteY3-56" fmla="*/ 2719710 h 7025726"/>
              <a:gd name="connsiteX4-57" fmla="*/ 3848603 w 5435600"/>
              <a:gd name="connsiteY4-58" fmla="*/ 5690555 h 7025726"/>
              <a:gd name="connsiteX5-59" fmla="*/ 2109039 w 5435600"/>
              <a:gd name="connsiteY5-60" fmla="*/ 0 h 702572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5435600" h="7025726">
                <a:moveTo>
                  <a:pt x="2109039" y="0"/>
                </a:moveTo>
                <a:lnTo>
                  <a:pt x="0" y="7025726"/>
                </a:lnTo>
                <a:lnTo>
                  <a:pt x="5435600" y="7013026"/>
                </a:lnTo>
                <a:lnTo>
                  <a:pt x="5411374" y="2719710"/>
                </a:lnTo>
                <a:lnTo>
                  <a:pt x="3848603" y="5690555"/>
                </a:lnTo>
                <a:lnTo>
                  <a:pt x="2109039" y="0"/>
                </a:lnTo>
                <a:close/>
              </a:path>
            </a:pathLst>
          </a:custGeom>
          <a:solidFill>
            <a:srgbClr val="FAF1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7" name="等腰三角形 16"/>
          <p:cNvSpPr/>
          <p:nvPr/>
        </p:nvSpPr>
        <p:spPr>
          <a:xfrm rot="10800000">
            <a:off x="3895354" y="12700"/>
            <a:ext cx="2405937" cy="5016500"/>
          </a:xfrm>
          <a:prstGeom prst="triangle">
            <a:avLst/>
          </a:prstGeom>
          <a:solidFill>
            <a:srgbClr val="D5F4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任意多边形: 形状 17"/>
          <p:cNvSpPr/>
          <p:nvPr/>
        </p:nvSpPr>
        <p:spPr>
          <a:xfrm>
            <a:off x="-12699" y="0"/>
            <a:ext cx="1612900" cy="4318000"/>
          </a:xfrm>
          <a:custGeom>
            <a:avLst/>
            <a:gdLst>
              <a:gd name="connsiteX0" fmla="*/ 1612900 w 1612900"/>
              <a:gd name="connsiteY0" fmla="*/ 0 h 4318000"/>
              <a:gd name="connsiteX1" fmla="*/ 12700 w 1612900"/>
              <a:gd name="connsiteY1" fmla="*/ 1295400 h 4318000"/>
              <a:gd name="connsiteX2" fmla="*/ 0 w 1612900"/>
              <a:gd name="connsiteY2" fmla="*/ 4318000 h 4318000"/>
              <a:gd name="connsiteX3" fmla="*/ 1612900 w 1612900"/>
              <a:gd name="connsiteY3" fmla="*/ 0 h 431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2900" h="4318000">
                <a:moveTo>
                  <a:pt x="1612900" y="0"/>
                </a:moveTo>
                <a:lnTo>
                  <a:pt x="12700" y="1295400"/>
                </a:lnTo>
                <a:cubicBezTo>
                  <a:pt x="8467" y="2302933"/>
                  <a:pt x="4233" y="3310467"/>
                  <a:pt x="0" y="4318000"/>
                </a:cubicBezTo>
                <a:lnTo>
                  <a:pt x="1612900" y="0"/>
                </a:lnTo>
                <a:close/>
              </a:path>
            </a:pathLst>
          </a:custGeom>
          <a:pattFill prst="wdDnDiag">
            <a:fgClr>
              <a:srgbClr val="F4D96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任意多边形: 形状 19"/>
          <p:cNvSpPr/>
          <p:nvPr/>
        </p:nvSpPr>
        <p:spPr>
          <a:xfrm>
            <a:off x="4826000" y="2654300"/>
            <a:ext cx="2463800" cy="4267200"/>
          </a:xfrm>
          <a:custGeom>
            <a:avLst/>
            <a:gdLst>
              <a:gd name="connsiteX0" fmla="*/ 838200 w 2463800"/>
              <a:gd name="connsiteY0" fmla="*/ 0 h 4267200"/>
              <a:gd name="connsiteX1" fmla="*/ 0 w 2463800"/>
              <a:gd name="connsiteY1" fmla="*/ 3505200 h 4267200"/>
              <a:gd name="connsiteX2" fmla="*/ 1130300 w 2463800"/>
              <a:gd name="connsiteY2" fmla="*/ 4267200 h 4267200"/>
              <a:gd name="connsiteX3" fmla="*/ 2095500 w 2463800"/>
              <a:gd name="connsiteY3" fmla="*/ 4216400 h 4267200"/>
              <a:gd name="connsiteX4" fmla="*/ 2463800 w 2463800"/>
              <a:gd name="connsiteY4" fmla="*/ 2933700 h 4267200"/>
              <a:gd name="connsiteX5" fmla="*/ 838200 w 2463800"/>
              <a:gd name="connsiteY5" fmla="*/ 0 h 4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63800" h="4267200">
                <a:moveTo>
                  <a:pt x="838200" y="0"/>
                </a:moveTo>
                <a:lnTo>
                  <a:pt x="0" y="3505200"/>
                </a:lnTo>
                <a:lnTo>
                  <a:pt x="1130300" y="4267200"/>
                </a:lnTo>
                <a:lnTo>
                  <a:pt x="2095500" y="4216400"/>
                </a:lnTo>
                <a:lnTo>
                  <a:pt x="2463800" y="2933700"/>
                </a:lnTo>
                <a:lnTo>
                  <a:pt x="838200" y="0"/>
                </a:lnTo>
                <a:close/>
              </a:path>
            </a:pathLst>
          </a:custGeom>
          <a:solidFill>
            <a:srgbClr val="F4D9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任意多边形: 形状 20"/>
          <p:cNvSpPr/>
          <p:nvPr/>
        </p:nvSpPr>
        <p:spPr>
          <a:xfrm>
            <a:off x="-28294" y="-13284"/>
            <a:ext cx="5161185" cy="6966534"/>
          </a:xfrm>
          <a:custGeom>
            <a:avLst/>
            <a:gdLst>
              <a:gd name="connsiteX0" fmla="*/ 1727200 w 5245100"/>
              <a:gd name="connsiteY0" fmla="*/ 203200 h 7048500"/>
              <a:gd name="connsiteX1" fmla="*/ 3136900 w 5245100"/>
              <a:gd name="connsiteY1" fmla="*/ 2501900 h 7048500"/>
              <a:gd name="connsiteX2" fmla="*/ 0 w 5245100"/>
              <a:gd name="connsiteY2" fmla="*/ 4622800 h 7048500"/>
              <a:gd name="connsiteX3" fmla="*/ 88900 w 5245100"/>
              <a:gd name="connsiteY3" fmla="*/ 7048500 h 7048500"/>
              <a:gd name="connsiteX4" fmla="*/ 2628900 w 5245100"/>
              <a:gd name="connsiteY4" fmla="*/ 4648200 h 7048500"/>
              <a:gd name="connsiteX5" fmla="*/ 4927600 w 5245100"/>
              <a:gd name="connsiteY5" fmla="*/ 6286500 h 7048500"/>
              <a:gd name="connsiteX6" fmla="*/ 5245100 w 5245100"/>
              <a:gd name="connsiteY6" fmla="*/ 5130800 h 7048500"/>
              <a:gd name="connsiteX7" fmla="*/ 4000500 w 5245100"/>
              <a:gd name="connsiteY7" fmla="*/ 0 h 7048500"/>
              <a:gd name="connsiteX8" fmla="*/ 1663700 w 5245100"/>
              <a:gd name="connsiteY8" fmla="*/ 38100 h 7048500"/>
              <a:gd name="connsiteX9" fmla="*/ 1727200 w 5245100"/>
              <a:gd name="connsiteY9" fmla="*/ 203200 h 7048500"/>
              <a:gd name="connsiteX0-1" fmla="*/ 1727200 w 5245100"/>
              <a:gd name="connsiteY0-2" fmla="*/ 203200 h 7048500"/>
              <a:gd name="connsiteX1-3" fmla="*/ 3098800 w 5245100"/>
              <a:gd name="connsiteY1-4" fmla="*/ 2463800 h 7048500"/>
              <a:gd name="connsiteX2-5" fmla="*/ 0 w 5245100"/>
              <a:gd name="connsiteY2-6" fmla="*/ 4622800 h 7048500"/>
              <a:gd name="connsiteX3-7" fmla="*/ 88900 w 5245100"/>
              <a:gd name="connsiteY3-8" fmla="*/ 7048500 h 7048500"/>
              <a:gd name="connsiteX4-9" fmla="*/ 2628900 w 5245100"/>
              <a:gd name="connsiteY4-10" fmla="*/ 4648200 h 7048500"/>
              <a:gd name="connsiteX5-11" fmla="*/ 4927600 w 5245100"/>
              <a:gd name="connsiteY5-12" fmla="*/ 6286500 h 7048500"/>
              <a:gd name="connsiteX6-13" fmla="*/ 5245100 w 5245100"/>
              <a:gd name="connsiteY6-14" fmla="*/ 5130800 h 7048500"/>
              <a:gd name="connsiteX7-15" fmla="*/ 4000500 w 5245100"/>
              <a:gd name="connsiteY7-16" fmla="*/ 0 h 7048500"/>
              <a:gd name="connsiteX8-17" fmla="*/ 1663700 w 5245100"/>
              <a:gd name="connsiteY8-18" fmla="*/ 38100 h 7048500"/>
              <a:gd name="connsiteX9-19" fmla="*/ 1727200 w 5245100"/>
              <a:gd name="connsiteY9-20" fmla="*/ 203200 h 7048500"/>
              <a:gd name="connsiteX0-21" fmla="*/ 1739900 w 5257800"/>
              <a:gd name="connsiteY0-22" fmla="*/ 203200 h 7048500"/>
              <a:gd name="connsiteX1-23" fmla="*/ 3111500 w 5257800"/>
              <a:gd name="connsiteY1-24" fmla="*/ 2463800 h 7048500"/>
              <a:gd name="connsiteX2-25" fmla="*/ 0 w 5257800"/>
              <a:gd name="connsiteY2-26" fmla="*/ 4483100 h 7048500"/>
              <a:gd name="connsiteX3-27" fmla="*/ 101600 w 5257800"/>
              <a:gd name="connsiteY3-28" fmla="*/ 7048500 h 7048500"/>
              <a:gd name="connsiteX4-29" fmla="*/ 2641600 w 5257800"/>
              <a:gd name="connsiteY4-30" fmla="*/ 4648200 h 7048500"/>
              <a:gd name="connsiteX5-31" fmla="*/ 4940300 w 5257800"/>
              <a:gd name="connsiteY5-32" fmla="*/ 6286500 h 7048500"/>
              <a:gd name="connsiteX6-33" fmla="*/ 5257800 w 5257800"/>
              <a:gd name="connsiteY6-34" fmla="*/ 5130800 h 7048500"/>
              <a:gd name="connsiteX7-35" fmla="*/ 4013200 w 5257800"/>
              <a:gd name="connsiteY7-36" fmla="*/ 0 h 7048500"/>
              <a:gd name="connsiteX8-37" fmla="*/ 1676400 w 5257800"/>
              <a:gd name="connsiteY8-38" fmla="*/ 38100 h 7048500"/>
              <a:gd name="connsiteX9-39" fmla="*/ 1739900 w 5257800"/>
              <a:gd name="connsiteY9-40" fmla="*/ 203200 h 7048500"/>
              <a:gd name="connsiteX0-41" fmla="*/ 1739900 w 5257800"/>
              <a:gd name="connsiteY0-42" fmla="*/ 203200 h 7048500"/>
              <a:gd name="connsiteX1-43" fmla="*/ 3085893 w 5257800"/>
              <a:gd name="connsiteY1-44" fmla="*/ 2425107 h 7048500"/>
              <a:gd name="connsiteX2-45" fmla="*/ 0 w 5257800"/>
              <a:gd name="connsiteY2-46" fmla="*/ 4483100 h 7048500"/>
              <a:gd name="connsiteX3-47" fmla="*/ 101600 w 5257800"/>
              <a:gd name="connsiteY3-48" fmla="*/ 7048500 h 7048500"/>
              <a:gd name="connsiteX4-49" fmla="*/ 2641600 w 5257800"/>
              <a:gd name="connsiteY4-50" fmla="*/ 4648200 h 7048500"/>
              <a:gd name="connsiteX5-51" fmla="*/ 4940300 w 5257800"/>
              <a:gd name="connsiteY5-52" fmla="*/ 6286500 h 7048500"/>
              <a:gd name="connsiteX6-53" fmla="*/ 5257800 w 5257800"/>
              <a:gd name="connsiteY6-54" fmla="*/ 5130800 h 7048500"/>
              <a:gd name="connsiteX7-55" fmla="*/ 4013200 w 5257800"/>
              <a:gd name="connsiteY7-56" fmla="*/ 0 h 7048500"/>
              <a:gd name="connsiteX8-57" fmla="*/ 1676400 w 5257800"/>
              <a:gd name="connsiteY8-58" fmla="*/ 38100 h 7048500"/>
              <a:gd name="connsiteX9-59" fmla="*/ 1739900 w 5257800"/>
              <a:gd name="connsiteY9-60" fmla="*/ 203200 h 7048500"/>
              <a:gd name="connsiteX0-61" fmla="*/ 1739900 w 5257800"/>
              <a:gd name="connsiteY0-62" fmla="*/ 229588 h 7074888"/>
              <a:gd name="connsiteX1-63" fmla="*/ 3085893 w 5257800"/>
              <a:gd name="connsiteY1-64" fmla="*/ 2451495 h 7074888"/>
              <a:gd name="connsiteX2-65" fmla="*/ 0 w 5257800"/>
              <a:gd name="connsiteY2-66" fmla="*/ 4509488 h 7074888"/>
              <a:gd name="connsiteX3-67" fmla="*/ 101600 w 5257800"/>
              <a:gd name="connsiteY3-68" fmla="*/ 7074888 h 7074888"/>
              <a:gd name="connsiteX4-69" fmla="*/ 2641600 w 5257800"/>
              <a:gd name="connsiteY4-70" fmla="*/ 4674588 h 7074888"/>
              <a:gd name="connsiteX5-71" fmla="*/ 4940300 w 5257800"/>
              <a:gd name="connsiteY5-72" fmla="*/ 6312888 h 7074888"/>
              <a:gd name="connsiteX6-73" fmla="*/ 5257800 w 5257800"/>
              <a:gd name="connsiteY6-74" fmla="*/ 5157188 h 7074888"/>
              <a:gd name="connsiteX7-75" fmla="*/ 4013200 w 5257800"/>
              <a:gd name="connsiteY7-76" fmla="*/ 26388 h 7074888"/>
              <a:gd name="connsiteX8-77" fmla="*/ 1663597 w 5257800"/>
              <a:gd name="connsiteY8-78" fmla="*/ 0 h 7074888"/>
              <a:gd name="connsiteX9-79" fmla="*/ 1739900 w 5257800"/>
              <a:gd name="connsiteY9-80" fmla="*/ 229588 h 7074888"/>
              <a:gd name="connsiteX0-81" fmla="*/ 1739900 w 5257800"/>
              <a:gd name="connsiteY0-82" fmla="*/ 229588 h 7074888"/>
              <a:gd name="connsiteX1-83" fmla="*/ 3085893 w 5257800"/>
              <a:gd name="connsiteY1-84" fmla="*/ 2451495 h 7074888"/>
              <a:gd name="connsiteX2-85" fmla="*/ 0 w 5257800"/>
              <a:gd name="connsiteY2-86" fmla="*/ 4509488 h 7074888"/>
              <a:gd name="connsiteX3-87" fmla="*/ 101600 w 5257800"/>
              <a:gd name="connsiteY3-88" fmla="*/ 7074888 h 7074888"/>
              <a:gd name="connsiteX4-89" fmla="*/ 2641600 w 5257800"/>
              <a:gd name="connsiteY4-90" fmla="*/ 4674588 h 7074888"/>
              <a:gd name="connsiteX5-91" fmla="*/ 4940300 w 5257800"/>
              <a:gd name="connsiteY5-92" fmla="*/ 6312888 h 7074888"/>
              <a:gd name="connsiteX6-93" fmla="*/ 5257800 w 5257800"/>
              <a:gd name="connsiteY6-94" fmla="*/ 5157188 h 7074888"/>
              <a:gd name="connsiteX7-95" fmla="*/ 4064413 w 5257800"/>
              <a:gd name="connsiteY7-96" fmla="*/ 13491 h 7074888"/>
              <a:gd name="connsiteX8-97" fmla="*/ 1663597 w 5257800"/>
              <a:gd name="connsiteY8-98" fmla="*/ 0 h 7074888"/>
              <a:gd name="connsiteX9-99" fmla="*/ 1739900 w 5257800"/>
              <a:gd name="connsiteY9-100" fmla="*/ 229588 h 7074888"/>
              <a:gd name="connsiteX0-101" fmla="*/ 1739900 w 5283407"/>
              <a:gd name="connsiteY0-102" fmla="*/ 229588 h 7074888"/>
              <a:gd name="connsiteX1-103" fmla="*/ 3085893 w 5283407"/>
              <a:gd name="connsiteY1-104" fmla="*/ 2451495 h 7074888"/>
              <a:gd name="connsiteX2-105" fmla="*/ 0 w 5283407"/>
              <a:gd name="connsiteY2-106" fmla="*/ 4509488 h 7074888"/>
              <a:gd name="connsiteX3-107" fmla="*/ 101600 w 5283407"/>
              <a:gd name="connsiteY3-108" fmla="*/ 7074888 h 7074888"/>
              <a:gd name="connsiteX4-109" fmla="*/ 2641600 w 5283407"/>
              <a:gd name="connsiteY4-110" fmla="*/ 4674588 h 7074888"/>
              <a:gd name="connsiteX5-111" fmla="*/ 4940300 w 5283407"/>
              <a:gd name="connsiteY5-112" fmla="*/ 6312888 h 7074888"/>
              <a:gd name="connsiteX6-113" fmla="*/ 5283407 w 5283407"/>
              <a:gd name="connsiteY6-114" fmla="*/ 5054008 h 7074888"/>
              <a:gd name="connsiteX7-115" fmla="*/ 4064413 w 5283407"/>
              <a:gd name="connsiteY7-116" fmla="*/ 13491 h 7074888"/>
              <a:gd name="connsiteX8-117" fmla="*/ 1663597 w 5283407"/>
              <a:gd name="connsiteY8-118" fmla="*/ 0 h 7074888"/>
              <a:gd name="connsiteX9-119" fmla="*/ 1739900 w 5283407"/>
              <a:gd name="connsiteY9-120" fmla="*/ 229588 h 7074888"/>
              <a:gd name="connsiteX0-121" fmla="*/ 1739900 w 5283407"/>
              <a:gd name="connsiteY0-122" fmla="*/ 229588 h 7074888"/>
              <a:gd name="connsiteX1-123" fmla="*/ 3085893 w 5283407"/>
              <a:gd name="connsiteY1-124" fmla="*/ 2451495 h 7074888"/>
              <a:gd name="connsiteX2-125" fmla="*/ 0 w 5283407"/>
              <a:gd name="connsiteY2-126" fmla="*/ 4432103 h 7074888"/>
              <a:gd name="connsiteX3-127" fmla="*/ 101600 w 5283407"/>
              <a:gd name="connsiteY3-128" fmla="*/ 7074888 h 7074888"/>
              <a:gd name="connsiteX4-129" fmla="*/ 2641600 w 5283407"/>
              <a:gd name="connsiteY4-130" fmla="*/ 4674588 h 7074888"/>
              <a:gd name="connsiteX5-131" fmla="*/ 4940300 w 5283407"/>
              <a:gd name="connsiteY5-132" fmla="*/ 6312888 h 7074888"/>
              <a:gd name="connsiteX6-133" fmla="*/ 5283407 w 5283407"/>
              <a:gd name="connsiteY6-134" fmla="*/ 5054008 h 7074888"/>
              <a:gd name="connsiteX7-135" fmla="*/ 4064413 w 5283407"/>
              <a:gd name="connsiteY7-136" fmla="*/ 13491 h 7074888"/>
              <a:gd name="connsiteX8-137" fmla="*/ 1663597 w 5283407"/>
              <a:gd name="connsiteY8-138" fmla="*/ 0 h 7074888"/>
              <a:gd name="connsiteX9-139" fmla="*/ 1739900 w 5283407"/>
              <a:gd name="connsiteY9-140" fmla="*/ 229588 h 7074888"/>
              <a:gd name="connsiteX0-141" fmla="*/ 1769024 w 5312531"/>
              <a:gd name="connsiteY0-142" fmla="*/ 229588 h 7074888"/>
              <a:gd name="connsiteX1-143" fmla="*/ 3115017 w 5312531"/>
              <a:gd name="connsiteY1-144" fmla="*/ 2451495 h 7074888"/>
              <a:gd name="connsiteX2-145" fmla="*/ 29124 w 5312531"/>
              <a:gd name="connsiteY2-146" fmla="*/ 4432103 h 7074888"/>
              <a:gd name="connsiteX3-147" fmla="*/ 0 w 5312531"/>
              <a:gd name="connsiteY3-148" fmla="*/ 7074888 h 7074888"/>
              <a:gd name="connsiteX4-149" fmla="*/ 2670724 w 5312531"/>
              <a:gd name="connsiteY4-150" fmla="*/ 4674588 h 7074888"/>
              <a:gd name="connsiteX5-151" fmla="*/ 4969424 w 5312531"/>
              <a:gd name="connsiteY5-152" fmla="*/ 6312888 h 7074888"/>
              <a:gd name="connsiteX6-153" fmla="*/ 5312531 w 5312531"/>
              <a:gd name="connsiteY6-154" fmla="*/ 5054008 h 7074888"/>
              <a:gd name="connsiteX7-155" fmla="*/ 4093537 w 5312531"/>
              <a:gd name="connsiteY7-156" fmla="*/ 13491 h 7074888"/>
              <a:gd name="connsiteX8-157" fmla="*/ 1692721 w 5312531"/>
              <a:gd name="connsiteY8-158" fmla="*/ 0 h 7074888"/>
              <a:gd name="connsiteX9-159" fmla="*/ 1769024 w 5312531"/>
              <a:gd name="connsiteY9-160" fmla="*/ 229588 h 70748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5312531" h="7074888">
                <a:moveTo>
                  <a:pt x="1769024" y="229588"/>
                </a:moveTo>
                <a:lnTo>
                  <a:pt x="3115017" y="2451495"/>
                </a:lnTo>
                <a:lnTo>
                  <a:pt x="29124" y="4432103"/>
                </a:lnTo>
                <a:lnTo>
                  <a:pt x="0" y="7074888"/>
                </a:lnTo>
                <a:lnTo>
                  <a:pt x="2670724" y="4674588"/>
                </a:lnTo>
                <a:lnTo>
                  <a:pt x="4969424" y="6312888"/>
                </a:lnTo>
                <a:lnTo>
                  <a:pt x="5312531" y="5054008"/>
                </a:lnTo>
                <a:lnTo>
                  <a:pt x="4093537" y="13491"/>
                </a:lnTo>
                <a:lnTo>
                  <a:pt x="1692721" y="0"/>
                </a:lnTo>
                <a:lnTo>
                  <a:pt x="1769024" y="229588"/>
                </a:lnTo>
                <a:close/>
              </a:path>
            </a:pathLst>
          </a:custGeom>
          <a:solidFill>
            <a:srgbClr val="94D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对话气泡: 矩形 21"/>
          <p:cNvSpPr/>
          <p:nvPr/>
        </p:nvSpPr>
        <p:spPr>
          <a:xfrm>
            <a:off x="911226" y="873125"/>
            <a:ext cx="10369551" cy="4536944"/>
          </a:xfrm>
          <a:prstGeom prst="wedgeRectCallo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10590893" y="4724400"/>
            <a:ext cx="837936" cy="837936"/>
          </a:xfrm>
          <a:prstGeom prst="ellipse">
            <a:avLst/>
          </a:prstGeom>
          <a:pattFill prst="pct80">
            <a:fgClr>
              <a:srgbClr val="446E7E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10272127" y="-749695"/>
            <a:ext cx="2959364" cy="2959364"/>
          </a:xfrm>
          <a:prstGeom prst="ellipse">
            <a:avLst/>
          </a:prstGeom>
          <a:pattFill prst="pct90">
            <a:fgClr>
              <a:srgbClr val="446E7E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空心弧 24"/>
          <p:cNvSpPr/>
          <p:nvPr/>
        </p:nvSpPr>
        <p:spPr>
          <a:xfrm>
            <a:off x="1489342" y="2159000"/>
            <a:ext cx="538359" cy="495300"/>
          </a:xfrm>
          <a:prstGeom prst="blockArc">
            <a:avLst>
              <a:gd name="adj1" fmla="val 10800000"/>
              <a:gd name="adj2" fmla="val 1462842"/>
              <a:gd name="adj3" fmla="val 10866"/>
            </a:avLst>
          </a:prstGeom>
          <a:solidFill>
            <a:srgbClr val="F4D9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6" name="空心弧 25"/>
          <p:cNvSpPr/>
          <p:nvPr/>
        </p:nvSpPr>
        <p:spPr>
          <a:xfrm>
            <a:off x="9360578" y="5143368"/>
            <a:ext cx="538359" cy="495300"/>
          </a:xfrm>
          <a:prstGeom prst="blockArc">
            <a:avLst>
              <a:gd name="adj1" fmla="val 10800000"/>
              <a:gd name="adj2" fmla="val 1462842"/>
              <a:gd name="adj3" fmla="val 10866"/>
            </a:avLst>
          </a:prstGeom>
          <a:solidFill>
            <a:srgbClr val="F4D9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7" name="空心弧 26"/>
          <p:cNvSpPr/>
          <p:nvPr/>
        </p:nvSpPr>
        <p:spPr>
          <a:xfrm rot="17333695">
            <a:off x="7509359" y="1079501"/>
            <a:ext cx="538359" cy="495300"/>
          </a:xfrm>
          <a:prstGeom prst="blockArc">
            <a:avLst>
              <a:gd name="adj1" fmla="val 10800000"/>
              <a:gd name="adj2" fmla="val 1462842"/>
              <a:gd name="adj3" fmla="val 10866"/>
            </a:avLst>
          </a:prstGeom>
          <a:solidFill>
            <a:srgbClr val="F4D9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8" name="空心弧 27"/>
          <p:cNvSpPr/>
          <p:nvPr/>
        </p:nvSpPr>
        <p:spPr>
          <a:xfrm rot="17333695">
            <a:off x="1668787" y="5084855"/>
            <a:ext cx="538359" cy="495300"/>
          </a:xfrm>
          <a:prstGeom prst="blockArc">
            <a:avLst>
              <a:gd name="adj1" fmla="val 10800000"/>
              <a:gd name="adj2" fmla="val 1462842"/>
              <a:gd name="adj3" fmla="val 10866"/>
            </a:avLst>
          </a:prstGeom>
          <a:solidFill>
            <a:srgbClr val="F4D9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2156654" y="149135"/>
            <a:ext cx="1378132" cy="1378132"/>
          </a:xfrm>
          <a:prstGeom prst="ellipse">
            <a:avLst/>
          </a:prstGeom>
          <a:pattFill prst="pct80">
            <a:fgClr>
              <a:srgbClr val="446E7E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29" name="组合 128"/>
          <p:cNvGrpSpPr/>
          <p:nvPr/>
        </p:nvGrpSpPr>
        <p:grpSpPr>
          <a:xfrm>
            <a:off x="7434203" y="5222108"/>
            <a:ext cx="960120" cy="766410"/>
            <a:chOff x="7434203" y="5120508"/>
            <a:chExt cx="960120" cy="766410"/>
          </a:xfrm>
        </p:grpSpPr>
        <p:sp>
          <p:nvSpPr>
            <p:cNvPr id="30" name="椭圆 29"/>
            <p:cNvSpPr/>
            <p:nvPr/>
          </p:nvSpPr>
          <p:spPr>
            <a:xfrm>
              <a:off x="7434203" y="5120508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7525643" y="5120508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7617083" y="5120508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7708523" y="5120508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7799963" y="5120508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7891403" y="5120508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7982843" y="5120508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8074283" y="5120508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8165723" y="5120508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8257163" y="5120508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8348603" y="5120508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7434203" y="5210594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7525643" y="5210594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7617083" y="5210594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7708523" y="5210594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7799963" y="5210594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7891403" y="5210594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7982843" y="5210594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8074283" y="5210594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8165723" y="5210594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8257163" y="5210594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8348603" y="5210594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7434203" y="5300681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7525643" y="5300681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7617083" y="5300681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7708523" y="5300681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7799963" y="5300681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7891403" y="5300681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7982843" y="5300681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8074283" y="5300681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8165723" y="5300681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8257163" y="5300681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8348603" y="5300681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7434203" y="5390767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7525643" y="5390767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7617083" y="5390767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7708523" y="5390767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7799963" y="5390767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7891403" y="5390767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7982843" y="5390767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8074283" y="5390767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8165723" y="5390767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8257163" y="5390767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8348603" y="5390767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7434203" y="5480853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7525643" y="5480853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7617083" y="5480853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7708523" y="5480853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7799963" y="5480853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7891403" y="5480853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7982843" y="5480853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8074283" y="5480853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8165723" y="5480853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8257163" y="5480853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8348603" y="5480853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7434203" y="5570940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7525643" y="5570940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7617083" y="5570940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7708523" y="5570940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7799963" y="5570940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>
              <a:off x="7891403" y="5570940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7982843" y="5570940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8074283" y="5570940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8165723" y="5570940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8257163" y="5570940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8348603" y="5570940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7434203" y="5661026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7525643" y="5661026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7617083" y="5661026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7708523" y="5661026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>
              <a:off x="7799963" y="5661026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7891403" y="5661026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>
              <a:off x="7982843" y="5661026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8074283" y="5661026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>
              <a:off x="8165723" y="5661026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>
              <a:off x="8257163" y="5661026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8348603" y="5661026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>
              <a:off x="7434203" y="5751112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7525643" y="5751112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>
              <a:off x="7617083" y="5751112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>
              <a:off x="7708523" y="5751112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>
              <a:off x="7799963" y="5751112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>
              <a:off x="7891403" y="5751112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7982843" y="5751112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8074283" y="5751112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8165723" y="5751112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8257163" y="5751112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>
              <a:off x="8348603" y="5751112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椭圆 117"/>
            <p:cNvSpPr/>
            <p:nvPr/>
          </p:nvSpPr>
          <p:spPr>
            <a:xfrm>
              <a:off x="7434203" y="5841198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椭圆 118"/>
            <p:cNvSpPr/>
            <p:nvPr/>
          </p:nvSpPr>
          <p:spPr>
            <a:xfrm>
              <a:off x="7525643" y="5841198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>
              <a:off x="7617083" y="5841198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椭圆 120"/>
            <p:cNvSpPr/>
            <p:nvPr/>
          </p:nvSpPr>
          <p:spPr>
            <a:xfrm>
              <a:off x="7708523" y="5841198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>
              <a:off x="7799963" y="5841198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7891403" y="5841198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>
              <a:off x="7982843" y="5841198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>
              <a:off x="8074283" y="5841198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椭圆 125"/>
            <p:cNvSpPr/>
            <p:nvPr/>
          </p:nvSpPr>
          <p:spPr>
            <a:xfrm>
              <a:off x="8165723" y="5841198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8257163" y="5841198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>
              <a:off x="8348603" y="5841198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30" name="文本框 129"/>
          <p:cNvSpPr txBox="1"/>
          <p:nvPr/>
        </p:nvSpPr>
        <p:spPr>
          <a:xfrm>
            <a:off x="1583560" y="2399862"/>
            <a:ext cx="95780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谢谢观看</a:t>
            </a:r>
            <a:endParaRPr lang="zh-CN" altLang="en-US" sz="7200" dirty="0"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33" name="文本框 130"/>
          <p:cNvSpPr txBox="1"/>
          <p:nvPr/>
        </p:nvSpPr>
        <p:spPr>
          <a:xfrm>
            <a:off x="4000000" y="4054387"/>
            <a:ext cx="225646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cs typeface="+mn-ea"/>
                <a:sym typeface="+mn-lt"/>
              </a:rPr>
              <a:t>汇报人</a:t>
            </a:r>
            <a:r>
              <a:rPr lang="zh-CN" altLang="en-US" dirty="0" smtClean="0">
                <a:cs typeface="+mn-ea"/>
                <a:sym typeface="+mn-lt"/>
              </a:rPr>
              <a:t>：</a:t>
            </a:r>
            <a:r>
              <a:rPr lang="en-US" altLang="zh-CN" dirty="0" smtClean="0">
                <a:cs typeface="+mn-ea"/>
                <a:sym typeface="+mn-lt"/>
              </a:rPr>
              <a:t>XXX</a:t>
            </a:r>
            <a:endParaRPr lang="en-US" altLang="zh-CN" dirty="0" smtClean="0">
              <a:cs typeface="+mn-ea"/>
              <a:sym typeface="+mn-lt"/>
            </a:endParaRPr>
          </a:p>
        </p:txBody>
      </p:sp>
      <p:sp>
        <p:nvSpPr>
          <p:cNvPr id="134" name="文本框 131"/>
          <p:cNvSpPr txBox="1"/>
          <p:nvPr/>
        </p:nvSpPr>
        <p:spPr>
          <a:xfrm>
            <a:off x="6558653" y="4041817"/>
            <a:ext cx="1871652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cs typeface="+mn-ea"/>
                <a:sym typeface="+mn-lt"/>
              </a:rPr>
              <a:t>日期</a:t>
            </a:r>
            <a:r>
              <a:rPr lang="zh-CN" altLang="en-US" dirty="0" smtClean="0">
                <a:cs typeface="+mn-ea"/>
                <a:sym typeface="+mn-lt"/>
              </a:rPr>
              <a:t>：</a:t>
            </a:r>
            <a:r>
              <a:rPr lang="en-US" altLang="zh-CN" dirty="0" smtClean="0">
                <a:cs typeface="+mn-ea"/>
                <a:sym typeface="+mn-lt"/>
              </a:rPr>
              <a:t>20XX.XX</a:t>
            </a:r>
            <a:endParaRPr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" grpId="0"/>
      <p:bldP spid="133" grpId="0"/>
      <p:bldP spid="13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: 形状 26"/>
          <p:cNvSpPr/>
          <p:nvPr/>
        </p:nvSpPr>
        <p:spPr>
          <a:xfrm rot="17301249" flipH="1">
            <a:off x="10545537" y="-2081071"/>
            <a:ext cx="3263900" cy="5664200"/>
          </a:xfrm>
          <a:custGeom>
            <a:avLst/>
            <a:gdLst>
              <a:gd name="connsiteX0" fmla="*/ 0 w 3263900"/>
              <a:gd name="connsiteY0" fmla="*/ 0 h 5664200"/>
              <a:gd name="connsiteX1" fmla="*/ 1689100 w 3263900"/>
              <a:gd name="connsiteY1" fmla="*/ 5664200 h 5664200"/>
              <a:gd name="connsiteX2" fmla="*/ 3263900 w 3263900"/>
              <a:gd name="connsiteY2" fmla="*/ 2616200 h 5664200"/>
              <a:gd name="connsiteX3" fmla="*/ 0 w 3263900"/>
              <a:gd name="connsiteY3" fmla="*/ 0 h 566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63900" h="5664200">
                <a:moveTo>
                  <a:pt x="0" y="0"/>
                </a:moveTo>
                <a:lnTo>
                  <a:pt x="1689100" y="5664200"/>
                </a:lnTo>
                <a:lnTo>
                  <a:pt x="3263900" y="2616200"/>
                </a:lnTo>
                <a:lnTo>
                  <a:pt x="0" y="0"/>
                </a:lnTo>
                <a:close/>
              </a:path>
            </a:pathLst>
          </a:custGeom>
          <a:pattFill prst="lgConfetti">
            <a:fgClr>
              <a:srgbClr val="7BAAB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等腰三角形 16"/>
          <p:cNvSpPr/>
          <p:nvPr/>
        </p:nvSpPr>
        <p:spPr>
          <a:xfrm rot="16200000">
            <a:off x="10467681" y="5133682"/>
            <a:ext cx="2235200" cy="1213439"/>
          </a:xfrm>
          <a:prstGeom prst="triangle">
            <a:avLst/>
          </a:prstGeom>
          <a:pattFill prst="pct90">
            <a:fgClr>
              <a:srgbClr val="446E7E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等腰三角形 17"/>
          <p:cNvSpPr/>
          <p:nvPr/>
        </p:nvSpPr>
        <p:spPr>
          <a:xfrm rot="5400000" flipH="1">
            <a:off x="-823930" y="796768"/>
            <a:ext cx="4134722" cy="2541187"/>
          </a:xfrm>
          <a:prstGeom prst="triangle">
            <a:avLst/>
          </a:prstGeom>
          <a:solidFill>
            <a:srgbClr val="FAF1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任意多边形: 形状 18"/>
          <p:cNvSpPr/>
          <p:nvPr/>
        </p:nvSpPr>
        <p:spPr>
          <a:xfrm>
            <a:off x="3807744" y="5243747"/>
            <a:ext cx="5237253" cy="2067090"/>
          </a:xfrm>
          <a:custGeom>
            <a:avLst/>
            <a:gdLst>
              <a:gd name="connsiteX0" fmla="*/ 230857 w 5237253"/>
              <a:gd name="connsiteY0" fmla="*/ 1588853 h 2067090"/>
              <a:gd name="connsiteX1" fmla="*/ 776957 w 5237253"/>
              <a:gd name="connsiteY1" fmla="*/ 560153 h 2067090"/>
              <a:gd name="connsiteX2" fmla="*/ 1526257 w 5237253"/>
              <a:gd name="connsiteY2" fmla="*/ 1233253 h 2067090"/>
              <a:gd name="connsiteX3" fmla="*/ 2631157 w 5237253"/>
              <a:gd name="connsiteY3" fmla="*/ 1353 h 2067090"/>
              <a:gd name="connsiteX4" fmla="*/ 3786857 w 5237253"/>
              <a:gd name="connsiteY4" fmla="*/ 991953 h 2067090"/>
              <a:gd name="connsiteX5" fmla="*/ 4879057 w 5237253"/>
              <a:gd name="connsiteY5" fmla="*/ 979253 h 2067090"/>
              <a:gd name="connsiteX6" fmla="*/ 4840957 w 5237253"/>
              <a:gd name="connsiteY6" fmla="*/ 2046053 h 2067090"/>
              <a:gd name="connsiteX7" fmla="*/ 230857 w 5237253"/>
              <a:gd name="connsiteY7" fmla="*/ 1588853 h 2067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37253" h="2067090">
                <a:moveTo>
                  <a:pt x="230857" y="1588853"/>
                </a:moveTo>
                <a:cubicBezTo>
                  <a:pt x="-446476" y="1341203"/>
                  <a:pt x="561057" y="619420"/>
                  <a:pt x="776957" y="560153"/>
                </a:cubicBezTo>
                <a:cubicBezTo>
                  <a:pt x="992857" y="500886"/>
                  <a:pt x="1217224" y="1326386"/>
                  <a:pt x="1526257" y="1233253"/>
                </a:cubicBezTo>
                <a:cubicBezTo>
                  <a:pt x="1835290" y="1140120"/>
                  <a:pt x="2254390" y="41570"/>
                  <a:pt x="2631157" y="1353"/>
                </a:cubicBezTo>
                <a:cubicBezTo>
                  <a:pt x="3007924" y="-38864"/>
                  <a:pt x="3412207" y="828970"/>
                  <a:pt x="3786857" y="991953"/>
                </a:cubicBezTo>
                <a:cubicBezTo>
                  <a:pt x="4161507" y="1154936"/>
                  <a:pt x="4703374" y="803570"/>
                  <a:pt x="4879057" y="979253"/>
                </a:cubicBezTo>
                <a:cubicBezTo>
                  <a:pt x="5054740" y="1154936"/>
                  <a:pt x="5609307" y="1940220"/>
                  <a:pt x="4840957" y="2046053"/>
                </a:cubicBezTo>
                <a:cubicBezTo>
                  <a:pt x="4072607" y="2151886"/>
                  <a:pt x="908190" y="1836503"/>
                  <a:pt x="230857" y="1588853"/>
                </a:cubicBezTo>
                <a:close/>
              </a:path>
            </a:pathLst>
          </a:custGeom>
          <a:solidFill>
            <a:srgbClr val="94D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空心弧 20"/>
          <p:cNvSpPr/>
          <p:nvPr/>
        </p:nvSpPr>
        <p:spPr>
          <a:xfrm>
            <a:off x="9360578" y="5143368"/>
            <a:ext cx="538359" cy="495300"/>
          </a:xfrm>
          <a:prstGeom prst="blockArc">
            <a:avLst>
              <a:gd name="adj1" fmla="val 10800000"/>
              <a:gd name="adj2" fmla="val 1462842"/>
              <a:gd name="adj3" fmla="val 10866"/>
            </a:avLst>
          </a:prstGeom>
          <a:solidFill>
            <a:srgbClr val="F4D9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" name="空心弧 21"/>
          <p:cNvSpPr/>
          <p:nvPr/>
        </p:nvSpPr>
        <p:spPr>
          <a:xfrm rot="18928843">
            <a:off x="5042578" y="1206368"/>
            <a:ext cx="538359" cy="495300"/>
          </a:xfrm>
          <a:prstGeom prst="blockArc">
            <a:avLst>
              <a:gd name="adj1" fmla="val 10800000"/>
              <a:gd name="adj2" fmla="val 1462842"/>
              <a:gd name="adj3" fmla="val 10866"/>
            </a:avLst>
          </a:prstGeom>
          <a:solidFill>
            <a:srgbClr val="F4D9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3" name="空心弧 22"/>
          <p:cNvSpPr/>
          <p:nvPr/>
        </p:nvSpPr>
        <p:spPr>
          <a:xfrm rot="13123395">
            <a:off x="9456966" y="1758370"/>
            <a:ext cx="538359" cy="495300"/>
          </a:xfrm>
          <a:prstGeom prst="blockArc">
            <a:avLst>
              <a:gd name="adj1" fmla="val 10800000"/>
              <a:gd name="adj2" fmla="val 1462842"/>
              <a:gd name="adj3" fmla="val 10866"/>
            </a:avLst>
          </a:prstGeom>
          <a:solidFill>
            <a:srgbClr val="F4D9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8750301" y="564508"/>
            <a:ext cx="457200" cy="457200"/>
          </a:xfrm>
          <a:prstGeom prst="ellipse">
            <a:avLst/>
          </a:prstGeom>
          <a:solidFill>
            <a:srgbClr val="D5F4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839355" y="4428134"/>
            <a:ext cx="601644" cy="601644"/>
          </a:xfrm>
          <a:prstGeom prst="ellipse">
            <a:avLst/>
          </a:prstGeom>
          <a:solidFill>
            <a:srgbClr val="D5F4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文本框 4"/>
          <p:cNvSpPr txBox="1"/>
          <p:nvPr/>
        </p:nvSpPr>
        <p:spPr>
          <a:xfrm>
            <a:off x="3294745" y="2943853"/>
            <a:ext cx="6100311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500" dirty="0" smtClean="0"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01 </a:t>
            </a:r>
            <a:r>
              <a:rPr lang="zh-CN" altLang="en-US" sz="5500" dirty="0" smtClean="0"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点</a:t>
            </a:r>
            <a:r>
              <a:rPr lang="zh-CN" altLang="en-US" sz="5500" dirty="0"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击</a:t>
            </a:r>
            <a:r>
              <a:rPr lang="zh-CN" altLang="en-US" sz="5500" dirty="0" smtClean="0"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输</a:t>
            </a:r>
            <a:r>
              <a:rPr lang="zh-CN" altLang="en-US" sz="5500" dirty="0"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入标题</a:t>
            </a:r>
            <a:endParaRPr lang="zh-CN" altLang="en-US" sz="5500" dirty="0"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6" y="2133601"/>
            <a:ext cx="2533015" cy="168888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7" y="4295987"/>
            <a:ext cx="2533332" cy="1688888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938668" y="2133602"/>
            <a:ext cx="201414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cs typeface="+mn-ea"/>
                <a:sym typeface="+mn-lt"/>
              </a:rPr>
              <a:t>点击输入标题</a:t>
            </a:r>
            <a:endParaRPr lang="en-US" altLang="zh-CN" sz="2400" dirty="0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938667" y="2631055"/>
            <a:ext cx="64608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938668" y="4704082"/>
            <a:ext cx="201414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cs typeface="+mn-ea"/>
                <a:sym typeface="+mn-lt"/>
              </a:rPr>
              <a:t>点击输入标题</a:t>
            </a:r>
            <a:endParaRPr lang="en-US" altLang="zh-CN" sz="2400" dirty="0"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938667" y="5201535"/>
            <a:ext cx="64608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196506" y="2631055"/>
            <a:ext cx="494775" cy="494774"/>
          </a:xfrm>
          <a:prstGeom prst="ellipse">
            <a:avLst/>
          </a:prstGeom>
          <a:solidFill>
            <a:srgbClr val="F4D9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196506" y="5050155"/>
            <a:ext cx="494775" cy="494774"/>
          </a:xfrm>
          <a:prstGeom prst="ellipse">
            <a:avLst/>
          </a:prstGeom>
          <a:solidFill>
            <a:srgbClr val="F4D9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等腰三角形 18"/>
          <p:cNvSpPr/>
          <p:nvPr/>
        </p:nvSpPr>
        <p:spPr>
          <a:xfrm>
            <a:off x="4295464" y="2759684"/>
            <a:ext cx="296856" cy="237516"/>
          </a:xfrm>
          <a:prstGeom prst="triangle">
            <a:avLst/>
          </a:prstGeom>
          <a:solidFill>
            <a:srgbClr val="446E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禁止符 19"/>
          <p:cNvSpPr/>
          <p:nvPr/>
        </p:nvSpPr>
        <p:spPr>
          <a:xfrm>
            <a:off x="4295464" y="5151121"/>
            <a:ext cx="296856" cy="294640"/>
          </a:xfrm>
          <a:prstGeom prst="noSmoking">
            <a:avLst/>
          </a:prstGeom>
          <a:solidFill>
            <a:srgbClr val="446E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980394" y="866418"/>
            <a:ext cx="3419127" cy="682215"/>
            <a:chOff x="4411836" y="744496"/>
            <a:chExt cx="3419127" cy="682215"/>
          </a:xfrm>
        </p:grpSpPr>
        <p:sp>
          <p:nvSpPr>
            <p:cNvPr id="24" name="星形: 七角 23"/>
            <p:cNvSpPr/>
            <p:nvPr/>
          </p:nvSpPr>
          <p:spPr>
            <a:xfrm>
              <a:off x="4411836" y="744496"/>
              <a:ext cx="708803" cy="682215"/>
            </a:xfrm>
            <a:prstGeom prst="star7">
              <a:avLst/>
            </a:prstGeom>
            <a:solidFill>
              <a:srgbClr val="446E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462637" y="764107"/>
              <a:ext cx="33683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r>
                <a:rPr lang="en-US" altLang="zh-CN" sz="3200" dirty="0">
                  <a:cs typeface="+mn-ea"/>
                  <a:sym typeface="+mn-lt"/>
                </a:rPr>
                <a:t>  </a:t>
              </a:r>
              <a:r>
                <a:rPr lang="zh-CN" altLang="en-US" sz="3200" dirty="0">
                  <a:solidFill>
                    <a:srgbClr val="446E7E"/>
                  </a:solidFill>
                  <a:cs typeface="+mn-ea"/>
                  <a:sym typeface="+mn-lt"/>
                </a:rPr>
                <a:t>点此输入标题</a:t>
              </a:r>
              <a:endParaRPr lang="zh-CN" altLang="en-US" sz="3200" dirty="0">
                <a:solidFill>
                  <a:srgbClr val="446E7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4938667" y="4020972"/>
            <a:ext cx="6342109" cy="368149"/>
            <a:chOff x="5157559" y="3970171"/>
            <a:chExt cx="6123216" cy="231546"/>
          </a:xfrm>
        </p:grpSpPr>
        <p:grpSp>
          <p:nvGrpSpPr>
            <p:cNvPr id="52" name="组合 51"/>
            <p:cNvGrpSpPr/>
            <p:nvPr/>
          </p:nvGrpSpPr>
          <p:grpSpPr>
            <a:xfrm>
              <a:off x="5157559" y="3970171"/>
              <a:ext cx="3062502" cy="231546"/>
              <a:chOff x="4954359" y="3970171"/>
              <a:chExt cx="3062502" cy="231546"/>
            </a:xfrm>
          </p:grpSpPr>
          <p:grpSp>
            <p:nvGrpSpPr>
              <p:cNvPr id="38" name="组合 37"/>
              <p:cNvGrpSpPr/>
              <p:nvPr/>
            </p:nvGrpSpPr>
            <p:grpSpPr>
              <a:xfrm>
                <a:off x="4954359" y="3970172"/>
                <a:ext cx="1525814" cy="231545"/>
                <a:chOff x="4954359" y="3970172"/>
                <a:chExt cx="1525814" cy="231545"/>
              </a:xfrm>
            </p:grpSpPr>
            <p:grpSp>
              <p:nvGrpSpPr>
                <p:cNvPr id="31" name="组合 30"/>
                <p:cNvGrpSpPr/>
                <p:nvPr/>
              </p:nvGrpSpPr>
              <p:grpSpPr>
                <a:xfrm>
                  <a:off x="4954359" y="3970172"/>
                  <a:ext cx="757470" cy="231545"/>
                  <a:chOff x="4954359" y="3970172"/>
                  <a:chExt cx="757470" cy="231545"/>
                </a:xfrm>
              </p:grpSpPr>
              <p:sp>
                <p:nvSpPr>
                  <p:cNvPr id="26" name="箭头: V 形 25"/>
                  <p:cNvSpPr/>
                  <p:nvPr/>
                </p:nvSpPr>
                <p:spPr>
                  <a:xfrm>
                    <a:off x="4954359" y="3970176"/>
                    <a:ext cx="151494" cy="231541"/>
                  </a:xfrm>
                  <a:prstGeom prst="chevron">
                    <a:avLst/>
                  </a:prstGeom>
                  <a:solidFill>
                    <a:srgbClr val="446E7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" name="箭头: V 形 26"/>
                  <p:cNvSpPr/>
                  <p:nvPr/>
                </p:nvSpPr>
                <p:spPr>
                  <a:xfrm>
                    <a:off x="5105853" y="3970175"/>
                    <a:ext cx="151494" cy="231541"/>
                  </a:xfrm>
                  <a:prstGeom prst="chevron">
                    <a:avLst/>
                  </a:prstGeom>
                  <a:solidFill>
                    <a:srgbClr val="94D9D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" name="箭头: V 形 27"/>
                  <p:cNvSpPr/>
                  <p:nvPr/>
                </p:nvSpPr>
                <p:spPr>
                  <a:xfrm>
                    <a:off x="5257347" y="3970174"/>
                    <a:ext cx="151494" cy="231541"/>
                  </a:xfrm>
                  <a:prstGeom prst="chevron">
                    <a:avLst/>
                  </a:prstGeom>
                  <a:solidFill>
                    <a:srgbClr val="D5F4D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" name="箭头: V 形 28"/>
                  <p:cNvSpPr/>
                  <p:nvPr/>
                </p:nvSpPr>
                <p:spPr>
                  <a:xfrm>
                    <a:off x="5408841" y="3970173"/>
                    <a:ext cx="151494" cy="231541"/>
                  </a:xfrm>
                  <a:prstGeom prst="chevron">
                    <a:avLst/>
                  </a:prstGeom>
                  <a:solidFill>
                    <a:srgbClr val="F4D96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" name="箭头: V 形 29"/>
                  <p:cNvSpPr/>
                  <p:nvPr/>
                </p:nvSpPr>
                <p:spPr>
                  <a:xfrm>
                    <a:off x="5560335" y="3970172"/>
                    <a:ext cx="151494" cy="231541"/>
                  </a:xfrm>
                  <a:prstGeom prst="chevron">
                    <a:avLst/>
                  </a:prstGeom>
                  <a:solidFill>
                    <a:srgbClr val="7BAAB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32" name="组合 31"/>
                <p:cNvGrpSpPr/>
                <p:nvPr/>
              </p:nvGrpSpPr>
              <p:grpSpPr>
                <a:xfrm>
                  <a:off x="5722703" y="3970172"/>
                  <a:ext cx="757470" cy="231545"/>
                  <a:chOff x="4954359" y="3970172"/>
                  <a:chExt cx="757470" cy="231545"/>
                </a:xfrm>
              </p:grpSpPr>
              <p:sp>
                <p:nvSpPr>
                  <p:cNvPr id="33" name="箭头: V 形 32"/>
                  <p:cNvSpPr/>
                  <p:nvPr/>
                </p:nvSpPr>
                <p:spPr>
                  <a:xfrm>
                    <a:off x="4954359" y="3970176"/>
                    <a:ext cx="151494" cy="231541"/>
                  </a:xfrm>
                  <a:prstGeom prst="chevron">
                    <a:avLst/>
                  </a:prstGeom>
                  <a:solidFill>
                    <a:srgbClr val="446E7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4" name="箭头: V 形 33"/>
                  <p:cNvSpPr/>
                  <p:nvPr/>
                </p:nvSpPr>
                <p:spPr>
                  <a:xfrm>
                    <a:off x="5105853" y="3970175"/>
                    <a:ext cx="151494" cy="231541"/>
                  </a:xfrm>
                  <a:prstGeom prst="chevron">
                    <a:avLst/>
                  </a:prstGeom>
                  <a:solidFill>
                    <a:srgbClr val="94D9D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5" name="箭头: V 形 34"/>
                  <p:cNvSpPr/>
                  <p:nvPr/>
                </p:nvSpPr>
                <p:spPr>
                  <a:xfrm>
                    <a:off x="5257347" y="3970174"/>
                    <a:ext cx="151494" cy="231541"/>
                  </a:xfrm>
                  <a:prstGeom prst="chevron">
                    <a:avLst/>
                  </a:prstGeom>
                  <a:solidFill>
                    <a:srgbClr val="D5F4D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6" name="箭头: V 形 35"/>
                  <p:cNvSpPr/>
                  <p:nvPr/>
                </p:nvSpPr>
                <p:spPr>
                  <a:xfrm>
                    <a:off x="5408841" y="3970173"/>
                    <a:ext cx="151494" cy="231541"/>
                  </a:xfrm>
                  <a:prstGeom prst="chevron">
                    <a:avLst/>
                  </a:prstGeom>
                  <a:solidFill>
                    <a:srgbClr val="F4D96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7" name="箭头: V 形 36"/>
                  <p:cNvSpPr/>
                  <p:nvPr/>
                </p:nvSpPr>
                <p:spPr>
                  <a:xfrm>
                    <a:off x="5560335" y="3970172"/>
                    <a:ext cx="151494" cy="231541"/>
                  </a:xfrm>
                  <a:prstGeom prst="chevron">
                    <a:avLst/>
                  </a:prstGeom>
                  <a:solidFill>
                    <a:srgbClr val="7BAAB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</p:grpSp>
          <p:grpSp>
            <p:nvGrpSpPr>
              <p:cNvPr id="39" name="组合 38"/>
              <p:cNvGrpSpPr/>
              <p:nvPr/>
            </p:nvGrpSpPr>
            <p:grpSpPr>
              <a:xfrm>
                <a:off x="6491047" y="3970171"/>
                <a:ext cx="1525814" cy="231545"/>
                <a:chOff x="4954359" y="3970172"/>
                <a:chExt cx="1525814" cy="231545"/>
              </a:xfrm>
            </p:grpSpPr>
            <p:grpSp>
              <p:nvGrpSpPr>
                <p:cNvPr id="40" name="组合 39"/>
                <p:cNvGrpSpPr/>
                <p:nvPr/>
              </p:nvGrpSpPr>
              <p:grpSpPr>
                <a:xfrm>
                  <a:off x="4954359" y="3970172"/>
                  <a:ext cx="757470" cy="231545"/>
                  <a:chOff x="4954359" y="3970172"/>
                  <a:chExt cx="757470" cy="231545"/>
                </a:xfrm>
              </p:grpSpPr>
              <p:sp>
                <p:nvSpPr>
                  <p:cNvPr id="47" name="箭头: V 形 46"/>
                  <p:cNvSpPr/>
                  <p:nvPr/>
                </p:nvSpPr>
                <p:spPr>
                  <a:xfrm>
                    <a:off x="4954359" y="3970176"/>
                    <a:ext cx="151494" cy="231541"/>
                  </a:xfrm>
                  <a:prstGeom prst="chevron">
                    <a:avLst/>
                  </a:prstGeom>
                  <a:solidFill>
                    <a:srgbClr val="446E7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8" name="箭头: V 形 47"/>
                  <p:cNvSpPr/>
                  <p:nvPr/>
                </p:nvSpPr>
                <p:spPr>
                  <a:xfrm>
                    <a:off x="5105853" y="3970175"/>
                    <a:ext cx="151494" cy="231541"/>
                  </a:xfrm>
                  <a:prstGeom prst="chevron">
                    <a:avLst/>
                  </a:prstGeom>
                  <a:solidFill>
                    <a:srgbClr val="94D9D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9" name="箭头: V 形 48"/>
                  <p:cNvSpPr/>
                  <p:nvPr/>
                </p:nvSpPr>
                <p:spPr>
                  <a:xfrm>
                    <a:off x="5257347" y="3970174"/>
                    <a:ext cx="151494" cy="231541"/>
                  </a:xfrm>
                  <a:prstGeom prst="chevron">
                    <a:avLst/>
                  </a:prstGeom>
                  <a:solidFill>
                    <a:srgbClr val="D5F4D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0" name="箭头: V 形 49"/>
                  <p:cNvSpPr/>
                  <p:nvPr/>
                </p:nvSpPr>
                <p:spPr>
                  <a:xfrm>
                    <a:off x="5408841" y="3970173"/>
                    <a:ext cx="151494" cy="231541"/>
                  </a:xfrm>
                  <a:prstGeom prst="chevron">
                    <a:avLst/>
                  </a:prstGeom>
                  <a:solidFill>
                    <a:srgbClr val="F4D96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1" name="箭头: V 形 50"/>
                  <p:cNvSpPr/>
                  <p:nvPr/>
                </p:nvSpPr>
                <p:spPr>
                  <a:xfrm>
                    <a:off x="5560335" y="3970172"/>
                    <a:ext cx="151494" cy="231541"/>
                  </a:xfrm>
                  <a:prstGeom prst="chevron">
                    <a:avLst/>
                  </a:prstGeom>
                  <a:solidFill>
                    <a:srgbClr val="7BAAB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41" name="组合 40"/>
                <p:cNvGrpSpPr/>
                <p:nvPr/>
              </p:nvGrpSpPr>
              <p:grpSpPr>
                <a:xfrm>
                  <a:off x="5722703" y="3970172"/>
                  <a:ext cx="757470" cy="231545"/>
                  <a:chOff x="4954359" y="3970172"/>
                  <a:chExt cx="757470" cy="231545"/>
                </a:xfrm>
              </p:grpSpPr>
              <p:sp>
                <p:nvSpPr>
                  <p:cNvPr id="42" name="箭头: V 形 41"/>
                  <p:cNvSpPr/>
                  <p:nvPr/>
                </p:nvSpPr>
                <p:spPr>
                  <a:xfrm>
                    <a:off x="4954359" y="3970176"/>
                    <a:ext cx="151494" cy="231541"/>
                  </a:xfrm>
                  <a:prstGeom prst="chevron">
                    <a:avLst/>
                  </a:prstGeom>
                  <a:solidFill>
                    <a:srgbClr val="446E7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3" name="箭头: V 形 42"/>
                  <p:cNvSpPr/>
                  <p:nvPr/>
                </p:nvSpPr>
                <p:spPr>
                  <a:xfrm>
                    <a:off x="5105853" y="3970175"/>
                    <a:ext cx="151494" cy="231541"/>
                  </a:xfrm>
                  <a:prstGeom prst="chevron">
                    <a:avLst/>
                  </a:prstGeom>
                  <a:solidFill>
                    <a:srgbClr val="94D9D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4" name="箭头: V 形 43"/>
                  <p:cNvSpPr/>
                  <p:nvPr/>
                </p:nvSpPr>
                <p:spPr>
                  <a:xfrm>
                    <a:off x="5257347" y="3970174"/>
                    <a:ext cx="151494" cy="231541"/>
                  </a:xfrm>
                  <a:prstGeom prst="chevron">
                    <a:avLst/>
                  </a:prstGeom>
                  <a:solidFill>
                    <a:srgbClr val="D5F4D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5" name="箭头: V 形 44"/>
                  <p:cNvSpPr/>
                  <p:nvPr/>
                </p:nvSpPr>
                <p:spPr>
                  <a:xfrm>
                    <a:off x="5408841" y="3970173"/>
                    <a:ext cx="151494" cy="231541"/>
                  </a:xfrm>
                  <a:prstGeom prst="chevron">
                    <a:avLst/>
                  </a:prstGeom>
                  <a:solidFill>
                    <a:srgbClr val="F4D96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6" name="箭头: V 形 45"/>
                  <p:cNvSpPr/>
                  <p:nvPr/>
                </p:nvSpPr>
                <p:spPr>
                  <a:xfrm>
                    <a:off x="5560335" y="3970172"/>
                    <a:ext cx="151494" cy="231541"/>
                  </a:xfrm>
                  <a:prstGeom prst="chevron">
                    <a:avLst/>
                  </a:prstGeom>
                  <a:solidFill>
                    <a:srgbClr val="7BAAB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grpSp>
          <p:nvGrpSpPr>
            <p:cNvPr id="53" name="组合 52"/>
            <p:cNvGrpSpPr/>
            <p:nvPr/>
          </p:nvGrpSpPr>
          <p:grpSpPr>
            <a:xfrm>
              <a:off x="8218273" y="3970171"/>
              <a:ext cx="3062502" cy="231546"/>
              <a:chOff x="4954359" y="3970171"/>
              <a:chExt cx="3062502" cy="231546"/>
            </a:xfrm>
          </p:grpSpPr>
          <p:grpSp>
            <p:nvGrpSpPr>
              <p:cNvPr id="54" name="组合 53"/>
              <p:cNvGrpSpPr/>
              <p:nvPr/>
            </p:nvGrpSpPr>
            <p:grpSpPr>
              <a:xfrm>
                <a:off x="4954359" y="3970172"/>
                <a:ext cx="1525814" cy="231545"/>
                <a:chOff x="4954359" y="3970172"/>
                <a:chExt cx="1525814" cy="231545"/>
              </a:xfrm>
            </p:grpSpPr>
            <p:grpSp>
              <p:nvGrpSpPr>
                <p:cNvPr id="68" name="组合 67"/>
                <p:cNvGrpSpPr/>
                <p:nvPr/>
              </p:nvGrpSpPr>
              <p:grpSpPr>
                <a:xfrm>
                  <a:off x="4954359" y="3970172"/>
                  <a:ext cx="757470" cy="231545"/>
                  <a:chOff x="4954359" y="3970172"/>
                  <a:chExt cx="757470" cy="231545"/>
                </a:xfrm>
              </p:grpSpPr>
              <p:sp>
                <p:nvSpPr>
                  <p:cNvPr id="75" name="箭头: V 形 74"/>
                  <p:cNvSpPr/>
                  <p:nvPr/>
                </p:nvSpPr>
                <p:spPr>
                  <a:xfrm>
                    <a:off x="4954359" y="3970176"/>
                    <a:ext cx="151494" cy="231541"/>
                  </a:xfrm>
                  <a:prstGeom prst="chevron">
                    <a:avLst/>
                  </a:prstGeom>
                  <a:solidFill>
                    <a:srgbClr val="446E7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6" name="箭头: V 形 75"/>
                  <p:cNvSpPr/>
                  <p:nvPr/>
                </p:nvSpPr>
                <p:spPr>
                  <a:xfrm>
                    <a:off x="5105853" y="3970175"/>
                    <a:ext cx="151494" cy="231541"/>
                  </a:xfrm>
                  <a:prstGeom prst="chevron">
                    <a:avLst/>
                  </a:prstGeom>
                  <a:solidFill>
                    <a:srgbClr val="94D9D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7" name="箭头: V 形 76"/>
                  <p:cNvSpPr/>
                  <p:nvPr/>
                </p:nvSpPr>
                <p:spPr>
                  <a:xfrm>
                    <a:off x="5257347" y="3970174"/>
                    <a:ext cx="151494" cy="231541"/>
                  </a:xfrm>
                  <a:prstGeom prst="chevron">
                    <a:avLst/>
                  </a:prstGeom>
                  <a:solidFill>
                    <a:srgbClr val="D5F4D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8" name="箭头: V 形 77"/>
                  <p:cNvSpPr/>
                  <p:nvPr/>
                </p:nvSpPr>
                <p:spPr>
                  <a:xfrm>
                    <a:off x="5408841" y="3970173"/>
                    <a:ext cx="151494" cy="231541"/>
                  </a:xfrm>
                  <a:prstGeom prst="chevron">
                    <a:avLst/>
                  </a:prstGeom>
                  <a:solidFill>
                    <a:srgbClr val="F4D96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9" name="箭头: V 形 78"/>
                  <p:cNvSpPr/>
                  <p:nvPr/>
                </p:nvSpPr>
                <p:spPr>
                  <a:xfrm>
                    <a:off x="5560335" y="3970172"/>
                    <a:ext cx="151494" cy="231541"/>
                  </a:xfrm>
                  <a:prstGeom prst="chevron">
                    <a:avLst/>
                  </a:prstGeom>
                  <a:solidFill>
                    <a:srgbClr val="7BAAB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69" name="组合 68"/>
                <p:cNvGrpSpPr/>
                <p:nvPr/>
              </p:nvGrpSpPr>
              <p:grpSpPr>
                <a:xfrm>
                  <a:off x="5722703" y="3970172"/>
                  <a:ext cx="757470" cy="231545"/>
                  <a:chOff x="4954359" y="3970172"/>
                  <a:chExt cx="757470" cy="231545"/>
                </a:xfrm>
              </p:grpSpPr>
              <p:sp>
                <p:nvSpPr>
                  <p:cNvPr id="70" name="箭头: V 形 69"/>
                  <p:cNvSpPr/>
                  <p:nvPr/>
                </p:nvSpPr>
                <p:spPr>
                  <a:xfrm>
                    <a:off x="4954359" y="3970176"/>
                    <a:ext cx="151494" cy="231541"/>
                  </a:xfrm>
                  <a:prstGeom prst="chevron">
                    <a:avLst/>
                  </a:prstGeom>
                  <a:solidFill>
                    <a:srgbClr val="446E7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1" name="箭头: V 形 70"/>
                  <p:cNvSpPr/>
                  <p:nvPr/>
                </p:nvSpPr>
                <p:spPr>
                  <a:xfrm>
                    <a:off x="5105853" y="3970175"/>
                    <a:ext cx="151494" cy="231541"/>
                  </a:xfrm>
                  <a:prstGeom prst="chevron">
                    <a:avLst/>
                  </a:prstGeom>
                  <a:solidFill>
                    <a:srgbClr val="94D9D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2" name="箭头: V 形 71"/>
                  <p:cNvSpPr/>
                  <p:nvPr/>
                </p:nvSpPr>
                <p:spPr>
                  <a:xfrm>
                    <a:off x="5257347" y="3970174"/>
                    <a:ext cx="151494" cy="231541"/>
                  </a:xfrm>
                  <a:prstGeom prst="chevron">
                    <a:avLst/>
                  </a:prstGeom>
                  <a:solidFill>
                    <a:srgbClr val="D5F4D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3" name="箭头: V 形 72"/>
                  <p:cNvSpPr/>
                  <p:nvPr/>
                </p:nvSpPr>
                <p:spPr>
                  <a:xfrm>
                    <a:off x="5408841" y="3970173"/>
                    <a:ext cx="151494" cy="231541"/>
                  </a:xfrm>
                  <a:prstGeom prst="chevron">
                    <a:avLst/>
                  </a:prstGeom>
                  <a:solidFill>
                    <a:srgbClr val="F4D96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4" name="箭头: V 形 73"/>
                  <p:cNvSpPr/>
                  <p:nvPr/>
                </p:nvSpPr>
                <p:spPr>
                  <a:xfrm>
                    <a:off x="5560335" y="3970172"/>
                    <a:ext cx="151494" cy="231541"/>
                  </a:xfrm>
                  <a:prstGeom prst="chevron">
                    <a:avLst/>
                  </a:prstGeom>
                  <a:solidFill>
                    <a:srgbClr val="7BAAB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</p:grpSp>
          <p:grpSp>
            <p:nvGrpSpPr>
              <p:cNvPr id="55" name="组合 54"/>
              <p:cNvGrpSpPr/>
              <p:nvPr/>
            </p:nvGrpSpPr>
            <p:grpSpPr>
              <a:xfrm>
                <a:off x="6491047" y="3970171"/>
                <a:ext cx="1525814" cy="231545"/>
                <a:chOff x="4954359" y="3970172"/>
                <a:chExt cx="1525814" cy="231545"/>
              </a:xfrm>
            </p:grpSpPr>
            <p:grpSp>
              <p:nvGrpSpPr>
                <p:cNvPr id="56" name="组合 55"/>
                <p:cNvGrpSpPr/>
                <p:nvPr/>
              </p:nvGrpSpPr>
              <p:grpSpPr>
                <a:xfrm>
                  <a:off x="4954359" y="3970172"/>
                  <a:ext cx="757470" cy="231545"/>
                  <a:chOff x="4954359" y="3970172"/>
                  <a:chExt cx="757470" cy="231545"/>
                </a:xfrm>
              </p:grpSpPr>
              <p:sp>
                <p:nvSpPr>
                  <p:cNvPr id="63" name="箭头: V 形 62"/>
                  <p:cNvSpPr/>
                  <p:nvPr/>
                </p:nvSpPr>
                <p:spPr>
                  <a:xfrm>
                    <a:off x="4954359" y="3970176"/>
                    <a:ext cx="151494" cy="231541"/>
                  </a:xfrm>
                  <a:prstGeom prst="chevron">
                    <a:avLst/>
                  </a:prstGeom>
                  <a:solidFill>
                    <a:srgbClr val="446E7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4" name="箭头: V 形 63"/>
                  <p:cNvSpPr/>
                  <p:nvPr/>
                </p:nvSpPr>
                <p:spPr>
                  <a:xfrm>
                    <a:off x="5105853" y="3970175"/>
                    <a:ext cx="151494" cy="231541"/>
                  </a:xfrm>
                  <a:prstGeom prst="chevron">
                    <a:avLst/>
                  </a:prstGeom>
                  <a:solidFill>
                    <a:srgbClr val="94D9D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5" name="箭头: V 形 64"/>
                  <p:cNvSpPr/>
                  <p:nvPr/>
                </p:nvSpPr>
                <p:spPr>
                  <a:xfrm>
                    <a:off x="5257347" y="3970174"/>
                    <a:ext cx="151494" cy="231541"/>
                  </a:xfrm>
                  <a:prstGeom prst="chevron">
                    <a:avLst/>
                  </a:prstGeom>
                  <a:solidFill>
                    <a:srgbClr val="D5F4D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6" name="箭头: V 形 65"/>
                  <p:cNvSpPr/>
                  <p:nvPr/>
                </p:nvSpPr>
                <p:spPr>
                  <a:xfrm>
                    <a:off x="5408841" y="3970173"/>
                    <a:ext cx="151494" cy="231541"/>
                  </a:xfrm>
                  <a:prstGeom prst="chevron">
                    <a:avLst/>
                  </a:prstGeom>
                  <a:solidFill>
                    <a:srgbClr val="F4D96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7" name="箭头: V 形 66"/>
                  <p:cNvSpPr/>
                  <p:nvPr/>
                </p:nvSpPr>
                <p:spPr>
                  <a:xfrm>
                    <a:off x="5560335" y="3970172"/>
                    <a:ext cx="151494" cy="231541"/>
                  </a:xfrm>
                  <a:prstGeom prst="chevron">
                    <a:avLst/>
                  </a:prstGeom>
                  <a:solidFill>
                    <a:srgbClr val="7BAAB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57" name="组合 56"/>
                <p:cNvGrpSpPr/>
                <p:nvPr/>
              </p:nvGrpSpPr>
              <p:grpSpPr>
                <a:xfrm>
                  <a:off x="5722703" y="3970172"/>
                  <a:ext cx="757470" cy="231545"/>
                  <a:chOff x="4954359" y="3970172"/>
                  <a:chExt cx="757470" cy="231545"/>
                </a:xfrm>
              </p:grpSpPr>
              <p:sp>
                <p:nvSpPr>
                  <p:cNvPr id="58" name="箭头: V 形 57"/>
                  <p:cNvSpPr/>
                  <p:nvPr/>
                </p:nvSpPr>
                <p:spPr>
                  <a:xfrm>
                    <a:off x="4954359" y="3970176"/>
                    <a:ext cx="151494" cy="231541"/>
                  </a:xfrm>
                  <a:prstGeom prst="chevron">
                    <a:avLst/>
                  </a:prstGeom>
                  <a:solidFill>
                    <a:srgbClr val="446E7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9" name="箭头: V 形 58"/>
                  <p:cNvSpPr/>
                  <p:nvPr/>
                </p:nvSpPr>
                <p:spPr>
                  <a:xfrm>
                    <a:off x="5105853" y="3970175"/>
                    <a:ext cx="151494" cy="231541"/>
                  </a:xfrm>
                  <a:prstGeom prst="chevron">
                    <a:avLst/>
                  </a:prstGeom>
                  <a:solidFill>
                    <a:srgbClr val="94D9D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0" name="箭头: V 形 59"/>
                  <p:cNvSpPr/>
                  <p:nvPr/>
                </p:nvSpPr>
                <p:spPr>
                  <a:xfrm>
                    <a:off x="5257347" y="3970174"/>
                    <a:ext cx="151494" cy="231541"/>
                  </a:xfrm>
                  <a:prstGeom prst="chevron">
                    <a:avLst/>
                  </a:prstGeom>
                  <a:solidFill>
                    <a:srgbClr val="D5F4D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1" name="箭头: V 形 60"/>
                  <p:cNvSpPr/>
                  <p:nvPr/>
                </p:nvSpPr>
                <p:spPr>
                  <a:xfrm>
                    <a:off x="5408841" y="3970173"/>
                    <a:ext cx="151494" cy="231541"/>
                  </a:xfrm>
                  <a:prstGeom prst="chevron">
                    <a:avLst/>
                  </a:prstGeom>
                  <a:solidFill>
                    <a:srgbClr val="F4D96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2" name="箭头: V 形 61"/>
                  <p:cNvSpPr/>
                  <p:nvPr/>
                </p:nvSpPr>
                <p:spPr>
                  <a:xfrm>
                    <a:off x="5560335" y="3970172"/>
                    <a:ext cx="151494" cy="231541"/>
                  </a:xfrm>
                  <a:prstGeom prst="chevron">
                    <a:avLst/>
                  </a:prstGeom>
                  <a:solidFill>
                    <a:srgbClr val="7BAAB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</p:grp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7251064" y="2987041"/>
            <a:ext cx="2990216" cy="1127567"/>
          </a:xfrm>
          <a:prstGeom prst="rect">
            <a:avLst/>
          </a:prstGeom>
          <a:solidFill>
            <a:srgbClr val="7BAA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80394" y="460026"/>
            <a:ext cx="3419127" cy="682215"/>
            <a:chOff x="4411836" y="744496"/>
            <a:chExt cx="3419127" cy="682215"/>
          </a:xfrm>
        </p:grpSpPr>
        <p:sp>
          <p:nvSpPr>
            <p:cNvPr id="3" name="星形: 七角 2"/>
            <p:cNvSpPr/>
            <p:nvPr/>
          </p:nvSpPr>
          <p:spPr>
            <a:xfrm>
              <a:off x="4411836" y="744496"/>
              <a:ext cx="708803" cy="682215"/>
            </a:xfrm>
            <a:prstGeom prst="star7">
              <a:avLst/>
            </a:prstGeom>
            <a:solidFill>
              <a:srgbClr val="446E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462637" y="764107"/>
              <a:ext cx="33683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r>
                <a:rPr lang="en-US" altLang="zh-CN" sz="3200" dirty="0">
                  <a:cs typeface="+mn-ea"/>
                  <a:sym typeface="+mn-lt"/>
                </a:rPr>
                <a:t>  </a:t>
              </a:r>
              <a:r>
                <a:rPr lang="zh-CN" altLang="en-US" sz="3200" dirty="0">
                  <a:solidFill>
                    <a:srgbClr val="446E7E"/>
                  </a:solidFill>
                  <a:cs typeface="+mn-ea"/>
                  <a:sym typeface="+mn-lt"/>
                </a:rPr>
                <a:t>点此输入标题</a:t>
              </a:r>
              <a:endParaRPr lang="zh-CN" altLang="en-US" sz="3200" dirty="0">
                <a:solidFill>
                  <a:srgbClr val="446E7E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8122" y="3565113"/>
            <a:ext cx="3635759" cy="2426473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810532" y="1969512"/>
            <a:ext cx="201414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cs typeface="+mn-ea"/>
                <a:sym typeface="+mn-lt"/>
              </a:rPr>
              <a:t>点击输入标题</a:t>
            </a:r>
            <a:endParaRPr lang="en-US" altLang="zh-CN" sz="2400" dirty="0"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90212" y="2466967"/>
            <a:ext cx="646085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00372" y="4151607"/>
            <a:ext cx="201414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cs typeface="+mn-ea"/>
                <a:sym typeface="+mn-lt"/>
              </a:rPr>
              <a:t>点击输入标题</a:t>
            </a:r>
            <a:endParaRPr lang="en-US" altLang="zh-CN" sz="2400" dirty="0"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00372" y="4649062"/>
            <a:ext cx="334495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375412" y="4161767"/>
            <a:ext cx="201414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sz="2400" dirty="0">
                <a:cs typeface="+mn-ea"/>
                <a:sym typeface="+mn-lt"/>
              </a:rPr>
              <a:t>点击输入标题</a:t>
            </a:r>
            <a:endParaRPr lang="en-US" altLang="zh-CN" sz="2400" dirty="0"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310058" y="4659220"/>
            <a:ext cx="334495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14" grpId="0"/>
      <p:bldP spid="15" grpId="0"/>
      <p:bldP spid="17" grpId="0"/>
      <p:bldP spid="18" grpId="0"/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980394" y="489054"/>
            <a:ext cx="3419127" cy="682215"/>
            <a:chOff x="4411836" y="744496"/>
            <a:chExt cx="3419127" cy="682215"/>
          </a:xfrm>
        </p:grpSpPr>
        <p:sp>
          <p:nvSpPr>
            <p:cNvPr id="3" name="星形: 七角 2"/>
            <p:cNvSpPr/>
            <p:nvPr/>
          </p:nvSpPr>
          <p:spPr>
            <a:xfrm>
              <a:off x="4411836" y="744496"/>
              <a:ext cx="708803" cy="682215"/>
            </a:xfrm>
            <a:prstGeom prst="star7">
              <a:avLst/>
            </a:prstGeom>
            <a:solidFill>
              <a:srgbClr val="446E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462637" y="764107"/>
              <a:ext cx="33683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r>
                <a:rPr lang="en-US" altLang="zh-CN" sz="3200" dirty="0">
                  <a:cs typeface="+mn-ea"/>
                  <a:sym typeface="+mn-lt"/>
                </a:rPr>
                <a:t>  </a:t>
              </a:r>
              <a:r>
                <a:rPr lang="zh-CN" altLang="en-US" sz="3200" dirty="0">
                  <a:solidFill>
                    <a:srgbClr val="446E7E"/>
                  </a:solidFill>
                  <a:cs typeface="+mn-ea"/>
                  <a:sym typeface="+mn-lt"/>
                </a:rPr>
                <a:t>点此输入标题</a:t>
              </a:r>
              <a:endParaRPr lang="zh-CN" altLang="en-US" sz="3200" dirty="0">
                <a:solidFill>
                  <a:srgbClr val="446E7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任意多边形: 形状 4"/>
          <p:cNvSpPr/>
          <p:nvPr/>
        </p:nvSpPr>
        <p:spPr>
          <a:xfrm>
            <a:off x="975360" y="3169907"/>
            <a:ext cx="10332720" cy="660413"/>
          </a:xfrm>
          <a:custGeom>
            <a:avLst/>
            <a:gdLst>
              <a:gd name="connsiteX0" fmla="*/ 0 w 10332720"/>
              <a:gd name="connsiteY0" fmla="*/ 528333 h 660413"/>
              <a:gd name="connsiteX1" fmla="*/ 690880 w 10332720"/>
              <a:gd name="connsiteY1" fmla="*/ 71133 h 660413"/>
              <a:gd name="connsiteX2" fmla="*/ 2052320 w 10332720"/>
              <a:gd name="connsiteY2" fmla="*/ 568973 h 660413"/>
              <a:gd name="connsiteX3" fmla="*/ 3291840 w 10332720"/>
              <a:gd name="connsiteY3" fmla="*/ 40653 h 660413"/>
              <a:gd name="connsiteX4" fmla="*/ 4653280 w 10332720"/>
              <a:gd name="connsiteY4" fmla="*/ 589293 h 660413"/>
              <a:gd name="connsiteX5" fmla="*/ 5852160 w 10332720"/>
              <a:gd name="connsiteY5" fmla="*/ 40653 h 660413"/>
              <a:gd name="connsiteX6" fmla="*/ 7426960 w 10332720"/>
              <a:gd name="connsiteY6" fmla="*/ 640093 h 660413"/>
              <a:gd name="connsiteX7" fmla="*/ 8656320 w 10332720"/>
              <a:gd name="connsiteY7" fmla="*/ 13 h 660413"/>
              <a:gd name="connsiteX8" fmla="*/ 10332720 w 10332720"/>
              <a:gd name="connsiteY8" fmla="*/ 660413 h 660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332720" h="660413">
                <a:moveTo>
                  <a:pt x="0" y="528333"/>
                </a:moveTo>
                <a:cubicBezTo>
                  <a:pt x="174413" y="296346"/>
                  <a:pt x="348827" y="64360"/>
                  <a:pt x="690880" y="71133"/>
                </a:cubicBezTo>
                <a:cubicBezTo>
                  <a:pt x="1032933" y="77906"/>
                  <a:pt x="1618827" y="574053"/>
                  <a:pt x="2052320" y="568973"/>
                </a:cubicBezTo>
                <a:cubicBezTo>
                  <a:pt x="2485813" y="563893"/>
                  <a:pt x="2858347" y="37266"/>
                  <a:pt x="3291840" y="40653"/>
                </a:cubicBezTo>
                <a:cubicBezTo>
                  <a:pt x="3725333" y="44040"/>
                  <a:pt x="4226560" y="589293"/>
                  <a:pt x="4653280" y="589293"/>
                </a:cubicBezTo>
                <a:cubicBezTo>
                  <a:pt x="5080000" y="589293"/>
                  <a:pt x="5389880" y="32186"/>
                  <a:pt x="5852160" y="40653"/>
                </a:cubicBezTo>
                <a:cubicBezTo>
                  <a:pt x="6314440" y="49120"/>
                  <a:pt x="6959600" y="646866"/>
                  <a:pt x="7426960" y="640093"/>
                </a:cubicBezTo>
                <a:cubicBezTo>
                  <a:pt x="7894320" y="633320"/>
                  <a:pt x="8172027" y="-3374"/>
                  <a:pt x="8656320" y="13"/>
                </a:cubicBezTo>
                <a:cubicBezTo>
                  <a:pt x="9140613" y="3400"/>
                  <a:pt x="9736666" y="331906"/>
                  <a:pt x="10332720" y="660413"/>
                </a:cubicBezTo>
              </a:path>
            </a:pathLst>
          </a:custGeom>
          <a:noFill/>
          <a:ln w="76200">
            <a:solidFill>
              <a:srgbClr val="D5F4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300467" y="2824454"/>
            <a:ext cx="690907" cy="690906"/>
          </a:xfrm>
          <a:prstGeom prst="ellipse">
            <a:avLst/>
          </a:prstGeom>
          <a:solidFill>
            <a:srgbClr val="446E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cs typeface="+mn-ea"/>
                <a:sym typeface="+mn-lt"/>
              </a:rPr>
              <a:t>01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911587" y="2824454"/>
            <a:ext cx="690907" cy="690906"/>
          </a:xfrm>
          <a:prstGeom prst="ellipse">
            <a:avLst/>
          </a:prstGeom>
          <a:solidFill>
            <a:srgbClr val="D5F4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cs typeface="+mn-ea"/>
                <a:sym typeface="+mn-lt"/>
              </a:rPr>
              <a:t>02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695427" y="2824454"/>
            <a:ext cx="690907" cy="690906"/>
          </a:xfrm>
          <a:prstGeom prst="ellipse">
            <a:avLst/>
          </a:prstGeom>
          <a:solidFill>
            <a:srgbClr val="94D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cs typeface="+mn-ea"/>
                <a:sym typeface="+mn-lt"/>
              </a:rPr>
              <a:t>03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9788355" y="2852298"/>
            <a:ext cx="690907" cy="690906"/>
          </a:xfrm>
          <a:prstGeom prst="ellipse">
            <a:avLst/>
          </a:prstGeom>
          <a:solidFill>
            <a:srgbClr val="F4D9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cs typeface="+mn-ea"/>
                <a:sym typeface="+mn-lt"/>
              </a:rPr>
              <a:t>04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3531" y="5128432"/>
            <a:ext cx="18923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cs typeface="+mn-ea"/>
                <a:sym typeface="+mn-lt"/>
              </a:rPr>
              <a:t>点击输入文本点击输入文本点击输入文本</a:t>
            </a:r>
            <a:endParaRPr lang="en-US" altLang="zh-CN" sz="1400" dirty="0">
              <a:cs typeface="+mn-ea"/>
              <a:sym typeface="+mn-lt"/>
            </a:endParaRPr>
          </a:p>
          <a:p>
            <a:pPr algn="ctr"/>
            <a:r>
              <a:rPr lang="zh-CN" altLang="en-US" sz="1400" dirty="0">
                <a:cs typeface="+mn-ea"/>
                <a:sym typeface="+mn-lt"/>
              </a:rPr>
              <a:t>点击输入文本点击输入文本点击输入文本</a:t>
            </a:r>
            <a:endParaRPr lang="zh-CN" altLang="en-US" sz="1400" dirty="0">
              <a:cs typeface="+mn-ea"/>
              <a:sym typeface="+mn-lt"/>
            </a:endParaRPr>
          </a:p>
          <a:p>
            <a:pPr algn="ctr"/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29945" y="4550094"/>
            <a:ext cx="208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cs typeface="+mn-ea"/>
                <a:sym typeface="+mn-lt"/>
              </a:rPr>
              <a:t>点击输入标题</a:t>
            </a:r>
            <a:endParaRPr lang="en-US" altLang="zh-CN" sz="2400" dirty="0"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708491" y="5128432"/>
            <a:ext cx="18923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cs typeface="+mn-ea"/>
                <a:sym typeface="+mn-lt"/>
              </a:rPr>
              <a:t>点击输入文本点击输入文本点击输入文本</a:t>
            </a:r>
            <a:endParaRPr lang="en-US" altLang="zh-CN" sz="1400" dirty="0">
              <a:cs typeface="+mn-ea"/>
              <a:sym typeface="+mn-lt"/>
            </a:endParaRPr>
          </a:p>
          <a:p>
            <a:pPr algn="ctr"/>
            <a:r>
              <a:rPr lang="zh-CN" altLang="en-US" sz="1400" dirty="0">
                <a:cs typeface="+mn-ea"/>
                <a:sym typeface="+mn-lt"/>
              </a:rPr>
              <a:t>点击输入文本点击输入文本点击输入文本</a:t>
            </a:r>
            <a:endParaRPr lang="zh-CN" altLang="en-US" sz="1400" dirty="0">
              <a:cs typeface="+mn-ea"/>
              <a:sym typeface="+mn-lt"/>
            </a:endParaRPr>
          </a:p>
          <a:p>
            <a:pPr algn="ctr"/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684905" y="4550094"/>
            <a:ext cx="208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cs typeface="+mn-ea"/>
                <a:sym typeface="+mn-lt"/>
              </a:rPr>
              <a:t>点击输入标题</a:t>
            </a:r>
            <a:endParaRPr lang="en-US" altLang="zh-CN" sz="2400" dirty="0"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563451" y="5128432"/>
            <a:ext cx="18923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cs typeface="+mn-ea"/>
                <a:sym typeface="+mn-lt"/>
              </a:rPr>
              <a:t>点击输入文本点击输入文本点击输入文本</a:t>
            </a:r>
            <a:endParaRPr lang="en-US" altLang="zh-CN" sz="1400" dirty="0">
              <a:cs typeface="+mn-ea"/>
              <a:sym typeface="+mn-lt"/>
            </a:endParaRPr>
          </a:p>
          <a:p>
            <a:pPr algn="ctr"/>
            <a:r>
              <a:rPr lang="zh-CN" altLang="en-US" sz="1400" dirty="0">
                <a:cs typeface="+mn-ea"/>
                <a:sym typeface="+mn-lt"/>
              </a:rPr>
              <a:t>点击输入文本点击输入文本点击输入文本</a:t>
            </a:r>
            <a:endParaRPr lang="zh-CN" altLang="en-US" sz="1400" dirty="0">
              <a:cs typeface="+mn-ea"/>
              <a:sym typeface="+mn-lt"/>
            </a:endParaRPr>
          </a:p>
          <a:p>
            <a:pPr algn="ctr"/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539865" y="4550094"/>
            <a:ext cx="208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cs typeface="+mn-ea"/>
                <a:sym typeface="+mn-lt"/>
              </a:rPr>
              <a:t>点击输入标题</a:t>
            </a:r>
            <a:endParaRPr lang="en-US" altLang="zh-CN" sz="2400" dirty="0"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418411" y="5128432"/>
            <a:ext cx="18923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cs typeface="+mn-ea"/>
                <a:sym typeface="+mn-lt"/>
              </a:rPr>
              <a:t>点击输入文本点击输入文本点击输入文本</a:t>
            </a:r>
            <a:endParaRPr lang="en-US" altLang="zh-CN" sz="1400" dirty="0">
              <a:cs typeface="+mn-ea"/>
              <a:sym typeface="+mn-lt"/>
            </a:endParaRPr>
          </a:p>
          <a:p>
            <a:pPr algn="ctr"/>
            <a:r>
              <a:rPr lang="zh-CN" altLang="en-US" sz="1400" dirty="0">
                <a:cs typeface="+mn-ea"/>
                <a:sym typeface="+mn-lt"/>
              </a:rPr>
              <a:t>点击输入文本点击输入文本点击输入文本</a:t>
            </a:r>
            <a:endParaRPr lang="zh-CN" altLang="en-US" sz="1400" dirty="0">
              <a:cs typeface="+mn-ea"/>
              <a:sym typeface="+mn-lt"/>
            </a:endParaRPr>
          </a:p>
          <a:p>
            <a:pPr algn="ctr"/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394825" y="4550094"/>
            <a:ext cx="208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cs typeface="+mn-ea"/>
                <a:sym typeface="+mn-lt"/>
              </a:rPr>
              <a:t>点击输入标题</a:t>
            </a:r>
            <a:endParaRPr lang="en-US" altLang="zh-CN" sz="2400" dirty="0">
              <a:cs typeface="+mn-ea"/>
              <a:sym typeface="+mn-lt"/>
            </a:endParaRPr>
          </a:p>
        </p:txBody>
      </p:sp>
      <p:sp>
        <p:nvSpPr>
          <p:cNvPr id="24" name="等腰三角形 23"/>
          <p:cNvSpPr/>
          <p:nvPr/>
        </p:nvSpPr>
        <p:spPr>
          <a:xfrm rot="10800000">
            <a:off x="1300467" y="2133602"/>
            <a:ext cx="513368" cy="316535"/>
          </a:xfrm>
          <a:prstGeom prst="triangle">
            <a:avLst/>
          </a:prstGeom>
          <a:solidFill>
            <a:srgbClr val="446E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等腰三角形 24"/>
          <p:cNvSpPr/>
          <p:nvPr/>
        </p:nvSpPr>
        <p:spPr>
          <a:xfrm rot="10800000">
            <a:off x="3917219" y="2133602"/>
            <a:ext cx="513368" cy="316535"/>
          </a:xfrm>
          <a:prstGeom prst="triangle">
            <a:avLst/>
          </a:prstGeom>
          <a:solidFill>
            <a:srgbClr val="D5F4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等腰三角形 25"/>
          <p:cNvSpPr/>
          <p:nvPr/>
        </p:nvSpPr>
        <p:spPr>
          <a:xfrm rot="10800000">
            <a:off x="6695427" y="2133602"/>
            <a:ext cx="513368" cy="316535"/>
          </a:xfrm>
          <a:prstGeom prst="triangle">
            <a:avLst/>
          </a:prstGeom>
          <a:solidFill>
            <a:srgbClr val="94D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等腰三角形 26"/>
          <p:cNvSpPr/>
          <p:nvPr/>
        </p:nvSpPr>
        <p:spPr>
          <a:xfrm rot="10800000">
            <a:off x="9778712" y="2133602"/>
            <a:ext cx="513368" cy="316535"/>
          </a:xfrm>
          <a:prstGeom prst="triangle">
            <a:avLst/>
          </a:prstGeom>
          <a:solidFill>
            <a:srgbClr val="F4D9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5" grpId="0"/>
      <p:bldP spid="16" grpId="0"/>
      <p:bldP spid="18" grpId="0"/>
      <p:bldP spid="19" grpId="0"/>
      <p:bldP spid="21" grpId="0"/>
      <p:bldP spid="22" grpId="0"/>
      <p:bldP spid="24" grpId="0" animBg="1"/>
      <p:bldP spid="25" grpId="0" animBg="1"/>
      <p:bldP spid="26" grpId="0" animBg="1"/>
      <p:bldP spid="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980394" y="474540"/>
            <a:ext cx="3419127" cy="682215"/>
            <a:chOff x="4411836" y="744496"/>
            <a:chExt cx="3419127" cy="682215"/>
          </a:xfrm>
        </p:grpSpPr>
        <p:sp>
          <p:nvSpPr>
            <p:cNvPr id="3" name="星形: 七角 2"/>
            <p:cNvSpPr/>
            <p:nvPr/>
          </p:nvSpPr>
          <p:spPr>
            <a:xfrm>
              <a:off x="4411836" y="744496"/>
              <a:ext cx="708803" cy="682215"/>
            </a:xfrm>
            <a:prstGeom prst="star7">
              <a:avLst/>
            </a:prstGeom>
            <a:solidFill>
              <a:srgbClr val="446E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462637" y="764107"/>
              <a:ext cx="33683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r>
                <a:rPr lang="en-US" altLang="zh-CN" sz="3200" dirty="0">
                  <a:cs typeface="+mn-ea"/>
                  <a:sym typeface="+mn-lt"/>
                </a:rPr>
                <a:t>  </a:t>
              </a:r>
              <a:r>
                <a:rPr lang="zh-CN" altLang="en-US" sz="3200" dirty="0">
                  <a:solidFill>
                    <a:srgbClr val="446E7E"/>
                  </a:solidFill>
                  <a:cs typeface="+mn-ea"/>
                  <a:sym typeface="+mn-lt"/>
                </a:rPr>
                <a:t>点此输入标题</a:t>
              </a:r>
              <a:endParaRPr lang="zh-CN" altLang="en-US" sz="3200" dirty="0">
                <a:solidFill>
                  <a:srgbClr val="446E7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椭圆 5"/>
          <p:cNvSpPr/>
          <p:nvPr/>
        </p:nvSpPr>
        <p:spPr>
          <a:xfrm>
            <a:off x="3665366" y="2133600"/>
            <a:ext cx="4861271" cy="4724400"/>
          </a:xfrm>
          <a:prstGeom prst="ellipse">
            <a:avLst/>
          </a:prstGeom>
          <a:solidFill>
            <a:srgbClr val="446E7E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9323" y="5527257"/>
            <a:ext cx="264250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20273" y="4985604"/>
            <a:ext cx="208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cs typeface="+mn-ea"/>
                <a:sym typeface="+mn-lt"/>
              </a:rPr>
              <a:t>点击输入标题</a:t>
            </a:r>
            <a:endParaRPr lang="en-US" altLang="zh-CN" sz="2400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032850" y="5527257"/>
            <a:ext cx="289789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980041" y="4985604"/>
            <a:ext cx="208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cs typeface="+mn-ea"/>
                <a:sym typeface="+mn-lt"/>
              </a:rPr>
              <a:t>点击输入标题</a:t>
            </a:r>
            <a:endParaRPr lang="en-US" altLang="zh-CN" sz="2400" dirty="0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905056" y="2586497"/>
            <a:ext cx="285151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66763" y="2044844"/>
            <a:ext cx="208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cs typeface="+mn-ea"/>
                <a:sym typeface="+mn-lt"/>
              </a:rPr>
              <a:t>点击输入标题</a:t>
            </a:r>
            <a:endParaRPr lang="en-US" altLang="zh-CN" sz="2400" dirty="0"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68351" y="2586497"/>
            <a:ext cx="264250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78329" y="2073872"/>
            <a:ext cx="208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cs typeface="+mn-ea"/>
                <a:sym typeface="+mn-lt"/>
              </a:rPr>
              <a:t>点击输入标题</a:t>
            </a:r>
            <a:endParaRPr lang="en-US" altLang="zh-CN" sz="2400" dirty="0">
              <a:cs typeface="+mn-ea"/>
              <a:sym typeface="+mn-lt"/>
            </a:endParaRPr>
          </a:p>
        </p:txBody>
      </p:sp>
      <p:sp>
        <p:nvSpPr>
          <p:cNvPr id="21" name="等腰三角形 20"/>
          <p:cNvSpPr/>
          <p:nvPr/>
        </p:nvSpPr>
        <p:spPr>
          <a:xfrm rot="18255956">
            <a:off x="4174877" y="1577201"/>
            <a:ext cx="461652" cy="2401649"/>
          </a:xfrm>
          <a:prstGeom prst="triangle">
            <a:avLst/>
          </a:prstGeom>
          <a:solidFill>
            <a:srgbClr val="D5F4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等腰三角形 21"/>
          <p:cNvSpPr/>
          <p:nvPr/>
        </p:nvSpPr>
        <p:spPr>
          <a:xfrm rot="2912160">
            <a:off x="7409613" y="1698808"/>
            <a:ext cx="461652" cy="2401649"/>
          </a:xfrm>
          <a:prstGeom prst="triangle">
            <a:avLst/>
          </a:prstGeom>
          <a:solidFill>
            <a:srgbClr val="F4D9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等腰三角形 22"/>
          <p:cNvSpPr/>
          <p:nvPr/>
        </p:nvSpPr>
        <p:spPr>
          <a:xfrm rot="3344044" flipV="1">
            <a:off x="4174875" y="4116637"/>
            <a:ext cx="461652" cy="2401649"/>
          </a:xfrm>
          <a:prstGeom prst="triangle">
            <a:avLst/>
          </a:prstGeom>
          <a:solidFill>
            <a:srgbClr val="FAF1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等腰三角形 23"/>
          <p:cNvSpPr/>
          <p:nvPr/>
        </p:nvSpPr>
        <p:spPr>
          <a:xfrm rot="18687840" flipV="1">
            <a:off x="7433841" y="4066033"/>
            <a:ext cx="461652" cy="2401649"/>
          </a:xfrm>
          <a:prstGeom prst="triangle">
            <a:avLst/>
          </a:prstGeom>
          <a:solidFill>
            <a:srgbClr val="7BA9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714240" y="3114040"/>
            <a:ext cx="2763520" cy="2763520"/>
          </a:xfrm>
          <a:prstGeom prst="ellipse">
            <a:avLst/>
          </a:prstGeom>
          <a:solidFill>
            <a:srgbClr val="94D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太阳形 24"/>
          <p:cNvSpPr/>
          <p:nvPr/>
        </p:nvSpPr>
        <p:spPr>
          <a:xfrm>
            <a:off x="5227571" y="3616989"/>
            <a:ext cx="1649868" cy="1649868"/>
          </a:xfrm>
          <a:prstGeom prst="sun">
            <a:avLst/>
          </a:prstGeom>
          <a:solidFill>
            <a:srgbClr val="FAF1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21" grpId="0" animBg="1"/>
      <p:bldP spid="22" grpId="0" animBg="1"/>
      <p:bldP spid="23" grpId="0" animBg="1"/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: 形状 26"/>
          <p:cNvSpPr/>
          <p:nvPr/>
        </p:nvSpPr>
        <p:spPr>
          <a:xfrm rot="17301249" flipH="1">
            <a:off x="10560051" y="-2081071"/>
            <a:ext cx="3263900" cy="5664200"/>
          </a:xfrm>
          <a:custGeom>
            <a:avLst/>
            <a:gdLst>
              <a:gd name="connsiteX0" fmla="*/ 0 w 3263900"/>
              <a:gd name="connsiteY0" fmla="*/ 0 h 5664200"/>
              <a:gd name="connsiteX1" fmla="*/ 1689100 w 3263900"/>
              <a:gd name="connsiteY1" fmla="*/ 5664200 h 5664200"/>
              <a:gd name="connsiteX2" fmla="*/ 3263900 w 3263900"/>
              <a:gd name="connsiteY2" fmla="*/ 2616200 h 5664200"/>
              <a:gd name="connsiteX3" fmla="*/ 0 w 3263900"/>
              <a:gd name="connsiteY3" fmla="*/ 0 h 566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63900" h="5664200">
                <a:moveTo>
                  <a:pt x="0" y="0"/>
                </a:moveTo>
                <a:lnTo>
                  <a:pt x="1689100" y="5664200"/>
                </a:lnTo>
                <a:lnTo>
                  <a:pt x="3263900" y="2616200"/>
                </a:lnTo>
                <a:lnTo>
                  <a:pt x="0" y="0"/>
                </a:lnTo>
                <a:close/>
              </a:path>
            </a:pathLst>
          </a:custGeom>
          <a:pattFill prst="lgConfetti">
            <a:fgClr>
              <a:srgbClr val="7BAAB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等腰三角形 16"/>
          <p:cNvSpPr/>
          <p:nvPr/>
        </p:nvSpPr>
        <p:spPr>
          <a:xfrm rot="16200000">
            <a:off x="10467681" y="5133682"/>
            <a:ext cx="2235200" cy="1213439"/>
          </a:xfrm>
          <a:prstGeom prst="triangle">
            <a:avLst/>
          </a:prstGeom>
          <a:pattFill prst="pct90">
            <a:fgClr>
              <a:srgbClr val="446E7E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等腰三角形 17"/>
          <p:cNvSpPr/>
          <p:nvPr/>
        </p:nvSpPr>
        <p:spPr>
          <a:xfrm rot="5400000" flipH="1">
            <a:off x="-823930" y="796768"/>
            <a:ext cx="4134722" cy="2541187"/>
          </a:xfrm>
          <a:prstGeom prst="triangle">
            <a:avLst/>
          </a:prstGeom>
          <a:solidFill>
            <a:srgbClr val="FAF1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任意多边形: 形状 18"/>
          <p:cNvSpPr/>
          <p:nvPr/>
        </p:nvSpPr>
        <p:spPr>
          <a:xfrm>
            <a:off x="3807744" y="5243747"/>
            <a:ext cx="5237253" cy="2067090"/>
          </a:xfrm>
          <a:custGeom>
            <a:avLst/>
            <a:gdLst>
              <a:gd name="connsiteX0" fmla="*/ 230857 w 5237253"/>
              <a:gd name="connsiteY0" fmla="*/ 1588853 h 2067090"/>
              <a:gd name="connsiteX1" fmla="*/ 776957 w 5237253"/>
              <a:gd name="connsiteY1" fmla="*/ 560153 h 2067090"/>
              <a:gd name="connsiteX2" fmla="*/ 1526257 w 5237253"/>
              <a:gd name="connsiteY2" fmla="*/ 1233253 h 2067090"/>
              <a:gd name="connsiteX3" fmla="*/ 2631157 w 5237253"/>
              <a:gd name="connsiteY3" fmla="*/ 1353 h 2067090"/>
              <a:gd name="connsiteX4" fmla="*/ 3786857 w 5237253"/>
              <a:gd name="connsiteY4" fmla="*/ 991953 h 2067090"/>
              <a:gd name="connsiteX5" fmla="*/ 4879057 w 5237253"/>
              <a:gd name="connsiteY5" fmla="*/ 979253 h 2067090"/>
              <a:gd name="connsiteX6" fmla="*/ 4840957 w 5237253"/>
              <a:gd name="connsiteY6" fmla="*/ 2046053 h 2067090"/>
              <a:gd name="connsiteX7" fmla="*/ 230857 w 5237253"/>
              <a:gd name="connsiteY7" fmla="*/ 1588853 h 2067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37253" h="2067090">
                <a:moveTo>
                  <a:pt x="230857" y="1588853"/>
                </a:moveTo>
                <a:cubicBezTo>
                  <a:pt x="-446476" y="1341203"/>
                  <a:pt x="561057" y="619420"/>
                  <a:pt x="776957" y="560153"/>
                </a:cubicBezTo>
                <a:cubicBezTo>
                  <a:pt x="992857" y="500886"/>
                  <a:pt x="1217224" y="1326386"/>
                  <a:pt x="1526257" y="1233253"/>
                </a:cubicBezTo>
                <a:cubicBezTo>
                  <a:pt x="1835290" y="1140120"/>
                  <a:pt x="2254390" y="41570"/>
                  <a:pt x="2631157" y="1353"/>
                </a:cubicBezTo>
                <a:cubicBezTo>
                  <a:pt x="3007924" y="-38864"/>
                  <a:pt x="3412207" y="828970"/>
                  <a:pt x="3786857" y="991953"/>
                </a:cubicBezTo>
                <a:cubicBezTo>
                  <a:pt x="4161507" y="1154936"/>
                  <a:pt x="4703374" y="803570"/>
                  <a:pt x="4879057" y="979253"/>
                </a:cubicBezTo>
                <a:cubicBezTo>
                  <a:pt x="5054740" y="1154936"/>
                  <a:pt x="5609307" y="1940220"/>
                  <a:pt x="4840957" y="2046053"/>
                </a:cubicBezTo>
                <a:cubicBezTo>
                  <a:pt x="4072607" y="2151886"/>
                  <a:pt x="908190" y="1836503"/>
                  <a:pt x="230857" y="1588853"/>
                </a:cubicBezTo>
                <a:close/>
              </a:path>
            </a:pathLst>
          </a:custGeom>
          <a:solidFill>
            <a:srgbClr val="94D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空心弧 20"/>
          <p:cNvSpPr/>
          <p:nvPr/>
        </p:nvSpPr>
        <p:spPr>
          <a:xfrm>
            <a:off x="9360578" y="5143368"/>
            <a:ext cx="538359" cy="495300"/>
          </a:xfrm>
          <a:prstGeom prst="blockArc">
            <a:avLst>
              <a:gd name="adj1" fmla="val 10800000"/>
              <a:gd name="adj2" fmla="val 1462842"/>
              <a:gd name="adj3" fmla="val 10866"/>
            </a:avLst>
          </a:prstGeom>
          <a:solidFill>
            <a:srgbClr val="F4D9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" name="空心弧 21"/>
          <p:cNvSpPr/>
          <p:nvPr/>
        </p:nvSpPr>
        <p:spPr>
          <a:xfrm rot="18928843">
            <a:off x="5042578" y="1206368"/>
            <a:ext cx="538359" cy="495300"/>
          </a:xfrm>
          <a:prstGeom prst="blockArc">
            <a:avLst>
              <a:gd name="adj1" fmla="val 10800000"/>
              <a:gd name="adj2" fmla="val 1462842"/>
              <a:gd name="adj3" fmla="val 10866"/>
            </a:avLst>
          </a:prstGeom>
          <a:solidFill>
            <a:srgbClr val="F4D9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3" name="空心弧 22"/>
          <p:cNvSpPr/>
          <p:nvPr/>
        </p:nvSpPr>
        <p:spPr>
          <a:xfrm rot="13123395">
            <a:off x="9456966" y="1758370"/>
            <a:ext cx="538359" cy="495300"/>
          </a:xfrm>
          <a:prstGeom prst="blockArc">
            <a:avLst>
              <a:gd name="adj1" fmla="val 10800000"/>
              <a:gd name="adj2" fmla="val 1462842"/>
              <a:gd name="adj3" fmla="val 10866"/>
            </a:avLst>
          </a:prstGeom>
          <a:solidFill>
            <a:srgbClr val="F4D9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8750301" y="564508"/>
            <a:ext cx="457200" cy="457200"/>
          </a:xfrm>
          <a:prstGeom prst="ellipse">
            <a:avLst/>
          </a:prstGeom>
          <a:solidFill>
            <a:srgbClr val="D5F4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839355" y="4428134"/>
            <a:ext cx="601644" cy="601644"/>
          </a:xfrm>
          <a:prstGeom prst="ellipse">
            <a:avLst/>
          </a:prstGeom>
          <a:solidFill>
            <a:srgbClr val="D5F4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文本框 4"/>
          <p:cNvSpPr txBox="1"/>
          <p:nvPr/>
        </p:nvSpPr>
        <p:spPr>
          <a:xfrm>
            <a:off x="3294745" y="2943853"/>
            <a:ext cx="6100311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500" dirty="0" smtClean="0"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02 </a:t>
            </a:r>
            <a:r>
              <a:rPr lang="zh-CN" altLang="en-US" sz="5500" dirty="0" smtClean="0"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点</a:t>
            </a:r>
            <a:r>
              <a:rPr lang="zh-CN" altLang="en-US" sz="5500" dirty="0"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击</a:t>
            </a:r>
            <a:r>
              <a:rPr lang="zh-CN" altLang="en-US" sz="5500" dirty="0" smtClean="0"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输</a:t>
            </a:r>
            <a:r>
              <a:rPr lang="zh-CN" altLang="en-US" sz="5500" dirty="0"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入标题</a:t>
            </a:r>
            <a:endParaRPr lang="zh-CN" altLang="en-US" sz="5500" dirty="0"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980394" y="445512"/>
            <a:ext cx="3419127" cy="682215"/>
            <a:chOff x="4411836" y="744496"/>
            <a:chExt cx="3419127" cy="682215"/>
          </a:xfrm>
        </p:grpSpPr>
        <p:sp>
          <p:nvSpPr>
            <p:cNvPr id="3" name="星形: 七角 2"/>
            <p:cNvSpPr/>
            <p:nvPr/>
          </p:nvSpPr>
          <p:spPr>
            <a:xfrm>
              <a:off x="4411836" y="744496"/>
              <a:ext cx="708803" cy="682215"/>
            </a:xfrm>
            <a:prstGeom prst="star7">
              <a:avLst/>
            </a:prstGeom>
            <a:solidFill>
              <a:srgbClr val="446E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462637" y="764107"/>
              <a:ext cx="33683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r>
                <a:rPr lang="en-US" altLang="zh-CN" sz="3200" dirty="0">
                  <a:cs typeface="+mn-ea"/>
                  <a:sym typeface="+mn-lt"/>
                </a:rPr>
                <a:t>  </a:t>
              </a:r>
              <a:r>
                <a:rPr lang="zh-CN" altLang="en-US" sz="3200" dirty="0">
                  <a:solidFill>
                    <a:srgbClr val="446E7E"/>
                  </a:solidFill>
                  <a:cs typeface="+mn-ea"/>
                  <a:sym typeface="+mn-lt"/>
                </a:rPr>
                <a:t>点此输入标题</a:t>
              </a:r>
              <a:endParaRPr lang="zh-CN" altLang="en-US" sz="3200" dirty="0">
                <a:solidFill>
                  <a:srgbClr val="446E7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811167" y="2959102"/>
            <a:ext cx="201414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cs typeface="+mn-ea"/>
                <a:sym typeface="+mn-lt"/>
              </a:rPr>
              <a:t>点击输入标题</a:t>
            </a:r>
            <a:endParaRPr lang="en-US" altLang="zh-CN" sz="2400" dirty="0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11166" y="3573538"/>
            <a:ext cx="771053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911225" y="2135188"/>
            <a:ext cx="2403475" cy="0"/>
          </a:xfrm>
          <a:prstGeom prst="line">
            <a:avLst/>
          </a:prstGeom>
          <a:ln w="76200">
            <a:solidFill>
              <a:srgbClr val="446E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6765674" y="2133602"/>
            <a:ext cx="7078149" cy="6201533"/>
            <a:chOff x="6448372" y="1905489"/>
            <a:chExt cx="7078149" cy="6201533"/>
          </a:xfrm>
        </p:grpSpPr>
        <p:sp>
          <p:nvSpPr>
            <p:cNvPr id="13" name="任意多边形: 形状 12"/>
            <p:cNvSpPr/>
            <p:nvPr/>
          </p:nvSpPr>
          <p:spPr>
            <a:xfrm>
              <a:off x="8655494" y="2779472"/>
              <a:ext cx="3845999" cy="4453568"/>
            </a:xfrm>
            <a:custGeom>
              <a:avLst/>
              <a:gdLst>
                <a:gd name="connsiteX0" fmla="*/ 3473006 w 3845999"/>
                <a:gd name="connsiteY0" fmla="*/ 27228 h 4453568"/>
                <a:gd name="connsiteX1" fmla="*/ 1974406 w 3845999"/>
                <a:gd name="connsiteY1" fmla="*/ 700328 h 4453568"/>
                <a:gd name="connsiteX2" fmla="*/ 1809306 w 3845999"/>
                <a:gd name="connsiteY2" fmla="*/ 2529128 h 4453568"/>
                <a:gd name="connsiteX3" fmla="*/ 18606 w 3845999"/>
                <a:gd name="connsiteY3" fmla="*/ 4218228 h 4453568"/>
                <a:gd name="connsiteX4" fmla="*/ 971106 w 3845999"/>
                <a:gd name="connsiteY4" fmla="*/ 4281728 h 4453568"/>
                <a:gd name="connsiteX5" fmla="*/ 2495106 w 3845999"/>
                <a:gd name="connsiteY5" fmla="*/ 2732328 h 4453568"/>
                <a:gd name="connsiteX6" fmla="*/ 2545906 w 3845999"/>
                <a:gd name="connsiteY6" fmla="*/ 1017828 h 4453568"/>
                <a:gd name="connsiteX7" fmla="*/ 3790506 w 3845999"/>
                <a:gd name="connsiteY7" fmla="*/ 217728 h 4453568"/>
                <a:gd name="connsiteX8" fmla="*/ 3473006 w 3845999"/>
                <a:gd name="connsiteY8" fmla="*/ 27228 h 4453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45999" h="4453568">
                  <a:moveTo>
                    <a:pt x="3473006" y="27228"/>
                  </a:moveTo>
                  <a:cubicBezTo>
                    <a:pt x="3170323" y="107661"/>
                    <a:pt x="2251689" y="283345"/>
                    <a:pt x="1974406" y="700328"/>
                  </a:cubicBezTo>
                  <a:cubicBezTo>
                    <a:pt x="1697123" y="1117311"/>
                    <a:pt x="2135273" y="1942811"/>
                    <a:pt x="1809306" y="2529128"/>
                  </a:cubicBezTo>
                  <a:cubicBezTo>
                    <a:pt x="1483339" y="3115445"/>
                    <a:pt x="158306" y="3926128"/>
                    <a:pt x="18606" y="4218228"/>
                  </a:cubicBezTo>
                  <a:cubicBezTo>
                    <a:pt x="-121094" y="4510328"/>
                    <a:pt x="558356" y="4529378"/>
                    <a:pt x="971106" y="4281728"/>
                  </a:cubicBezTo>
                  <a:cubicBezTo>
                    <a:pt x="1383856" y="4034078"/>
                    <a:pt x="2232639" y="3276311"/>
                    <a:pt x="2495106" y="2732328"/>
                  </a:cubicBezTo>
                  <a:cubicBezTo>
                    <a:pt x="2757573" y="2188345"/>
                    <a:pt x="2330006" y="1436928"/>
                    <a:pt x="2545906" y="1017828"/>
                  </a:cubicBezTo>
                  <a:cubicBezTo>
                    <a:pt x="2761806" y="598728"/>
                    <a:pt x="3642339" y="380711"/>
                    <a:pt x="3790506" y="217728"/>
                  </a:cubicBezTo>
                  <a:cubicBezTo>
                    <a:pt x="3938673" y="54745"/>
                    <a:pt x="3775689" y="-53205"/>
                    <a:pt x="3473006" y="27228"/>
                  </a:cubicBezTo>
                  <a:close/>
                </a:path>
              </a:pathLst>
            </a:custGeom>
            <a:solidFill>
              <a:srgbClr val="F4D964">
                <a:alpha val="4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6448372" y="1905489"/>
              <a:ext cx="7078149" cy="6201533"/>
              <a:chOff x="6756844" y="2135209"/>
              <a:chExt cx="7078149" cy="6201533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6756844" y="2135209"/>
                <a:ext cx="5702300" cy="5402631"/>
                <a:chOff x="8807894" y="2931872"/>
                <a:chExt cx="4303199" cy="4910768"/>
              </a:xfrm>
            </p:grpSpPr>
            <p:sp>
              <p:nvSpPr>
                <p:cNvPr id="27" name="任意多边形: 形状 26"/>
                <p:cNvSpPr/>
                <p:nvPr/>
              </p:nvSpPr>
              <p:spPr>
                <a:xfrm>
                  <a:off x="8807894" y="2931872"/>
                  <a:ext cx="3845999" cy="4453568"/>
                </a:xfrm>
                <a:custGeom>
                  <a:avLst/>
                  <a:gdLst>
                    <a:gd name="connsiteX0" fmla="*/ 3473006 w 3845999"/>
                    <a:gd name="connsiteY0" fmla="*/ 27228 h 4453568"/>
                    <a:gd name="connsiteX1" fmla="*/ 1974406 w 3845999"/>
                    <a:gd name="connsiteY1" fmla="*/ 700328 h 4453568"/>
                    <a:gd name="connsiteX2" fmla="*/ 1809306 w 3845999"/>
                    <a:gd name="connsiteY2" fmla="*/ 2529128 h 4453568"/>
                    <a:gd name="connsiteX3" fmla="*/ 18606 w 3845999"/>
                    <a:gd name="connsiteY3" fmla="*/ 4218228 h 4453568"/>
                    <a:gd name="connsiteX4" fmla="*/ 971106 w 3845999"/>
                    <a:gd name="connsiteY4" fmla="*/ 4281728 h 4453568"/>
                    <a:gd name="connsiteX5" fmla="*/ 2495106 w 3845999"/>
                    <a:gd name="connsiteY5" fmla="*/ 2732328 h 4453568"/>
                    <a:gd name="connsiteX6" fmla="*/ 2545906 w 3845999"/>
                    <a:gd name="connsiteY6" fmla="*/ 1017828 h 4453568"/>
                    <a:gd name="connsiteX7" fmla="*/ 3790506 w 3845999"/>
                    <a:gd name="connsiteY7" fmla="*/ 217728 h 4453568"/>
                    <a:gd name="connsiteX8" fmla="*/ 3473006 w 3845999"/>
                    <a:gd name="connsiteY8" fmla="*/ 27228 h 4453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845999" h="4453568">
                      <a:moveTo>
                        <a:pt x="3473006" y="27228"/>
                      </a:moveTo>
                      <a:cubicBezTo>
                        <a:pt x="3170323" y="107661"/>
                        <a:pt x="2251689" y="283345"/>
                        <a:pt x="1974406" y="700328"/>
                      </a:cubicBezTo>
                      <a:cubicBezTo>
                        <a:pt x="1697123" y="1117311"/>
                        <a:pt x="2135273" y="1942811"/>
                        <a:pt x="1809306" y="2529128"/>
                      </a:cubicBezTo>
                      <a:cubicBezTo>
                        <a:pt x="1483339" y="3115445"/>
                        <a:pt x="158306" y="3926128"/>
                        <a:pt x="18606" y="4218228"/>
                      </a:cubicBezTo>
                      <a:cubicBezTo>
                        <a:pt x="-121094" y="4510328"/>
                        <a:pt x="558356" y="4529378"/>
                        <a:pt x="971106" y="4281728"/>
                      </a:cubicBezTo>
                      <a:cubicBezTo>
                        <a:pt x="1383856" y="4034078"/>
                        <a:pt x="2232639" y="3276311"/>
                        <a:pt x="2495106" y="2732328"/>
                      </a:cubicBezTo>
                      <a:cubicBezTo>
                        <a:pt x="2757573" y="2188345"/>
                        <a:pt x="2330006" y="1436928"/>
                        <a:pt x="2545906" y="1017828"/>
                      </a:cubicBezTo>
                      <a:cubicBezTo>
                        <a:pt x="2761806" y="598728"/>
                        <a:pt x="3642339" y="380711"/>
                        <a:pt x="3790506" y="217728"/>
                      </a:cubicBezTo>
                      <a:cubicBezTo>
                        <a:pt x="3938673" y="54745"/>
                        <a:pt x="3775689" y="-53205"/>
                        <a:pt x="3473006" y="27228"/>
                      </a:cubicBezTo>
                      <a:close/>
                    </a:path>
                  </a:pathLst>
                </a:custGeom>
                <a:solidFill>
                  <a:srgbClr val="F4D964">
                    <a:alpha val="46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任意多边形: 形状 27"/>
                <p:cNvSpPr/>
                <p:nvPr/>
              </p:nvSpPr>
              <p:spPr>
                <a:xfrm>
                  <a:off x="8960294" y="3084272"/>
                  <a:ext cx="3845999" cy="4453568"/>
                </a:xfrm>
                <a:custGeom>
                  <a:avLst/>
                  <a:gdLst>
                    <a:gd name="connsiteX0" fmla="*/ 3473006 w 3845999"/>
                    <a:gd name="connsiteY0" fmla="*/ 27228 h 4453568"/>
                    <a:gd name="connsiteX1" fmla="*/ 1974406 w 3845999"/>
                    <a:gd name="connsiteY1" fmla="*/ 700328 h 4453568"/>
                    <a:gd name="connsiteX2" fmla="*/ 1809306 w 3845999"/>
                    <a:gd name="connsiteY2" fmla="*/ 2529128 h 4453568"/>
                    <a:gd name="connsiteX3" fmla="*/ 18606 w 3845999"/>
                    <a:gd name="connsiteY3" fmla="*/ 4218228 h 4453568"/>
                    <a:gd name="connsiteX4" fmla="*/ 971106 w 3845999"/>
                    <a:gd name="connsiteY4" fmla="*/ 4281728 h 4453568"/>
                    <a:gd name="connsiteX5" fmla="*/ 2495106 w 3845999"/>
                    <a:gd name="connsiteY5" fmla="*/ 2732328 h 4453568"/>
                    <a:gd name="connsiteX6" fmla="*/ 2545906 w 3845999"/>
                    <a:gd name="connsiteY6" fmla="*/ 1017828 h 4453568"/>
                    <a:gd name="connsiteX7" fmla="*/ 3790506 w 3845999"/>
                    <a:gd name="connsiteY7" fmla="*/ 217728 h 4453568"/>
                    <a:gd name="connsiteX8" fmla="*/ 3473006 w 3845999"/>
                    <a:gd name="connsiteY8" fmla="*/ 27228 h 4453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845999" h="4453568">
                      <a:moveTo>
                        <a:pt x="3473006" y="27228"/>
                      </a:moveTo>
                      <a:cubicBezTo>
                        <a:pt x="3170323" y="107661"/>
                        <a:pt x="2251689" y="283345"/>
                        <a:pt x="1974406" y="700328"/>
                      </a:cubicBezTo>
                      <a:cubicBezTo>
                        <a:pt x="1697123" y="1117311"/>
                        <a:pt x="2135273" y="1942811"/>
                        <a:pt x="1809306" y="2529128"/>
                      </a:cubicBezTo>
                      <a:cubicBezTo>
                        <a:pt x="1483339" y="3115445"/>
                        <a:pt x="158306" y="3926128"/>
                        <a:pt x="18606" y="4218228"/>
                      </a:cubicBezTo>
                      <a:cubicBezTo>
                        <a:pt x="-121094" y="4510328"/>
                        <a:pt x="558356" y="4529378"/>
                        <a:pt x="971106" y="4281728"/>
                      </a:cubicBezTo>
                      <a:cubicBezTo>
                        <a:pt x="1383856" y="4034078"/>
                        <a:pt x="2232639" y="3276311"/>
                        <a:pt x="2495106" y="2732328"/>
                      </a:cubicBezTo>
                      <a:cubicBezTo>
                        <a:pt x="2757573" y="2188345"/>
                        <a:pt x="2330006" y="1436928"/>
                        <a:pt x="2545906" y="1017828"/>
                      </a:cubicBezTo>
                      <a:cubicBezTo>
                        <a:pt x="2761806" y="598728"/>
                        <a:pt x="3642339" y="380711"/>
                        <a:pt x="3790506" y="217728"/>
                      </a:cubicBezTo>
                      <a:cubicBezTo>
                        <a:pt x="3938673" y="54745"/>
                        <a:pt x="3775689" y="-53205"/>
                        <a:pt x="3473006" y="27228"/>
                      </a:cubicBezTo>
                      <a:close/>
                    </a:path>
                  </a:pathLst>
                </a:custGeom>
                <a:solidFill>
                  <a:srgbClr val="446E7E">
                    <a:alpha val="46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任意多边形: 形状 28"/>
                <p:cNvSpPr/>
                <p:nvPr/>
              </p:nvSpPr>
              <p:spPr>
                <a:xfrm>
                  <a:off x="9112694" y="3236672"/>
                  <a:ext cx="3845999" cy="4453568"/>
                </a:xfrm>
                <a:custGeom>
                  <a:avLst/>
                  <a:gdLst>
                    <a:gd name="connsiteX0" fmla="*/ 3473006 w 3845999"/>
                    <a:gd name="connsiteY0" fmla="*/ 27228 h 4453568"/>
                    <a:gd name="connsiteX1" fmla="*/ 1974406 w 3845999"/>
                    <a:gd name="connsiteY1" fmla="*/ 700328 h 4453568"/>
                    <a:gd name="connsiteX2" fmla="*/ 1809306 w 3845999"/>
                    <a:gd name="connsiteY2" fmla="*/ 2529128 h 4453568"/>
                    <a:gd name="connsiteX3" fmla="*/ 18606 w 3845999"/>
                    <a:gd name="connsiteY3" fmla="*/ 4218228 h 4453568"/>
                    <a:gd name="connsiteX4" fmla="*/ 971106 w 3845999"/>
                    <a:gd name="connsiteY4" fmla="*/ 4281728 h 4453568"/>
                    <a:gd name="connsiteX5" fmla="*/ 2495106 w 3845999"/>
                    <a:gd name="connsiteY5" fmla="*/ 2732328 h 4453568"/>
                    <a:gd name="connsiteX6" fmla="*/ 2545906 w 3845999"/>
                    <a:gd name="connsiteY6" fmla="*/ 1017828 h 4453568"/>
                    <a:gd name="connsiteX7" fmla="*/ 3790506 w 3845999"/>
                    <a:gd name="connsiteY7" fmla="*/ 217728 h 4453568"/>
                    <a:gd name="connsiteX8" fmla="*/ 3473006 w 3845999"/>
                    <a:gd name="connsiteY8" fmla="*/ 27228 h 4453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845999" h="4453568">
                      <a:moveTo>
                        <a:pt x="3473006" y="27228"/>
                      </a:moveTo>
                      <a:cubicBezTo>
                        <a:pt x="3170323" y="107661"/>
                        <a:pt x="2251689" y="283345"/>
                        <a:pt x="1974406" y="700328"/>
                      </a:cubicBezTo>
                      <a:cubicBezTo>
                        <a:pt x="1697123" y="1117311"/>
                        <a:pt x="2135273" y="1942811"/>
                        <a:pt x="1809306" y="2529128"/>
                      </a:cubicBezTo>
                      <a:cubicBezTo>
                        <a:pt x="1483339" y="3115445"/>
                        <a:pt x="158306" y="3926128"/>
                        <a:pt x="18606" y="4218228"/>
                      </a:cubicBezTo>
                      <a:cubicBezTo>
                        <a:pt x="-121094" y="4510328"/>
                        <a:pt x="558356" y="4529378"/>
                        <a:pt x="971106" y="4281728"/>
                      </a:cubicBezTo>
                      <a:cubicBezTo>
                        <a:pt x="1383856" y="4034078"/>
                        <a:pt x="2232639" y="3276311"/>
                        <a:pt x="2495106" y="2732328"/>
                      </a:cubicBezTo>
                      <a:cubicBezTo>
                        <a:pt x="2757573" y="2188345"/>
                        <a:pt x="2330006" y="1436928"/>
                        <a:pt x="2545906" y="1017828"/>
                      </a:cubicBezTo>
                      <a:cubicBezTo>
                        <a:pt x="2761806" y="598728"/>
                        <a:pt x="3642339" y="380711"/>
                        <a:pt x="3790506" y="217728"/>
                      </a:cubicBezTo>
                      <a:cubicBezTo>
                        <a:pt x="3938673" y="54745"/>
                        <a:pt x="3775689" y="-53205"/>
                        <a:pt x="3473006" y="27228"/>
                      </a:cubicBezTo>
                      <a:close/>
                    </a:path>
                  </a:pathLst>
                </a:custGeom>
                <a:solidFill>
                  <a:srgbClr val="D5F4D3">
                    <a:alpha val="46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任意多边形: 形状 29"/>
                <p:cNvSpPr/>
                <p:nvPr/>
              </p:nvSpPr>
              <p:spPr>
                <a:xfrm>
                  <a:off x="9265094" y="3389072"/>
                  <a:ext cx="3845999" cy="4453568"/>
                </a:xfrm>
                <a:custGeom>
                  <a:avLst/>
                  <a:gdLst>
                    <a:gd name="connsiteX0" fmla="*/ 3473006 w 3845999"/>
                    <a:gd name="connsiteY0" fmla="*/ 27228 h 4453568"/>
                    <a:gd name="connsiteX1" fmla="*/ 1974406 w 3845999"/>
                    <a:gd name="connsiteY1" fmla="*/ 700328 h 4453568"/>
                    <a:gd name="connsiteX2" fmla="*/ 1809306 w 3845999"/>
                    <a:gd name="connsiteY2" fmla="*/ 2529128 h 4453568"/>
                    <a:gd name="connsiteX3" fmla="*/ 18606 w 3845999"/>
                    <a:gd name="connsiteY3" fmla="*/ 4218228 h 4453568"/>
                    <a:gd name="connsiteX4" fmla="*/ 971106 w 3845999"/>
                    <a:gd name="connsiteY4" fmla="*/ 4281728 h 4453568"/>
                    <a:gd name="connsiteX5" fmla="*/ 2495106 w 3845999"/>
                    <a:gd name="connsiteY5" fmla="*/ 2732328 h 4453568"/>
                    <a:gd name="connsiteX6" fmla="*/ 2545906 w 3845999"/>
                    <a:gd name="connsiteY6" fmla="*/ 1017828 h 4453568"/>
                    <a:gd name="connsiteX7" fmla="*/ 3790506 w 3845999"/>
                    <a:gd name="connsiteY7" fmla="*/ 217728 h 4453568"/>
                    <a:gd name="connsiteX8" fmla="*/ 3473006 w 3845999"/>
                    <a:gd name="connsiteY8" fmla="*/ 27228 h 4453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845999" h="4453568">
                      <a:moveTo>
                        <a:pt x="3473006" y="27228"/>
                      </a:moveTo>
                      <a:cubicBezTo>
                        <a:pt x="3170323" y="107661"/>
                        <a:pt x="2251689" y="283345"/>
                        <a:pt x="1974406" y="700328"/>
                      </a:cubicBezTo>
                      <a:cubicBezTo>
                        <a:pt x="1697123" y="1117311"/>
                        <a:pt x="2135273" y="1942811"/>
                        <a:pt x="1809306" y="2529128"/>
                      </a:cubicBezTo>
                      <a:cubicBezTo>
                        <a:pt x="1483339" y="3115445"/>
                        <a:pt x="158306" y="3926128"/>
                        <a:pt x="18606" y="4218228"/>
                      </a:cubicBezTo>
                      <a:cubicBezTo>
                        <a:pt x="-121094" y="4510328"/>
                        <a:pt x="558356" y="4529378"/>
                        <a:pt x="971106" y="4281728"/>
                      </a:cubicBezTo>
                      <a:cubicBezTo>
                        <a:pt x="1383856" y="4034078"/>
                        <a:pt x="2232639" y="3276311"/>
                        <a:pt x="2495106" y="2732328"/>
                      </a:cubicBezTo>
                      <a:cubicBezTo>
                        <a:pt x="2757573" y="2188345"/>
                        <a:pt x="2330006" y="1436928"/>
                        <a:pt x="2545906" y="1017828"/>
                      </a:cubicBezTo>
                      <a:cubicBezTo>
                        <a:pt x="2761806" y="598728"/>
                        <a:pt x="3642339" y="380711"/>
                        <a:pt x="3790506" y="217728"/>
                      </a:cubicBezTo>
                      <a:cubicBezTo>
                        <a:pt x="3938673" y="54745"/>
                        <a:pt x="3775689" y="-53205"/>
                        <a:pt x="3473006" y="27228"/>
                      </a:cubicBezTo>
                      <a:close/>
                    </a:path>
                  </a:pathLst>
                </a:custGeom>
                <a:solidFill>
                  <a:srgbClr val="94D9D4">
                    <a:alpha val="46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5" name="任意多边形: 形状 14"/>
              <p:cNvSpPr/>
              <p:nvPr/>
            </p:nvSpPr>
            <p:spPr>
              <a:xfrm>
                <a:off x="8940800" y="3169253"/>
                <a:ext cx="3845999" cy="4453568"/>
              </a:xfrm>
              <a:custGeom>
                <a:avLst/>
                <a:gdLst>
                  <a:gd name="connsiteX0" fmla="*/ 3473006 w 3845999"/>
                  <a:gd name="connsiteY0" fmla="*/ 27228 h 4453568"/>
                  <a:gd name="connsiteX1" fmla="*/ 1974406 w 3845999"/>
                  <a:gd name="connsiteY1" fmla="*/ 700328 h 4453568"/>
                  <a:gd name="connsiteX2" fmla="*/ 1809306 w 3845999"/>
                  <a:gd name="connsiteY2" fmla="*/ 2529128 h 4453568"/>
                  <a:gd name="connsiteX3" fmla="*/ 18606 w 3845999"/>
                  <a:gd name="connsiteY3" fmla="*/ 4218228 h 4453568"/>
                  <a:gd name="connsiteX4" fmla="*/ 971106 w 3845999"/>
                  <a:gd name="connsiteY4" fmla="*/ 4281728 h 4453568"/>
                  <a:gd name="connsiteX5" fmla="*/ 2495106 w 3845999"/>
                  <a:gd name="connsiteY5" fmla="*/ 2732328 h 4453568"/>
                  <a:gd name="connsiteX6" fmla="*/ 2545906 w 3845999"/>
                  <a:gd name="connsiteY6" fmla="*/ 1017828 h 4453568"/>
                  <a:gd name="connsiteX7" fmla="*/ 3790506 w 3845999"/>
                  <a:gd name="connsiteY7" fmla="*/ 217728 h 4453568"/>
                  <a:gd name="connsiteX8" fmla="*/ 3473006 w 3845999"/>
                  <a:gd name="connsiteY8" fmla="*/ 27228 h 4453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45999" h="4453568">
                    <a:moveTo>
                      <a:pt x="3473006" y="27228"/>
                    </a:moveTo>
                    <a:cubicBezTo>
                      <a:pt x="3170323" y="107661"/>
                      <a:pt x="2251689" y="283345"/>
                      <a:pt x="1974406" y="700328"/>
                    </a:cubicBezTo>
                    <a:cubicBezTo>
                      <a:pt x="1697123" y="1117311"/>
                      <a:pt x="2135273" y="1942811"/>
                      <a:pt x="1809306" y="2529128"/>
                    </a:cubicBezTo>
                    <a:cubicBezTo>
                      <a:pt x="1483339" y="3115445"/>
                      <a:pt x="158306" y="3926128"/>
                      <a:pt x="18606" y="4218228"/>
                    </a:cubicBezTo>
                    <a:cubicBezTo>
                      <a:pt x="-121094" y="4510328"/>
                      <a:pt x="558356" y="4529378"/>
                      <a:pt x="971106" y="4281728"/>
                    </a:cubicBezTo>
                    <a:cubicBezTo>
                      <a:pt x="1383856" y="4034078"/>
                      <a:pt x="2232639" y="3276311"/>
                      <a:pt x="2495106" y="2732328"/>
                    </a:cubicBezTo>
                    <a:cubicBezTo>
                      <a:pt x="2757573" y="2188345"/>
                      <a:pt x="2330006" y="1436928"/>
                      <a:pt x="2545906" y="1017828"/>
                    </a:cubicBezTo>
                    <a:cubicBezTo>
                      <a:pt x="2761806" y="598728"/>
                      <a:pt x="3642339" y="380711"/>
                      <a:pt x="3790506" y="217728"/>
                    </a:cubicBezTo>
                    <a:cubicBezTo>
                      <a:pt x="3938673" y="54745"/>
                      <a:pt x="3775689" y="-53205"/>
                      <a:pt x="3473006" y="27228"/>
                    </a:cubicBezTo>
                    <a:close/>
                  </a:path>
                </a:pathLst>
              </a:custGeom>
              <a:solidFill>
                <a:srgbClr val="D5F4D3">
                  <a:alpha val="4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26" name="组合 25"/>
              <p:cNvGrpSpPr/>
              <p:nvPr/>
            </p:nvGrpSpPr>
            <p:grpSpPr>
              <a:xfrm>
                <a:off x="9531794" y="3425974"/>
                <a:ext cx="4303199" cy="4910768"/>
                <a:chOff x="9531794" y="3425974"/>
                <a:chExt cx="4303199" cy="4910768"/>
              </a:xfrm>
            </p:grpSpPr>
            <p:sp>
              <p:nvSpPr>
                <p:cNvPr id="22" name="任意多边形: 形状 21"/>
                <p:cNvSpPr/>
                <p:nvPr/>
              </p:nvSpPr>
              <p:spPr>
                <a:xfrm>
                  <a:off x="9531794" y="3425974"/>
                  <a:ext cx="3845999" cy="4453568"/>
                </a:xfrm>
                <a:custGeom>
                  <a:avLst/>
                  <a:gdLst>
                    <a:gd name="connsiteX0" fmla="*/ 3473006 w 3845999"/>
                    <a:gd name="connsiteY0" fmla="*/ 27228 h 4453568"/>
                    <a:gd name="connsiteX1" fmla="*/ 1974406 w 3845999"/>
                    <a:gd name="connsiteY1" fmla="*/ 700328 h 4453568"/>
                    <a:gd name="connsiteX2" fmla="*/ 1809306 w 3845999"/>
                    <a:gd name="connsiteY2" fmla="*/ 2529128 h 4453568"/>
                    <a:gd name="connsiteX3" fmla="*/ 18606 w 3845999"/>
                    <a:gd name="connsiteY3" fmla="*/ 4218228 h 4453568"/>
                    <a:gd name="connsiteX4" fmla="*/ 971106 w 3845999"/>
                    <a:gd name="connsiteY4" fmla="*/ 4281728 h 4453568"/>
                    <a:gd name="connsiteX5" fmla="*/ 2495106 w 3845999"/>
                    <a:gd name="connsiteY5" fmla="*/ 2732328 h 4453568"/>
                    <a:gd name="connsiteX6" fmla="*/ 2545906 w 3845999"/>
                    <a:gd name="connsiteY6" fmla="*/ 1017828 h 4453568"/>
                    <a:gd name="connsiteX7" fmla="*/ 3790506 w 3845999"/>
                    <a:gd name="connsiteY7" fmla="*/ 217728 h 4453568"/>
                    <a:gd name="connsiteX8" fmla="*/ 3473006 w 3845999"/>
                    <a:gd name="connsiteY8" fmla="*/ 27228 h 4453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845999" h="4453568">
                      <a:moveTo>
                        <a:pt x="3473006" y="27228"/>
                      </a:moveTo>
                      <a:cubicBezTo>
                        <a:pt x="3170323" y="107661"/>
                        <a:pt x="2251689" y="283345"/>
                        <a:pt x="1974406" y="700328"/>
                      </a:cubicBezTo>
                      <a:cubicBezTo>
                        <a:pt x="1697123" y="1117311"/>
                        <a:pt x="2135273" y="1942811"/>
                        <a:pt x="1809306" y="2529128"/>
                      </a:cubicBezTo>
                      <a:cubicBezTo>
                        <a:pt x="1483339" y="3115445"/>
                        <a:pt x="158306" y="3926128"/>
                        <a:pt x="18606" y="4218228"/>
                      </a:cubicBezTo>
                      <a:cubicBezTo>
                        <a:pt x="-121094" y="4510328"/>
                        <a:pt x="558356" y="4529378"/>
                        <a:pt x="971106" y="4281728"/>
                      </a:cubicBezTo>
                      <a:cubicBezTo>
                        <a:pt x="1383856" y="4034078"/>
                        <a:pt x="2232639" y="3276311"/>
                        <a:pt x="2495106" y="2732328"/>
                      </a:cubicBezTo>
                      <a:cubicBezTo>
                        <a:pt x="2757573" y="2188345"/>
                        <a:pt x="2330006" y="1436928"/>
                        <a:pt x="2545906" y="1017828"/>
                      </a:cubicBezTo>
                      <a:cubicBezTo>
                        <a:pt x="2761806" y="598728"/>
                        <a:pt x="3642339" y="380711"/>
                        <a:pt x="3790506" y="217728"/>
                      </a:cubicBezTo>
                      <a:cubicBezTo>
                        <a:pt x="3938673" y="54745"/>
                        <a:pt x="3775689" y="-53205"/>
                        <a:pt x="3473006" y="27228"/>
                      </a:cubicBezTo>
                      <a:close/>
                    </a:path>
                  </a:pathLst>
                </a:custGeom>
                <a:solidFill>
                  <a:srgbClr val="F4D964">
                    <a:alpha val="46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任意多边形: 形状 22"/>
                <p:cNvSpPr/>
                <p:nvPr/>
              </p:nvSpPr>
              <p:spPr>
                <a:xfrm>
                  <a:off x="9684194" y="3578374"/>
                  <a:ext cx="3845999" cy="4453568"/>
                </a:xfrm>
                <a:custGeom>
                  <a:avLst/>
                  <a:gdLst>
                    <a:gd name="connsiteX0" fmla="*/ 3473006 w 3845999"/>
                    <a:gd name="connsiteY0" fmla="*/ 27228 h 4453568"/>
                    <a:gd name="connsiteX1" fmla="*/ 1974406 w 3845999"/>
                    <a:gd name="connsiteY1" fmla="*/ 700328 h 4453568"/>
                    <a:gd name="connsiteX2" fmla="*/ 1809306 w 3845999"/>
                    <a:gd name="connsiteY2" fmla="*/ 2529128 h 4453568"/>
                    <a:gd name="connsiteX3" fmla="*/ 18606 w 3845999"/>
                    <a:gd name="connsiteY3" fmla="*/ 4218228 h 4453568"/>
                    <a:gd name="connsiteX4" fmla="*/ 971106 w 3845999"/>
                    <a:gd name="connsiteY4" fmla="*/ 4281728 h 4453568"/>
                    <a:gd name="connsiteX5" fmla="*/ 2495106 w 3845999"/>
                    <a:gd name="connsiteY5" fmla="*/ 2732328 h 4453568"/>
                    <a:gd name="connsiteX6" fmla="*/ 2545906 w 3845999"/>
                    <a:gd name="connsiteY6" fmla="*/ 1017828 h 4453568"/>
                    <a:gd name="connsiteX7" fmla="*/ 3790506 w 3845999"/>
                    <a:gd name="connsiteY7" fmla="*/ 217728 h 4453568"/>
                    <a:gd name="connsiteX8" fmla="*/ 3473006 w 3845999"/>
                    <a:gd name="connsiteY8" fmla="*/ 27228 h 4453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845999" h="4453568">
                      <a:moveTo>
                        <a:pt x="3473006" y="27228"/>
                      </a:moveTo>
                      <a:cubicBezTo>
                        <a:pt x="3170323" y="107661"/>
                        <a:pt x="2251689" y="283345"/>
                        <a:pt x="1974406" y="700328"/>
                      </a:cubicBezTo>
                      <a:cubicBezTo>
                        <a:pt x="1697123" y="1117311"/>
                        <a:pt x="2135273" y="1942811"/>
                        <a:pt x="1809306" y="2529128"/>
                      </a:cubicBezTo>
                      <a:cubicBezTo>
                        <a:pt x="1483339" y="3115445"/>
                        <a:pt x="158306" y="3926128"/>
                        <a:pt x="18606" y="4218228"/>
                      </a:cubicBezTo>
                      <a:cubicBezTo>
                        <a:pt x="-121094" y="4510328"/>
                        <a:pt x="558356" y="4529378"/>
                        <a:pt x="971106" y="4281728"/>
                      </a:cubicBezTo>
                      <a:cubicBezTo>
                        <a:pt x="1383856" y="4034078"/>
                        <a:pt x="2232639" y="3276311"/>
                        <a:pt x="2495106" y="2732328"/>
                      </a:cubicBezTo>
                      <a:cubicBezTo>
                        <a:pt x="2757573" y="2188345"/>
                        <a:pt x="2330006" y="1436928"/>
                        <a:pt x="2545906" y="1017828"/>
                      </a:cubicBezTo>
                      <a:cubicBezTo>
                        <a:pt x="2761806" y="598728"/>
                        <a:pt x="3642339" y="380711"/>
                        <a:pt x="3790506" y="217728"/>
                      </a:cubicBezTo>
                      <a:cubicBezTo>
                        <a:pt x="3938673" y="54745"/>
                        <a:pt x="3775689" y="-53205"/>
                        <a:pt x="3473006" y="27228"/>
                      </a:cubicBezTo>
                      <a:close/>
                    </a:path>
                  </a:pathLst>
                </a:custGeom>
                <a:solidFill>
                  <a:srgbClr val="446E7E">
                    <a:alpha val="46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任意多边形: 形状 23"/>
                <p:cNvSpPr/>
                <p:nvPr/>
              </p:nvSpPr>
              <p:spPr>
                <a:xfrm>
                  <a:off x="9836594" y="3730774"/>
                  <a:ext cx="3845999" cy="4453568"/>
                </a:xfrm>
                <a:custGeom>
                  <a:avLst/>
                  <a:gdLst>
                    <a:gd name="connsiteX0" fmla="*/ 3473006 w 3845999"/>
                    <a:gd name="connsiteY0" fmla="*/ 27228 h 4453568"/>
                    <a:gd name="connsiteX1" fmla="*/ 1974406 w 3845999"/>
                    <a:gd name="connsiteY1" fmla="*/ 700328 h 4453568"/>
                    <a:gd name="connsiteX2" fmla="*/ 1809306 w 3845999"/>
                    <a:gd name="connsiteY2" fmla="*/ 2529128 h 4453568"/>
                    <a:gd name="connsiteX3" fmla="*/ 18606 w 3845999"/>
                    <a:gd name="connsiteY3" fmla="*/ 4218228 h 4453568"/>
                    <a:gd name="connsiteX4" fmla="*/ 971106 w 3845999"/>
                    <a:gd name="connsiteY4" fmla="*/ 4281728 h 4453568"/>
                    <a:gd name="connsiteX5" fmla="*/ 2495106 w 3845999"/>
                    <a:gd name="connsiteY5" fmla="*/ 2732328 h 4453568"/>
                    <a:gd name="connsiteX6" fmla="*/ 2545906 w 3845999"/>
                    <a:gd name="connsiteY6" fmla="*/ 1017828 h 4453568"/>
                    <a:gd name="connsiteX7" fmla="*/ 3790506 w 3845999"/>
                    <a:gd name="connsiteY7" fmla="*/ 217728 h 4453568"/>
                    <a:gd name="connsiteX8" fmla="*/ 3473006 w 3845999"/>
                    <a:gd name="connsiteY8" fmla="*/ 27228 h 4453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845999" h="4453568">
                      <a:moveTo>
                        <a:pt x="3473006" y="27228"/>
                      </a:moveTo>
                      <a:cubicBezTo>
                        <a:pt x="3170323" y="107661"/>
                        <a:pt x="2251689" y="283345"/>
                        <a:pt x="1974406" y="700328"/>
                      </a:cubicBezTo>
                      <a:cubicBezTo>
                        <a:pt x="1697123" y="1117311"/>
                        <a:pt x="2135273" y="1942811"/>
                        <a:pt x="1809306" y="2529128"/>
                      </a:cubicBezTo>
                      <a:cubicBezTo>
                        <a:pt x="1483339" y="3115445"/>
                        <a:pt x="158306" y="3926128"/>
                        <a:pt x="18606" y="4218228"/>
                      </a:cubicBezTo>
                      <a:cubicBezTo>
                        <a:pt x="-121094" y="4510328"/>
                        <a:pt x="558356" y="4529378"/>
                        <a:pt x="971106" y="4281728"/>
                      </a:cubicBezTo>
                      <a:cubicBezTo>
                        <a:pt x="1383856" y="4034078"/>
                        <a:pt x="2232639" y="3276311"/>
                        <a:pt x="2495106" y="2732328"/>
                      </a:cubicBezTo>
                      <a:cubicBezTo>
                        <a:pt x="2757573" y="2188345"/>
                        <a:pt x="2330006" y="1436928"/>
                        <a:pt x="2545906" y="1017828"/>
                      </a:cubicBezTo>
                      <a:cubicBezTo>
                        <a:pt x="2761806" y="598728"/>
                        <a:pt x="3642339" y="380711"/>
                        <a:pt x="3790506" y="217728"/>
                      </a:cubicBezTo>
                      <a:cubicBezTo>
                        <a:pt x="3938673" y="54745"/>
                        <a:pt x="3775689" y="-53205"/>
                        <a:pt x="3473006" y="27228"/>
                      </a:cubicBezTo>
                      <a:close/>
                    </a:path>
                  </a:pathLst>
                </a:custGeom>
                <a:solidFill>
                  <a:srgbClr val="D5F4D3">
                    <a:alpha val="46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任意多边形: 形状 24"/>
                <p:cNvSpPr/>
                <p:nvPr/>
              </p:nvSpPr>
              <p:spPr>
                <a:xfrm>
                  <a:off x="9988994" y="3883174"/>
                  <a:ext cx="3845999" cy="4453568"/>
                </a:xfrm>
                <a:custGeom>
                  <a:avLst/>
                  <a:gdLst>
                    <a:gd name="connsiteX0" fmla="*/ 3473006 w 3845999"/>
                    <a:gd name="connsiteY0" fmla="*/ 27228 h 4453568"/>
                    <a:gd name="connsiteX1" fmla="*/ 1974406 w 3845999"/>
                    <a:gd name="connsiteY1" fmla="*/ 700328 h 4453568"/>
                    <a:gd name="connsiteX2" fmla="*/ 1809306 w 3845999"/>
                    <a:gd name="connsiteY2" fmla="*/ 2529128 h 4453568"/>
                    <a:gd name="connsiteX3" fmla="*/ 18606 w 3845999"/>
                    <a:gd name="connsiteY3" fmla="*/ 4218228 h 4453568"/>
                    <a:gd name="connsiteX4" fmla="*/ 971106 w 3845999"/>
                    <a:gd name="connsiteY4" fmla="*/ 4281728 h 4453568"/>
                    <a:gd name="connsiteX5" fmla="*/ 2495106 w 3845999"/>
                    <a:gd name="connsiteY5" fmla="*/ 2732328 h 4453568"/>
                    <a:gd name="connsiteX6" fmla="*/ 2545906 w 3845999"/>
                    <a:gd name="connsiteY6" fmla="*/ 1017828 h 4453568"/>
                    <a:gd name="connsiteX7" fmla="*/ 3790506 w 3845999"/>
                    <a:gd name="connsiteY7" fmla="*/ 217728 h 4453568"/>
                    <a:gd name="connsiteX8" fmla="*/ 3473006 w 3845999"/>
                    <a:gd name="connsiteY8" fmla="*/ 27228 h 4453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845999" h="4453568">
                      <a:moveTo>
                        <a:pt x="3473006" y="27228"/>
                      </a:moveTo>
                      <a:cubicBezTo>
                        <a:pt x="3170323" y="107661"/>
                        <a:pt x="2251689" y="283345"/>
                        <a:pt x="1974406" y="700328"/>
                      </a:cubicBezTo>
                      <a:cubicBezTo>
                        <a:pt x="1697123" y="1117311"/>
                        <a:pt x="2135273" y="1942811"/>
                        <a:pt x="1809306" y="2529128"/>
                      </a:cubicBezTo>
                      <a:cubicBezTo>
                        <a:pt x="1483339" y="3115445"/>
                        <a:pt x="158306" y="3926128"/>
                        <a:pt x="18606" y="4218228"/>
                      </a:cubicBezTo>
                      <a:cubicBezTo>
                        <a:pt x="-121094" y="4510328"/>
                        <a:pt x="558356" y="4529378"/>
                        <a:pt x="971106" y="4281728"/>
                      </a:cubicBezTo>
                      <a:cubicBezTo>
                        <a:pt x="1383856" y="4034078"/>
                        <a:pt x="2232639" y="3276311"/>
                        <a:pt x="2495106" y="2732328"/>
                      </a:cubicBezTo>
                      <a:cubicBezTo>
                        <a:pt x="2757573" y="2188345"/>
                        <a:pt x="2330006" y="1436928"/>
                        <a:pt x="2545906" y="1017828"/>
                      </a:cubicBezTo>
                      <a:cubicBezTo>
                        <a:pt x="2761806" y="598728"/>
                        <a:pt x="3642339" y="380711"/>
                        <a:pt x="3790506" y="217728"/>
                      </a:cubicBezTo>
                      <a:cubicBezTo>
                        <a:pt x="3938673" y="54745"/>
                        <a:pt x="3775689" y="-53205"/>
                        <a:pt x="3473006" y="27228"/>
                      </a:cubicBezTo>
                      <a:close/>
                    </a:path>
                  </a:pathLst>
                </a:custGeom>
                <a:solidFill>
                  <a:srgbClr val="94D9D4">
                    <a:alpha val="46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theme/theme1.xml><?xml version="1.0" encoding="utf-8"?>
<a:theme xmlns:a="http://schemas.openxmlformats.org/drawingml/2006/main" name="多边形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y11gl01b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4D964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2882</Words>
  <Application>WPS 演示</Application>
  <PresentationFormat>自定义</PresentationFormat>
  <Paragraphs>318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Arial</vt:lpstr>
      <vt:lpstr>宋体</vt:lpstr>
      <vt:lpstr>Wingdings</vt:lpstr>
      <vt:lpstr>方正正黑简体</vt:lpstr>
      <vt:lpstr>黑体</vt:lpstr>
      <vt:lpstr>微软雅黑</vt:lpstr>
      <vt:lpstr>Arial Unicode MS</vt:lpstr>
      <vt:lpstr>Calibri</vt:lpstr>
      <vt:lpstr>汉仪中圆简</vt:lpstr>
      <vt:lpstr>Arial</vt:lpstr>
      <vt:lpstr>多边形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多边形</dc:title>
  <dc:creator>第一PPT</dc:creator>
  <cp:keywords>www.1ppt.com</cp:keywords>
  <dc:description>www.1ppt.com</dc:description>
  <cp:lastModifiedBy>铭</cp:lastModifiedBy>
  <cp:revision>54</cp:revision>
  <dcterms:created xsi:type="dcterms:W3CDTF">2020-08-15T05:11:00Z</dcterms:created>
  <dcterms:modified xsi:type="dcterms:W3CDTF">2022-02-21T08:09:38Z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91AA3398AD63494FB8DB0297112125DD</vt:lpwstr>
  </property>
  <property fmtid="{D5CDD505-2E9C-101B-9397-08002B2CF9AE}" pid="3" name="KSOProductBuildVer">
    <vt:lpwstr>2052-11.1.0.11045</vt:lpwstr>
  </property>
</Properties>
</file>