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76" r:id="rId4"/>
    <p:sldId id="258" r:id="rId6"/>
    <p:sldId id="259" r:id="rId7"/>
    <p:sldId id="257" r:id="rId8"/>
    <p:sldId id="260" r:id="rId9"/>
    <p:sldId id="263" r:id="rId10"/>
    <p:sldId id="264" r:id="rId11"/>
    <p:sldId id="265" r:id="rId12"/>
    <p:sldId id="277" r:id="rId13"/>
    <p:sldId id="266" r:id="rId14"/>
    <p:sldId id="269" r:id="rId15"/>
    <p:sldId id="272" r:id="rId16"/>
    <p:sldId id="270" r:id="rId17"/>
    <p:sldId id="268" r:id="rId18"/>
    <p:sldId id="278" r:id="rId19"/>
    <p:sldId id="261" r:id="rId20"/>
    <p:sldId id="271" r:id="rId21"/>
    <p:sldId id="273" r:id="rId22"/>
    <p:sldId id="274" r:id="rId23"/>
    <p:sldId id="279" r:id="rId24"/>
    <p:sldId id="275" r:id="rId25"/>
    <p:sldId id="267" r:id="rId26"/>
    <p:sldId id="262" r:id="rId27"/>
    <p:sldId id="25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595959"/>
    <a:srgbClr val="404040"/>
    <a:srgbClr val="262626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2966" autoAdjust="0"/>
  </p:normalViewPr>
  <p:slideViewPr>
    <p:cSldViewPr snapToGrid="0">
      <p:cViewPr>
        <p:scale>
          <a:sx n="66" d="100"/>
          <a:sy n="66" d="100"/>
        </p:scale>
        <p:origin x="2136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B2BA3D01-F859-43CD-89DC-17A2877AAF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A85E8-E33B-489B-989D-C4D25E625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618481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C0CE640D-2771-4461-98E3-A00431DE4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67E9683-1344-4BA7-93E2-7C169C7C42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43797" r="14258" b="24190"/>
          <a:stretch>
            <a:fillRect/>
          </a:stretch>
        </p:blipFill>
        <p:spPr>
          <a:xfrm>
            <a:off x="0" y="-1"/>
            <a:ext cx="12192000" cy="7164365"/>
          </a:xfrm>
          <a:prstGeom prst="rect">
            <a:avLst/>
          </a:prstGeom>
        </p:spPr>
      </p:pic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262188" y="1819275"/>
            <a:ext cx="5692775" cy="4926013"/>
          </a:xfrm>
          <a:custGeom>
            <a:avLst/>
            <a:gdLst>
              <a:gd name="T0" fmla="*/ 1787 w 3586"/>
              <a:gd name="T1" fmla="*/ 2829 h 3103"/>
              <a:gd name="T2" fmla="*/ 232 w 3586"/>
              <a:gd name="T3" fmla="*/ 135 h 3103"/>
              <a:gd name="T4" fmla="*/ 3340 w 3586"/>
              <a:gd name="T5" fmla="*/ 135 h 3103"/>
              <a:gd name="T6" fmla="*/ 1787 w 3586"/>
              <a:gd name="T7" fmla="*/ 2829 h 3103"/>
              <a:gd name="T8" fmla="*/ 3586 w 3586"/>
              <a:gd name="T9" fmla="*/ 0 h 3103"/>
              <a:gd name="T10" fmla="*/ 0 w 3586"/>
              <a:gd name="T11" fmla="*/ 0 h 3103"/>
              <a:gd name="T12" fmla="*/ 1787 w 3586"/>
              <a:gd name="T13" fmla="*/ 3103 h 3103"/>
              <a:gd name="T14" fmla="*/ 3586 w 3586"/>
              <a:gd name="T15" fmla="*/ 0 h 3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6" h="3103">
                <a:moveTo>
                  <a:pt x="1787" y="2829"/>
                </a:moveTo>
                <a:lnTo>
                  <a:pt x="232" y="135"/>
                </a:lnTo>
                <a:lnTo>
                  <a:pt x="3340" y="135"/>
                </a:lnTo>
                <a:lnTo>
                  <a:pt x="1787" y="2829"/>
                </a:lnTo>
                <a:moveTo>
                  <a:pt x="3586" y="0"/>
                </a:moveTo>
                <a:lnTo>
                  <a:pt x="0" y="0"/>
                </a:lnTo>
                <a:lnTo>
                  <a:pt x="1787" y="3103"/>
                </a:lnTo>
                <a:lnTo>
                  <a:pt x="3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63524" y="1185886"/>
            <a:ext cx="5922073" cy="5124427"/>
            <a:chOff x="3163524" y="1185886"/>
            <a:chExt cx="5922073" cy="5124427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163524" y="1185886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546659" y="1408831"/>
              <a:ext cx="5132683" cy="4448986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Freeform 8"/>
          <p:cNvSpPr/>
          <p:nvPr/>
        </p:nvSpPr>
        <p:spPr bwMode="auto">
          <a:xfrm>
            <a:off x="2630488" y="2033588"/>
            <a:ext cx="4933950" cy="4276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389"/>
          <p:cNvSpPr txBox="1"/>
          <p:nvPr/>
        </p:nvSpPr>
        <p:spPr>
          <a:xfrm>
            <a:off x="4787868" y="1753038"/>
            <a:ext cx="26468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>
                <a:cs typeface="+mn-ea"/>
                <a:sym typeface="+mn-lt"/>
              </a:rPr>
              <a:t>创意个性</a:t>
            </a:r>
            <a:endParaRPr lang="en-US" altLang="zh-CN" sz="4800" b="1" dirty="0"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cs typeface="+mn-ea"/>
                <a:sym typeface="+mn-lt"/>
              </a:rPr>
              <a:t>黑色烟雾</a:t>
            </a:r>
            <a:endParaRPr lang="en-US" altLang="zh-CN" sz="4800" b="1" dirty="0">
              <a:cs typeface="+mn-ea"/>
              <a:sym typeface="+mn-lt"/>
            </a:endParaRPr>
          </a:p>
          <a:p>
            <a:pPr algn="ctr"/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15152" y="3674945"/>
            <a:ext cx="204533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汇报人：</a:t>
            </a:r>
            <a:r>
              <a:rPr lang="en-US" altLang="zh-CN" sz="2000" dirty="0">
                <a:cs typeface="+mn-ea"/>
                <a:sym typeface="+mn-lt"/>
              </a:rPr>
              <a:t>PC6     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时间：</a:t>
            </a:r>
            <a:r>
              <a:rPr lang="en-US" altLang="zh-CN" sz="2000" dirty="0">
                <a:cs typeface="+mn-ea"/>
                <a:sym typeface="+mn-lt"/>
              </a:rPr>
              <a:t>20XX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cs typeface="+mn-ea"/>
                <a:sym typeface="+mn-lt"/>
              </a:rPr>
              <a:t>   </a:t>
            </a:r>
            <a:endParaRPr lang="en-US" altLang="zh-CN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4957014" y="1956802"/>
            <a:ext cx="2283932" cy="4400074"/>
            <a:chOff x="5084746" y="1980098"/>
            <a:chExt cx="2022667" cy="3896738"/>
          </a:xfrm>
        </p:grpSpPr>
        <p:sp>
          <p:nvSpPr>
            <p:cNvPr id="11" name="Freeform 15"/>
            <p:cNvSpPr/>
            <p:nvPr/>
          </p:nvSpPr>
          <p:spPr bwMode="auto">
            <a:xfrm>
              <a:off x="5445521" y="4484852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448 w 537"/>
                <a:gd name="T3" fmla="*/ 17 h 233"/>
                <a:gd name="T4" fmla="*/ 473 w 537"/>
                <a:gd name="T5" fmla="*/ 113 h 233"/>
                <a:gd name="T6" fmla="*/ 89 w 537"/>
                <a:gd name="T7" fmla="*/ 216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448" y="17"/>
                    <a:pt x="448" y="17"/>
                    <a:pt x="448" y="17"/>
                  </a:cubicBezTo>
                  <a:cubicBezTo>
                    <a:pt x="511" y="0"/>
                    <a:pt x="537" y="96"/>
                    <a:pt x="473" y="113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25" y="233"/>
                    <a:pt x="0" y="137"/>
                    <a:pt x="63" y="12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5445521" y="4792704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5445521" y="4182113"/>
              <a:ext cx="1303004" cy="564567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5455749" y="3824145"/>
              <a:ext cx="909239" cy="496042"/>
            </a:xfrm>
            <a:custGeom>
              <a:avLst/>
              <a:gdLst>
                <a:gd name="T0" fmla="*/ 166 w 375"/>
                <a:gd name="T1" fmla="*/ 36 h 205"/>
                <a:gd name="T2" fmla="*/ 375 w 375"/>
                <a:gd name="T3" fmla="*/ 160 h 205"/>
                <a:gd name="T4" fmla="*/ 202 w 375"/>
                <a:gd name="T5" fmla="*/ 205 h 205"/>
                <a:gd name="T6" fmla="*/ 0 w 375"/>
                <a:gd name="T7" fmla="*/ 81 h 205"/>
                <a:gd name="T8" fmla="*/ 166 w 375"/>
                <a:gd name="T9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05">
                  <a:moveTo>
                    <a:pt x="166" y="36"/>
                  </a:moveTo>
                  <a:cubicBezTo>
                    <a:pt x="287" y="0"/>
                    <a:pt x="334" y="75"/>
                    <a:pt x="375" y="160"/>
                  </a:cubicBezTo>
                  <a:cubicBezTo>
                    <a:pt x="318" y="175"/>
                    <a:pt x="260" y="190"/>
                    <a:pt x="202" y="205"/>
                  </a:cubicBezTo>
                  <a:cubicBezTo>
                    <a:pt x="156" y="56"/>
                    <a:pt x="61" y="73"/>
                    <a:pt x="0" y="81"/>
                  </a:cubicBezTo>
                  <a:cubicBezTo>
                    <a:pt x="56" y="66"/>
                    <a:pt x="111" y="51"/>
                    <a:pt x="166" y="3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Group 7"/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</p:grpSpPr>
          <p:sp>
            <p:nvSpPr>
              <p:cNvPr id="20" name="Freeform 19"/>
              <p:cNvSpPr/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1" name="Group 9"/>
              <p:cNvGrpSpPr/>
              <p:nvPr/>
            </p:nvGrpSpPr>
            <p:grpSpPr>
              <a:xfrm>
                <a:off x="5708371" y="5136354"/>
                <a:ext cx="831509" cy="740482"/>
                <a:chOff x="5708371" y="5136354"/>
                <a:chExt cx="831509" cy="740482"/>
              </a:xfrm>
            </p:grpSpPr>
            <p:sp>
              <p:nvSpPr>
                <p:cNvPr id="22" name="Freeform 20"/>
                <p:cNvSpPr/>
                <p:nvPr/>
              </p:nvSpPr>
              <p:spPr bwMode="auto">
                <a:xfrm>
                  <a:off x="5708371" y="5136354"/>
                  <a:ext cx="831509" cy="563544"/>
                </a:xfrm>
                <a:custGeom>
                  <a:avLst/>
                  <a:gdLst>
                    <a:gd name="T0" fmla="*/ 813 w 813"/>
                    <a:gd name="T1" fmla="*/ 0 h 551"/>
                    <a:gd name="T2" fmla="*/ 524 w 813"/>
                    <a:gd name="T3" fmla="*/ 551 h 551"/>
                    <a:gd name="T4" fmla="*/ 256 w 813"/>
                    <a:gd name="T5" fmla="*/ 551 h 551"/>
                    <a:gd name="T6" fmla="*/ 0 w 813"/>
                    <a:gd name="T7" fmla="*/ 215 h 551"/>
                    <a:gd name="T8" fmla="*/ 0 w 813"/>
                    <a:gd name="T9" fmla="*/ 215 h 551"/>
                    <a:gd name="T10" fmla="*/ 813 w 813"/>
                    <a:gd name="T11" fmla="*/ 0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3" h="551">
                      <a:moveTo>
                        <a:pt x="813" y="0"/>
                      </a:moveTo>
                      <a:lnTo>
                        <a:pt x="524" y="551"/>
                      </a:lnTo>
                      <a:lnTo>
                        <a:pt x="256" y="551"/>
                      </a:lnTo>
                      <a:lnTo>
                        <a:pt x="0" y="215"/>
                      </a:lnTo>
                      <a:lnTo>
                        <a:pt x="0" y="215"/>
                      </a:lnTo>
                      <a:lnTo>
                        <a:pt x="813" y="0"/>
                      </a:ln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1"/>
                <p:cNvSpPr/>
                <p:nvPr/>
              </p:nvSpPr>
              <p:spPr bwMode="auto">
                <a:xfrm>
                  <a:off x="5967131" y="5733649"/>
                  <a:ext cx="279215" cy="143187"/>
                </a:xfrm>
                <a:custGeom>
                  <a:avLst/>
                  <a:gdLst>
                    <a:gd name="T0" fmla="*/ 115 w 115"/>
                    <a:gd name="T1" fmla="*/ 0 h 59"/>
                    <a:gd name="T2" fmla="*/ 115 w 115"/>
                    <a:gd name="T3" fmla="*/ 2 h 59"/>
                    <a:gd name="T4" fmla="*/ 57 w 115"/>
                    <a:gd name="T5" fmla="*/ 59 h 59"/>
                    <a:gd name="T6" fmla="*/ 0 w 115"/>
                    <a:gd name="T7" fmla="*/ 2 h 59"/>
                    <a:gd name="T8" fmla="*/ 0 w 115"/>
                    <a:gd name="T9" fmla="*/ 0 h 59"/>
                    <a:gd name="T10" fmla="*/ 1 w 115"/>
                    <a:gd name="T11" fmla="*/ 2 h 59"/>
                    <a:gd name="T12" fmla="*/ 114 w 115"/>
                    <a:gd name="T13" fmla="*/ 2 h 59"/>
                    <a:gd name="T14" fmla="*/ 115 w 115"/>
                    <a:gd name="T1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59">
                      <a:moveTo>
                        <a:pt x="115" y="0"/>
                      </a:moveTo>
                      <a:cubicBezTo>
                        <a:pt x="115" y="0"/>
                        <a:pt x="115" y="1"/>
                        <a:pt x="115" y="2"/>
                      </a:cubicBezTo>
                      <a:cubicBezTo>
                        <a:pt x="115" y="33"/>
                        <a:pt x="89" y="59"/>
                        <a:pt x="57" y="59"/>
                      </a:cubicBezTo>
                      <a:cubicBezTo>
                        <a:pt x="26" y="59"/>
                        <a:pt x="0" y="3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14" y="2"/>
                        <a:pt x="114" y="2"/>
                        <a:pt x="114" y="2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" name="Freeform 22"/>
            <p:cNvSpPr/>
            <p:nvPr/>
          </p:nvSpPr>
          <p:spPr bwMode="auto">
            <a:xfrm>
              <a:off x="5241990" y="1980098"/>
              <a:ext cx="1048335" cy="411152"/>
            </a:xfrm>
            <a:custGeom>
              <a:avLst/>
              <a:gdLst>
                <a:gd name="T0" fmla="*/ 85 w 432"/>
                <a:gd name="T1" fmla="*/ 0 h 170"/>
                <a:gd name="T2" fmla="*/ 106 w 432"/>
                <a:gd name="T3" fmla="*/ 3 h 170"/>
                <a:gd name="T4" fmla="*/ 106 w 432"/>
                <a:gd name="T5" fmla="*/ 3 h 170"/>
                <a:gd name="T6" fmla="*/ 432 w 432"/>
                <a:gd name="T7" fmla="*/ 86 h 170"/>
                <a:gd name="T8" fmla="*/ 112 w 432"/>
                <a:gd name="T9" fmla="*/ 166 h 170"/>
                <a:gd name="T10" fmla="*/ 112 w 432"/>
                <a:gd name="T11" fmla="*/ 166 h 170"/>
                <a:gd name="T12" fmla="*/ 85 w 432"/>
                <a:gd name="T13" fmla="*/ 170 h 170"/>
                <a:gd name="T14" fmla="*/ 0 w 432"/>
                <a:gd name="T15" fmla="*/ 85 h 170"/>
                <a:gd name="T16" fmla="*/ 85 w 432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2" h="170">
                  <a:moveTo>
                    <a:pt x="85" y="0"/>
                  </a:moveTo>
                  <a:cubicBezTo>
                    <a:pt x="92" y="0"/>
                    <a:pt x="99" y="1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03" y="169"/>
                    <a:pt x="94" y="170"/>
                    <a:pt x="85" y="170"/>
                  </a:cubicBez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5084746" y="2107509"/>
              <a:ext cx="2022667" cy="846697"/>
            </a:xfrm>
            <a:custGeom>
              <a:avLst/>
              <a:gdLst>
                <a:gd name="connsiteX0" fmla="*/ 982060 w 2022667"/>
                <a:gd name="connsiteY0" fmla="*/ 271936 h 846697"/>
                <a:gd name="connsiteX1" fmla="*/ 123436 w 2022667"/>
                <a:gd name="connsiteY1" fmla="*/ 504080 h 846697"/>
                <a:gd name="connsiteX2" fmla="*/ 140415 w 2022667"/>
                <a:gd name="connsiteY2" fmla="*/ 564534 h 846697"/>
                <a:gd name="connsiteX3" fmla="*/ 999038 w 2022667"/>
                <a:gd name="connsiteY3" fmla="*/ 332390 h 846697"/>
                <a:gd name="connsiteX4" fmla="*/ 982060 w 2022667"/>
                <a:gd name="connsiteY4" fmla="*/ 271936 h 846697"/>
                <a:gd name="connsiteX5" fmla="*/ 1810824 w 2022667"/>
                <a:gd name="connsiteY5" fmla="*/ 386 h 846697"/>
                <a:gd name="connsiteX6" fmla="*/ 1869874 w 2022667"/>
                <a:gd name="connsiteY6" fmla="*/ 407616 h 846697"/>
                <a:gd name="connsiteX7" fmla="*/ 261781 w 2022667"/>
                <a:gd name="connsiteY7" fmla="*/ 838458 h 846697"/>
                <a:gd name="connsiteX8" fmla="*/ 152634 w 2022667"/>
                <a:gd name="connsiteY8" fmla="*/ 439082 h 846697"/>
                <a:gd name="connsiteX9" fmla="*/ 1763153 w 2022667"/>
                <a:gd name="connsiteY9" fmla="*/ 8239 h 846697"/>
                <a:gd name="connsiteX10" fmla="*/ 1810824 w 2022667"/>
                <a:gd name="connsiteY10" fmla="*/ 386 h 84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697">
                  <a:moveTo>
                    <a:pt x="982060" y="271936"/>
                  </a:moveTo>
                  <a:cubicBezTo>
                    <a:pt x="123436" y="504080"/>
                    <a:pt x="123436" y="504080"/>
                    <a:pt x="123436" y="504080"/>
                  </a:cubicBezTo>
                  <a:cubicBezTo>
                    <a:pt x="84628" y="513753"/>
                    <a:pt x="101607" y="574207"/>
                    <a:pt x="140415" y="564534"/>
                  </a:cubicBezTo>
                  <a:cubicBezTo>
                    <a:pt x="999038" y="332390"/>
                    <a:pt x="999038" y="332390"/>
                    <a:pt x="999038" y="332390"/>
                  </a:cubicBezTo>
                  <a:cubicBezTo>
                    <a:pt x="1037846" y="320299"/>
                    <a:pt x="1020868" y="262263"/>
                    <a:pt x="982060" y="271936"/>
                  </a:cubicBezTo>
                  <a:close/>
                  <a:moveTo>
                    <a:pt x="1810824" y="386"/>
                  </a:moveTo>
                  <a:cubicBezTo>
                    <a:pt x="2039421" y="-13318"/>
                    <a:pt x="2117728" y="341809"/>
                    <a:pt x="1869874" y="407616"/>
                  </a:cubicBezTo>
                  <a:cubicBezTo>
                    <a:pt x="1869874" y="407616"/>
                    <a:pt x="1869874" y="407616"/>
                    <a:pt x="261781" y="838458"/>
                  </a:cubicBezTo>
                  <a:cubicBezTo>
                    <a:pt x="-5022" y="908651"/>
                    <a:pt x="-111743" y="509275"/>
                    <a:pt x="152634" y="439082"/>
                  </a:cubicBezTo>
                  <a:cubicBezTo>
                    <a:pt x="152634" y="439082"/>
                    <a:pt x="152634" y="439082"/>
                    <a:pt x="1763153" y="8239"/>
                  </a:cubicBezTo>
                  <a:cubicBezTo>
                    <a:pt x="1779676" y="3852"/>
                    <a:pt x="1795584" y="1299"/>
                    <a:pt x="1810824" y="386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084746" y="2630163"/>
              <a:ext cx="2022667" cy="848703"/>
            </a:xfrm>
            <a:custGeom>
              <a:avLst/>
              <a:gdLst>
                <a:gd name="connsiteX0" fmla="*/ 982060 w 2022667"/>
                <a:gd name="connsiteY0" fmla="*/ 266822 h 848703"/>
                <a:gd name="connsiteX1" fmla="*/ 123436 w 2022667"/>
                <a:gd name="connsiteY1" fmla="*/ 499446 h 848703"/>
                <a:gd name="connsiteX2" fmla="*/ 140415 w 2022667"/>
                <a:gd name="connsiteY2" fmla="*/ 560025 h 848703"/>
                <a:gd name="connsiteX3" fmla="*/ 999038 w 2022667"/>
                <a:gd name="connsiteY3" fmla="*/ 327401 h 848703"/>
                <a:gd name="connsiteX4" fmla="*/ 982060 w 2022667"/>
                <a:gd name="connsiteY4" fmla="*/ 266822 h 848703"/>
                <a:gd name="connsiteX5" fmla="*/ 1810824 w 2022667"/>
                <a:gd name="connsiteY5" fmla="*/ 369 h 848703"/>
                <a:gd name="connsiteX6" fmla="*/ 1869874 w 2022667"/>
                <a:gd name="connsiteY6" fmla="*/ 409834 h 848703"/>
                <a:gd name="connsiteX7" fmla="*/ 261781 w 2022667"/>
                <a:gd name="connsiteY7" fmla="*/ 840511 h 848703"/>
                <a:gd name="connsiteX8" fmla="*/ 152634 w 2022667"/>
                <a:gd name="connsiteY8" fmla="*/ 438869 h 848703"/>
                <a:gd name="connsiteX9" fmla="*/ 1763153 w 2022667"/>
                <a:gd name="connsiteY9" fmla="*/ 8192 h 848703"/>
                <a:gd name="connsiteX10" fmla="*/ 1810824 w 2022667"/>
                <a:gd name="connsiteY10" fmla="*/ 369 h 84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8703">
                  <a:moveTo>
                    <a:pt x="982060" y="266822"/>
                  </a:moveTo>
                  <a:cubicBezTo>
                    <a:pt x="123436" y="499446"/>
                    <a:pt x="123436" y="499446"/>
                    <a:pt x="123436" y="499446"/>
                  </a:cubicBezTo>
                  <a:cubicBezTo>
                    <a:pt x="84628" y="511562"/>
                    <a:pt x="101607" y="572141"/>
                    <a:pt x="140415" y="560025"/>
                  </a:cubicBezTo>
                  <a:cubicBezTo>
                    <a:pt x="999038" y="327401"/>
                    <a:pt x="999038" y="327401"/>
                    <a:pt x="999038" y="327401"/>
                  </a:cubicBezTo>
                  <a:cubicBezTo>
                    <a:pt x="1037846" y="317708"/>
                    <a:pt x="1020868" y="257129"/>
                    <a:pt x="982060" y="266822"/>
                  </a:cubicBezTo>
                  <a:close/>
                  <a:moveTo>
                    <a:pt x="1810824" y="369"/>
                  </a:moveTo>
                  <a:cubicBezTo>
                    <a:pt x="2039421" y="-13064"/>
                    <a:pt x="2117728" y="344054"/>
                    <a:pt x="1869874" y="409834"/>
                  </a:cubicBezTo>
                  <a:cubicBezTo>
                    <a:pt x="261781" y="840511"/>
                    <a:pt x="261781" y="840511"/>
                    <a:pt x="261781" y="840511"/>
                  </a:cubicBezTo>
                  <a:cubicBezTo>
                    <a:pt x="-5022" y="910677"/>
                    <a:pt x="-111743" y="509035"/>
                    <a:pt x="152634" y="438869"/>
                  </a:cubicBezTo>
                  <a:cubicBezTo>
                    <a:pt x="1763153" y="8192"/>
                    <a:pt x="1763153" y="8192"/>
                    <a:pt x="1763153" y="8192"/>
                  </a:cubicBezTo>
                  <a:cubicBezTo>
                    <a:pt x="1779676" y="3807"/>
                    <a:pt x="1795584" y="1264"/>
                    <a:pt x="1810824" y="36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5084746" y="3159912"/>
              <a:ext cx="2022667" cy="846868"/>
            </a:xfrm>
            <a:custGeom>
              <a:avLst/>
              <a:gdLst>
                <a:gd name="connsiteX0" fmla="*/ 982060 w 2022667"/>
                <a:gd name="connsiteY0" fmla="*/ 272356 h 846868"/>
                <a:gd name="connsiteX1" fmla="*/ 123436 w 2022667"/>
                <a:gd name="connsiteY1" fmla="*/ 504980 h 846868"/>
                <a:gd name="connsiteX2" fmla="*/ 140415 w 2022667"/>
                <a:gd name="connsiteY2" fmla="*/ 565559 h 846868"/>
                <a:gd name="connsiteX3" fmla="*/ 999038 w 2022667"/>
                <a:gd name="connsiteY3" fmla="*/ 332935 h 846868"/>
                <a:gd name="connsiteX4" fmla="*/ 982060 w 2022667"/>
                <a:gd name="connsiteY4" fmla="*/ 272356 h 846868"/>
                <a:gd name="connsiteX5" fmla="*/ 1810824 w 2022667"/>
                <a:gd name="connsiteY5" fmla="*/ 385 h 846868"/>
                <a:gd name="connsiteX6" fmla="*/ 1869874 w 2022667"/>
                <a:gd name="connsiteY6" fmla="*/ 409877 h 846868"/>
                <a:gd name="connsiteX7" fmla="*/ 261781 w 2022667"/>
                <a:gd name="connsiteY7" fmla="*/ 838134 h 846868"/>
                <a:gd name="connsiteX8" fmla="*/ 152634 w 2022667"/>
                <a:gd name="connsiteY8" fmla="*/ 438912 h 846868"/>
                <a:gd name="connsiteX9" fmla="*/ 1763153 w 2022667"/>
                <a:gd name="connsiteY9" fmla="*/ 8235 h 846868"/>
                <a:gd name="connsiteX10" fmla="*/ 1810824 w 2022667"/>
                <a:gd name="connsiteY10" fmla="*/ 385 h 84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868">
                  <a:moveTo>
                    <a:pt x="982060" y="272356"/>
                  </a:moveTo>
                  <a:lnTo>
                    <a:pt x="123436" y="504980"/>
                  </a:lnTo>
                  <a:cubicBezTo>
                    <a:pt x="84628" y="514673"/>
                    <a:pt x="101607" y="575252"/>
                    <a:pt x="140415" y="565559"/>
                  </a:cubicBezTo>
                  <a:cubicBezTo>
                    <a:pt x="999038" y="332935"/>
                    <a:pt x="999038" y="332935"/>
                    <a:pt x="999038" y="332935"/>
                  </a:cubicBezTo>
                  <a:cubicBezTo>
                    <a:pt x="1037846" y="320819"/>
                    <a:pt x="1020868" y="260240"/>
                    <a:pt x="982060" y="272356"/>
                  </a:cubicBezTo>
                  <a:close/>
                  <a:moveTo>
                    <a:pt x="1810824" y="385"/>
                  </a:moveTo>
                  <a:cubicBezTo>
                    <a:pt x="2039421" y="-13304"/>
                    <a:pt x="2117728" y="341828"/>
                    <a:pt x="1869874" y="409877"/>
                  </a:cubicBezTo>
                  <a:cubicBezTo>
                    <a:pt x="1869874" y="409877"/>
                    <a:pt x="1869874" y="409877"/>
                    <a:pt x="261781" y="838134"/>
                  </a:cubicBezTo>
                  <a:cubicBezTo>
                    <a:pt x="-5022" y="910720"/>
                    <a:pt x="-111743" y="509078"/>
                    <a:pt x="152634" y="438912"/>
                  </a:cubicBezTo>
                  <a:cubicBezTo>
                    <a:pt x="152634" y="438912"/>
                    <a:pt x="152634" y="438912"/>
                    <a:pt x="1763153" y="8235"/>
                  </a:cubicBezTo>
                  <a:cubicBezTo>
                    <a:pt x="1779676" y="3850"/>
                    <a:pt x="1795584" y="1298"/>
                    <a:pt x="1810824" y="38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Group 28"/>
          <p:cNvGrpSpPr/>
          <p:nvPr/>
        </p:nvGrpSpPr>
        <p:grpSpPr>
          <a:xfrm>
            <a:off x="8051244" y="2249406"/>
            <a:ext cx="951195" cy="951196"/>
            <a:chOff x="7672852" y="2253905"/>
            <a:chExt cx="782853" cy="782854"/>
          </a:xfrm>
          <a:solidFill>
            <a:srgbClr val="595959"/>
          </a:solidFill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7672852" y="2253905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0"/>
            <p:cNvSpPr>
              <a:spLocks noChangeAspect="1" noChangeArrowheads="1"/>
            </p:cNvSpPr>
            <p:nvPr/>
          </p:nvSpPr>
          <p:spPr bwMode="auto">
            <a:xfrm>
              <a:off x="7893635" y="2470712"/>
              <a:ext cx="319583" cy="382493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Group 46"/>
          <p:cNvGrpSpPr/>
          <p:nvPr/>
        </p:nvGrpSpPr>
        <p:grpSpPr>
          <a:xfrm>
            <a:off x="3177592" y="2249406"/>
            <a:ext cx="951195" cy="951196"/>
            <a:chOff x="3805121" y="2253905"/>
            <a:chExt cx="782853" cy="782854"/>
          </a:xfrm>
          <a:solidFill>
            <a:srgbClr val="7F7F7F"/>
          </a:solidFill>
        </p:grpSpPr>
        <p:sp>
          <p:nvSpPr>
            <p:cNvPr id="28" name="Freeform 23"/>
            <p:cNvSpPr>
              <a:spLocks noEditPoints="1"/>
            </p:cNvSpPr>
            <p:nvPr/>
          </p:nvSpPr>
          <p:spPr bwMode="auto">
            <a:xfrm flipH="1">
              <a:off x="3805121" y="2253905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37"/>
            <p:cNvGrpSpPr/>
            <p:nvPr/>
          </p:nvGrpSpPr>
          <p:grpSpPr>
            <a:xfrm>
              <a:off x="4016645" y="2463563"/>
              <a:ext cx="358776" cy="363538"/>
              <a:chOff x="4483100" y="4239746"/>
              <a:chExt cx="358776" cy="363538"/>
            </a:xfrm>
            <a:grpFill/>
          </p:grpSpPr>
          <p:sp>
            <p:nvSpPr>
              <p:cNvPr id="30" name="Freeform 38"/>
              <p:cNvSpPr/>
              <p:nvPr/>
            </p:nvSpPr>
            <p:spPr bwMode="auto">
              <a:xfrm>
                <a:off x="4633913" y="4246096"/>
                <a:ext cx="147638" cy="153988"/>
              </a:xfrm>
              <a:custGeom>
                <a:avLst/>
                <a:gdLst>
                  <a:gd name="T0" fmla="*/ 0 w 87"/>
                  <a:gd name="T1" fmla="*/ 73 h 91"/>
                  <a:gd name="T2" fmla="*/ 17 w 87"/>
                  <a:gd name="T3" fmla="*/ 91 h 91"/>
                  <a:gd name="T4" fmla="*/ 87 w 87"/>
                  <a:gd name="T5" fmla="*/ 24 h 91"/>
                  <a:gd name="T6" fmla="*/ 40 w 87"/>
                  <a:gd name="T7" fmla="*/ 0 h 91"/>
                  <a:gd name="T8" fmla="*/ 0 w 87"/>
                  <a:gd name="T9" fmla="*/ 7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1">
                    <a:moveTo>
                      <a:pt x="0" y="73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73" y="12"/>
                      <a:pt x="57" y="4"/>
                      <a:pt x="40" y="0"/>
                    </a:cubicBezTo>
                    <a:cubicBezTo>
                      <a:pt x="34" y="26"/>
                      <a:pt x="20" y="52"/>
                      <a:pt x="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39"/>
              <p:cNvSpPr/>
              <p:nvPr/>
            </p:nvSpPr>
            <p:spPr bwMode="auto">
              <a:xfrm>
                <a:off x="4483100" y="4301659"/>
                <a:ext cx="107950" cy="122238"/>
              </a:xfrm>
              <a:custGeom>
                <a:avLst/>
                <a:gdLst>
                  <a:gd name="T0" fmla="*/ 1 w 64"/>
                  <a:gd name="T1" fmla="*/ 72 h 72"/>
                  <a:gd name="T2" fmla="*/ 64 w 64"/>
                  <a:gd name="T3" fmla="*/ 39 h 72"/>
                  <a:gd name="T4" fmla="*/ 27 w 64"/>
                  <a:gd name="T5" fmla="*/ 0 h 72"/>
                  <a:gd name="T6" fmla="*/ 1 w 64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72">
                    <a:moveTo>
                      <a:pt x="1" y="72"/>
                    </a:moveTo>
                    <a:cubicBezTo>
                      <a:pt x="22" y="67"/>
                      <a:pt x="45" y="55"/>
                      <a:pt x="64" y="3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9" y="21"/>
                      <a:pt x="0" y="46"/>
                      <a:pt x="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40"/>
              <p:cNvSpPr/>
              <p:nvPr/>
            </p:nvSpPr>
            <p:spPr bwMode="auto">
              <a:xfrm>
                <a:off x="4486275" y="4390559"/>
                <a:ext cx="155575" cy="144463"/>
              </a:xfrm>
              <a:custGeom>
                <a:avLst/>
                <a:gdLst>
                  <a:gd name="T0" fmla="*/ 92 w 92"/>
                  <a:gd name="T1" fmla="*/ 18 h 85"/>
                  <a:gd name="T2" fmla="*/ 74 w 92"/>
                  <a:gd name="T3" fmla="*/ 0 h 85"/>
                  <a:gd name="T4" fmla="*/ 0 w 92"/>
                  <a:gd name="T5" fmla="*/ 37 h 85"/>
                  <a:gd name="T6" fmla="*/ 22 w 92"/>
                  <a:gd name="T7" fmla="*/ 85 h 85"/>
                  <a:gd name="T8" fmla="*/ 92 w 92"/>
                  <a:gd name="T9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5">
                    <a:moveTo>
                      <a:pt x="92" y="18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2" y="19"/>
                      <a:pt x="26" y="32"/>
                      <a:pt x="0" y="37"/>
                    </a:cubicBezTo>
                    <a:cubicBezTo>
                      <a:pt x="3" y="54"/>
                      <a:pt x="11" y="70"/>
                      <a:pt x="22" y="85"/>
                    </a:cubicBezTo>
                    <a:lnTo>
                      <a:pt x="9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41"/>
              <p:cNvSpPr/>
              <p:nvPr/>
            </p:nvSpPr>
            <p:spPr bwMode="auto">
              <a:xfrm>
                <a:off x="4651375" y="4492159"/>
                <a:ext cx="125413" cy="111125"/>
              </a:xfrm>
              <a:custGeom>
                <a:avLst/>
                <a:gdLst>
                  <a:gd name="T0" fmla="*/ 35 w 74"/>
                  <a:gd name="T1" fmla="*/ 0 h 65"/>
                  <a:gd name="T2" fmla="*/ 0 w 74"/>
                  <a:gd name="T3" fmla="*/ 63 h 65"/>
                  <a:gd name="T4" fmla="*/ 74 w 74"/>
                  <a:gd name="T5" fmla="*/ 40 h 65"/>
                  <a:gd name="T6" fmla="*/ 35 w 74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5">
                    <a:moveTo>
                      <a:pt x="35" y="0"/>
                    </a:moveTo>
                    <a:cubicBezTo>
                      <a:pt x="18" y="19"/>
                      <a:pt x="6" y="42"/>
                      <a:pt x="0" y="63"/>
                    </a:cubicBezTo>
                    <a:cubicBezTo>
                      <a:pt x="26" y="65"/>
                      <a:pt x="52" y="57"/>
                      <a:pt x="74" y="40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42"/>
              <p:cNvSpPr/>
              <p:nvPr/>
            </p:nvSpPr>
            <p:spPr bwMode="auto">
              <a:xfrm>
                <a:off x="4683125" y="4309596"/>
                <a:ext cx="155575" cy="139700"/>
              </a:xfrm>
              <a:custGeom>
                <a:avLst/>
                <a:gdLst>
                  <a:gd name="T0" fmla="*/ 70 w 92"/>
                  <a:gd name="T1" fmla="*/ 0 h 83"/>
                  <a:gd name="T2" fmla="*/ 0 w 92"/>
                  <a:gd name="T3" fmla="*/ 66 h 83"/>
                  <a:gd name="T4" fmla="*/ 17 w 92"/>
                  <a:gd name="T5" fmla="*/ 83 h 83"/>
                  <a:gd name="T6" fmla="*/ 92 w 92"/>
                  <a:gd name="T7" fmla="*/ 46 h 83"/>
                  <a:gd name="T8" fmla="*/ 70 w 92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3">
                    <a:moveTo>
                      <a:pt x="70" y="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39" y="64"/>
                      <a:pt x="66" y="51"/>
                      <a:pt x="92" y="46"/>
                    </a:cubicBezTo>
                    <a:cubicBezTo>
                      <a:pt x="88" y="29"/>
                      <a:pt x="81" y="13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43"/>
              <p:cNvSpPr/>
              <p:nvPr/>
            </p:nvSpPr>
            <p:spPr bwMode="auto">
              <a:xfrm>
                <a:off x="4551363" y="4239746"/>
                <a:ext cx="120650" cy="107950"/>
              </a:xfrm>
              <a:custGeom>
                <a:avLst/>
                <a:gdLst>
                  <a:gd name="T0" fmla="*/ 0 w 72"/>
                  <a:gd name="T1" fmla="*/ 25 h 64"/>
                  <a:gd name="T2" fmla="*/ 37 w 72"/>
                  <a:gd name="T3" fmla="*/ 64 h 64"/>
                  <a:gd name="T4" fmla="*/ 72 w 72"/>
                  <a:gd name="T5" fmla="*/ 2 h 64"/>
                  <a:gd name="T6" fmla="*/ 0 w 72"/>
                  <a:gd name="T7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64">
                    <a:moveTo>
                      <a:pt x="0" y="25"/>
                    </a:moveTo>
                    <a:cubicBezTo>
                      <a:pt x="37" y="64"/>
                      <a:pt x="37" y="64"/>
                      <a:pt x="37" y="64"/>
                    </a:cubicBezTo>
                    <a:cubicBezTo>
                      <a:pt x="54" y="46"/>
                      <a:pt x="66" y="23"/>
                      <a:pt x="72" y="2"/>
                    </a:cubicBezTo>
                    <a:cubicBezTo>
                      <a:pt x="46" y="0"/>
                      <a:pt x="20" y="8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44"/>
              <p:cNvSpPr/>
              <p:nvPr/>
            </p:nvSpPr>
            <p:spPr bwMode="auto">
              <a:xfrm>
                <a:off x="4543425" y="4442946"/>
                <a:ext cx="146050" cy="152400"/>
              </a:xfrm>
              <a:custGeom>
                <a:avLst/>
                <a:gdLst>
                  <a:gd name="T0" fmla="*/ 86 w 86"/>
                  <a:gd name="T1" fmla="*/ 17 h 90"/>
                  <a:gd name="T2" fmla="*/ 70 w 86"/>
                  <a:gd name="T3" fmla="*/ 0 h 90"/>
                  <a:gd name="T4" fmla="*/ 0 w 86"/>
                  <a:gd name="T5" fmla="*/ 66 h 90"/>
                  <a:gd name="T6" fmla="*/ 46 w 86"/>
                  <a:gd name="T7" fmla="*/ 90 h 90"/>
                  <a:gd name="T8" fmla="*/ 86 w 86"/>
                  <a:gd name="T9" fmla="*/ 1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90">
                    <a:moveTo>
                      <a:pt x="86" y="17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4" y="78"/>
                      <a:pt x="29" y="86"/>
                      <a:pt x="46" y="90"/>
                    </a:cubicBezTo>
                    <a:cubicBezTo>
                      <a:pt x="52" y="64"/>
                      <a:pt x="66" y="38"/>
                      <a:pt x="8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45"/>
              <p:cNvSpPr/>
              <p:nvPr/>
            </p:nvSpPr>
            <p:spPr bwMode="auto">
              <a:xfrm>
                <a:off x="4732338" y="4417546"/>
                <a:ext cx="109538" cy="122238"/>
              </a:xfrm>
              <a:custGeom>
                <a:avLst/>
                <a:gdLst>
                  <a:gd name="T0" fmla="*/ 65 w 65"/>
                  <a:gd name="T1" fmla="*/ 0 h 72"/>
                  <a:gd name="T2" fmla="*/ 0 w 65"/>
                  <a:gd name="T3" fmla="*/ 32 h 72"/>
                  <a:gd name="T4" fmla="*/ 38 w 65"/>
                  <a:gd name="T5" fmla="*/ 72 h 72"/>
                  <a:gd name="T6" fmla="*/ 65 w 65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2">
                    <a:moveTo>
                      <a:pt x="65" y="0"/>
                    </a:moveTo>
                    <a:cubicBezTo>
                      <a:pt x="42" y="4"/>
                      <a:pt x="19" y="16"/>
                      <a:pt x="0" y="3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6" y="51"/>
                      <a:pt x="65" y="2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Group 51"/>
          <p:cNvGrpSpPr/>
          <p:nvPr/>
        </p:nvGrpSpPr>
        <p:grpSpPr>
          <a:xfrm>
            <a:off x="3115242" y="4443248"/>
            <a:ext cx="951195" cy="951196"/>
            <a:chOff x="3777524" y="3687207"/>
            <a:chExt cx="782853" cy="782854"/>
          </a:xfrm>
          <a:solidFill>
            <a:srgbClr val="404040"/>
          </a:solidFill>
        </p:grpSpPr>
        <p:sp>
          <p:nvSpPr>
            <p:cNvPr id="39" name="Freeform 23"/>
            <p:cNvSpPr>
              <a:spLocks noEditPoints="1"/>
            </p:cNvSpPr>
            <p:nvPr/>
          </p:nvSpPr>
          <p:spPr bwMode="auto">
            <a:xfrm flipH="1">
              <a:off x="3777524" y="3687207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3951669" y="3891626"/>
              <a:ext cx="417513" cy="358776"/>
              <a:chOff x="1446213" y="940921"/>
              <a:chExt cx="417513" cy="358776"/>
            </a:xfrm>
            <a:grpFill/>
          </p:grpSpPr>
          <p:sp>
            <p:nvSpPr>
              <p:cNvPr id="41" name="Freeform 48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49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50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55"/>
          <p:cNvGrpSpPr/>
          <p:nvPr/>
        </p:nvGrpSpPr>
        <p:grpSpPr>
          <a:xfrm>
            <a:off x="8038057" y="4443248"/>
            <a:ext cx="951195" cy="951196"/>
            <a:chOff x="7631623" y="3687207"/>
            <a:chExt cx="782853" cy="782854"/>
          </a:xfrm>
          <a:solidFill>
            <a:srgbClr val="262626"/>
          </a:solidFill>
        </p:grpSpPr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7631623" y="3687207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52"/>
            <p:cNvGrpSpPr/>
            <p:nvPr/>
          </p:nvGrpSpPr>
          <p:grpSpPr>
            <a:xfrm>
              <a:off x="7867474" y="3952427"/>
              <a:ext cx="311150" cy="252413"/>
              <a:chOff x="2678113" y="1650534"/>
              <a:chExt cx="311150" cy="252413"/>
            </a:xfrm>
            <a:grpFill/>
          </p:grpSpPr>
          <p:sp>
            <p:nvSpPr>
              <p:cNvPr id="47" name="Freeform 53"/>
              <p:cNvSpPr>
                <a:spLocks noEditPoints="1"/>
              </p:cNvSpPr>
              <p:nvPr/>
            </p:nvSpPr>
            <p:spPr bwMode="auto">
              <a:xfrm>
                <a:off x="2678113" y="1650534"/>
                <a:ext cx="311150" cy="252413"/>
              </a:xfrm>
              <a:custGeom>
                <a:avLst/>
                <a:gdLst>
                  <a:gd name="T0" fmla="*/ 184 w 184"/>
                  <a:gd name="T1" fmla="*/ 28 h 149"/>
                  <a:gd name="T2" fmla="*/ 129 w 184"/>
                  <a:gd name="T3" fmla="*/ 28 h 149"/>
                  <a:gd name="T4" fmla="*/ 121 w 184"/>
                  <a:gd name="T5" fmla="*/ 0 h 149"/>
                  <a:gd name="T6" fmla="*/ 105 w 184"/>
                  <a:gd name="T7" fmla="*/ 0 h 149"/>
                  <a:gd name="T8" fmla="*/ 78 w 184"/>
                  <a:gd name="T9" fmla="*/ 0 h 149"/>
                  <a:gd name="T10" fmla="*/ 63 w 184"/>
                  <a:gd name="T11" fmla="*/ 0 h 149"/>
                  <a:gd name="T12" fmla="*/ 54 w 184"/>
                  <a:gd name="T13" fmla="*/ 28 h 149"/>
                  <a:gd name="T14" fmla="*/ 0 w 184"/>
                  <a:gd name="T15" fmla="*/ 28 h 149"/>
                  <a:gd name="T16" fmla="*/ 0 w 184"/>
                  <a:gd name="T17" fmla="*/ 149 h 149"/>
                  <a:gd name="T18" fmla="*/ 184 w 184"/>
                  <a:gd name="T19" fmla="*/ 149 h 149"/>
                  <a:gd name="T20" fmla="*/ 184 w 184"/>
                  <a:gd name="T21" fmla="*/ 28 h 149"/>
                  <a:gd name="T22" fmla="*/ 92 w 184"/>
                  <a:gd name="T23" fmla="*/ 138 h 149"/>
                  <a:gd name="T24" fmla="*/ 43 w 184"/>
                  <a:gd name="T25" fmla="*/ 89 h 149"/>
                  <a:gd name="T26" fmla="*/ 92 w 184"/>
                  <a:gd name="T27" fmla="*/ 39 h 149"/>
                  <a:gd name="T28" fmla="*/ 141 w 184"/>
                  <a:gd name="T29" fmla="*/ 89 h 149"/>
                  <a:gd name="T30" fmla="*/ 92 w 184"/>
                  <a:gd name="T31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49">
                    <a:moveTo>
                      <a:pt x="184" y="28"/>
                    </a:moveTo>
                    <a:cubicBezTo>
                      <a:pt x="129" y="28"/>
                      <a:pt x="129" y="28"/>
                      <a:pt x="129" y="28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84" y="149"/>
                      <a:pt x="184" y="149"/>
                      <a:pt x="184" y="149"/>
                    </a:cubicBezTo>
                    <a:lnTo>
                      <a:pt x="184" y="28"/>
                    </a:lnTo>
                    <a:close/>
                    <a:moveTo>
                      <a:pt x="92" y="138"/>
                    </a:moveTo>
                    <a:cubicBezTo>
                      <a:pt x="65" y="138"/>
                      <a:pt x="43" y="116"/>
                      <a:pt x="43" y="89"/>
                    </a:cubicBezTo>
                    <a:cubicBezTo>
                      <a:pt x="43" y="61"/>
                      <a:pt x="65" y="39"/>
                      <a:pt x="92" y="39"/>
                    </a:cubicBezTo>
                    <a:cubicBezTo>
                      <a:pt x="119" y="39"/>
                      <a:pt x="141" y="61"/>
                      <a:pt x="141" y="89"/>
                    </a:cubicBezTo>
                    <a:cubicBezTo>
                      <a:pt x="141" y="116"/>
                      <a:pt x="119" y="138"/>
                      <a:pt x="9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Oval 54"/>
              <p:cNvSpPr>
                <a:spLocks noChangeArrowheads="1"/>
              </p:cNvSpPr>
              <p:nvPr/>
            </p:nvSpPr>
            <p:spPr bwMode="auto">
              <a:xfrm>
                <a:off x="2779713" y="1747371"/>
                <a:ext cx="107950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424377" y="23466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15923" y="449660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275820" y="23466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75820" y="450716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841828" y="2543812"/>
            <a:ext cx="1955614" cy="2045125"/>
            <a:chOff x="3716376" y="920580"/>
            <a:chExt cx="4776695" cy="4995334"/>
          </a:xfrm>
        </p:grpSpPr>
        <p:sp>
          <p:nvSpPr>
            <p:cNvPr id="11" name="任意多边形 10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458579" y="3061993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7F7F7F"/>
                </a:solidFill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grpSp>
        <p:nvGrpSpPr>
          <p:cNvPr id="15" name="组合 1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3675435" y="2543812"/>
            <a:ext cx="1955614" cy="2045125"/>
            <a:chOff x="3716376" y="920580"/>
            <a:chExt cx="4776695" cy="4995334"/>
          </a:xfrm>
        </p:grpSpPr>
        <p:sp>
          <p:nvSpPr>
            <p:cNvPr id="16" name="任意多边形 15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4212837" y="3061992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595959"/>
                </a:solidFill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20" name="组合 1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6509042" y="2543813"/>
            <a:ext cx="1955614" cy="2045125"/>
            <a:chOff x="3716376" y="920580"/>
            <a:chExt cx="4776695" cy="4995334"/>
          </a:xfrm>
        </p:grpSpPr>
        <p:sp>
          <p:nvSpPr>
            <p:cNvPr id="21" name="任意多边形 20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7039230" y="3046335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404040"/>
                </a:solidFill>
                <a:cs typeface="+mn-ea"/>
                <a:sym typeface="+mn-lt"/>
              </a:rPr>
              <a:t>03</a:t>
            </a:r>
            <a:endParaRPr lang="zh-CN" altLang="en-US" sz="60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25" name="组合 2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9342649" y="2543813"/>
            <a:ext cx="1955614" cy="2045125"/>
            <a:chOff x="3716377" y="920580"/>
            <a:chExt cx="4776696" cy="4995334"/>
          </a:xfrm>
        </p:grpSpPr>
        <p:sp>
          <p:nvSpPr>
            <p:cNvPr id="26" name="任意多边形 25"/>
            <p:cNvSpPr/>
            <p:nvPr/>
          </p:nvSpPr>
          <p:spPr>
            <a:xfrm>
              <a:off x="3871965" y="920580"/>
              <a:ext cx="4621108" cy="2497668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 flipV="1">
              <a:off x="3716377" y="3418246"/>
              <a:ext cx="4621107" cy="2497668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9905708" y="3061992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cs typeface="+mn-ea"/>
                <a:sym typeface="+mn-lt"/>
              </a:rPr>
              <a:t>04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30" name="文本框 29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701829" y="521615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3449835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6429798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9252331" y="522330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2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20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8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36" dur="4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9" grpId="0"/>
      <p:bldP spid="19" grpId="1"/>
      <p:bldP spid="24" grpId="0"/>
      <p:bldP spid="24" grpId="1"/>
      <p:bldP spid="29" grpId="0"/>
      <p:bldP spid="29" grpId="1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14027" y="1714558"/>
            <a:ext cx="5308862" cy="4863769"/>
            <a:chOff x="3500379" y="1414302"/>
            <a:chExt cx="5308862" cy="4863769"/>
          </a:xfrm>
        </p:grpSpPr>
        <p:sp>
          <p:nvSpPr>
            <p:cNvPr id="11" name="任意多边形 10"/>
            <p:cNvSpPr/>
            <p:nvPr/>
          </p:nvSpPr>
          <p:spPr>
            <a:xfrm rot="7200000">
              <a:off x="7632711" y="3714179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0800000">
              <a:off x="6445482" y="4887796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18000000">
              <a:off x="4393761" y="2848019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08876" y="1646690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571881" y="1642357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3600000">
              <a:off x="5719503" y="1152116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3600000">
              <a:off x="7187628" y="2105317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7200000">
              <a:off x="6991275" y="2277776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0800000">
              <a:off x="6625807" y="3925726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4400000">
              <a:off x="5015996" y="4460105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4400000">
              <a:off x="4820503" y="4474689"/>
              <a:ext cx="283148" cy="1122415"/>
            </a:xfrm>
            <a:custGeom>
              <a:avLst/>
              <a:gdLst>
                <a:gd name="connsiteX0" fmla="*/ 21669 w 203682"/>
                <a:gd name="connsiteY0" fmla="*/ 0 h 1122415"/>
                <a:gd name="connsiteX1" fmla="*/ 203682 w 203682"/>
                <a:gd name="connsiteY1" fmla="*/ 515704 h 1122415"/>
                <a:gd name="connsiteX2" fmla="*/ 0 w 203682"/>
                <a:gd name="connsiteY2" fmla="*/ 1122415 h 1122415"/>
                <a:gd name="connsiteX3" fmla="*/ 21669 w 203682"/>
                <a:gd name="connsiteY3" fmla="*/ 0 h 1122415"/>
                <a:gd name="connsiteX0-1" fmla="*/ 69147 w 251160"/>
                <a:gd name="connsiteY0-2" fmla="*/ 0 h 1122415"/>
                <a:gd name="connsiteX1-3" fmla="*/ 251160 w 251160"/>
                <a:gd name="connsiteY1-4" fmla="*/ 515704 h 1122415"/>
                <a:gd name="connsiteX2-5" fmla="*/ 47478 w 251160"/>
                <a:gd name="connsiteY2-6" fmla="*/ 1122415 h 1122415"/>
                <a:gd name="connsiteX3-7" fmla="*/ 69147 w 251160"/>
                <a:gd name="connsiteY3-8" fmla="*/ 0 h 1122415"/>
                <a:gd name="connsiteX0-9" fmla="*/ 97108 w 279121"/>
                <a:gd name="connsiteY0-10" fmla="*/ 0 h 1122415"/>
                <a:gd name="connsiteX1-11" fmla="*/ 279121 w 279121"/>
                <a:gd name="connsiteY1-12" fmla="*/ 515704 h 1122415"/>
                <a:gd name="connsiteX2-13" fmla="*/ 75439 w 279121"/>
                <a:gd name="connsiteY2-14" fmla="*/ 1122415 h 1122415"/>
                <a:gd name="connsiteX3-15" fmla="*/ 97108 w 279121"/>
                <a:gd name="connsiteY3-16" fmla="*/ 0 h 1122415"/>
                <a:gd name="connsiteX0-17" fmla="*/ 97108 w 279121"/>
                <a:gd name="connsiteY0-18" fmla="*/ 0 h 1122415"/>
                <a:gd name="connsiteX1-19" fmla="*/ 279121 w 279121"/>
                <a:gd name="connsiteY1-20" fmla="*/ 515704 h 1122415"/>
                <a:gd name="connsiteX2-21" fmla="*/ 75439 w 279121"/>
                <a:gd name="connsiteY2-22" fmla="*/ 1122415 h 1122415"/>
                <a:gd name="connsiteX3-23" fmla="*/ 97108 w 279121"/>
                <a:gd name="connsiteY3-24" fmla="*/ 0 h 1122415"/>
                <a:gd name="connsiteX0-25" fmla="*/ 97108 w 283148"/>
                <a:gd name="connsiteY0-26" fmla="*/ 0 h 1122415"/>
                <a:gd name="connsiteX1-27" fmla="*/ 279121 w 283148"/>
                <a:gd name="connsiteY1-28" fmla="*/ 515704 h 1122415"/>
                <a:gd name="connsiteX2-29" fmla="*/ 75439 w 283148"/>
                <a:gd name="connsiteY2-30" fmla="*/ 1122415 h 1122415"/>
                <a:gd name="connsiteX3-31" fmla="*/ 97108 w 283148"/>
                <a:gd name="connsiteY3-32" fmla="*/ 0 h 1122415"/>
                <a:gd name="connsiteX0-33" fmla="*/ 97108 w 283148"/>
                <a:gd name="connsiteY0-34" fmla="*/ 0 h 1122415"/>
                <a:gd name="connsiteX1-35" fmla="*/ 279121 w 283148"/>
                <a:gd name="connsiteY1-36" fmla="*/ 515704 h 1122415"/>
                <a:gd name="connsiteX2-37" fmla="*/ 75439 w 283148"/>
                <a:gd name="connsiteY2-38" fmla="*/ 1122415 h 1122415"/>
                <a:gd name="connsiteX3-39" fmla="*/ 97108 w 283148"/>
                <a:gd name="connsiteY3-40" fmla="*/ 0 h 1122415"/>
                <a:gd name="connsiteX0-41" fmla="*/ 97108 w 283148"/>
                <a:gd name="connsiteY0-42" fmla="*/ 0 h 1122415"/>
                <a:gd name="connsiteX1-43" fmla="*/ 279121 w 283148"/>
                <a:gd name="connsiteY1-44" fmla="*/ 515704 h 1122415"/>
                <a:gd name="connsiteX2-45" fmla="*/ 75439 w 283148"/>
                <a:gd name="connsiteY2-46" fmla="*/ 1122415 h 1122415"/>
                <a:gd name="connsiteX3-47" fmla="*/ 97108 w 283148"/>
                <a:gd name="connsiteY3-48" fmla="*/ 0 h 11224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3148" h="1122415">
                  <a:moveTo>
                    <a:pt x="97108" y="0"/>
                  </a:moveTo>
                  <a:cubicBezTo>
                    <a:pt x="261786" y="150233"/>
                    <a:pt x="296456" y="343803"/>
                    <a:pt x="279121" y="515704"/>
                  </a:cubicBezTo>
                  <a:cubicBezTo>
                    <a:pt x="267564" y="748277"/>
                    <a:pt x="208338" y="1002517"/>
                    <a:pt x="75439" y="1122415"/>
                  </a:cubicBezTo>
                  <a:cubicBezTo>
                    <a:pt x="-8344" y="930290"/>
                    <a:pt x="-48792" y="430475"/>
                    <a:pt x="9710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8000000">
              <a:off x="3762565" y="3316637"/>
              <a:ext cx="1555780" cy="2080152"/>
            </a:xfrm>
            <a:custGeom>
              <a:avLst/>
              <a:gdLst>
                <a:gd name="connsiteX0" fmla="*/ 1529778 w 1538445"/>
                <a:gd name="connsiteY0" fmla="*/ 1105081 h 2075818"/>
                <a:gd name="connsiteX1" fmla="*/ 1538445 w 1538445"/>
                <a:gd name="connsiteY1" fmla="*/ 0 h 2075818"/>
                <a:gd name="connsiteX2" fmla="*/ 0 w 1538445"/>
                <a:gd name="connsiteY2" fmla="*/ 1603450 h 2075818"/>
                <a:gd name="connsiteX3" fmla="*/ 832060 w 1538445"/>
                <a:gd name="connsiteY3" fmla="*/ 2075818 h 2075818"/>
                <a:gd name="connsiteX4" fmla="*/ 1529778 w 1538445"/>
                <a:gd name="connsiteY4" fmla="*/ 1105081 h 2075818"/>
                <a:gd name="connsiteX0-1" fmla="*/ 1529778 w 1538445"/>
                <a:gd name="connsiteY0-2" fmla="*/ 1105081 h 2075818"/>
                <a:gd name="connsiteX1-3" fmla="*/ 1538445 w 1538445"/>
                <a:gd name="connsiteY1-4" fmla="*/ 0 h 2075818"/>
                <a:gd name="connsiteX2-5" fmla="*/ 0 w 1538445"/>
                <a:gd name="connsiteY2-6" fmla="*/ 1603450 h 2075818"/>
                <a:gd name="connsiteX3-7" fmla="*/ 832060 w 1538445"/>
                <a:gd name="connsiteY3-8" fmla="*/ 2075818 h 2075818"/>
                <a:gd name="connsiteX4-9" fmla="*/ 1529778 w 1538445"/>
                <a:gd name="connsiteY4-10" fmla="*/ 1105081 h 2075818"/>
                <a:gd name="connsiteX0-11" fmla="*/ 1529778 w 1538445"/>
                <a:gd name="connsiteY0-12" fmla="*/ 1105081 h 2075818"/>
                <a:gd name="connsiteX1-13" fmla="*/ 1538445 w 1538445"/>
                <a:gd name="connsiteY1-14" fmla="*/ 0 h 2075818"/>
                <a:gd name="connsiteX2-15" fmla="*/ 0 w 1538445"/>
                <a:gd name="connsiteY2-16" fmla="*/ 1603450 h 2075818"/>
                <a:gd name="connsiteX3-17" fmla="*/ 832060 w 1538445"/>
                <a:gd name="connsiteY3-18" fmla="*/ 2075818 h 2075818"/>
                <a:gd name="connsiteX4-19" fmla="*/ 1529778 w 1538445"/>
                <a:gd name="connsiteY4-20" fmla="*/ 1105081 h 2075818"/>
                <a:gd name="connsiteX0-21" fmla="*/ 1529778 w 1538445"/>
                <a:gd name="connsiteY0-22" fmla="*/ 1105081 h 2075818"/>
                <a:gd name="connsiteX1-23" fmla="*/ 1538445 w 1538445"/>
                <a:gd name="connsiteY1-24" fmla="*/ 0 h 2075818"/>
                <a:gd name="connsiteX2-25" fmla="*/ 0 w 1538445"/>
                <a:gd name="connsiteY2-26" fmla="*/ 1603450 h 2075818"/>
                <a:gd name="connsiteX3-27" fmla="*/ 832060 w 1538445"/>
                <a:gd name="connsiteY3-28" fmla="*/ 2075818 h 2075818"/>
                <a:gd name="connsiteX4-29" fmla="*/ 1529778 w 1538445"/>
                <a:gd name="connsiteY4-30" fmla="*/ 1105081 h 2075818"/>
                <a:gd name="connsiteX0-31" fmla="*/ 1529778 w 1538445"/>
                <a:gd name="connsiteY0-32" fmla="*/ 1105081 h 2075818"/>
                <a:gd name="connsiteX1-33" fmla="*/ 1538445 w 1538445"/>
                <a:gd name="connsiteY1-34" fmla="*/ 0 h 2075818"/>
                <a:gd name="connsiteX2-35" fmla="*/ 0 w 1538445"/>
                <a:gd name="connsiteY2-36" fmla="*/ 1603450 h 2075818"/>
                <a:gd name="connsiteX3-37" fmla="*/ 832060 w 1538445"/>
                <a:gd name="connsiteY3-38" fmla="*/ 2075818 h 2075818"/>
                <a:gd name="connsiteX4-39" fmla="*/ 1529778 w 1538445"/>
                <a:gd name="connsiteY4-40" fmla="*/ 1105081 h 2075818"/>
                <a:gd name="connsiteX0-41" fmla="*/ 1529778 w 1538445"/>
                <a:gd name="connsiteY0-42" fmla="*/ 1105081 h 2075818"/>
                <a:gd name="connsiteX1-43" fmla="*/ 1538445 w 1538445"/>
                <a:gd name="connsiteY1-44" fmla="*/ 0 h 2075818"/>
                <a:gd name="connsiteX2-45" fmla="*/ 0 w 1538445"/>
                <a:gd name="connsiteY2-46" fmla="*/ 1603450 h 2075818"/>
                <a:gd name="connsiteX3-47" fmla="*/ 832060 w 1538445"/>
                <a:gd name="connsiteY3-48" fmla="*/ 2075818 h 2075818"/>
                <a:gd name="connsiteX4-49" fmla="*/ 1529778 w 1538445"/>
                <a:gd name="connsiteY4-50" fmla="*/ 1105081 h 2075818"/>
                <a:gd name="connsiteX0-51" fmla="*/ 1529778 w 1555780"/>
                <a:gd name="connsiteY0-52" fmla="*/ 1109415 h 2080152"/>
                <a:gd name="connsiteX1-53" fmla="*/ 1555780 w 1555780"/>
                <a:gd name="connsiteY1-54" fmla="*/ 0 h 2080152"/>
                <a:gd name="connsiteX2-55" fmla="*/ 0 w 1555780"/>
                <a:gd name="connsiteY2-56" fmla="*/ 1607784 h 2080152"/>
                <a:gd name="connsiteX3-57" fmla="*/ 832060 w 1555780"/>
                <a:gd name="connsiteY3-58" fmla="*/ 2080152 h 2080152"/>
                <a:gd name="connsiteX4-59" fmla="*/ 1529778 w 1555780"/>
                <a:gd name="connsiteY4-60" fmla="*/ 1109415 h 2080152"/>
                <a:gd name="connsiteX0-61" fmla="*/ 1529778 w 1555780"/>
                <a:gd name="connsiteY0-62" fmla="*/ 1109415 h 2080152"/>
                <a:gd name="connsiteX1-63" fmla="*/ 1555780 w 1555780"/>
                <a:gd name="connsiteY1-64" fmla="*/ 0 h 2080152"/>
                <a:gd name="connsiteX2-65" fmla="*/ 0 w 1555780"/>
                <a:gd name="connsiteY2-66" fmla="*/ 1607784 h 2080152"/>
                <a:gd name="connsiteX3-67" fmla="*/ 832060 w 1555780"/>
                <a:gd name="connsiteY3-68" fmla="*/ 2080152 h 2080152"/>
                <a:gd name="connsiteX4-69" fmla="*/ 1529778 w 1555780"/>
                <a:gd name="connsiteY4-70" fmla="*/ 1109415 h 2080152"/>
                <a:gd name="connsiteX0-71" fmla="*/ 1529778 w 1555780"/>
                <a:gd name="connsiteY0-72" fmla="*/ 1109415 h 2080152"/>
                <a:gd name="connsiteX1-73" fmla="*/ 1555780 w 1555780"/>
                <a:gd name="connsiteY1-74" fmla="*/ 0 h 2080152"/>
                <a:gd name="connsiteX2-75" fmla="*/ 0 w 1555780"/>
                <a:gd name="connsiteY2-76" fmla="*/ 1607784 h 2080152"/>
                <a:gd name="connsiteX3-77" fmla="*/ 832060 w 1555780"/>
                <a:gd name="connsiteY3-78" fmla="*/ 2080152 h 2080152"/>
                <a:gd name="connsiteX4-79" fmla="*/ 1529778 w 1555780"/>
                <a:gd name="connsiteY4-80" fmla="*/ 1109415 h 2080152"/>
                <a:gd name="connsiteX0-81" fmla="*/ 1529778 w 1555780"/>
                <a:gd name="connsiteY0-82" fmla="*/ 1109415 h 2080152"/>
                <a:gd name="connsiteX1-83" fmla="*/ 1555780 w 1555780"/>
                <a:gd name="connsiteY1-84" fmla="*/ 0 h 2080152"/>
                <a:gd name="connsiteX2-85" fmla="*/ 0 w 1555780"/>
                <a:gd name="connsiteY2-86" fmla="*/ 1607784 h 2080152"/>
                <a:gd name="connsiteX3-87" fmla="*/ 832060 w 1555780"/>
                <a:gd name="connsiteY3-88" fmla="*/ 2080152 h 2080152"/>
                <a:gd name="connsiteX4-89" fmla="*/ 1529778 w 1555780"/>
                <a:gd name="connsiteY4-90" fmla="*/ 1109415 h 2080152"/>
                <a:gd name="connsiteX0-91" fmla="*/ 1529778 w 1555780"/>
                <a:gd name="connsiteY0-92" fmla="*/ 1109415 h 2080152"/>
                <a:gd name="connsiteX1-93" fmla="*/ 1555780 w 1555780"/>
                <a:gd name="connsiteY1-94" fmla="*/ 0 h 2080152"/>
                <a:gd name="connsiteX2-95" fmla="*/ 0 w 1555780"/>
                <a:gd name="connsiteY2-96" fmla="*/ 1607784 h 2080152"/>
                <a:gd name="connsiteX3-97" fmla="*/ 832060 w 1555780"/>
                <a:gd name="connsiteY3-98" fmla="*/ 2080152 h 2080152"/>
                <a:gd name="connsiteX4-99" fmla="*/ 1529778 w 1555780"/>
                <a:gd name="connsiteY4-100" fmla="*/ 1109415 h 2080152"/>
                <a:gd name="connsiteX0-101" fmla="*/ 1529778 w 1555780"/>
                <a:gd name="connsiteY0-102" fmla="*/ 1109415 h 2080152"/>
                <a:gd name="connsiteX1-103" fmla="*/ 1555780 w 1555780"/>
                <a:gd name="connsiteY1-104" fmla="*/ 0 h 2080152"/>
                <a:gd name="connsiteX2-105" fmla="*/ 0 w 1555780"/>
                <a:gd name="connsiteY2-106" fmla="*/ 1607784 h 2080152"/>
                <a:gd name="connsiteX3-107" fmla="*/ 832060 w 1555780"/>
                <a:gd name="connsiteY3-108" fmla="*/ 2080152 h 2080152"/>
                <a:gd name="connsiteX4-109" fmla="*/ 1529778 w 1555780"/>
                <a:gd name="connsiteY4-110" fmla="*/ 1109415 h 2080152"/>
                <a:gd name="connsiteX0-111" fmla="*/ 1529778 w 1555780"/>
                <a:gd name="connsiteY0-112" fmla="*/ 1109415 h 2080152"/>
                <a:gd name="connsiteX1-113" fmla="*/ 1555780 w 1555780"/>
                <a:gd name="connsiteY1-114" fmla="*/ 0 h 2080152"/>
                <a:gd name="connsiteX2-115" fmla="*/ 0 w 1555780"/>
                <a:gd name="connsiteY2-116" fmla="*/ 1607784 h 2080152"/>
                <a:gd name="connsiteX3-117" fmla="*/ 832060 w 1555780"/>
                <a:gd name="connsiteY3-118" fmla="*/ 2080152 h 2080152"/>
                <a:gd name="connsiteX4-119" fmla="*/ 1529778 w 1555780"/>
                <a:gd name="connsiteY4-120" fmla="*/ 1109415 h 2080152"/>
                <a:gd name="connsiteX0-121" fmla="*/ 1529778 w 1555780"/>
                <a:gd name="connsiteY0-122" fmla="*/ 1109415 h 2080152"/>
                <a:gd name="connsiteX1-123" fmla="*/ 1555780 w 1555780"/>
                <a:gd name="connsiteY1-124" fmla="*/ 0 h 2080152"/>
                <a:gd name="connsiteX2-125" fmla="*/ 0 w 1555780"/>
                <a:gd name="connsiteY2-126" fmla="*/ 1607784 h 2080152"/>
                <a:gd name="connsiteX3-127" fmla="*/ 832060 w 1555780"/>
                <a:gd name="connsiteY3-128" fmla="*/ 2080152 h 2080152"/>
                <a:gd name="connsiteX4-129" fmla="*/ 1529778 w 1555780"/>
                <a:gd name="connsiteY4-130" fmla="*/ 1109415 h 20801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55780" h="2080152">
                  <a:moveTo>
                    <a:pt x="1529778" y="1109415"/>
                  </a:moveTo>
                  <a:cubicBezTo>
                    <a:pt x="1402657" y="719387"/>
                    <a:pt x="1470552" y="303355"/>
                    <a:pt x="1555780" y="0"/>
                  </a:cubicBezTo>
                  <a:cubicBezTo>
                    <a:pt x="904288" y="161789"/>
                    <a:pt x="153122" y="791613"/>
                    <a:pt x="0" y="1607784"/>
                  </a:cubicBezTo>
                  <a:cubicBezTo>
                    <a:pt x="260019" y="1847579"/>
                    <a:pt x="512712" y="1989751"/>
                    <a:pt x="832060" y="2080152"/>
                  </a:cubicBezTo>
                  <a:cubicBezTo>
                    <a:pt x="843617" y="1578893"/>
                    <a:pt x="1279870" y="1220645"/>
                    <a:pt x="1529778" y="1109415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同心圆 22"/>
            <p:cNvSpPr/>
            <p:nvPr/>
          </p:nvSpPr>
          <p:spPr>
            <a:xfrm>
              <a:off x="4631200" y="2321336"/>
              <a:ext cx="3047222" cy="3047222"/>
            </a:xfrm>
            <a:prstGeom prst="donut">
              <a:avLst>
                <a:gd name="adj" fmla="val 8289"/>
              </a:avLst>
            </a:prstGeom>
            <a:solidFill>
              <a:schemeClr val="tx1">
                <a:lumMod val="75000"/>
                <a:lumOff val="25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873677" y="2565233"/>
              <a:ext cx="2559426" cy="255942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056933" y="2751783"/>
              <a:ext cx="2196243" cy="2196243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5891412" y="3196209"/>
              <a:ext cx="516966" cy="5235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34"/>
            <p:cNvSpPr/>
            <p:nvPr/>
          </p:nvSpPr>
          <p:spPr bwMode="auto">
            <a:xfrm>
              <a:off x="5575489" y="3801445"/>
              <a:ext cx="1148814" cy="499560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07181" y="2360798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103319" y="1751466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440751" y="2962356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988721" y="4832271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93803" y="5276697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975513" y="4050485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94489" y="225257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8873" y="383878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790" y="542491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58244" y="228093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90908" y="383878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58244" y="539663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51395" y="4353757"/>
            <a:ext cx="2273507" cy="1983311"/>
            <a:chOff x="1033465" y="3134557"/>
            <a:chExt cx="2273507" cy="1983311"/>
          </a:xfrm>
          <a:solidFill>
            <a:srgbClr val="7F7F7F"/>
          </a:solidFill>
        </p:grpSpPr>
        <p:sp>
          <p:nvSpPr>
            <p:cNvPr id="11" name="L 形 10"/>
            <p:cNvSpPr/>
            <p:nvPr/>
          </p:nvSpPr>
          <p:spPr>
            <a:xfrm rot="5400000">
              <a:off x="1486157" y="3301601"/>
              <a:ext cx="1363575" cy="2268959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2920476" y="3134557"/>
              <a:ext cx="386496" cy="386496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1895830" y="4322980"/>
              <a:ext cx="544227" cy="571781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59073" y="3733230"/>
            <a:ext cx="2273506" cy="1983310"/>
            <a:chOff x="3541143" y="2514030"/>
            <a:chExt cx="2273506" cy="1983310"/>
          </a:xfrm>
          <a:solidFill>
            <a:srgbClr val="595959"/>
          </a:solidFill>
        </p:grpSpPr>
        <p:sp>
          <p:nvSpPr>
            <p:cNvPr id="15" name="L 形 14"/>
            <p:cNvSpPr/>
            <p:nvPr/>
          </p:nvSpPr>
          <p:spPr>
            <a:xfrm rot="5400000">
              <a:off x="3993835" y="2681073"/>
              <a:ext cx="1363575" cy="2268959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5428153" y="2514030"/>
              <a:ext cx="386496" cy="386496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4"/>
            <p:cNvSpPr>
              <a:spLocks noChangeAspect="1" noEditPoints="1"/>
            </p:cNvSpPr>
            <p:nvPr/>
          </p:nvSpPr>
          <p:spPr bwMode="auto">
            <a:xfrm>
              <a:off x="4356492" y="3631431"/>
              <a:ext cx="642808" cy="640220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66750" y="3112703"/>
            <a:ext cx="2273507" cy="1983310"/>
            <a:chOff x="6048820" y="1893503"/>
            <a:chExt cx="2273507" cy="1983310"/>
          </a:xfrm>
          <a:solidFill>
            <a:srgbClr val="404040"/>
          </a:solidFill>
        </p:grpSpPr>
        <p:sp>
          <p:nvSpPr>
            <p:cNvPr id="19" name="L 形 18"/>
            <p:cNvSpPr/>
            <p:nvPr/>
          </p:nvSpPr>
          <p:spPr>
            <a:xfrm rot="5400000">
              <a:off x="6501512" y="2060546"/>
              <a:ext cx="1363575" cy="2268959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7935831" y="1893503"/>
              <a:ext cx="386496" cy="386496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6973065" y="3028774"/>
              <a:ext cx="636799" cy="598061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74428" y="3111911"/>
            <a:ext cx="2268959" cy="1363575"/>
            <a:chOff x="8556498" y="1892711"/>
            <a:chExt cx="2268959" cy="1363575"/>
          </a:xfrm>
          <a:solidFill>
            <a:srgbClr val="262626"/>
          </a:solidFill>
        </p:grpSpPr>
        <p:sp>
          <p:nvSpPr>
            <p:cNvPr id="23" name="L 形 22"/>
            <p:cNvSpPr/>
            <p:nvPr/>
          </p:nvSpPr>
          <p:spPr>
            <a:xfrm rot="5400000">
              <a:off x="9009190" y="1440019"/>
              <a:ext cx="1363575" cy="2268959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"/>
            <p:cNvSpPr>
              <a:spLocks noChangeAspect="1" noEditPoints="1"/>
            </p:cNvSpPr>
            <p:nvPr/>
          </p:nvSpPr>
          <p:spPr bwMode="auto">
            <a:xfrm>
              <a:off x="9490921" y="2366704"/>
              <a:ext cx="584373" cy="686256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66506" y="390885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06981" y="327334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80254" y="262442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21174" y="204406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60227" y="3426488"/>
            <a:ext cx="1678834" cy="1668864"/>
            <a:chOff x="2687272" y="3077698"/>
            <a:chExt cx="1678834" cy="1668864"/>
          </a:xfrm>
        </p:grpSpPr>
        <p:sp>
          <p:nvSpPr>
            <p:cNvPr id="11" name="任意多边形 10"/>
            <p:cNvSpPr/>
            <p:nvPr/>
          </p:nvSpPr>
          <p:spPr>
            <a:xfrm>
              <a:off x="2687272" y="3077698"/>
              <a:ext cx="1678834" cy="1668864"/>
            </a:xfrm>
            <a:custGeom>
              <a:avLst/>
              <a:gdLst>
                <a:gd name="connsiteX0" fmla="*/ 292051 w 851815"/>
                <a:gd name="connsiteY0" fmla="*/ 851816 h 851816"/>
                <a:gd name="connsiteX1" fmla="*/ 0 w 851815"/>
                <a:gd name="connsiteY1" fmla="*/ 559765 h 851816"/>
                <a:gd name="connsiteX2" fmla="*/ 559765 w 851815"/>
                <a:gd name="connsiteY2" fmla="*/ 0 h 851816"/>
                <a:gd name="connsiteX3" fmla="*/ 851815 w 851815"/>
                <a:gd name="connsiteY3" fmla="*/ 292050 h 851816"/>
                <a:gd name="connsiteX4" fmla="*/ 292051 w 851815"/>
                <a:gd name="connsiteY4" fmla="*/ 851816 h 851816"/>
                <a:gd name="connsiteX0-1" fmla="*/ 387235 w 946999"/>
                <a:gd name="connsiteY0-2" fmla="*/ 851816 h 851816"/>
                <a:gd name="connsiteX1-3" fmla="*/ 95184 w 946999"/>
                <a:gd name="connsiteY1-4" fmla="*/ 559765 h 851816"/>
                <a:gd name="connsiteX2-5" fmla="*/ 654949 w 946999"/>
                <a:gd name="connsiteY2-6" fmla="*/ 0 h 851816"/>
                <a:gd name="connsiteX3-7" fmla="*/ 946999 w 946999"/>
                <a:gd name="connsiteY3-8" fmla="*/ 292050 h 851816"/>
                <a:gd name="connsiteX4-9" fmla="*/ 387235 w 946999"/>
                <a:gd name="connsiteY4-10" fmla="*/ 851816 h 851816"/>
                <a:gd name="connsiteX0-11" fmla="*/ 403423 w 963187"/>
                <a:gd name="connsiteY0-12" fmla="*/ 962345 h 962345"/>
                <a:gd name="connsiteX1-13" fmla="*/ 111372 w 963187"/>
                <a:gd name="connsiteY1-14" fmla="*/ 670294 h 962345"/>
                <a:gd name="connsiteX2-15" fmla="*/ 671137 w 963187"/>
                <a:gd name="connsiteY2-16" fmla="*/ 110529 h 962345"/>
                <a:gd name="connsiteX3-17" fmla="*/ 963187 w 963187"/>
                <a:gd name="connsiteY3-18" fmla="*/ 402579 h 962345"/>
                <a:gd name="connsiteX4-19" fmla="*/ 403423 w 963187"/>
                <a:gd name="connsiteY4-20" fmla="*/ 962345 h 962345"/>
                <a:gd name="connsiteX0-21" fmla="*/ 411874 w 971638"/>
                <a:gd name="connsiteY0-22" fmla="*/ 965868 h 965868"/>
                <a:gd name="connsiteX1-23" fmla="*/ 119823 w 971638"/>
                <a:gd name="connsiteY1-24" fmla="*/ 673817 h 965868"/>
                <a:gd name="connsiteX2-25" fmla="*/ 679588 w 971638"/>
                <a:gd name="connsiteY2-26" fmla="*/ 114052 h 965868"/>
                <a:gd name="connsiteX3-27" fmla="*/ 971638 w 971638"/>
                <a:gd name="connsiteY3-28" fmla="*/ 406102 h 965868"/>
                <a:gd name="connsiteX4-29" fmla="*/ 411874 w 971638"/>
                <a:gd name="connsiteY4-30" fmla="*/ 965868 h 965868"/>
                <a:gd name="connsiteX0-31" fmla="*/ 411874 w 971638"/>
                <a:gd name="connsiteY0-32" fmla="*/ 965868 h 965868"/>
                <a:gd name="connsiteX1-33" fmla="*/ 119823 w 971638"/>
                <a:gd name="connsiteY1-34" fmla="*/ 673817 h 965868"/>
                <a:gd name="connsiteX2-35" fmla="*/ 679588 w 971638"/>
                <a:gd name="connsiteY2-36" fmla="*/ 114052 h 965868"/>
                <a:gd name="connsiteX3-37" fmla="*/ 971638 w 971638"/>
                <a:gd name="connsiteY3-38" fmla="*/ 406102 h 965868"/>
                <a:gd name="connsiteX4-39" fmla="*/ 411874 w 971638"/>
                <a:gd name="connsiteY4-40" fmla="*/ 965868 h 9658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71638" h="965868">
                  <a:moveTo>
                    <a:pt x="411874" y="965868"/>
                  </a:moveTo>
                  <a:lnTo>
                    <a:pt x="119823" y="673817"/>
                  </a:lnTo>
                  <a:cubicBezTo>
                    <a:pt x="-253355" y="247329"/>
                    <a:pt x="333067" y="-220881"/>
                    <a:pt x="679588" y="114052"/>
                  </a:cubicBezTo>
                  <a:lnTo>
                    <a:pt x="971638" y="406102"/>
                  </a:lnTo>
                  <a:lnTo>
                    <a:pt x="411874" y="9658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56784" y="3488467"/>
              <a:ext cx="7277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16057" y="4278355"/>
            <a:ext cx="1928362" cy="1664131"/>
            <a:chOff x="3543102" y="3929565"/>
            <a:chExt cx="1928362" cy="1664131"/>
          </a:xfrm>
        </p:grpSpPr>
        <p:sp>
          <p:nvSpPr>
            <p:cNvPr id="14" name="任意多边形 13"/>
            <p:cNvSpPr/>
            <p:nvPr/>
          </p:nvSpPr>
          <p:spPr>
            <a:xfrm>
              <a:off x="3543102" y="3929565"/>
              <a:ext cx="1928362" cy="1664131"/>
            </a:xfrm>
            <a:custGeom>
              <a:avLst/>
              <a:gdLst>
                <a:gd name="connsiteX0" fmla="*/ 545858 w 1095193"/>
                <a:gd name="connsiteY0" fmla="*/ 0 h 848340"/>
                <a:gd name="connsiteX1" fmla="*/ 0 w 1095193"/>
                <a:gd name="connsiteY1" fmla="*/ 545858 h 848340"/>
                <a:gd name="connsiteX2" fmla="*/ 302482 w 1095193"/>
                <a:gd name="connsiteY2" fmla="*/ 848340 h 848340"/>
                <a:gd name="connsiteX3" fmla="*/ 799665 w 1095193"/>
                <a:gd name="connsiteY3" fmla="*/ 848340 h 848340"/>
                <a:gd name="connsiteX4" fmla="*/ 1095193 w 1095193"/>
                <a:gd name="connsiteY4" fmla="*/ 552812 h 848340"/>
                <a:gd name="connsiteX5" fmla="*/ 545858 w 1095193"/>
                <a:gd name="connsiteY5" fmla="*/ 0 h 848340"/>
                <a:gd name="connsiteX0-1" fmla="*/ 566719 w 1116054"/>
                <a:gd name="connsiteY0-2" fmla="*/ 0 h 848340"/>
                <a:gd name="connsiteX1-3" fmla="*/ 0 w 1116054"/>
                <a:gd name="connsiteY1-4" fmla="*/ 563242 h 848340"/>
                <a:gd name="connsiteX2-5" fmla="*/ 323343 w 1116054"/>
                <a:gd name="connsiteY2-6" fmla="*/ 848340 h 848340"/>
                <a:gd name="connsiteX3-7" fmla="*/ 820526 w 1116054"/>
                <a:gd name="connsiteY3-8" fmla="*/ 848340 h 848340"/>
                <a:gd name="connsiteX4-9" fmla="*/ 1116054 w 1116054"/>
                <a:gd name="connsiteY4-10" fmla="*/ 552812 h 848340"/>
                <a:gd name="connsiteX5-11" fmla="*/ 566719 w 1116054"/>
                <a:gd name="connsiteY5-12" fmla="*/ 0 h 848340"/>
                <a:gd name="connsiteX0-13" fmla="*/ 566719 w 1116054"/>
                <a:gd name="connsiteY0-14" fmla="*/ 0 h 862247"/>
                <a:gd name="connsiteX1-15" fmla="*/ 0 w 1116054"/>
                <a:gd name="connsiteY1-16" fmla="*/ 563242 h 862247"/>
                <a:gd name="connsiteX2-17" fmla="*/ 312912 w 1116054"/>
                <a:gd name="connsiteY2-18" fmla="*/ 862247 h 862247"/>
                <a:gd name="connsiteX3-19" fmla="*/ 820526 w 1116054"/>
                <a:gd name="connsiteY3-20" fmla="*/ 848340 h 862247"/>
                <a:gd name="connsiteX4-21" fmla="*/ 1116054 w 1116054"/>
                <a:gd name="connsiteY4-22" fmla="*/ 552812 h 862247"/>
                <a:gd name="connsiteX5-23" fmla="*/ 566719 w 1116054"/>
                <a:gd name="connsiteY5-24" fmla="*/ 0 h 862247"/>
                <a:gd name="connsiteX0-25" fmla="*/ 566719 w 1116054"/>
                <a:gd name="connsiteY0-26" fmla="*/ 0 h 928791"/>
                <a:gd name="connsiteX1-27" fmla="*/ 0 w 1116054"/>
                <a:gd name="connsiteY1-28" fmla="*/ 563242 h 928791"/>
                <a:gd name="connsiteX2-29" fmla="*/ 312912 w 1116054"/>
                <a:gd name="connsiteY2-30" fmla="*/ 862247 h 928791"/>
                <a:gd name="connsiteX3-31" fmla="*/ 820526 w 1116054"/>
                <a:gd name="connsiteY3-32" fmla="*/ 848340 h 928791"/>
                <a:gd name="connsiteX4-33" fmla="*/ 1116054 w 1116054"/>
                <a:gd name="connsiteY4-34" fmla="*/ 552812 h 928791"/>
                <a:gd name="connsiteX5-35" fmla="*/ 566719 w 1116054"/>
                <a:gd name="connsiteY5-36" fmla="*/ 0 h 928791"/>
                <a:gd name="connsiteX0-37" fmla="*/ 566719 w 1116054"/>
                <a:gd name="connsiteY0-38" fmla="*/ 0 h 963129"/>
                <a:gd name="connsiteX1-39" fmla="*/ 0 w 1116054"/>
                <a:gd name="connsiteY1-40" fmla="*/ 563242 h 963129"/>
                <a:gd name="connsiteX2-41" fmla="*/ 312912 w 1116054"/>
                <a:gd name="connsiteY2-42" fmla="*/ 862247 h 963129"/>
                <a:gd name="connsiteX3-43" fmla="*/ 820526 w 1116054"/>
                <a:gd name="connsiteY3-44" fmla="*/ 848340 h 963129"/>
                <a:gd name="connsiteX4-45" fmla="*/ 1116054 w 1116054"/>
                <a:gd name="connsiteY4-46" fmla="*/ 552812 h 963129"/>
                <a:gd name="connsiteX5-47" fmla="*/ 566719 w 1116054"/>
                <a:gd name="connsiteY5-48" fmla="*/ 0 h 96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160861" y="4482563"/>
              <a:ext cx="7867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08394" y="3490388"/>
            <a:ext cx="1928362" cy="1664131"/>
            <a:chOff x="4635439" y="3141598"/>
            <a:chExt cx="1928362" cy="1664131"/>
          </a:xfrm>
        </p:grpSpPr>
        <p:sp>
          <p:nvSpPr>
            <p:cNvPr id="17" name="任意多边形 16"/>
            <p:cNvSpPr/>
            <p:nvPr/>
          </p:nvSpPr>
          <p:spPr>
            <a:xfrm flipV="1">
              <a:off x="4635439" y="3141598"/>
              <a:ext cx="1928362" cy="1664131"/>
            </a:xfrm>
            <a:custGeom>
              <a:avLst/>
              <a:gdLst>
                <a:gd name="connsiteX0" fmla="*/ 545858 w 1095193"/>
                <a:gd name="connsiteY0" fmla="*/ 0 h 848340"/>
                <a:gd name="connsiteX1" fmla="*/ 0 w 1095193"/>
                <a:gd name="connsiteY1" fmla="*/ 545858 h 848340"/>
                <a:gd name="connsiteX2" fmla="*/ 302482 w 1095193"/>
                <a:gd name="connsiteY2" fmla="*/ 848340 h 848340"/>
                <a:gd name="connsiteX3" fmla="*/ 799665 w 1095193"/>
                <a:gd name="connsiteY3" fmla="*/ 848340 h 848340"/>
                <a:gd name="connsiteX4" fmla="*/ 1095193 w 1095193"/>
                <a:gd name="connsiteY4" fmla="*/ 552812 h 848340"/>
                <a:gd name="connsiteX5" fmla="*/ 545858 w 1095193"/>
                <a:gd name="connsiteY5" fmla="*/ 0 h 848340"/>
                <a:gd name="connsiteX0-1" fmla="*/ 566719 w 1116054"/>
                <a:gd name="connsiteY0-2" fmla="*/ 0 h 848340"/>
                <a:gd name="connsiteX1-3" fmla="*/ 0 w 1116054"/>
                <a:gd name="connsiteY1-4" fmla="*/ 563242 h 848340"/>
                <a:gd name="connsiteX2-5" fmla="*/ 323343 w 1116054"/>
                <a:gd name="connsiteY2-6" fmla="*/ 848340 h 848340"/>
                <a:gd name="connsiteX3-7" fmla="*/ 820526 w 1116054"/>
                <a:gd name="connsiteY3-8" fmla="*/ 848340 h 848340"/>
                <a:gd name="connsiteX4-9" fmla="*/ 1116054 w 1116054"/>
                <a:gd name="connsiteY4-10" fmla="*/ 552812 h 848340"/>
                <a:gd name="connsiteX5-11" fmla="*/ 566719 w 1116054"/>
                <a:gd name="connsiteY5-12" fmla="*/ 0 h 848340"/>
                <a:gd name="connsiteX0-13" fmla="*/ 566719 w 1116054"/>
                <a:gd name="connsiteY0-14" fmla="*/ 0 h 862247"/>
                <a:gd name="connsiteX1-15" fmla="*/ 0 w 1116054"/>
                <a:gd name="connsiteY1-16" fmla="*/ 563242 h 862247"/>
                <a:gd name="connsiteX2-17" fmla="*/ 312912 w 1116054"/>
                <a:gd name="connsiteY2-18" fmla="*/ 862247 h 862247"/>
                <a:gd name="connsiteX3-19" fmla="*/ 820526 w 1116054"/>
                <a:gd name="connsiteY3-20" fmla="*/ 848340 h 862247"/>
                <a:gd name="connsiteX4-21" fmla="*/ 1116054 w 1116054"/>
                <a:gd name="connsiteY4-22" fmla="*/ 552812 h 862247"/>
                <a:gd name="connsiteX5-23" fmla="*/ 566719 w 1116054"/>
                <a:gd name="connsiteY5-24" fmla="*/ 0 h 862247"/>
                <a:gd name="connsiteX0-25" fmla="*/ 566719 w 1116054"/>
                <a:gd name="connsiteY0-26" fmla="*/ 0 h 928791"/>
                <a:gd name="connsiteX1-27" fmla="*/ 0 w 1116054"/>
                <a:gd name="connsiteY1-28" fmla="*/ 563242 h 928791"/>
                <a:gd name="connsiteX2-29" fmla="*/ 312912 w 1116054"/>
                <a:gd name="connsiteY2-30" fmla="*/ 862247 h 928791"/>
                <a:gd name="connsiteX3-31" fmla="*/ 820526 w 1116054"/>
                <a:gd name="connsiteY3-32" fmla="*/ 848340 h 928791"/>
                <a:gd name="connsiteX4-33" fmla="*/ 1116054 w 1116054"/>
                <a:gd name="connsiteY4-34" fmla="*/ 552812 h 928791"/>
                <a:gd name="connsiteX5-35" fmla="*/ 566719 w 1116054"/>
                <a:gd name="connsiteY5-36" fmla="*/ 0 h 928791"/>
                <a:gd name="connsiteX0-37" fmla="*/ 566719 w 1116054"/>
                <a:gd name="connsiteY0-38" fmla="*/ 0 h 963129"/>
                <a:gd name="connsiteX1-39" fmla="*/ 0 w 1116054"/>
                <a:gd name="connsiteY1-40" fmla="*/ 563242 h 963129"/>
                <a:gd name="connsiteX2-41" fmla="*/ 312912 w 1116054"/>
                <a:gd name="connsiteY2-42" fmla="*/ 862247 h 963129"/>
                <a:gd name="connsiteX3-43" fmla="*/ 820526 w 1116054"/>
                <a:gd name="connsiteY3-44" fmla="*/ 848340 h 963129"/>
                <a:gd name="connsiteX4-45" fmla="*/ 1116054 w 1116054"/>
                <a:gd name="connsiteY4-46" fmla="*/ 552812 h 963129"/>
                <a:gd name="connsiteX5-47" fmla="*/ 566719 w 1116054"/>
                <a:gd name="connsiteY5-48" fmla="*/ 0 h 96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176117" y="3488466"/>
              <a:ext cx="8470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2261" y="4278352"/>
            <a:ext cx="1928362" cy="1664131"/>
            <a:chOff x="5759306" y="3929562"/>
            <a:chExt cx="1928362" cy="1664131"/>
          </a:xfrm>
        </p:grpSpPr>
        <p:sp>
          <p:nvSpPr>
            <p:cNvPr id="20" name="任意多边形 19"/>
            <p:cNvSpPr/>
            <p:nvPr/>
          </p:nvSpPr>
          <p:spPr>
            <a:xfrm>
              <a:off x="5759306" y="3929562"/>
              <a:ext cx="1928362" cy="1664131"/>
            </a:xfrm>
            <a:custGeom>
              <a:avLst/>
              <a:gdLst>
                <a:gd name="connsiteX0" fmla="*/ 545858 w 1095193"/>
                <a:gd name="connsiteY0" fmla="*/ 0 h 848340"/>
                <a:gd name="connsiteX1" fmla="*/ 0 w 1095193"/>
                <a:gd name="connsiteY1" fmla="*/ 545858 h 848340"/>
                <a:gd name="connsiteX2" fmla="*/ 302482 w 1095193"/>
                <a:gd name="connsiteY2" fmla="*/ 848340 h 848340"/>
                <a:gd name="connsiteX3" fmla="*/ 799665 w 1095193"/>
                <a:gd name="connsiteY3" fmla="*/ 848340 h 848340"/>
                <a:gd name="connsiteX4" fmla="*/ 1095193 w 1095193"/>
                <a:gd name="connsiteY4" fmla="*/ 552812 h 848340"/>
                <a:gd name="connsiteX5" fmla="*/ 545858 w 1095193"/>
                <a:gd name="connsiteY5" fmla="*/ 0 h 848340"/>
                <a:gd name="connsiteX0-1" fmla="*/ 566719 w 1116054"/>
                <a:gd name="connsiteY0-2" fmla="*/ 0 h 848340"/>
                <a:gd name="connsiteX1-3" fmla="*/ 0 w 1116054"/>
                <a:gd name="connsiteY1-4" fmla="*/ 563242 h 848340"/>
                <a:gd name="connsiteX2-5" fmla="*/ 323343 w 1116054"/>
                <a:gd name="connsiteY2-6" fmla="*/ 848340 h 848340"/>
                <a:gd name="connsiteX3-7" fmla="*/ 820526 w 1116054"/>
                <a:gd name="connsiteY3-8" fmla="*/ 848340 h 848340"/>
                <a:gd name="connsiteX4-9" fmla="*/ 1116054 w 1116054"/>
                <a:gd name="connsiteY4-10" fmla="*/ 552812 h 848340"/>
                <a:gd name="connsiteX5-11" fmla="*/ 566719 w 1116054"/>
                <a:gd name="connsiteY5-12" fmla="*/ 0 h 848340"/>
                <a:gd name="connsiteX0-13" fmla="*/ 566719 w 1116054"/>
                <a:gd name="connsiteY0-14" fmla="*/ 0 h 862247"/>
                <a:gd name="connsiteX1-15" fmla="*/ 0 w 1116054"/>
                <a:gd name="connsiteY1-16" fmla="*/ 563242 h 862247"/>
                <a:gd name="connsiteX2-17" fmla="*/ 312912 w 1116054"/>
                <a:gd name="connsiteY2-18" fmla="*/ 862247 h 862247"/>
                <a:gd name="connsiteX3-19" fmla="*/ 820526 w 1116054"/>
                <a:gd name="connsiteY3-20" fmla="*/ 848340 h 862247"/>
                <a:gd name="connsiteX4-21" fmla="*/ 1116054 w 1116054"/>
                <a:gd name="connsiteY4-22" fmla="*/ 552812 h 862247"/>
                <a:gd name="connsiteX5-23" fmla="*/ 566719 w 1116054"/>
                <a:gd name="connsiteY5-24" fmla="*/ 0 h 862247"/>
                <a:gd name="connsiteX0-25" fmla="*/ 566719 w 1116054"/>
                <a:gd name="connsiteY0-26" fmla="*/ 0 h 928791"/>
                <a:gd name="connsiteX1-27" fmla="*/ 0 w 1116054"/>
                <a:gd name="connsiteY1-28" fmla="*/ 563242 h 928791"/>
                <a:gd name="connsiteX2-29" fmla="*/ 312912 w 1116054"/>
                <a:gd name="connsiteY2-30" fmla="*/ 862247 h 928791"/>
                <a:gd name="connsiteX3-31" fmla="*/ 820526 w 1116054"/>
                <a:gd name="connsiteY3-32" fmla="*/ 848340 h 928791"/>
                <a:gd name="connsiteX4-33" fmla="*/ 1116054 w 1116054"/>
                <a:gd name="connsiteY4-34" fmla="*/ 552812 h 928791"/>
                <a:gd name="connsiteX5-35" fmla="*/ 566719 w 1116054"/>
                <a:gd name="connsiteY5-36" fmla="*/ 0 h 928791"/>
                <a:gd name="connsiteX0-37" fmla="*/ 566719 w 1116054"/>
                <a:gd name="connsiteY0-38" fmla="*/ 0 h 963129"/>
                <a:gd name="connsiteX1-39" fmla="*/ 0 w 1116054"/>
                <a:gd name="connsiteY1-40" fmla="*/ 563242 h 963129"/>
                <a:gd name="connsiteX2-41" fmla="*/ 312912 w 1116054"/>
                <a:gd name="connsiteY2-42" fmla="*/ 862247 h 963129"/>
                <a:gd name="connsiteX3-43" fmla="*/ 820526 w 1116054"/>
                <a:gd name="connsiteY3-44" fmla="*/ 848340 h 963129"/>
                <a:gd name="connsiteX4-45" fmla="*/ 1116054 w 1116054"/>
                <a:gd name="connsiteY4-46" fmla="*/ 552812 h 963129"/>
                <a:gd name="connsiteX5-47" fmla="*/ 566719 w 1116054"/>
                <a:gd name="connsiteY5-48" fmla="*/ 0 h 96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64426" y="4482563"/>
              <a:ext cx="7825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74170" y="2458124"/>
            <a:ext cx="2637232" cy="2631226"/>
            <a:chOff x="6901215" y="2109334"/>
            <a:chExt cx="2637232" cy="2631226"/>
          </a:xfrm>
        </p:grpSpPr>
        <p:sp>
          <p:nvSpPr>
            <p:cNvPr id="23" name="任意多边形 22"/>
            <p:cNvSpPr/>
            <p:nvPr/>
          </p:nvSpPr>
          <p:spPr>
            <a:xfrm>
              <a:off x="6901215" y="2109334"/>
              <a:ext cx="2637232" cy="2631226"/>
            </a:xfrm>
            <a:custGeom>
              <a:avLst/>
              <a:gdLst>
                <a:gd name="connsiteX0" fmla="*/ 0 w 1526318"/>
                <a:gd name="connsiteY0" fmla="*/ 973506 h 1495027"/>
                <a:gd name="connsiteX1" fmla="*/ 719699 w 1526318"/>
                <a:gd name="connsiteY1" fmla="*/ 253807 h 1495027"/>
                <a:gd name="connsiteX2" fmla="*/ 483276 w 1526318"/>
                <a:gd name="connsiteY2" fmla="*/ 253807 h 1495027"/>
                <a:gd name="connsiteX3" fmla="*/ 483276 w 1526318"/>
                <a:gd name="connsiteY3" fmla="*/ 0 h 1495027"/>
                <a:gd name="connsiteX4" fmla="*/ 1387246 w 1526318"/>
                <a:gd name="connsiteY4" fmla="*/ 0 h 1495027"/>
                <a:gd name="connsiteX5" fmla="*/ 1526318 w 1526318"/>
                <a:gd name="connsiteY5" fmla="*/ 139072 h 1495027"/>
                <a:gd name="connsiteX6" fmla="*/ 1526318 w 1526318"/>
                <a:gd name="connsiteY6" fmla="*/ 990890 h 1495027"/>
                <a:gd name="connsiteX7" fmla="*/ 1251651 w 1526318"/>
                <a:gd name="connsiteY7" fmla="*/ 990890 h 1495027"/>
                <a:gd name="connsiteX8" fmla="*/ 1251651 w 1526318"/>
                <a:gd name="connsiteY8" fmla="*/ 792712 h 1495027"/>
                <a:gd name="connsiteX9" fmla="*/ 549336 w 1526318"/>
                <a:gd name="connsiteY9" fmla="*/ 1495027 h 1495027"/>
                <a:gd name="connsiteX10" fmla="*/ 0 w 1526318"/>
                <a:gd name="connsiteY10" fmla="*/ 973506 h 1495027"/>
                <a:gd name="connsiteX0-1" fmla="*/ 0 w 1526318"/>
                <a:gd name="connsiteY0-2" fmla="*/ 973506 h 1522842"/>
                <a:gd name="connsiteX1-3" fmla="*/ 719699 w 1526318"/>
                <a:gd name="connsiteY1-4" fmla="*/ 253807 h 1522842"/>
                <a:gd name="connsiteX2-5" fmla="*/ 483276 w 1526318"/>
                <a:gd name="connsiteY2-6" fmla="*/ 253807 h 1522842"/>
                <a:gd name="connsiteX3-7" fmla="*/ 483276 w 1526318"/>
                <a:gd name="connsiteY3-8" fmla="*/ 0 h 1522842"/>
                <a:gd name="connsiteX4-9" fmla="*/ 1387246 w 1526318"/>
                <a:gd name="connsiteY4-10" fmla="*/ 0 h 1522842"/>
                <a:gd name="connsiteX5-11" fmla="*/ 1526318 w 1526318"/>
                <a:gd name="connsiteY5-12" fmla="*/ 139072 h 1522842"/>
                <a:gd name="connsiteX6-13" fmla="*/ 1526318 w 1526318"/>
                <a:gd name="connsiteY6-14" fmla="*/ 990890 h 1522842"/>
                <a:gd name="connsiteX7-15" fmla="*/ 1251651 w 1526318"/>
                <a:gd name="connsiteY7-16" fmla="*/ 990890 h 1522842"/>
                <a:gd name="connsiteX8-17" fmla="*/ 1251651 w 1526318"/>
                <a:gd name="connsiteY8-18" fmla="*/ 792712 h 1522842"/>
                <a:gd name="connsiteX9-19" fmla="*/ 556290 w 1526318"/>
                <a:gd name="connsiteY9-20" fmla="*/ 1522842 h 1522842"/>
                <a:gd name="connsiteX10-21" fmla="*/ 0 w 1526318"/>
                <a:gd name="connsiteY10-22" fmla="*/ 973506 h 1522842"/>
                <a:gd name="connsiteX0-23" fmla="*/ 0 w 1526318"/>
                <a:gd name="connsiteY0-24" fmla="*/ 973506 h 1522842"/>
                <a:gd name="connsiteX1-25" fmla="*/ 719699 w 1526318"/>
                <a:gd name="connsiteY1-26" fmla="*/ 253807 h 1522842"/>
                <a:gd name="connsiteX2-27" fmla="*/ 483276 w 1526318"/>
                <a:gd name="connsiteY2-28" fmla="*/ 253807 h 1522842"/>
                <a:gd name="connsiteX3-29" fmla="*/ 483276 w 1526318"/>
                <a:gd name="connsiteY3-30" fmla="*/ 0 h 1522842"/>
                <a:gd name="connsiteX4-31" fmla="*/ 1387246 w 1526318"/>
                <a:gd name="connsiteY4-32" fmla="*/ 0 h 1522842"/>
                <a:gd name="connsiteX5-33" fmla="*/ 1526318 w 1526318"/>
                <a:gd name="connsiteY5-34" fmla="*/ 139072 h 1522842"/>
                <a:gd name="connsiteX6-35" fmla="*/ 1526318 w 1526318"/>
                <a:gd name="connsiteY6-36" fmla="*/ 990890 h 1522842"/>
                <a:gd name="connsiteX7-37" fmla="*/ 1251651 w 1526318"/>
                <a:gd name="connsiteY7-38" fmla="*/ 990890 h 1522842"/>
                <a:gd name="connsiteX8-39" fmla="*/ 1255128 w 1526318"/>
                <a:gd name="connsiteY8-40" fmla="*/ 813573 h 1522842"/>
                <a:gd name="connsiteX9-41" fmla="*/ 556290 w 1526318"/>
                <a:gd name="connsiteY9-42" fmla="*/ 1522842 h 1522842"/>
                <a:gd name="connsiteX10-43" fmla="*/ 0 w 1526318"/>
                <a:gd name="connsiteY10-44" fmla="*/ 973506 h 1522842"/>
                <a:gd name="connsiteX0-45" fmla="*/ 0 w 1526318"/>
                <a:gd name="connsiteY0-46" fmla="*/ 973506 h 1522842"/>
                <a:gd name="connsiteX1-47" fmla="*/ 719699 w 1526318"/>
                <a:gd name="connsiteY1-48" fmla="*/ 253807 h 1522842"/>
                <a:gd name="connsiteX2-49" fmla="*/ 486753 w 1526318"/>
                <a:gd name="connsiteY2-50" fmla="*/ 274668 h 1522842"/>
                <a:gd name="connsiteX3-51" fmla="*/ 483276 w 1526318"/>
                <a:gd name="connsiteY3-52" fmla="*/ 0 h 1522842"/>
                <a:gd name="connsiteX4-53" fmla="*/ 1387246 w 1526318"/>
                <a:gd name="connsiteY4-54" fmla="*/ 0 h 1522842"/>
                <a:gd name="connsiteX5-55" fmla="*/ 1526318 w 1526318"/>
                <a:gd name="connsiteY5-56" fmla="*/ 139072 h 1522842"/>
                <a:gd name="connsiteX6-57" fmla="*/ 1526318 w 1526318"/>
                <a:gd name="connsiteY6-58" fmla="*/ 990890 h 1522842"/>
                <a:gd name="connsiteX7-59" fmla="*/ 1251651 w 1526318"/>
                <a:gd name="connsiteY7-60" fmla="*/ 990890 h 1522842"/>
                <a:gd name="connsiteX8-61" fmla="*/ 1255128 w 1526318"/>
                <a:gd name="connsiteY8-62" fmla="*/ 813573 h 1522842"/>
                <a:gd name="connsiteX9-63" fmla="*/ 556290 w 1526318"/>
                <a:gd name="connsiteY9-64" fmla="*/ 1522842 h 1522842"/>
                <a:gd name="connsiteX10-65" fmla="*/ 0 w 1526318"/>
                <a:gd name="connsiteY10-66" fmla="*/ 973506 h 1522842"/>
                <a:gd name="connsiteX0-67" fmla="*/ 0 w 1526318"/>
                <a:gd name="connsiteY0-68" fmla="*/ 973506 h 1522842"/>
                <a:gd name="connsiteX1-69" fmla="*/ 695362 w 1526318"/>
                <a:gd name="connsiteY1-70" fmla="*/ 267714 h 1522842"/>
                <a:gd name="connsiteX2-71" fmla="*/ 486753 w 1526318"/>
                <a:gd name="connsiteY2-72" fmla="*/ 274668 h 1522842"/>
                <a:gd name="connsiteX3-73" fmla="*/ 483276 w 1526318"/>
                <a:gd name="connsiteY3-74" fmla="*/ 0 h 1522842"/>
                <a:gd name="connsiteX4-75" fmla="*/ 1387246 w 1526318"/>
                <a:gd name="connsiteY4-76" fmla="*/ 0 h 1522842"/>
                <a:gd name="connsiteX5-77" fmla="*/ 1526318 w 1526318"/>
                <a:gd name="connsiteY5-78" fmla="*/ 139072 h 1522842"/>
                <a:gd name="connsiteX6-79" fmla="*/ 1526318 w 1526318"/>
                <a:gd name="connsiteY6-80" fmla="*/ 990890 h 1522842"/>
                <a:gd name="connsiteX7-81" fmla="*/ 1251651 w 1526318"/>
                <a:gd name="connsiteY7-82" fmla="*/ 990890 h 1522842"/>
                <a:gd name="connsiteX8-83" fmla="*/ 1255128 w 1526318"/>
                <a:gd name="connsiteY8-84" fmla="*/ 813573 h 1522842"/>
                <a:gd name="connsiteX9-85" fmla="*/ 556290 w 1526318"/>
                <a:gd name="connsiteY9-86" fmla="*/ 1522842 h 1522842"/>
                <a:gd name="connsiteX10-87" fmla="*/ 0 w 1526318"/>
                <a:gd name="connsiteY10-88" fmla="*/ 973506 h 1522842"/>
                <a:gd name="connsiteX0-89" fmla="*/ 0 w 1526318"/>
                <a:gd name="connsiteY0-90" fmla="*/ 973506 h 1522842"/>
                <a:gd name="connsiteX1-91" fmla="*/ 688409 w 1526318"/>
                <a:gd name="connsiteY1-92" fmla="*/ 274667 h 1522842"/>
                <a:gd name="connsiteX2-93" fmla="*/ 486753 w 1526318"/>
                <a:gd name="connsiteY2-94" fmla="*/ 274668 h 1522842"/>
                <a:gd name="connsiteX3-95" fmla="*/ 483276 w 1526318"/>
                <a:gd name="connsiteY3-96" fmla="*/ 0 h 1522842"/>
                <a:gd name="connsiteX4-97" fmla="*/ 1387246 w 1526318"/>
                <a:gd name="connsiteY4-98" fmla="*/ 0 h 1522842"/>
                <a:gd name="connsiteX5-99" fmla="*/ 1526318 w 1526318"/>
                <a:gd name="connsiteY5-100" fmla="*/ 139072 h 1522842"/>
                <a:gd name="connsiteX6-101" fmla="*/ 1526318 w 1526318"/>
                <a:gd name="connsiteY6-102" fmla="*/ 990890 h 1522842"/>
                <a:gd name="connsiteX7-103" fmla="*/ 1251651 w 1526318"/>
                <a:gd name="connsiteY7-104" fmla="*/ 990890 h 1522842"/>
                <a:gd name="connsiteX8-105" fmla="*/ 1255128 w 1526318"/>
                <a:gd name="connsiteY8-106" fmla="*/ 813573 h 1522842"/>
                <a:gd name="connsiteX9-107" fmla="*/ 556290 w 1526318"/>
                <a:gd name="connsiteY9-108" fmla="*/ 1522842 h 1522842"/>
                <a:gd name="connsiteX10-109" fmla="*/ 0 w 1526318"/>
                <a:gd name="connsiteY10-110" fmla="*/ 973506 h 1522842"/>
                <a:gd name="connsiteX0-111" fmla="*/ 0 w 1526318"/>
                <a:gd name="connsiteY0-112" fmla="*/ 973506 h 1522842"/>
                <a:gd name="connsiteX1-113" fmla="*/ 688409 w 1526318"/>
                <a:gd name="connsiteY1-114" fmla="*/ 274667 h 1522842"/>
                <a:gd name="connsiteX2-115" fmla="*/ 486753 w 1526318"/>
                <a:gd name="connsiteY2-116" fmla="*/ 274668 h 1522842"/>
                <a:gd name="connsiteX3-117" fmla="*/ 483276 w 1526318"/>
                <a:gd name="connsiteY3-118" fmla="*/ 0 h 1522842"/>
                <a:gd name="connsiteX4-119" fmla="*/ 1387246 w 1526318"/>
                <a:gd name="connsiteY4-120" fmla="*/ 0 h 1522842"/>
                <a:gd name="connsiteX5-121" fmla="*/ 1526318 w 1526318"/>
                <a:gd name="connsiteY5-122" fmla="*/ 139072 h 1522842"/>
                <a:gd name="connsiteX6-123" fmla="*/ 1526318 w 1526318"/>
                <a:gd name="connsiteY6-124" fmla="*/ 990890 h 1522842"/>
                <a:gd name="connsiteX7-125" fmla="*/ 1251651 w 1526318"/>
                <a:gd name="connsiteY7-126" fmla="*/ 990890 h 1522842"/>
                <a:gd name="connsiteX8-127" fmla="*/ 1255128 w 1526318"/>
                <a:gd name="connsiteY8-128" fmla="*/ 813573 h 1522842"/>
                <a:gd name="connsiteX9-129" fmla="*/ 556290 w 1526318"/>
                <a:gd name="connsiteY9-130" fmla="*/ 1522842 h 1522842"/>
                <a:gd name="connsiteX10-131" fmla="*/ 0 w 1526318"/>
                <a:gd name="connsiteY10-132" fmla="*/ 973506 h 1522842"/>
                <a:gd name="connsiteX0-133" fmla="*/ 0 w 1526318"/>
                <a:gd name="connsiteY0-134" fmla="*/ 973506 h 1522842"/>
                <a:gd name="connsiteX1-135" fmla="*/ 688409 w 1526318"/>
                <a:gd name="connsiteY1-136" fmla="*/ 274667 h 1522842"/>
                <a:gd name="connsiteX2-137" fmla="*/ 486753 w 1526318"/>
                <a:gd name="connsiteY2-138" fmla="*/ 274668 h 1522842"/>
                <a:gd name="connsiteX3-139" fmla="*/ 483276 w 1526318"/>
                <a:gd name="connsiteY3-140" fmla="*/ 0 h 1522842"/>
                <a:gd name="connsiteX4-141" fmla="*/ 1387246 w 1526318"/>
                <a:gd name="connsiteY4-142" fmla="*/ 0 h 1522842"/>
                <a:gd name="connsiteX5-143" fmla="*/ 1526318 w 1526318"/>
                <a:gd name="connsiteY5-144" fmla="*/ 139072 h 1522842"/>
                <a:gd name="connsiteX6-145" fmla="*/ 1526318 w 1526318"/>
                <a:gd name="connsiteY6-146" fmla="*/ 990890 h 1522842"/>
                <a:gd name="connsiteX7-147" fmla="*/ 1251651 w 1526318"/>
                <a:gd name="connsiteY7-148" fmla="*/ 990890 h 1522842"/>
                <a:gd name="connsiteX8-149" fmla="*/ 1255128 w 1526318"/>
                <a:gd name="connsiteY8-150" fmla="*/ 813573 h 1522842"/>
                <a:gd name="connsiteX9-151" fmla="*/ 556290 w 1526318"/>
                <a:gd name="connsiteY9-152" fmla="*/ 1522842 h 1522842"/>
                <a:gd name="connsiteX10-153" fmla="*/ 0 w 1526318"/>
                <a:gd name="connsiteY10-154" fmla="*/ 973506 h 1522842"/>
                <a:gd name="connsiteX0-155" fmla="*/ 0 w 1526318"/>
                <a:gd name="connsiteY0-156" fmla="*/ 973506 h 1522842"/>
                <a:gd name="connsiteX1-157" fmla="*/ 688409 w 1526318"/>
                <a:gd name="connsiteY1-158" fmla="*/ 274667 h 1522842"/>
                <a:gd name="connsiteX2-159" fmla="*/ 486753 w 1526318"/>
                <a:gd name="connsiteY2-160" fmla="*/ 274668 h 1522842"/>
                <a:gd name="connsiteX3-161" fmla="*/ 483276 w 1526318"/>
                <a:gd name="connsiteY3-162" fmla="*/ 0 h 1522842"/>
                <a:gd name="connsiteX4-163" fmla="*/ 1387246 w 1526318"/>
                <a:gd name="connsiteY4-164" fmla="*/ 0 h 1522842"/>
                <a:gd name="connsiteX5-165" fmla="*/ 1526318 w 1526318"/>
                <a:gd name="connsiteY5-166" fmla="*/ 139072 h 1522842"/>
                <a:gd name="connsiteX6-167" fmla="*/ 1526318 w 1526318"/>
                <a:gd name="connsiteY6-168" fmla="*/ 990890 h 1522842"/>
                <a:gd name="connsiteX7-169" fmla="*/ 1251651 w 1526318"/>
                <a:gd name="connsiteY7-170" fmla="*/ 990890 h 1522842"/>
                <a:gd name="connsiteX8-171" fmla="*/ 1255128 w 1526318"/>
                <a:gd name="connsiteY8-172" fmla="*/ 813573 h 1522842"/>
                <a:gd name="connsiteX9-173" fmla="*/ 556290 w 1526318"/>
                <a:gd name="connsiteY9-174" fmla="*/ 1522842 h 1522842"/>
                <a:gd name="connsiteX10-175" fmla="*/ 0 w 1526318"/>
                <a:gd name="connsiteY10-176" fmla="*/ 973506 h 1522842"/>
                <a:gd name="connsiteX0-177" fmla="*/ 0 w 1526318"/>
                <a:gd name="connsiteY0-178" fmla="*/ 973506 h 1522842"/>
                <a:gd name="connsiteX1-179" fmla="*/ 688409 w 1526318"/>
                <a:gd name="connsiteY1-180" fmla="*/ 274667 h 1522842"/>
                <a:gd name="connsiteX2-181" fmla="*/ 486753 w 1526318"/>
                <a:gd name="connsiteY2-182" fmla="*/ 274668 h 1522842"/>
                <a:gd name="connsiteX3-183" fmla="*/ 483276 w 1526318"/>
                <a:gd name="connsiteY3-184" fmla="*/ 0 h 1522842"/>
                <a:gd name="connsiteX4-185" fmla="*/ 1387246 w 1526318"/>
                <a:gd name="connsiteY4-186" fmla="*/ 0 h 1522842"/>
                <a:gd name="connsiteX5-187" fmla="*/ 1526318 w 1526318"/>
                <a:gd name="connsiteY5-188" fmla="*/ 139072 h 1522842"/>
                <a:gd name="connsiteX6-189" fmla="*/ 1526318 w 1526318"/>
                <a:gd name="connsiteY6-190" fmla="*/ 990890 h 1522842"/>
                <a:gd name="connsiteX7-191" fmla="*/ 1251651 w 1526318"/>
                <a:gd name="connsiteY7-192" fmla="*/ 990890 h 1522842"/>
                <a:gd name="connsiteX8-193" fmla="*/ 1255128 w 1526318"/>
                <a:gd name="connsiteY8-194" fmla="*/ 813573 h 1522842"/>
                <a:gd name="connsiteX9-195" fmla="*/ 556290 w 1526318"/>
                <a:gd name="connsiteY9-196" fmla="*/ 1522842 h 1522842"/>
                <a:gd name="connsiteX10-197" fmla="*/ 0 w 1526318"/>
                <a:gd name="connsiteY10-198" fmla="*/ 973506 h 1522842"/>
                <a:gd name="connsiteX0-199" fmla="*/ 0 w 1526318"/>
                <a:gd name="connsiteY0-200" fmla="*/ 973506 h 1522842"/>
                <a:gd name="connsiteX1-201" fmla="*/ 688409 w 1526318"/>
                <a:gd name="connsiteY1-202" fmla="*/ 274667 h 1522842"/>
                <a:gd name="connsiteX2-203" fmla="*/ 486753 w 1526318"/>
                <a:gd name="connsiteY2-204" fmla="*/ 274668 h 1522842"/>
                <a:gd name="connsiteX3-205" fmla="*/ 483276 w 1526318"/>
                <a:gd name="connsiteY3-206" fmla="*/ 0 h 1522842"/>
                <a:gd name="connsiteX4-207" fmla="*/ 1387246 w 1526318"/>
                <a:gd name="connsiteY4-208" fmla="*/ 0 h 1522842"/>
                <a:gd name="connsiteX5-209" fmla="*/ 1526318 w 1526318"/>
                <a:gd name="connsiteY5-210" fmla="*/ 139072 h 1522842"/>
                <a:gd name="connsiteX6-211" fmla="*/ 1526318 w 1526318"/>
                <a:gd name="connsiteY6-212" fmla="*/ 990890 h 1522842"/>
                <a:gd name="connsiteX7-213" fmla="*/ 1251651 w 1526318"/>
                <a:gd name="connsiteY7-214" fmla="*/ 990890 h 1522842"/>
                <a:gd name="connsiteX8-215" fmla="*/ 1255128 w 1526318"/>
                <a:gd name="connsiteY8-216" fmla="*/ 813573 h 1522842"/>
                <a:gd name="connsiteX9-217" fmla="*/ 556290 w 1526318"/>
                <a:gd name="connsiteY9-218" fmla="*/ 1522842 h 1522842"/>
                <a:gd name="connsiteX10-219" fmla="*/ 0 w 1526318"/>
                <a:gd name="connsiteY10-220" fmla="*/ 973506 h 1522842"/>
                <a:gd name="connsiteX0-221" fmla="*/ 0 w 1526318"/>
                <a:gd name="connsiteY0-222" fmla="*/ 973506 h 1522842"/>
                <a:gd name="connsiteX1-223" fmla="*/ 688409 w 1526318"/>
                <a:gd name="connsiteY1-224" fmla="*/ 274667 h 1522842"/>
                <a:gd name="connsiteX2-225" fmla="*/ 486753 w 1526318"/>
                <a:gd name="connsiteY2-226" fmla="*/ 274668 h 1522842"/>
                <a:gd name="connsiteX3-227" fmla="*/ 483276 w 1526318"/>
                <a:gd name="connsiteY3-228" fmla="*/ 0 h 1522842"/>
                <a:gd name="connsiteX4-229" fmla="*/ 1387246 w 1526318"/>
                <a:gd name="connsiteY4-230" fmla="*/ 0 h 1522842"/>
                <a:gd name="connsiteX5-231" fmla="*/ 1526318 w 1526318"/>
                <a:gd name="connsiteY5-232" fmla="*/ 139072 h 1522842"/>
                <a:gd name="connsiteX6-233" fmla="*/ 1526318 w 1526318"/>
                <a:gd name="connsiteY6-234" fmla="*/ 990890 h 1522842"/>
                <a:gd name="connsiteX7-235" fmla="*/ 1251651 w 1526318"/>
                <a:gd name="connsiteY7-236" fmla="*/ 990890 h 1522842"/>
                <a:gd name="connsiteX8-237" fmla="*/ 1255128 w 1526318"/>
                <a:gd name="connsiteY8-238" fmla="*/ 813573 h 1522842"/>
                <a:gd name="connsiteX9-239" fmla="*/ 556290 w 1526318"/>
                <a:gd name="connsiteY9-240" fmla="*/ 1522842 h 1522842"/>
                <a:gd name="connsiteX10-241" fmla="*/ 0 w 1526318"/>
                <a:gd name="connsiteY10-242" fmla="*/ 973506 h 1522842"/>
                <a:gd name="connsiteX0-243" fmla="*/ 0 w 1526318"/>
                <a:gd name="connsiteY0-244" fmla="*/ 973506 h 1522842"/>
                <a:gd name="connsiteX1-245" fmla="*/ 688409 w 1526318"/>
                <a:gd name="connsiteY1-246" fmla="*/ 274667 h 1522842"/>
                <a:gd name="connsiteX2-247" fmla="*/ 486753 w 1526318"/>
                <a:gd name="connsiteY2-248" fmla="*/ 274668 h 1522842"/>
                <a:gd name="connsiteX3-249" fmla="*/ 483276 w 1526318"/>
                <a:gd name="connsiteY3-250" fmla="*/ 0 h 1522842"/>
                <a:gd name="connsiteX4-251" fmla="*/ 1387246 w 1526318"/>
                <a:gd name="connsiteY4-252" fmla="*/ 0 h 1522842"/>
                <a:gd name="connsiteX5-253" fmla="*/ 1526318 w 1526318"/>
                <a:gd name="connsiteY5-254" fmla="*/ 139072 h 1522842"/>
                <a:gd name="connsiteX6-255" fmla="*/ 1526318 w 1526318"/>
                <a:gd name="connsiteY6-256" fmla="*/ 990890 h 1522842"/>
                <a:gd name="connsiteX7-257" fmla="*/ 1251651 w 1526318"/>
                <a:gd name="connsiteY7-258" fmla="*/ 990890 h 1522842"/>
                <a:gd name="connsiteX8-259" fmla="*/ 1255128 w 1526318"/>
                <a:gd name="connsiteY8-260" fmla="*/ 813573 h 1522842"/>
                <a:gd name="connsiteX9-261" fmla="*/ 556290 w 1526318"/>
                <a:gd name="connsiteY9-262" fmla="*/ 1522842 h 1522842"/>
                <a:gd name="connsiteX10-263" fmla="*/ 0 w 1526318"/>
                <a:gd name="connsiteY10-264" fmla="*/ 973506 h 1522842"/>
                <a:gd name="connsiteX0-265" fmla="*/ 0 w 1526318"/>
                <a:gd name="connsiteY0-266" fmla="*/ 973506 h 1522842"/>
                <a:gd name="connsiteX1-267" fmla="*/ 688409 w 1526318"/>
                <a:gd name="connsiteY1-268" fmla="*/ 274667 h 1522842"/>
                <a:gd name="connsiteX2-269" fmla="*/ 486753 w 1526318"/>
                <a:gd name="connsiteY2-270" fmla="*/ 274668 h 1522842"/>
                <a:gd name="connsiteX3-271" fmla="*/ 483276 w 1526318"/>
                <a:gd name="connsiteY3-272" fmla="*/ 0 h 1522842"/>
                <a:gd name="connsiteX4-273" fmla="*/ 1387246 w 1526318"/>
                <a:gd name="connsiteY4-274" fmla="*/ 0 h 1522842"/>
                <a:gd name="connsiteX5-275" fmla="*/ 1526318 w 1526318"/>
                <a:gd name="connsiteY5-276" fmla="*/ 139072 h 1522842"/>
                <a:gd name="connsiteX6-277" fmla="*/ 1526318 w 1526318"/>
                <a:gd name="connsiteY6-278" fmla="*/ 990890 h 1522842"/>
                <a:gd name="connsiteX7-279" fmla="*/ 1251651 w 1526318"/>
                <a:gd name="connsiteY7-280" fmla="*/ 990890 h 1522842"/>
                <a:gd name="connsiteX8-281" fmla="*/ 1255128 w 1526318"/>
                <a:gd name="connsiteY8-282" fmla="*/ 813573 h 1522842"/>
                <a:gd name="connsiteX9-283" fmla="*/ 556290 w 1526318"/>
                <a:gd name="connsiteY9-284" fmla="*/ 1522842 h 1522842"/>
                <a:gd name="connsiteX10-285" fmla="*/ 0 w 1526318"/>
                <a:gd name="connsiteY10-286" fmla="*/ 973506 h 1522842"/>
                <a:gd name="connsiteX0-287" fmla="*/ 0 w 1526318"/>
                <a:gd name="connsiteY0-288" fmla="*/ 973506 h 1522842"/>
                <a:gd name="connsiteX1-289" fmla="*/ 688409 w 1526318"/>
                <a:gd name="connsiteY1-290" fmla="*/ 274667 h 1522842"/>
                <a:gd name="connsiteX2-291" fmla="*/ 486753 w 1526318"/>
                <a:gd name="connsiteY2-292" fmla="*/ 274668 h 1522842"/>
                <a:gd name="connsiteX3-293" fmla="*/ 483276 w 1526318"/>
                <a:gd name="connsiteY3-294" fmla="*/ 0 h 1522842"/>
                <a:gd name="connsiteX4-295" fmla="*/ 1387246 w 1526318"/>
                <a:gd name="connsiteY4-296" fmla="*/ 0 h 1522842"/>
                <a:gd name="connsiteX5-297" fmla="*/ 1526318 w 1526318"/>
                <a:gd name="connsiteY5-298" fmla="*/ 139072 h 1522842"/>
                <a:gd name="connsiteX6-299" fmla="*/ 1526318 w 1526318"/>
                <a:gd name="connsiteY6-300" fmla="*/ 990890 h 1522842"/>
                <a:gd name="connsiteX7-301" fmla="*/ 1251651 w 1526318"/>
                <a:gd name="connsiteY7-302" fmla="*/ 990890 h 1522842"/>
                <a:gd name="connsiteX8-303" fmla="*/ 1255128 w 1526318"/>
                <a:gd name="connsiteY8-304" fmla="*/ 813573 h 1522842"/>
                <a:gd name="connsiteX9-305" fmla="*/ 556290 w 1526318"/>
                <a:gd name="connsiteY9-306" fmla="*/ 1522842 h 1522842"/>
                <a:gd name="connsiteX10-307" fmla="*/ 0 w 1526318"/>
                <a:gd name="connsiteY10-308" fmla="*/ 973506 h 15228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526318" h="1522842">
                  <a:moveTo>
                    <a:pt x="0" y="973506"/>
                  </a:moveTo>
                  <a:lnTo>
                    <a:pt x="688409" y="274667"/>
                  </a:lnTo>
                  <a:lnTo>
                    <a:pt x="486753" y="274668"/>
                  </a:lnTo>
                  <a:cubicBezTo>
                    <a:pt x="322184" y="273509"/>
                    <a:pt x="321025" y="1159"/>
                    <a:pt x="483276" y="0"/>
                  </a:cubicBezTo>
                  <a:lnTo>
                    <a:pt x="1387246" y="0"/>
                  </a:lnTo>
                  <a:cubicBezTo>
                    <a:pt x="1461417" y="1158"/>
                    <a:pt x="1525160" y="61424"/>
                    <a:pt x="1526318" y="139072"/>
                  </a:cubicBezTo>
                  <a:lnTo>
                    <a:pt x="1526318" y="990890"/>
                  </a:lnTo>
                  <a:cubicBezTo>
                    <a:pt x="1525159" y="1234266"/>
                    <a:pt x="1252810" y="1216882"/>
                    <a:pt x="1251651" y="990890"/>
                  </a:cubicBezTo>
                  <a:lnTo>
                    <a:pt x="1255128" y="813573"/>
                  </a:lnTo>
                  <a:lnTo>
                    <a:pt x="556290" y="1522842"/>
                  </a:lnTo>
                  <a:lnTo>
                    <a:pt x="0" y="97350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"/>
            <p:cNvSpPr>
              <a:spLocks noChangeAspect="1" noEditPoints="1"/>
            </p:cNvSpPr>
            <p:nvPr/>
          </p:nvSpPr>
          <p:spPr bwMode="auto">
            <a:xfrm>
              <a:off x="8130186" y="2788885"/>
              <a:ext cx="600698" cy="705426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962939" y="244215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11881" y="238756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8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2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2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28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57647" y="2179664"/>
            <a:ext cx="4734772" cy="4097045"/>
            <a:chOff x="764881" y="1265400"/>
            <a:chExt cx="5922073" cy="5124427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4881" y="1265400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148016" y="1488345"/>
              <a:ext cx="5132683" cy="4448987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Freeform 7"/>
          <p:cNvSpPr/>
          <p:nvPr/>
        </p:nvSpPr>
        <p:spPr bwMode="auto">
          <a:xfrm flipV="1">
            <a:off x="358377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809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 flipV="1">
            <a:off x="559241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592419" y="2179664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525965" y="2699753"/>
            <a:ext cx="1785745" cy="18158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800" spc="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009060" y="2357911"/>
            <a:ext cx="327525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565">
              <a:defRPr/>
            </a:pPr>
            <a:r>
              <a:rPr lang="zh-CN" altLang="en-US" sz="60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60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Freeform 60"/>
          <p:cNvSpPr/>
          <p:nvPr/>
        </p:nvSpPr>
        <p:spPr bwMode="auto">
          <a:xfrm>
            <a:off x="4937034" y="1938418"/>
            <a:ext cx="2282068" cy="1976957"/>
          </a:xfrm>
          <a:custGeom>
            <a:avLst/>
            <a:gdLst>
              <a:gd name="T0" fmla="*/ 57 w 127"/>
              <a:gd name="T1" fmla="*/ 5 h 110"/>
              <a:gd name="T2" fmla="*/ 69 w 127"/>
              <a:gd name="T3" fmla="*/ 5 h 110"/>
              <a:gd name="T4" fmla="*/ 90 w 127"/>
              <a:gd name="T5" fmla="*/ 43 h 110"/>
              <a:gd name="T6" fmla="*/ 102 w 127"/>
              <a:gd name="T7" fmla="*/ 62 h 110"/>
              <a:gd name="T8" fmla="*/ 124 w 127"/>
              <a:gd name="T9" fmla="*/ 100 h 110"/>
              <a:gd name="T10" fmla="*/ 118 w 127"/>
              <a:gd name="T11" fmla="*/ 110 h 110"/>
              <a:gd name="T12" fmla="*/ 75 w 127"/>
              <a:gd name="T13" fmla="*/ 110 h 110"/>
              <a:gd name="T14" fmla="*/ 52 w 127"/>
              <a:gd name="T15" fmla="*/ 110 h 110"/>
              <a:gd name="T16" fmla="*/ 8 w 127"/>
              <a:gd name="T17" fmla="*/ 110 h 110"/>
              <a:gd name="T18" fmla="*/ 3 w 127"/>
              <a:gd name="T19" fmla="*/ 100 h 110"/>
              <a:gd name="T20" fmla="*/ 24 w 127"/>
              <a:gd name="T21" fmla="*/ 62 h 110"/>
              <a:gd name="T22" fmla="*/ 36 w 127"/>
              <a:gd name="T23" fmla="*/ 43 h 110"/>
              <a:gd name="T24" fmla="*/ 57 w 127"/>
              <a:gd name="T25" fmla="*/ 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10">
                <a:moveTo>
                  <a:pt x="57" y="5"/>
                </a:moveTo>
                <a:cubicBezTo>
                  <a:pt x="61" y="0"/>
                  <a:pt x="66" y="0"/>
                  <a:pt x="69" y="5"/>
                </a:cubicBezTo>
                <a:cubicBezTo>
                  <a:pt x="90" y="43"/>
                  <a:pt x="90" y="43"/>
                  <a:pt x="90" y="43"/>
                </a:cubicBezTo>
                <a:cubicBezTo>
                  <a:pt x="94" y="48"/>
                  <a:pt x="99" y="57"/>
                  <a:pt x="102" y="6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7" y="105"/>
                  <a:pt x="124" y="110"/>
                  <a:pt x="118" y="110"/>
                </a:cubicBezTo>
                <a:cubicBezTo>
                  <a:pt x="75" y="110"/>
                  <a:pt x="75" y="110"/>
                  <a:pt x="75" y="110"/>
                </a:cubicBezTo>
                <a:cubicBezTo>
                  <a:pt x="68" y="110"/>
                  <a:pt x="58" y="110"/>
                  <a:pt x="52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2" y="110"/>
                  <a:pt x="0" y="105"/>
                  <a:pt x="3" y="100"/>
                </a:cubicBezTo>
                <a:cubicBezTo>
                  <a:pt x="24" y="62"/>
                  <a:pt x="24" y="62"/>
                  <a:pt x="24" y="62"/>
                </a:cubicBezTo>
                <a:cubicBezTo>
                  <a:pt x="28" y="57"/>
                  <a:pt x="33" y="48"/>
                  <a:pt x="36" y="43"/>
                </a:cubicBezTo>
                <a:lnTo>
                  <a:pt x="57" y="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62"/>
          <p:cNvSpPr/>
          <p:nvPr/>
        </p:nvSpPr>
        <p:spPr bwMode="auto">
          <a:xfrm>
            <a:off x="4937034" y="4019864"/>
            <a:ext cx="2282068" cy="1976957"/>
          </a:xfrm>
          <a:custGeom>
            <a:avLst/>
            <a:gdLst>
              <a:gd name="T0" fmla="*/ 57 w 127"/>
              <a:gd name="T1" fmla="*/ 105 h 110"/>
              <a:gd name="T2" fmla="*/ 69 w 127"/>
              <a:gd name="T3" fmla="*/ 105 h 110"/>
              <a:gd name="T4" fmla="*/ 90 w 127"/>
              <a:gd name="T5" fmla="*/ 67 h 110"/>
              <a:gd name="T6" fmla="*/ 102 w 127"/>
              <a:gd name="T7" fmla="*/ 47 h 110"/>
              <a:gd name="T8" fmla="*/ 124 w 127"/>
              <a:gd name="T9" fmla="*/ 10 h 110"/>
              <a:gd name="T10" fmla="*/ 118 w 127"/>
              <a:gd name="T11" fmla="*/ 0 h 110"/>
              <a:gd name="T12" fmla="*/ 75 w 127"/>
              <a:gd name="T13" fmla="*/ 0 h 110"/>
              <a:gd name="T14" fmla="*/ 52 w 127"/>
              <a:gd name="T15" fmla="*/ 0 h 110"/>
              <a:gd name="T16" fmla="*/ 8 w 127"/>
              <a:gd name="T17" fmla="*/ 0 h 110"/>
              <a:gd name="T18" fmla="*/ 3 w 127"/>
              <a:gd name="T19" fmla="*/ 10 h 110"/>
              <a:gd name="T20" fmla="*/ 24 w 127"/>
              <a:gd name="T21" fmla="*/ 47 h 110"/>
              <a:gd name="T22" fmla="*/ 36 w 127"/>
              <a:gd name="T23" fmla="*/ 67 h 110"/>
              <a:gd name="T24" fmla="*/ 57 w 127"/>
              <a:gd name="T25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10">
                <a:moveTo>
                  <a:pt x="57" y="105"/>
                </a:moveTo>
                <a:cubicBezTo>
                  <a:pt x="61" y="110"/>
                  <a:pt x="66" y="110"/>
                  <a:pt x="69" y="105"/>
                </a:cubicBezTo>
                <a:cubicBezTo>
                  <a:pt x="90" y="67"/>
                  <a:pt x="90" y="67"/>
                  <a:pt x="90" y="67"/>
                </a:cubicBezTo>
                <a:cubicBezTo>
                  <a:pt x="94" y="62"/>
                  <a:pt x="99" y="53"/>
                  <a:pt x="102" y="47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7" y="4"/>
                  <a:pt x="124" y="0"/>
                  <a:pt x="118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58" y="0"/>
                  <a:pt x="52" y="0"/>
                </a:cubicBezTo>
                <a:cubicBezTo>
                  <a:pt x="8" y="0"/>
                  <a:pt x="8" y="0"/>
                  <a:pt x="8" y="0"/>
                </a:cubicBezTo>
                <a:cubicBezTo>
                  <a:pt x="2" y="0"/>
                  <a:pt x="0" y="4"/>
                  <a:pt x="3" y="10"/>
                </a:cubicBezTo>
                <a:cubicBezTo>
                  <a:pt x="24" y="47"/>
                  <a:pt x="24" y="47"/>
                  <a:pt x="24" y="47"/>
                </a:cubicBezTo>
                <a:cubicBezTo>
                  <a:pt x="28" y="53"/>
                  <a:pt x="33" y="62"/>
                  <a:pt x="36" y="67"/>
                </a:cubicBezTo>
                <a:lnTo>
                  <a:pt x="57" y="10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64"/>
          <p:cNvSpPr/>
          <p:nvPr/>
        </p:nvSpPr>
        <p:spPr bwMode="auto">
          <a:xfrm>
            <a:off x="6248221" y="4124354"/>
            <a:ext cx="2282068" cy="1976957"/>
          </a:xfrm>
          <a:custGeom>
            <a:avLst/>
            <a:gdLst>
              <a:gd name="T0" fmla="*/ 57 w 127"/>
              <a:gd name="T1" fmla="*/ 5 h 110"/>
              <a:gd name="T2" fmla="*/ 69 w 127"/>
              <a:gd name="T3" fmla="*/ 5 h 110"/>
              <a:gd name="T4" fmla="*/ 90 w 127"/>
              <a:gd name="T5" fmla="*/ 43 h 110"/>
              <a:gd name="T6" fmla="*/ 102 w 127"/>
              <a:gd name="T7" fmla="*/ 63 h 110"/>
              <a:gd name="T8" fmla="*/ 123 w 127"/>
              <a:gd name="T9" fmla="*/ 100 h 110"/>
              <a:gd name="T10" fmla="*/ 118 w 127"/>
              <a:gd name="T11" fmla="*/ 110 h 110"/>
              <a:gd name="T12" fmla="*/ 74 w 127"/>
              <a:gd name="T13" fmla="*/ 110 h 110"/>
              <a:gd name="T14" fmla="*/ 52 w 127"/>
              <a:gd name="T15" fmla="*/ 110 h 110"/>
              <a:gd name="T16" fmla="*/ 8 w 127"/>
              <a:gd name="T17" fmla="*/ 110 h 110"/>
              <a:gd name="T18" fmla="*/ 3 w 127"/>
              <a:gd name="T19" fmla="*/ 100 h 110"/>
              <a:gd name="T20" fmla="*/ 24 w 127"/>
              <a:gd name="T21" fmla="*/ 63 h 110"/>
              <a:gd name="T22" fmla="*/ 36 w 127"/>
              <a:gd name="T23" fmla="*/ 43 h 110"/>
              <a:gd name="T24" fmla="*/ 57 w 127"/>
              <a:gd name="T25" fmla="*/ 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10">
                <a:moveTo>
                  <a:pt x="57" y="5"/>
                </a:moveTo>
                <a:cubicBezTo>
                  <a:pt x="61" y="0"/>
                  <a:pt x="66" y="0"/>
                  <a:pt x="69" y="5"/>
                </a:cubicBezTo>
                <a:cubicBezTo>
                  <a:pt x="90" y="43"/>
                  <a:pt x="90" y="43"/>
                  <a:pt x="90" y="43"/>
                </a:cubicBezTo>
                <a:cubicBezTo>
                  <a:pt x="94" y="48"/>
                  <a:pt x="99" y="57"/>
                  <a:pt x="102" y="63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7" y="105"/>
                  <a:pt x="124" y="110"/>
                  <a:pt x="118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68" y="110"/>
                  <a:pt x="58" y="110"/>
                  <a:pt x="52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2" y="110"/>
                  <a:pt x="0" y="105"/>
                  <a:pt x="3" y="100"/>
                </a:cubicBezTo>
                <a:cubicBezTo>
                  <a:pt x="24" y="63"/>
                  <a:pt x="24" y="63"/>
                  <a:pt x="24" y="63"/>
                </a:cubicBezTo>
                <a:cubicBezTo>
                  <a:pt x="28" y="57"/>
                  <a:pt x="33" y="48"/>
                  <a:pt x="36" y="43"/>
                </a:cubicBezTo>
                <a:lnTo>
                  <a:pt x="57" y="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66"/>
          <p:cNvSpPr/>
          <p:nvPr/>
        </p:nvSpPr>
        <p:spPr bwMode="auto">
          <a:xfrm>
            <a:off x="3607918" y="4105150"/>
            <a:ext cx="2282068" cy="1976957"/>
          </a:xfrm>
          <a:custGeom>
            <a:avLst/>
            <a:gdLst>
              <a:gd name="T0" fmla="*/ 58 w 127"/>
              <a:gd name="T1" fmla="*/ 5 h 110"/>
              <a:gd name="T2" fmla="*/ 69 w 127"/>
              <a:gd name="T3" fmla="*/ 5 h 110"/>
              <a:gd name="T4" fmla="*/ 91 w 127"/>
              <a:gd name="T5" fmla="*/ 43 h 110"/>
              <a:gd name="T6" fmla="*/ 102 w 127"/>
              <a:gd name="T7" fmla="*/ 63 h 110"/>
              <a:gd name="T8" fmla="*/ 124 w 127"/>
              <a:gd name="T9" fmla="*/ 100 h 110"/>
              <a:gd name="T10" fmla="*/ 118 w 127"/>
              <a:gd name="T11" fmla="*/ 110 h 110"/>
              <a:gd name="T12" fmla="*/ 75 w 127"/>
              <a:gd name="T13" fmla="*/ 110 h 110"/>
              <a:gd name="T14" fmla="*/ 52 w 127"/>
              <a:gd name="T15" fmla="*/ 110 h 110"/>
              <a:gd name="T16" fmla="*/ 9 w 127"/>
              <a:gd name="T17" fmla="*/ 110 h 110"/>
              <a:gd name="T18" fmla="*/ 3 w 127"/>
              <a:gd name="T19" fmla="*/ 100 h 110"/>
              <a:gd name="T20" fmla="*/ 25 w 127"/>
              <a:gd name="T21" fmla="*/ 63 h 110"/>
              <a:gd name="T22" fmla="*/ 36 w 127"/>
              <a:gd name="T23" fmla="*/ 43 h 110"/>
              <a:gd name="T24" fmla="*/ 58 w 127"/>
              <a:gd name="T25" fmla="*/ 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10">
                <a:moveTo>
                  <a:pt x="58" y="5"/>
                </a:moveTo>
                <a:cubicBezTo>
                  <a:pt x="61" y="0"/>
                  <a:pt x="66" y="0"/>
                  <a:pt x="69" y="5"/>
                </a:cubicBezTo>
                <a:cubicBezTo>
                  <a:pt x="91" y="43"/>
                  <a:pt x="91" y="43"/>
                  <a:pt x="91" y="43"/>
                </a:cubicBezTo>
                <a:cubicBezTo>
                  <a:pt x="94" y="48"/>
                  <a:pt x="99" y="57"/>
                  <a:pt x="102" y="63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7" y="105"/>
                  <a:pt x="124" y="110"/>
                  <a:pt x="118" y="110"/>
                </a:cubicBezTo>
                <a:cubicBezTo>
                  <a:pt x="75" y="110"/>
                  <a:pt x="75" y="110"/>
                  <a:pt x="75" y="110"/>
                </a:cubicBezTo>
                <a:cubicBezTo>
                  <a:pt x="68" y="110"/>
                  <a:pt x="58" y="110"/>
                  <a:pt x="52" y="110"/>
                </a:cubicBezTo>
                <a:cubicBezTo>
                  <a:pt x="9" y="110"/>
                  <a:pt x="9" y="110"/>
                  <a:pt x="9" y="110"/>
                </a:cubicBezTo>
                <a:cubicBezTo>
                  <a:pt x="2" y="110"/>
                  <a:pt x="0" y="105"/>
                  <a:pt x="3" y="100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57"/>
                  <a:pt x="33" y="48"/>
                  <a:pt x="36" y="43"/>
                </a:cubicBezTo>
                <a:lnTo>
                  <a:pt x="58" y="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Group 28"/>
          <p:cNvGrpSpPr/>
          <p:nvPr/>
        </p:nvGrpSpPr>
        <p:grpSpPr>
          <a:xfrm>
            <a:off x="5673885" y="2805460"/>
            <a:ext cx="770027" cy="770028"/>
            <a:chOff x="7672852" y="2253905"/>
            <a:chExt cx="782853" cy="782854"/>
          </a:xfrm>
          <a:solidFill>
            <a:schemeClr val="bg1"/>
          </a:solidFill>
        </p:grpSpPr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7672852" y="2253905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30"/>
            <p:cNvSpPr>
              <a:spLocks noChangeAspect="1" noChangeArrowheads="1"/>
            </p:cNvSpPr>
            <p:nvPr/>
          </p:nvSpPr>
          <p:spPr bwMode="auto">
            <a:xfrm>
              <a:off x="7893635" y="2470712"/>
              <a:ext cx="319583" cy="382493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Group 46"/>
          <p:cNvGrpSpPr/>
          <p:nvPr/>
        </p:nvGrpSpPr>
        <p:grpSpPr>
          <a:xfrm>
            <a:off x="4362700" y="4929799"/>
            <a:ext cx="770027" cy="770028"/>
            <a:chOff x="3805121" y="2253905"/>
            <a:chExt cx="782853" cy="782854"/>
          </a:xfrm>
          <a:solidFill>
            <a:schemeClr val="bg1"/>
          </a:solidFill>
        </p:grpSpPr>
        <p:sp>
          <p:nvSpPr>
            <p:cNvPr id="18" name="Freeform 23"/>
            <p:cNvSpPr>
              <a:spLocks noEditPoints="1"/>
            </p:cNvSpPr>
            <p:nvPr/>
          </p:nvSpPr>
          <p:spPr bwMode="auto">
            <a:xfrm flipH="1">
              <a:off x="3805121" y="2253905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Group 37"/>
            <p:cNvGrpSpPr/>
            <p:nvPr/>
          </p:nvGrpSpPr>
          <p:grpSpPr>
            <a:xfrm>
              <a:off x="4016645" y="2463563"/>
              <a:ext cx="358776" cy="363538"/>
              <a:chOff x="4483100" y="4239746"/>
              <a:chExt cx="358776" cy="363538"/>
            </a:xfrm>
            <a:grpFill/>
          </p:grpSpPr>
          <p:sp>
            <p:nvSpPr>
              <p:cNvPr id="20" name="Freeform 38"/>
              <p:cNvSpPr/>
              <p:nvPr/>
            </p:nvSpPr>
            <p:spPr bwMode="auto">
              <a:xfrm>
                <a:off x="4633913" y="4246096"/>
                <a:ext cx="147638" cy="153988"/>
              </a:xfrm>
              <a:custGeom>
                <a:avLst/>
                <a:gdLst>
                  <a:gd name="T0" fmla="*/ 0 w 87"/>
                  <a:gd name="T1" fmla="*/ 73 h 91"/>
                  <a:gd name="T2" fmla="*/ 17 w 87"/>
                  <a:gd name="T3" fmla="*/ 91 h 91"/>
                  <a:gd name="T4" fmla="*/ 87 w 87"/>
                  <a:gd name="T5" fmla="*/ 24 h 91"/>
                  <a:gd name="T6" fmla="*/ 40 w 87"/>
                  <a:gd name="T7" fmla="*/ 0 h 91"/>
                  <a:gd name="T8" fmla="*/ 0 w 87"/>
                  <a:gd name="T9" fmla="*/ 7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1">
                    <a:moveTo>
                      <a:pt x="0" y="73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73" y="12"/>
                      <a:pt x="57" y="4"/>
                      <a:pt x="40" y="0"/>
                    </a:cubicBezTo>
                    <a:cubicBezTo>
                      <a:pt x="34" y="26"/>
                      <a:pt x="20" y="52"/>
                      <a:pt x="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39"/>
              <p:cNvSpPr/>
              <p:nvPr/>
            </p:nvSpPr>
            <p:spPr bwMode="auto">
              <a:xfrm>
                <a:off x="4483100" y="4301659"/>
                <a:ext cx="107950" cy="122238"/>
              </a:xfrm>
              <a:custGeom>
                <a:avLst/>
                <a:gdLst>
                  <a:gd name="T0" fmla="*/ 1 w 64"/>
                  <a:gd name="T1" fmla="*/ 72 h 72"/>
                  <a:gd name="T2" fmla="*/ 64 w 64"/>
                  <a:gd name="T3" fmla="*/ 39 h 72"/>
                  <a:gd name="T4" fmla="*/ 27 w 64"/>
                  <a:gd name="T5" fmla="*/ 0 h 72"/>
                  <a:gd name="T6" fmla="*/ 1 w 64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72">
                    <a:moveTo>
                      <a:pt x="1" y="72"/>
                    </a:moveTo>
                    <a:cubicBezTo>
                      <a:pt x="22" y="67"/>
                      <a:pt x="45" y="55"/>
                      <a:pt x="64" y="3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9" y="21"/>
                      <a:pt x="0" y="46"/>
                      <a:pt x="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40"/>
              <p:cNvSpPr/>
              <p:nvPr/>
            </p:nvSpPr>
            <p:spPr bwMode="auto">
              <a:xfrm>
                <a:off x="4486275" y="4390559"/>
                <a:ext cx="155575" cy="144463"/>
              </a:xfrm>
              <a:custGeom>
                <a:avLst/>
                <a:gdLst>
                  <a:gd name="T0" fmla="*/ 92 w 92"/>
                  <a:gd name="T1" fmla="*/ 18 h 85"/>
                  <a:gd name="T2" fmla="*/ 74 w 92"/>
                  <a:gd name="T3" fmla="*/ 0 h 85"/>
                  <a:gd name="T4" fmla="*/ 0 w 92"/>
                  <a:gd name="T5" fmla="*/ 37 h 85"/>
                  <a:gd name="T6" fmla="*/ 22 w 92"/>
                  <a:gd name="T7" fmla="*/ 85 h 85"/>
                  <a:gd name="T8" fmla="*/ 92 w 92"/>
                  <a:gd name="T9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5">
                    <a:moveTo>
                      <a:pt x="92" y="18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2" y="19"/>
                      <a:pt x="26" y="32"/>
                      <a:pt x="0" y="37"/>
                    </a:cubicBezTo>
                    <a:cubicBezTo>
                      <a:pt x="3" y="54"/>
                      <a:pt x="11" y="70"/>
                      <a:pt x="22" y="85"/>
                    </a:cubicBezTo>
                    <a:lnTo>
                      <a:pt x="9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41"/>
              <p:cNvSpPr/>
              <p:nvPr/>
            </p:nvSpPr>
            <p:spPr bwMode="auto">
              <a:xfrm>
                <a:off x="4651375" y="4492159"/>
                <a:ext cx="125413" cy="111125"/>
              </a:xfrm>
              <a:custGeom>
                <a:avLst/>
                <a:gdLst>
                  <a:gd name="T0" fmla="*/ 35 w 74"/>
                  <a:gd name="T1" fmla="*/ 0 h 65"/>
                  <a:gd name="T2" fmla="*/ 0 w 74"/>
                  <a:gd name="T3" fmla="*/ 63 h 65"/>
                  <a:gd name="T4" fmla="*/ 74 w 74"/>
                  <a:gd name="T5" fmla="*/ 40 h 65"/>
                  <a:gd name="T6" fmla="*/ 35 w 74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5">
                    <a:moveTo>
                      <a:pt x="35" y="0"/>
                    </a:moveTo>
                    <a:cubicBezTo>
                      <a:pt x="18" y="19"/>
                      <a:pt x="6" y="42"/>
                      <a:pt x="0" y="63"/>
                    </a:cubicBezTo>
                    <a:cubicBezTo>
                      <a:pt x="26" y="65"/>
                      <a:pt x="52" y="57"/>
                      <a:pt x="74" y="40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42"/>
              <p:cNvSpPr/>
              <p:nvPr/>
            </p:nvSpPr>
            <p:spPr bwMode="auto">
              <a:xfrm>
                <a:off x="4683125" y="4309596"/>
                <a:ext cx="155575" cy="139700"/>
              </a:xfrm>
              <a:custGeom>
                <a:avLst/>
                <a:gdLst>
                  <a:gd name="T0" fmla="*/ 70 w 92"/>
                  <a:gd name="T1" fmla="*/ 0 h 83"/>
                  <a:gd name="T2" fmla="*/ 0 w 92"/>
                  <a:gd name="T3" fmla="*/ 66 h 83"/>
                  <a:gd name="T4" fmla="*/ 17 w 92"/>
                  <a:gd name="T5" fmla="*/ 83 h 83"/>
                  <a:gd name="T6" fmla="*/ 92 w 92"/>
                  <a:gd name="T7" fmla="*/ 46 h 83"/>
                  <a:gd name="T8" fmla="*/ 70 w 92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3">
                    <a:moveTo>
                      <a:pt x="70" y="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39" y="64"/>
                      <a:pt x="66" y="51"/>
                      <a:pt x="92" y="46"/>
                    </a:cubicBezTo>
                    <a:cubicBezTo>
                      <a:pt x="88" y="29"/>
                      <a:pt x="81" y="13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43"/>
              <p:cNvSpPr/>
              <p:nvPr/>
            </p:nvSpPr>
            <p:spPr bwMode="auto">
              <a:xfrm>
                <a:off x="4551363" y="4239746"/>
                <a:ext cx="120650" cy="107950"/>
              </a:xfrm>
              <a:custGeom>
                <a:avLst/>
                <a:gdLst>
                  <a:gd name="T0" fmla="*/ 0 w 72"/>
                  <a:gd name="T1" fmla="*/ 25 h 64"/>
                  <a:gd name="T2" fmla="*/ 37 w 72"/>
                  <a:gd name="T3" fmla="*/ 64 h 64"/>
                  <a:gd name="T4" fmla="*/ 72 w 72"/>
                  <a:gd name="T5" fmla="*/ 2 h 64"/>
                  <a:gd name="T6" fmla="*/ 0 w 72"/>
                  <a:gd name="T7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64">
                    <a:moveTo>
                      <a:pt x="0" y="25"/>
                    </a:moveTo>
                    <a:cubicBezTo>
                      <a:pt x="37" y="64"/>
                      <a:pt x="37" y="64"/>
                      <a:pt x="37" y="64"/>
                    </a:cubicBezTo>
                    <a:cubicBezTo>
                      <a:pt x="54" y="46"/>
                      <a:pt x="66" y="23"/>
                      <a:pt x="72" y="2"/>
                    </a:cubicBezTo>
                    <a:cubicBezTo>
                      <a:pt x="46" y="0"/>
                      <a:pt x="20" y="8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44"/>
              <p:cNvSpPr/>
              <p:nvPr/>
            </p:nvSpPr>
            <p:spPr bwMode="auto">
              <a:xfrm>
                <a:off x="4543425" y="4442946"/>
                <a:ext cx="146050" cy="152400"/>
              </a:xfrm>
              <a:custGeom>
                <a:avLst/>
                <a:gdLst>
                  <a:gd name="T0" fmla="*/ 86 w 86"/>
                  <a:gd name="T1" fmla="*/ 17 h 90"/>
                  <a:gd name="T2" fmla="*/ 70 w 86"/>
                  <a:gd name="T3" fmla="*/ 0 h 90"/>
                  <a:gd name="T4" fmla="*/ 0 w 86"/>
                  <a:gd name="T5" fmla="*/ 66 h 90"/>
                  <a:gd name="T6" fmla="*/ 46 w 86"/>
                  <a:gd name="T7" fmla="*/ 90 h 90"/>
                  <a:gd name="T8" fmla="*/ 86 w 86"/>
                  <a:gd name="T9" fmla="*/ 1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90">
                    <a:moveTo>
                      <a:pt x="86" y="17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4" y="78"/>
                      <a:pt x="29" y="86"/>
                      <a:pt x="46" y="90"/>
                    </a:cubicBezTo>
                    <a:cubicBezTo>
                      <a:pt x="52" y="64"/>
                      <a:pt x="66" y="38"/>
                      <a:pt x="8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45"/>
              <p:cNvSpPr/>
              <p:nvPr/>
            </p:nvSpPr>
            <p:spPr bwMode="auto">
              <a:xfrm>
                <a:off x="4732338" y="4417546"/>
                <a:ext cx="109538" cy="122238"/>
              </a:xfrm>
              <a:custGeom>
                <a:avLst/>
                <a:gdLst>
                  <a:gd name="T0" fmla="*/ 65 w 65"/>
                  <a:gd name="T1" fmla="*/ 0 h 72"/>
                  <a:gd name="T2" fmla="*/ 0 w 65"/>
                  <a:gd name="T3" fmla="*/ 32 h 72"/>
                  <a:gd name="T4" fmla="*/ 38 w 65"/>
                  <a:gd name="T5" fmla="*/ 72 h 72"/>
                  <a:gd name="T6" fmla="*/ 65 w 65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2">
                    <a:moveTo>
                      <a:pt x="65" y="0"/>
                    </a:moveTo>
                    <a:cubicBezTo>
                      <a:pt x="42" y="4"/>
                      <a:pt x="19" y="16"/>
                      <a:pt x="0" y="3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6" y="51"/>
                      <a:pt x="65" y="2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Group 51"/>
          <p:cNvGrpSpPr/>
          <p:nvPr/>
        </p:nvGrpSpPr>
        <p:grpSpPr>
          <a:xfrm>
            <a:off x="7004241" y="5008342"/>
            <a:ext cx="770027" cy="770028"/>
            <a:chOff x="3777524" y="3687207"/>
            <a:chExt cx="782853" cy="782854"/>
          </a:xfrm>
          <a:solidFill>
            <a:schemeClr val="bg1"/>
          </a:solidFill>
        </p:grpSpPr>
        <p:sp>
          <p:nvSpPr>
            <p:cNvPr id="29" name="Freeform 23"/>
            <p:cNvSpPr>
              <a:spLocks noEditPoints="1"/>
            </p:cNvSpPr>
            <p:nvPr/>
          </p:nvSpPr>
          <p:spPr bwMode="auto">
            <a:xfrm flipH="1">
              <a:off x="3777524" y="3687207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0" name="Group 47"/>
            <p:cNvGrpSpPr/>
            <p:nvPr/>
          </p:nvGrpSpPr>
          <p:grpSpPr>
            <a:xfrm>
              <a:off x="3951669" y="3891626"/>
              <a:ext cx="417513" cy="358776"/>
              <a:chOff x="1446213" y="940921"/>
              <a:chExt cx="417513" cy="358776"/>
            </a:xfrm>
            <a:grpFill/>
          </p:grpSpPr>
          <p:sp>
            <p:nvSpPr>
              <p:cNvPr id="31" name="Freeform 48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49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50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55"/>
          <p:cNvGrpSpPr/>
          <p:nvPr/>
        </p:nvGrpSpPr>
        <p:grpSpPr>
          <a:xfrm>
            <a:off x="5673887" y="4323600"/>
            <a:ext cx="770027" cy="770028"/>
            <a:chOff x="7631623" y="3687207"/>
            <a:chExt cx="782853" cy="782854"/>
          </a:xfrm>
          <a:solidFill>
            <a:schemeClr val="bg1"/>
          </a:solidFill>
        </p:grpSpPr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7631623" y="3687207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6" name="Group 52"/>
            <p:cNvGrpSpPr/>
            <p:nvPr/>
          </p:nvGrpSpPr>
          <p:grpSpPr>
            <a:xfrm>
              <a:off x="7867474" y="3952427"/>
              <a:ext cx="311150" cy="252413"/>
              <a:chOff x="2678113" y="1650534"/>
              <a:chExt cx="311150" cy="252413"/>
            </a:xfrm>
            <a:grpFill/>
          </p:grpSpPr>
          <p:sp>
            <p:nvSpPr>
              <p:cNvPr id="37" name="Freeform 53"/>
              <p:cNvSpPr>
                <a:spLocks noEditPoints="1"/>
              </p:cNvSpPr>
              <p:nvPr/>
            </p:nvSpPr>
            <p:spPr bwMode="auto">
              <a:xfrm>
                <a:off x="2678113" y="1650534"/>
                <a:ext cx="311150" cy="252413"/>
              </a:xfrm>
              <a:custGeom>
                <a:avLst/>
                <a:gdLst>
                  <a:gd name="T0" fmla="*/ 184 w 184"/>
                  <a:gd name="T1" fmla="*/ 28 h 149"/>
                  <a:gd name="T2" fmla="*/ 129 w 184"/>
                  <a:gd name="T3" fmla="*/ 28 h 149"/>
                  <a:gd name="T4" fmla="*/ 121 w 184"/>
                  <a:gd name="T5" fmla="*/ 0 h 149"/>
                  <a:gd name="T6" fmla="*/ 105 w 184"/>
                  <a:gd name="T7" fmla="*/ 0 h 149"/>
                  <a:gd name="T8" fmla="*/ 78 w 184"/>
                  <a:gd name="T9" fmla="*/ 0 h 149"/>
                  <a:gd name="T10" fmla="*/ 63 w 184"/>
                  <a:gd name="T11" fmla="*/ 0 h 149"/>
                  <a:gd name="T12" fmla="*/ 54 w 184"/>
                  <a:gd name="T13" fmla="*/ 28 h 149"/>
                  <a:gd name="T14" fmla="*/ 0 w 184"/>
                  <a:gd name="T15" fmla="*/ 28 h 149"/>
                  <a:gd name="T16" fmla="*/ 0 w 184"/>
                  <a:gd name="T17" fmla="*/ 149 h 149"/>
                  <a:gd name="T18" fmla="*/ 184 w 184"/>
                  <a:gd name="T19" fmla="*/ 149 h 149"/>
                  <a:gd name="T20" fmla="*/ 184 w 184"/>
                  <a:gd name="T21" fmla="*/ 28 h 149"/>
                  <a:gd name="T22" fmla="*/ 92 w 184"/>
                  <a:gd name="T23" fmla="*/ 138 h 149"/>
                  <a:gd name="T24" fmla="*/ 43 w 184"/>
                  <a:gd name="T25" fmla="*/ 89 h 149"/>
                  <a:gd name="T26" fmla="*/ 92 w 184"/>
                  <a:gd name="T27" fmla="*/ 39 h 149"/>
                  <a:gd name="T28" fmla="*/ 141 w 184"/>
                  <a:gd name="T29" fmla="*/ 89 h 149"/>
                  <a:gd name="T30" fmla="*/ 92 w 184"/>
                  <a:gd name="T31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49">
                    <a:moveTo>
                      <a:pt x="184" y="28"/>
                    </a:moveTo>
                    <a:cubicBezTo>
                      <a:pt x="129" y="28"/>
                      <a:pt x="129" y="28"/>
                      <a:pt x="129" y="28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84" y="149"/>
                      <a:pt x="184" y="149"/>
                      <a:pt x="184" y="149"/>
                    </a:cubicBezTo>
                    <a:lnTo>
                      <a:pt x="184" y="28"/>
                    </a:lnTo>
                    <a:close/>
                    <a:moveTo>
                      <a:pt x="92" y="138"/>
                    </a:moveTo>
                    <a:cubicBezTo>
                      <a:pt x="65" y="138"/>
                      <a:pt x="43" y="116"/>
                      <a:pt x="43" y="89"/>
                    </a:cubicBezTo>
                    <a:cubicBezTo>
                      <a:pt x="43" y="61"/>
                      <a:pt x="65" y="39"/>
                      <a:pt x="92" y="39"/>
                    </a:cubicBezTo>
                    <a:cubicBezTo>
                      <a:pt x="119" y="39"/>
                      <a:pt x="141" y="61"/>
                      <a:pt x="141" y="89"/>
                    </a:cubicBezTo>
                    <a:cubicBezTo>
                      <a:pt x="141" y="116"/>
                      <a:pt x="119" y="138"/>
                      <a:pt x="9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Oval 54"/>
              <p:cNvSpPr>
                <a:spLocks noChangeArrowheads="1"/>
              </p:cNvSpPr>
              <p:nvPr/>
            </p:nvSpPr>
            <p:spPr bwMode="auto">
              <a:xfrm>
                <a:off x="2779713" y="1747371"/>
                <a:ext cx="107950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1137592" y="22538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40815" y="507833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39139" y="22538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39139" y="494861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文本框 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921752" y="5596116"/>
            <a:ext cx="2738239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FB325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cs typeface="+mn-ea"/>
                <a:sym typeface="+mn-lt"/>
              </a:rPr>
              <a:t>单击此处输入标题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228952" y="5596116"/>
            <a:ext cx="2738239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FB325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cs typeface="+mn-ea"/>
                <a:sym typeface="+mn-lt"/>
              </a:rPr>
              <a:t>单击此处输入标题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565562" y="5560488"/>
            <a:ext cx="2738239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FB325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cs typeface="+mn-ea"/>
                <a:sym typeface="+mn-lt"/>
              </a:rPr>
              <a:t>单击此处输入标题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872762" y="5560488"/>
            <a:ext cx="2738239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FB325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cs typeface="+mn-ea"/>
                <a:sym typeface="+mn-lt"/>
              </a:rPr>
              <a:t>单击此处输入标题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30697" y="2238703"/>
            <a:ext cx="2280497" cy="2907677"/>
            <a:chOff x="1030697" y="2238703"/>
            <a:chExt cx="2280497" cy="2907677"/>
          </a:xfrm>
        </p:grpSpPr>
        <p:sp>
          <p:nvSpPr>
            <p:cNvPr id="15" name="圆角矩形 14"/>
            <p:cNvSpPr/>
            <p:nvPr/>
          </p:nvSpPr>
          <p:spPr>
            <a:xfrm>
              <a:off x="1107604" y="2318961"/>
              <a:ext cx="2126681" cy="2437070"/>
            </a:xfrm>
            <a:prstGeom prst="roundRect">
              <a:avLst>
                <a:gd name="adj" fmla="val 7829"/>
              </a:avLst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30697" y="2238703"/>
              <a:ext cx="2280497" cy="2907677"/>
            </a:xfrm>
            <a:custGeom>
              <a:avLst/>
              <a:gdLst>
                <a:gd name="connsiteX0" fmla="*/ 230769 w 2219020"/>
                <a:gd name="connsiteY0" fmla="*/ 115010 h 2829293"/>
                <a:gd name="connsiteX1" fmla="*/ 112550 w 2219020"/>
                <a:gd name="connsiteY1" fmla="*/ 233229 h 2829293"/>
                <a:gd name="connsiteX2" fmla="*/ 112550 w 2219020"/>
                <a:gd name="connsiteY2" fmla="*/ 2232163 h 2829293"/>
                <a:gd name="connsiteX3" fmla="*/ 189280 w 2219020"/>
                <a:gd name="connsiteY3" fmla="*/ 2243873 h 2829293"/>
                <a:gd name="connsiteX4" fmla="*/ 363257 w 2219020"/>
                <a:gd name="connsiteY4" fmla="*/ 2252658 h 2829293"/>
                <a:gd name="connsiteX5" fmla="*/ 2064838 w 2219020"/>
                <a:gd name="connsiteY5" fmla="*/ 551077 h 2829293"/>
                <a:gd name="connsiteX6" fmla="*/ 2021266 w 2219020"/>
                <a:gd name="connsiteY6" fmla="*/ 166797 h 2829293"/>
                <a:gd name="connsiteX7" fmla="*/ 2008354 w 2219020"/>
                <a:gd name="connsiteY7" fmla="*/ 119069 h 2829293"/>
                <a:gd name="connsiteX8" fmla="*/ 1988250 w 2219020"/>
                <a:gd name="connsiteY8" fmla="*/ 115010 h 2829293"/>
                <a:gd name="connsiteX9" fmla="*/ 131566 w 2219020"/>
                <a:gd name="connsiteY9" fmla="*/ 0 h 2829293"/>
                <a:gd name="connsiteX10" fmla="*/ 2087454 w 2219020"/>
                <a:gd name="connsiteY10" fmla="*/ 0 h 2829293"/>
                <a:gd name="connsiteX11" fmla="*/ 2219020 w 2219020"/>
                <a:gd name="connsiteY11" fmla="*/ 131566 h 2829293"/>
                <a:gd name="connsiteX12" fmla="*/ 2219020 w 2219020"/>
                <a:gd name="connsiteY12" fmla="*/ 153511 h 2829293"/>
                <a:gd name="connsiteX13" fmla="*/ 2219020 w 2219020"/>
                <a:gd name="connsiteY13" fmla="*/ 2675782 h 2829293"/>
                <a:gd name="connsiteX14" fmla="*/ 2219020 w 2219020"/>
                <a:gd name="connsiteY14" fmla="*/ 2697727 h 2829293"/>
                <a:gd name="connsiteX15" fmla="*/ 2087454 w 2219020"/>
                <a:gd name="connsiteY15" fmla="*/ 2829293 h 2829293"/>
                <a:gd name="connsiteX16" fmla="*/ 131566 w 2219020"/>
                <a:gd name="connsiteY16" fmla="*/ 2829293 h 2829293"/>
                <a:gd name="connsiteX17" fmla="*/ 0 w 2219020"/>
                <a:gd name="connsiteY17" fmla="*/ 2697727 h 2829293"/>
                <a:gd name="connsiteX18" fmla="*/ 0 w 2219020"/>
                <a:gd name="connsiteY18" fmla="*/ 2675782 h 2829293"/>
                <a:gd name="connsiteX19" fmla="*/ 0 w 2219020"/>
                <a:gd name="connsiteY19" fmla="*/ 2212861 h 2829293"/>
                <a:gd name="connsiteX20" fmla="*/ 0 w 2219020"/>
                <a:gd name="connsiteY20" fmla="*/ 131566 h 2829293"/>
                <a:gd name="connsiteX21" fmla="*/ 131566 w 2219020"/>
                <a:gd name="connsiteY21" fmla="*/ 0 h 28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19020" h="2829293">
                  <a:moveTo>
                    <a:pt x="230769" y="115010"/>
                  </a:moveTo>
                  <a:cubicBezTo>
                    <a:pt x="165478" y="115010"/>
                    <a:pt x="112550" y="167938"/>
                    <a:pt x="112550" y="233229"/>
                  </a:cubicBezTo>
                  <a:lnTo>
                    <a:pt x="112550" y="2232163"/>
                  </a:lnTo>
                  <a:lnTo>
                    <a:pt x="189280" y="2243873"/>
                  </a:lnTo>
                  <a:cubicBezTo>
                    <a:pt x="246482" y="2249682"/>
                    <a:pt x="304522" y="2252658"/>
                    <a:pt x="363257" y="2252658"/>
                  </a:cubicBezTo>
                  <a:cubicBezTo>
                    <a:pt x="1303014" y="2252658"/>
                    <a:pt x="2064838" y="1490834"/>
                    <a:pt x="2064838" y="551077"/>
                  </a:cubicBezTo>
                  <a:cubicBezTo>
                    <a:pt x="2064838" y="418924"/>
                    <a:pt x="2049773" y="290290"/>
                    <a:pt x="2021266" y="166797"/>
                  </a:cubicBezTo>
                  <a:lnTo>
                    <a:pt x="2008354" y="119069"/>
                  </a:lnTo>
                  <a:lnTo>
                    <a:pt x="1988250" y="115010"/>
                  </a:lnTo>
                  <a:close/>
                  <a:moveTo>
                    <a:pt x="131566" y="0"/>
                  </a:moveTo>
                  <a:lnTo>
                    <a:pt x="2087454" y="0"/>
                  </a:lnTo>
                  <a:cubicBezTo>
                    <a:pt x="2160116" y="0"/>
                    <a:pt x="2219020" y="58904"/>
                    <a:pt x="2219020" y="131566"/>
                  </a:cubicBezTo>
                  <a:lnTo>
                    <a:pt x="2219020" y="153511"/>
                  </a:lnTo>
                  <a:lnTo>
                    <a:pt x="2219020" y="2675782"/>
                  </a:lnTo>
                  <a:lnTo>
                    <a:pt x="2219020" y="2697727"/>
                  </a:lnTo>
                  <a:cubicBezTo>
                    <a:pt x="2219020" y="2770389"/>
                    <a:pt x="2160116" y="2829293"/>
                    <a:pt x="2087454" y="2829293"/>
                  </a:cubicBezTo>
                  <a:lnTo>
                    <a:pt x="131566" y="2829293"/>
                  </a:lnTo>
                  <a:cubicBezTo>
                    <a:pt x="58904" y="2829293"/>
                    <a:pt x="0" y="2770389"/>
                    <a:pt x="0" y="2697727"/>
                  </a:cubicBezTo>
                  <a:lnTo>
                    <a:pt x="0" y="2675782"/>
                  </a:lnTo>
                  <a:lnTo>
                    <a:pt x="0" y="2212861"/>
                  </a:lnTo>
                  <a:lnTo>
                    <a:pt x="0" y="131566"/>
                  </a:lnTo>
                  <a:cubicBezTo>
                    <a:pt x="0" y="58904"/>
                    <a:pt x="58904" y="0"/>
                    <a:pt x="131566" y="0"/>
                  </a:cubicBezTo>
                  <a:close/>
                </a:path>
              </a:pathLst>
            </a:custGeom>
            <a:solidFill>
              <a:srgbClr val="7F7F7F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800" b="1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007131" y="4396124"/>
              <a:ext cx="11176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BFBFB"/>
                  </a:solidFill>
                  <a:cs typeface="+mn-ea"/>
                  <a:sym typeface="+mn-lt"/>
                </a:rPr>
                <a:t>标 题</a:t>
              </a:r>
              <a:endParaRPr lang="en-US" altLang="zh-CN" sz="3200" b="1" dirty="0">
                <a:solidFill>
                  <a:srgbClr val="FBFBF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28054" y="2238703"/>
            <a:ext cx="2280497" cy="2907677"/>
            <a:chOff x="3628054" y="2238703"/>
            <a:chExt cx="2280497" cy="2907677"/>
          </a:xfrm>
        </p:grpSpPr>
        <p:sp>
          <p:nvSpPr>
            <p:cNvPr id="19" name="圆角矩形 18"/>
            <p:cNvSpPr/>
            <p:nvPr/>
          </p:nvSpPr>
          <p:spPr>
            <a:xfrm>
              <a:off x="3704962" y="2318961"/>
              <a:ext cx="2126681" cy="2437070"/>
            </a:xfrm>
            <a:prstGeom prst="roundRect">
              <a:avLst>
                <a:gd name="adj" fmla="val 7829"/>
              </a:avLst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628054" y="2238703"/>
              <a:ext cx="2280497" cy="2907677"/>
            </a:xfrm>
            <a:custGeom>
              <a:avLst/>
              <a:gdLst>
                <a:gd name="connsiteX0" fmla="*/ 230769 w 2219020"/>
                <a:gd name="connsiteY0" fmla="*/ 115010 h 2829293"/>
                <a:gd name="connsiteX1" fmla="*/ 112550 w 2219020"/>
                <a:gd name="connsiteY1" fmla="*/ 233229 h 2829293"/>
                <a:gd name="connsiteX2" fmla="*/ 112550 w 2219020"/>
                <a:gd name="connsiteY2" fmla="*/ 2232163 h 2829293"/>
                <a:gd name="connsiteX3" fmla="*/ 189280 w 2219020"/>
                <a:gd name="connsiteY3" fmla="*/ 2243873 h 2829293"/>
                <a:gd name="connsiteX4" fmla="*/ 363257 w 2219020"/>
                <a:gd name="connsiteY4" fmla="*/ 2252658 h 2829293"/>
                <a:gd name="connsiteX5" fmla="*/ 2064838 w 2219020"/>
                <a:gd name="connsiteY5" fmla="*/ 551077 h 2829293"/>
                <a:gd name="connsiteX6" fmla="*/ 2021266 w 2219020"/>
                <a:gd name="connsiteY6" fmla="*/ 166797 h 2829293"/>
                <a:gd name="connsiteX7" fmla="*/ 2008354 w 2219020"/>
                <a:gd name="connsiteY7" fmla="*/ 119069 h 2829293"/>
                <a:gd name="connsiteX8" fmla="*/ 1988250 w 2219020"/>
                <a:gd name="connsiteY8" fmla="*/ 115010 h 2829293"/>
                <a:gd name="connsiteX9" fmla="*/ 131566 w 2219020"/>
                <a:gd name="connsiteY9" fmla="*/ 0 h 2829293"/>
                <a:gd name="connsiteX10" fmla="*/ 2087454 w 2219020"/>
                <a:gd name="connsiteY10" fmla="*/ 0 h 2829293"/>
                <a:gd name="connsiteX11" fmla="*/ 2219020 w 2219020"/>
                <a:gd name="connsiteY11" fmla="*/ 131566 h 2829293"/>
                <a:gd name="connsiteX12" fmla="*/ 2219020 w 2219020"/>
                <a:gd name="connsiteY12" fmla="*/ 153511 h 2829293"/>
                <a:gd name="connsiteX13" fmla="*/ 2219020 w 2219020"/>
                <a:gd name="connsiteY13" fmla="*/ 2675782 h 2829293"/>
                <a:gd name="connsiteX14" fmla="*/ 2219020 w 2219020"/>
                <a:gd name="connsiteY14" fmla="*/ 2697727 h 2829293"/>
                <a:gd name="connsiteX15" fmla="*/ 2087454 w 2219020"/>
                <a:gd name="connsiteY15" fmla="*/ 2829293 h 2829293"/>
                <a:gd name="connsiteX16" fmla="*/ 131566 w 2219020"/>
                <a:gd name="connsiteY16" fmla="*/ 2829293 h 2829293"/>
                <a:gd name="connsiteX17" fmla="*/ 0 w 2219020"/>
                <a:gd name="connsiteY17" fmla="*/ 2697727 h 2829293"/>
                <a:gd name="connsiteX18" fmla="*/ 0 w 2219020"/>
                <a:gd name="connsiteY18" fmla="*/ 2675782 h 2829293"/>
                <a:gd name="connsiteX19" fmla="*/ 0 w 2219020"/>
                <a:gd name="connsiteY19" fmla="*/ 2212861 h 2829293"/>
                <a:gd name="connsiteX20" fmla="*/ 0 w 2219020"/>
                <a:gd name="connsiteY20" fmla="*/ 131566 h 2829293"/>
                <a:gd name="connsiteX21" fmla="*/ 131566 w 2219020"/>
                <a:gd name="connsiteY21" fmla="*/ 0 h 28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19020" h="2829293">
                  <a:moveTo>
                    <a:pt x="230769" y="115010"/>
                  </a:moveTo>
                  <a:cubicBezTo>
                    <a:pt x="165478" y="115010"/>
                    <a:pt x="112550" y="167938"/>
                    <a:pt x="112550" y="233229"/>
                  </a:cubicBezTo>
                  <a:lnTo>
                    <a:pt x="112550" y="2232163"/>
                  </a:lnTo>
                  <a:lnTo>
                    <a:pt x="189280" y="2243873"/>
                  </a:lnTo>
                  <a:cubicBezTo>
                    <a:pt x="246482" y="2249682"/>
                    <a:pt x="304522" y="2252658"/>
                    <a:pt x="363257" y="2252658"/>
                  </a:cubicBezTo>
                  <a:cubicBezTo>
                    <a:pt x="1303014" y="2252658"/>
                    <a:pt x="2064838" y="1490834"/>
                    <a:pt x="2064838" y="551077"/>
                  </a:cubicBezTo>
                  <a:cubicBezTo>
                    <a:pt x="2064838" y="418924"/>
                    <a:pt x="2049773" y="290290"/>
                    <a:pt x="2021266" y="166797"/>
                  </a:cubicBezTo>
                  <a:lnTo>
                    <a:pt x="2008354" y="119069"/>
                  </a:lnTo>
                  <a:lnTo>
                    <a:pt x="1988250" y="115010"/>
                  </a:lnTo>
                  <a:close/>
                  <a:moveTo>
                    <a:pt x="131566" y="0"/>
                  </a:moveTo>
                  <a:lnTo>
                    <a:pt x="2087454" y="0"/>
                  </a:lnTo>
                  <a:cubicBezTo>
                    <a:pt x="2160116" y="0"/>
                    <a:pt x="2219020" y="58904"/>
                    <a:pt x="2219020" y="131566"/>
                  </a:cubicBezTo>
                  <a:lnTo>
                    <a:pt x="2219020" y="153511"/>
                  </a:lnTo>
                  <a:lnTo>
                    <a:pt x="2219020" y="2675782"/>
                  </a:lnTo>
                  <a:lnTo>
                    <a:pt x="2219020" y="2697727"/>
                  </a:lnTo>
                  <a:cubicBezTo>
                    <a:pt x="2219020" y="2770389"/>
                    <a:pt x="2160116" y="2829293"/>
                    <a:pt x="2087454" y="2829293"/>
                  </a:cubicBezTo>
                  <a:lnTo>
                    <a:pt x="131566" y="2829293"/>
                  </a:lnTo>
                  <a:cubicBezTo>
                    <a:pt x="58904" y="2829293"/>
                    <a:pt x="0" y="2770389"/>
                    <a:pt x="0" y="2697727"/>
                  </a:cubicBezTo>
                  <a:lnTo>
                    <a:pt x="0" y="2675782"/>
                  </a:lnTo>
                  <a:lnTo>
                    <a:pt x="0" y="2212861"/>
                  </a:lnTo>
                  <a:lnTo>
                    <a:pt x="0" y="131566"/>
                  </a:lnTo>
                  <a:cubicBezTo>
                    <a:pt x="0" y="58904"/>
                    <a:pt x="58904" y="0"/>
                    <a:pt x="131566" y="0"/>
                  </a:cubicBezTo>
                  <a:close/>
                </a:path>
              </a:pathLst>
            </a:custGeom>
            <a:solidFill>
              <a:srgbClr val="595959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16246" y="4396124"/>
              <a:ext cx="11176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BFBFB"/>
                  </a:solidFill>
                  <a:cs typeface="+mn-ea"/>
                  <a:sym typeface="+mn-lt"/>
                </a:rPr>
                <a:t>标 题</a:t>
              </a:r>
              <a:endParaRPr lang="en-US" altLang="zh-CN" sz="3200" b="1" dirty="0">
                <a:solidFill>
                  <a:srgbClr val="FBFBF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90054" y="2238703"/>
            <a:ext cx="2280497" cy="2907677"/>
            <a:chOff x="6290054" y="2238703"/>
            <a:chExt cx="2280497" cy="2907677"/>
          </a:xfrm>
        </p:grpSpPr>
        <p:sp>
          <p:nvSpPr>
            <p:cNvPr id="23" name="圆角矩形 22"/>
            <p:cNvSpPr/>
            <p:nvPr/>
          </p:nvSpPr>
          <p:spPr>
            <a:xfrm>
              <a:off x="6366962" y="2318961"/>
              <a:ext cx="2126681" cy="2321410"/>
            </a:xfrm>
            <a:prstGeom prst="roundRect">
              <a:avLst>
                <a:gd name="adj" fmla="val 782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290054" y="2238703"/>
              <a:ext cx="2280497" cy="2907677"/>
            </a:xfrm>
            <a:custGeom>
              <a:avLst/>
              <a:gdLst>
                <a:gd name="connsiteX0" fmla="*/ 230769 w 2219020"/>
                <a:gd name="connsiteY0" fmla="*/ 115010 h 2829293"/>
                <a:gd name="connsiteX1" fmla="*/ 112550 w 2219020"/>
                <a:gd name="connsiteY1" fmla="*/ 233229 h 2829293"/>
                <a:gd name="connsiteX2" fmla="*/ 112550 w 2219020"/>
                <a:gd name="connsiteY2" fmla="*/ 2232163 h 2829293"/>
                <a:gd name="connsiteX3" fmla="*/ 189280 w 2219020"/>
                <a:gd name="connsiteY3" fmla="*/ 2243873 h 2829293"/>
                <a:gd name="connsiteX4" fmla="*/ 363257 w 2219020"/>
                <a:gd name="connsiteY4" fmla="*/ 2252658 h 2829293"/>
                <a:gd name="connsiteX5" fmla="*/ 2064838 w 2219020"/>
                <a:gd name="connsiteY5" fmla="*/ 551077 h 2829293"/>
                <a:gd name="connsiteX6" fmla="*/ 2021266 w 2219020"/>
                <a:gd name="connsiteY6" fmla="*/ 166797 h 2829293"/>
                <a:gd name="connsiteX7" fmla="*/ 2008354 w 2219020"/>
                <a:gd name="connsiteY7" fmla="*/ 119069 h 2829293"/>
                <a:gd name="connsiteX8" fmla="*/ 1988250 w 2219020"/>
                <a:gd name="connsiteY8" fmla="*/ 115010 h 2829293"/>
                <a:gd name="connsiteX9" fmla="*/ 131566 w 2219020"/>
                <a:gd name="connsiteY9" fmla="*/ 0 h 2829293"/>
                <a:gd name="connsiteX10" fmla="*/ 2087454 w 2219020"/>
                <a:gd name="connsiteY10" fmla="*/ 0 h 2829293"/>
                <a:gd name="connsiteX11" fmla="*/ 2219020 w 2219020"/>
                <a:gd name="connsiteY11" fmla="*/ 131566 h 2829293"/>
                <a:gd name="connsiteX12" fmla="*/ 2219020 w 2219020"/>
                <a:gd name="connsiteY12" fmla="*/ 153511 h 2829293"/>
                <a:gd name="connsiteX13" fmla="*/ 2219020 w 2219020"/>
                <a:gd name="connsiteY13" fmla="*/ 2675782 h 2829293"/>
                <a:gd name="connsiteX14" fmla="*/ 2219020 w 2219020"/>
                <a:gd name="connsiteY14" fmla="*/ 2697727 h 2829293"/>
                <a:gd name="connsiteX15" fmla="*/ 2087454 w 2219020"/>
                <a:gd name="connsiteY15" fmla="*/ 2829293 h 2829293"/>
                <a:gd name="connsiteX16" fmla="*/ 131566 w 2219020"/>
                <a:gd name="connsiteY16" fmla="*/ 2829293 h 2829293"/>
                <a:gd name="connsiteX17" fmla="*/ 0 w 2219020"/>
                <a:gd name="connsiteY17" fmla="*/ 2697727 h 2829293"/>
                <a:gd name="connsiteX18" fmla="*/ 0 w 2219020"/>
                <a:gd name="connsiteY18" fmla="*/ 2675782 h 2829293"/>
                <a:gd name="connsiteX19" fmla="*/ 0 w 2219020"/>
                <a:gd name="connsiteY19" fmla="*/ 2212861 h 2829293"/>
                <a:gd name="connsiteX20" fmla="*/ 0 w 2219020"/>
                <a:gd name="connsiteY20" fmla="*/ 131566 h 2829293"/>
                <a:gd name="connsiteX21" fmla="*/ 131566 w 2219020"/>
                <a:gd name="connsiteY21" fmla="*/ 0 h 28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19020" h="2829293">
                  <a:moveTo>
                    <a:pt x="230769" y="115010"/>
                  </a:moveTo>
                  <a:cubicBezTo>
                    <a:pt x="165478" y="115010"/>
                    <a:pt x="112550" y="167938"/>
                    <a:pt x="112550" y="233229"/>
                  </a:cubicBezTo>
                  <a:lnTo>
                    <a:pt x="112550" y="2232163"/>
                  </a:lnTo>
                  <a:lnTo>
                    <a:pt x="189280" y="2243873"/>
                  </a:lnTo>
                  <a:cubicBezTo>
                    <a:pt x="246482" y="2249682"/>
                    <a:pt x="304522" y="2252658"/>
                    <a:pt x="363257" y="2252658"/>
                  </a:cubicBezTo>
                  <a:cubicBezTo>
                    <a:pt x="1303014" y="2252658"/>
                    <a:pt x="2064838" y="1490834"/>
                    <a:pt x="2064838" y="551077"/>
                  </a:cubicBezTo>
                  <a:cubicBezTo>
                    <a:pt x="2064838" y="418924"/>
                    <a:pt x="2049773" y="290290"/>
                    <a:pt x="2021266" y="166797"/>
                  </a:cubicBezTo>
                  <a:lnTo>
                    <a:pt x="2008354" y="119069"/>
                  </a:lnTo>
                  <a:lnTo>
                    <a:pt x="1988250" y="115010"/>
                  </a:lnTo>
                  <a:close/>
                  <a:moveTo>
                    <a:pt x="131566" y="0"/>
                  </a:moveTo>
                  <a:lnTo>
                    <a:pt x="2087454" y="0"/>
                  </a:lnTo>
                  <a:cubicBezTo>
                    <a:pt x="2160116" y="0"/>
                    <a:pt x="2219020" y="58904"/>
                    <a:pt x="2219020" y="131566"/>
                  </a:cubicBezTo>
                  <a:lnTo>
                    <a:pt x="2219020" y="153511"/>
                  </a:lnTo>
                  <a:lnTo>
                    <a:pt x="2219020" y="2675782"/>
                  </a:lnTo>
                  <a:lnTo>
                    <a:pt x="2219020" y="2697727"/>
                  </a:lnTo>
                  <a:cubicBezTo>
                    <a:pt x="2219020" y="2770389"/>
                    <a:pt x="2160116" y="2829293"/>
                    <a:pt x="2087454" y="2829293"/>
                  </a:cubicBezTo>
                  <a:lnTo>
                    <a:pt x="131566" y="2829293"/>
                  </a:lnTo>
                  <a:cubicBezTo>
                    <a:pt x="58904" y="2829293"/>
                    <a:pt x="0" y="2770389"/>
                    <a:pt x="0" y="2697727"/>
                  </a:cubicBezTo>
                  <a:lnTo>
                    <a:pt x="0" y="2675782"/>
                  </a:lnTo>
                  <a:lnTo>
                    <a:pt x="0" y="2212861"/>
                  </a:lnTo>
                  <a:lnTo>
                    <a:pt x="0" y="131566"/>
                  </a:lnTo>
                  <a:cubicBezTo>
                    <a:pt x="0" y="58904"/>
                    <a:pt x="58904" y="0"/>
                    <a:pt x="131566" y="0"/>
                  </a:cubicBezTo>
                  <a:close/>
                </a:path>
              </a:pathLst>
            </a:custGeom>
            <a:solidFill>
              <a:srgbClr val="404040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278331" y="4396124"/>
              <a:ext cx="11176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BFBFB"/>
                  </a:solidFill>
                  <a:cs typeface="+mn-ea"/>
                  <a:sym typeface="+mn-lt"/>
                </a:rPr>
                <a:t>标 题</a:t>
              </a:r>
              <a:endParaRPr lang="en-US" altLang="zh-CN" sz="3200" b="1" dirty="0">
                <a:solidFill>
                  <a:srgbClr val="FBFBF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90283" y="2238703"/>
            <a:ext cx="2280497" cy="2907677"/>
            <a:chOff x="8890283" y="2238703"/>
            <a:chExt cx="2280497" cy="2907677"/>
          </a:xfrm>
        </p:grpSpPr>
        <p:sp>
          <p:nvSpPr>
            <p:cNvPr id="27" name="圆角矩形 26"/>
            <p:cNvSpPr/>
            <p:nvPr/>
          </p:nvSpPr>
          <p:spPr>
            <a:xfrm>
              <a:off x="8967191" y="2318961"/>
              <a:ext cx="2126681" cy="2321410"/>
            </a:xfrm>
            <a:prstGeom prst="roundRect">
              <a:avLst>
                <a:gd name="adj" fmla="val 782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890283" y="2238703"/>
              <a:ext cx="2280497" cy="2907677"/>
            </a:xfrm>
            <a:custGeom>
              <a:avLst/>
              <a:gdLst>
                <a:gd name="connsiteX0" fmla="*/ 230769 w 2219020"/>
                <a:gd name="connsiteY0" fmla="*/ 115010 h 2829293"/>
                <a:gd name="connsiteX1" fmla="*/ 112550 w 2219020"/>
                <a:gd name="connsiteY1" fmla="*/ 233229 h 2829293"/>
                <a:gd name="connsiteX2" fmla="*/ 112550 w 2219020"/>
                <a:gd name="connsiteY2" fmla="*/ 2232163 h 2829293"/>
                <a:gd name="connsiteX3" fmla="*/ 189280 w 2219020"/>
                <a:gd name="connsiteY3" fmla="*/ 2243873 h 2829293"/>
                <a:gd name="connsiteX4" fmla="*/ 363257 w 2219020"/>
                <a:gd name="connsiteY4" fmla="*/ 2252658 h 2829293"/>
                <a:gd name="connsiteX5" fmla="*/ 2064838 w 2219020"/>
                <a:gd name="connsiteY5" fmla="*/ 551077 h 2829293"/>
                <a:gd name="connsiteX6" fmla="*/ 2021266 w 2219020"/>
                <a:gd name="connsiteY6" fmla="*/ 166797 h 2829293"/>
                <a:gd name="connsiteX7" fmla="*/ 2008354 w 2219020"/>
                <a:gd name="connsiteY7" fmla="*/ 119069 h 2829293"/>
                <a:gd name="connsiteX8" fmla="*/ 1988250 w 2219020"/>
                <a:gd name="connsiteY8" fmla="*/ 115010 h 2829293"/>
                <a:gd name="connsiteX9" fmla="*/ 131566 w 2219020"/>
                <a:gd name="connsiteY9" fmla="*/ 0 h 2829293"/>
                <a:gd name="connsiteX10" fmla="*/ 2087454 w 2219020"/>
                <a:gd name="connsiteY10" fmla="*/ 0 h 2829293"/>
                <a:gd name="connsiteX11" fmla="*/ 2219020 w 2219020"/>
                <a:gd name="connsiteY11" fmla="*/ 131566 h 2829293"/>
                <a:gd name="connsiteX12" fmla="*/ 2219020 w 2219020"/>
                <a:gd name="connsiteY12" fmla="*/ 153511 h 2829293"/>
                <a:gd name="connsiteX13" fmla="*/ 2219020 w 2219020"/>
                <a:gd name="connsiteY13" fmla="*/ 2675782 h 2829293"/>
                <a:gd name="connsiteX14" fmla="*/ 2219020 w 2219020"/>
                <a:gd name="connsiteY14" fmla="*/ 2697727 h 2829293"/>
                <a:gd name="connsiteX15" fmla="*/ 2087454 w 2219020"/>
                <a:gd name="connsiteY15" fmla="*/ 2829293 h 2829293"/>
                <a:gd name="connsiteX16" fmla="*/ 131566 w 2219020"/>
                <a:gd name="connsiteY16" fmla="*/ 2829293 h 2829293"/>
                <a:gd name="connsiteX17" fmla="*/ 0 w 2219020"/>
                <a:gd name="connsiteY17" fmla="*/ 2697727 h 2829293"/>
                <a:gd name="connsiteX18" fmla="*/ 0 w 2219020"/>
                <a:gd name="connsiteY18" fmla="*/ 2675782 h 2829293"/>
                <a:gd name="connsiteX19" fmla="*/ 0 w 2219020"/>
                <a:gd name="connsiteY19" fmla="*/ 2212861 h 2829293"/>
                <a:gd name="connsiteX20" fmla="*/ 0 w 2219020"/>
                <a:gd name="connsiteY20" fmla="*/ 131566 h 2829293"/>
                <a:gd name="connsiteX21" fmla="*/ 131566 w 2219020"/>
                <a:gd name="connsiteY21" fmla="*/ 0 h 28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19020" h="2829293">
                  <a:moveTo>
                    <a:pt x="230769" y="115010"/>
                  </a:moveTo>
                  <a:cubicBezTo>
                    <a:pt x="165478" y="115010"/>
                    <a:pt x="112550" y="167938"/>
                    <a:pt x="112550" y="233229"/>
                  </a:cubicBezTo>
                  <a:lnTo>
                    <a:pt x="112550" y="2232163"/>
                  </a:lnTo>
                  <a:lnTo>
                    <a:pt x="189280" y="2243873"/>
                  </a:lnTo>
                  <a:cubicBezTo>
                    <a:pt x="246482" y="2249682"/>
                    <a:pt x="304522" y="2252658"/>
                    <a:pt x="363257" y="2252658"/>
                  </a:cubicBezTo>
                  <a:cubicBezTo>
                    <a:pt x="1303014" y="2252658"/>
                    <a:pt x="2064838" y="1490834"/>
                    <a:pt x="2064838" y="551077"/>
                  </a:cubicBezTo>
                  <a:cubicBezTo>
                    <a:pt x="2064838" y="418924"/>
                    <a:pt x="2049773" y="290290"/>
                    <a:pt x="2021266" y="166797"/>
                  </a:cubicBezTo>
                  <a:lnTo>
                    <a:pt x="2008354" y="119069"/>
                  </a:lnTo>
                  <a:lnTo>
                    <a:pt x="1988250" y="115010"/>
                  </a:lnTo>
                  <a:close/>
                  <a:moveTo>
                    <a:pt x="131566" y="0"/>
                  </a:moveTo>
                  <a:lnTo>
                    <a:pt x="2087454" y="0"/>
                  </a:lnTo>
                  <a:cubicBezTo>
                    <a:pt x="2160116" y="0"/>
                    <a:pt x="2219020" y="58904"/>
                    <a:pt x="2219020" y="131566"/>
                  </a:cubicBezTo>
                  <a:lnTo>
                    <a:pt x="2219020" y="153511"/>
                  </a:lnTo>
                  <a:lnTo>
                    <a:pt x="2219020" y="2675782"/>
                  </a:lnTo>
                  <a:lnTo>
                    <a:pt x="2219020" y="2697727"/>
                  </a:lnTo>
                  <a:cubicBezTo>
                    <a:pt x="2219020" y="2770389"/>
                    <a:pt x="2160116" y="2829293"/>
                    <a:pt x="2087454" y="2829293"/>
                  </a:cubicBezTo>
                  <a:lnTo>
                    <a:pt x="131566" y="2829293"/>
                  </a:lnTo>
                  <a:cubicBezTo>
                    <a:pt x="58904" y="2829293"/>
                    <a:pt x="0" y="2770389"/>
                    <a:pt x="0" y="2697727"/>
                  </a:cubicBezTo>
                  <a:lnTo>
                    <a:pt x="0" y="2675782"/>
                  </a:lnTo>
                  <a:lnTo>
                    <a:pt x="0" y="2212861"/>
                  </a:lnTo>
                  <a:lnTo>
                    <a:pt x="0" y="131566"/>
                  </a:lnTo>
                  <a:cubicBezTo>
                    <a:pt x="0" y="58904"/>
                    <a:pt x="58904" y="0"/>
                    <a:pt x="131566" y="0"/>
                  </a:cubicBezTo>
                  <a:close/>
                </a:path>
              </a:pathLst>
            </a:custGeom>
            <a:solidFill>
              <a:srgbClr val="262626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887446" y="4396124"/>
              <a:ext cx="11176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BFBFB"/>
                  </a:solidFill>
                  <a:cs typeface="+mn-ea"/>
                  <a:sym typeface="+mn-lt"/>
                </a:rPr>
                <a:t>标 题</a:t>
              </a:r>
              <a:endParaRPr lang="en-US" altLang="zh-CN" sz="3200" b="1" dirty="0">
                <a:solidFill>
                  <a:srgbClr val="FBFBF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348107" y="2081991"/>
            <a:ext cx="5378825" cy="1419412"/>
            <a:chOff x="348107" y="2081991"/>
            <a:chExt cx="5378825" cy="1419412"/>
          </a:xfrm>
        </p:grpSpPr>
        <p:sp>
          <p:nvSpPr>
            <p:cNvPr id="11" name="矩形 7"/>
            <p:cNvSpPr/>
            <p:nvPr/>
          </p:nvSpPr>
          <p:spPr>
            <a:xfrm>
              <a:off x="1520394" y="2458793"/>
              <a:ext cx="4206538" cy="1042609"/>
            </a:xfrm>
            <a:custGeom>
              <a:avLst/>
              <a:gdLst>
                <a:gd name="connsiteX0" fmla="*/ 0 w 3914558"/>
                <a:gd name="connsiteY0" fmla="*/ 0 h 823168"/>
                <a:gd name="connsiteX1" fmla="*/ 3914558 w 3914558"/>
                <a:gd name="connsiteY1" fmla="*/ 0 h 823168"/>
                <a:gd name="connsiteX2" fmla="*/ 3914558 w 3914558"/>
                <a:gd name="connsiteY2" fmla="*/ 823168 h 823168"/>
                <a:gd name="connsiteX3" fmla="*/ 0 w 3914558"/>
                <a:gd name="connsiteY3" fmla="*/ 823168 h 823168"/>
                <a:gd name="connsiteX4" fmla="*/ 0 w 3914558"/>
                <a:gd name="connsiteY4" fmla="*/ 0 h 823168"/>
                <a:gd name="connsiteX0-1" fmla="*/ 0 w 3914558"/>
                <a:gd name="connsiteY0-2" fmla="*/ 0 h 823168"/>
                <a:gd name="connsiteX1-3" fmla="*/ 3914558 w 3914558"/>
                <a:gd name="connsiteY1-4" fmla="*/ 0 h 823168"/>
                <a:gd name="connsiteX2-5" fmla="*/ 3914558 w 3914558"/>
                <a:gd name="connsiteY2-6" fmla="*/ 823168 h 823168"/>
                <a:gd name="connsiteX3-7" fmla="*/ 0 w 3914558"/>
                <a:gd name="connsiteY3-8" fmla="*/ 757854 h 823168"/>
                <a:gd name="connsiteX4-9" fmla="*/ 0 w 3914558"/>
                <a:gd name="connsiteY4-10" fmla="*/ 0 h 823168"/>
                <a:gd name="connsiteX0-11" fmla="*/ 0 w 3914558"/>
                <a:gd name="connsiteY0-12" fmla="*/ 0 h 862357"/>
                <a:gd name="connsiteX1-13" fmla="*/ 3914558 w 3914558"/>
                <a:gd name="connsiteY1-14" fmla="*/ 0 h 862357"/>
                <a:gd name="connsiteX2-15" fmla="*/ 3875369 w 3914558"/>
                <a:gd name="connsiteY2-16" fmla="*/ 862357 h 862357"/>
                <a:gd name="connsiteX3-17" fmla="*/ 0 w 3914558"/>
                <a:gd name="connsiteY3-18" fmla="*/ 757854 h 862357"/>
                <a:gd name="connsiteX4-19" fmla="*/ 0 w 3914558"/>
                <a:gd name="connsiteY4-20" fmla="*/ 0 h 862357"/>
                <a:gd name="connsiteX0-21" fmla="*/ 0 w 3940683"/>
                <a:gd name="connsiteY0-22" fmla="*/ 0 h 849294"/>
                <a:gd name="connsiteX1-23" fmla="*/ 3914558 w 3940683"/>
                <a:gd name="connsiteY1-24" fmla="*/ 0 h 849294"/>
                <a:gd name="connsiteX2-25" fmla="*/ 3940683 w 3940683"/>
                <a:gd name="connsiteY2-26" fmla="*/ 849294 h 849294"/>
                <a:gd name="connsiteX3-27" fmla="*/ 0 w 3940683"/>
                <a:gd name="connsiteY3-28" fmla="*/ 757854 h 849294"/>
                <a:gd name="connsiteX4-29" fmla="*/ 0 w 3940683"/>
                <a:gd name="connsiteY4-30" fmla="*/ 0 h 849294"/>
                <a:gd name="connsiteX0-31" fmla="*/ 0 w 3979871"/>
                <a:gd name="connsiteY0-32" fmla="*/ 0 h 966860"/>
                <a:gd name="connsiteX1-33" fmla="*/ 3914558 w 3979871"/>
                <a:gd name="connsiteY1-34" fmla="*/ 0 h 966860"/>
                <a:gd name="connsiteX2-35" fmla="*/ 3979871 w 3979871"/>
                <a:gd name="connsiteY2-36" fmla="*/ 966860 h 966860"/>
                <a:gd name="connsiteX3-37" fmla="*/ 0 w 3979871"/>
                <a:gd name="connsiteY3-38" fmla="*/ 757854 h 966860"/>
                <a:gd name="connsiteX4-39" fmla="*/ 0 w 3979871"/>
                <a:gd name="connsiteY4-40" fmla="*/ 0 h 966860"/>
                <a:gd name="connsiteX0-41" fmla="*/ 0 w 4032123"/>
                <a:gd name="connsiteY0-42" fmla="*/ 0 h 940734"/>
                <a:gd name="connsiteX1-43" fmla="*/ 3914558 w 4032123"/>
                <a:gd name="connsiteY1-44" fmla="*/ 0 h 940734"/>
                <a:gd name="connsiteX2-45" fmla="*/ 4032123 w 4032123"/>
                <a:gd name="connsiteY2-46" fmla="*/ 940734 h 940734"/>
                <a:gd name="connsiteX3-47" fmla="*/ 0 w 4032123"/>
                <a:gd name="connsiteY3-48" fmla="*/ 757854 h 940734"/>
                <a:gd name="connsiteX4-49" fmla="*/ 0 w 4032123"/>
                <a:gd name="connsiteY4-50" fmla="*/ 0 h 940734"/>
                <a:gd name="connsiteX0-51" fmla="*/ 0 w 4032123"/>
                <a:gd name="connsiteY0-52" fmla="*/ 0 h 940734"/>
                <a:gd name="connsiteX1-53" fmla="*/ 3914558 w 4032123"/>
                <a:gd name="connsiteY1-54" fmla="*/ 0 h 940734"/>
                <a:gd name="connsiteX2-55" fmla="*/ 4032123 w 4032123"/>
                <a:gd name="connsiteY2-56" fmla="*/ 940734 h 940734"/>
                <a:gd name="connsiteX3-57" fmla="*/ 0 w 4032123"/>
                <a:gd name="connsiteY3-58" fmla="*/ 757854 h 940734"/>
                <a:gd name="connsiteX4-59" fmla="*/ 0 w 4032123"/>
                <a:gd name="connsiteY4-60" fmla="*/ 0 h 940734"/>
                <a:gd name="connsiteX0-61" fmla="*/ 0 w 4032123"/>
                <a:gd name="connsiteY0-62" fmla="*/ 0 h 940734"/>
                <a:gd name="connsiteX1-63" fmla="*/ 3914558 w 4032123"/>
                <a:gd name="connsiteY1-64" fmla="*/ 0 h 940734"/>
                <a:gd name="connsiteX2-65" fmla="*/ 4032123 w 4032123"/>
                <a:gd name="connsiteY2-66" fmla="*/ 940734 h 940734"/>
                <a:gd name="connsiteX3-67" fmla="*/ 0 w 4032123"/>
                <a:gd name="connsiteY3-68" fmla="*/ 757854 h 940734"/>
                <a:gd name="connsiteX4-69" fmla="*/ 0 w 4032123"/>
                <a:gd name="connsiteY4-70" fmla="*/ 0 h 940734"/>
                <a:gd name="connsiteX0-71" fmla="*/ 0 w 3940683"/>
                <a:gd name="connsiteY0-72" fmla="*/ 0 h 901545"/>
                <a:gd name="connsiteX1-73" fmla="*/ 3914558 w 3940683"/>
                <a:gd name="connsiteY1-74" fmla="*/ 0 h 901545"/>
                <a:gd name="connsiteX2-75" fmla="*/ 3940683 w 3940683"/>
                <a:gd name="connsiteY2-76" fmla="*/ 901545 h 901545"/>
                <a:gd name="connsiteX3-77" fmla="*/ 0 w 3940683"/>
                <a:gd name="connsiteY3-78" fmla="*/ 757854 h 901545"/>
                <a:gd name="connsiteX4-79" fmla="*/ 0 w 3940683"/>
                <a:gd name="connsiteY4-80" fmla="*/ 0 h 901545"/>
                <a:gd name="connsiteX0-81" fmla="*/ 0 w 3992935"/>
                <a:gd name="connsiteY0-82" fmla="*/ 0 h 901545"/>
                <a:gd name="connsiteX1-83" fmla="*/ 3914558 w 3992935"/>
                <a:gd name="connsiteY1-84" fmla="*/ 0 h 901545"/>
                <a:gd name="connsiteX2-85" fmla="*/ 3992935 w 3992935"/>
                <a:gd name="connsiteY2-86" fmla="*/ 901545 h 901545"/>
                <a:gd name="connsiteX3-87" fmla="*/ 0 w 3992935"/>
                <a:gd name="connsiteY3-88" fmla="*/ 757854 h 901545"/>
                <a:gd name="connsiteX4-89" fmla="*/ 0 w 3992935"/>
                <a:gd name="connsiteY4-90" fmla="*/ 0 h 9015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92935" h="901545">
                  <a:moveTo>
                    <a:pt x="0" y="0"/>
                  </a:moveTo>
                  <a:lnTo>
                    <a:pt x="3914558" y="0"/>
                  </a:lnTo>
                  <a:lnTo>
                    <a:pt x="3992935" y="901545"/>
                  </a:lnTo>
                  <a:cubicBezTo>
                    <a:pt x="2400699" y="801396"/>
                    <a:pt x="1344041" y="818814"/>
                    <a:pt x="0" y="75785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43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48107" y="2081991"/>
              <a:ext cx="5233995" cy="1419412"/>
              <a:chOff x="453617" y="2081991"/>
              <a:chExt cx="5233995" cy="1419412"/>
            </a:xfrm>
            <a:gradFill>
              <a:gsLst>
                <a:gs pos="0">
                  <a:srgbClr val="004A8B"/>
                </a:gs>
                <a:gs pos="100000">
                  <a:srgbClr val="002043"/>
                </a:gs>
              </a:gsLst>
              <a:lin ang="3600000" scaled="0"/>
            </a:gradFill>
          </p:grpSpPr>
          <p:sp>
            <p:nvSpPr>
              <p:cNvPr id="16" name="椭圆 15"/>
              <p:cNvSpPr/>
              <p:nvPr/>
            </p:nvSpPr>
            <p:spPr>
              <a:xfrm>
                <a:off x="453617" y="2081991"/>
                <a:ext cx="1419412" cy="1419412"/>
              </a:xfrm>
              <a:prstGeom prst="ellipse">
                <a:avLst/>
              </a:prstGeom>
              <a:solidFill>
                <a:srgbClr val="26262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2"/>
              <p:cNvSpPr/>
              <p:nvPr/>
            </p:nvSpPr>
            <p:spPr>
              <a:xfrm>
                <a:off x="1621807" y="2436828"/>
                <a:ext cx="4065805" cy="854009"/>
              </a:xfrm>
              <a:custGeom>
                <a:avLst/>
                <a:gdLst>
                  <a:gd name="connsiteX0" fmla="*/ 0 w 3914558"/>
                  <a:gd name="connsiteY0" fmla="*/ 0 h 823168"/>
                  <a:gd name="connsiteX1" fmla="*/ 3914558 w 3914558"/>
                  <a:gd name="connsiteY1" fmla="*/ 0 h 823168"/>
                  <a:gd name="connsiteX2" fmla="*/ 3914558 w 3914558"/>
                  <a:gd name="connsiteY2" fmla="*/ 823168 h 823168"/>
                  <a:gd name="connsiteX3" fmla="*/ 0 w 3914558"/>
                  <a:gd name="connsiteY3" fmla="*/ 823168 h 823168"/>
                  <a:gd name="connsiteX4" fmla="*/ 0 w 3914558"/>
                  <a:gd name="connsiteY4" fmla="*/ 0 h 823168"/>
                  <a:gd name="connsiteX0-1" fmla="*/ 0 w 3914558"/>
                  <a:gd name="connsiteY0-2" fmla="*/ 0 h 823168"/>
                  <a:gd name="connsiteX1-3" fmla="*/ 3914558 w 3914558"/>
                  <a:gd name="connsiteY1-4" fmla="*/ 0 h 823168"/>
                  <a:gd name="connsiteX2-5" fmla="*/ 3914558 w 3914558"/>
                  <a:gd name="connsiteY2-6" fmla="*/ 823168 h 823168"/>
                  <a:gd name="connsiteX3-7" fmla="*/ 0 w 3914558"/>
                  <a:gd name="connsiteY3-8" fmla="*/ 823168 h 823168"/>
                  <a:gd name="connsiteX4-9" fmla="*/ 0 w 3914558"/>
                  <a:gd name="connsiteY4-10" fmla="*/ 0 h 823168"/>
                  <a:gd name="connsiteX0-11" fmla="*/ 0 w 4210254"/>
                  <a:gd name="connsiteY0-12" fmla="*/ 0 h 888744"/>
                  <a:gd name="connsiteX1-13" fmla="*/ 3914558 w 4210254"/>
                  <a:gd name="connsiteY1-14" fmla="*/ 0 h 888744"/>
                  <a:gd name="connsiteX2-15" fmla="*/ 3914558 w 4210254"/>
                  <a:gd name="connsiteY2-16" fmla="*/ 823168 h 888744"/>
                  <a:gd name="connsiteX3-17" fmla="*/ 0 w 4210254"/>
                  <a:gd name="connsiteY3-18" fmla="*/ 823168 h 888744"/>
                  <a:gd name="connsiteX4-19" fmla="*/ 0 w 4210254"/>
                  <a:gd name="connsiteY4-20" fmla="*/ 0 h 888744"/>
                  <a:gd name="connsiteX0-21" fmla="*/ 0 w 3914558"/>
                  <a:gd name="connsiteY0-22" fmla="*/ 0 h 888744"/>
                  <a:gd name="connsiteX1-23" fmla="*/ 3914558 w 3914558"/>
                  <a:gd name="connsiteY1-24" fmla="*/ 0 h 888744"/>
                  <a:gd name="connsiteX2-25" fmla="*/ 3914558 w 3914558"/>
                  <a:gd name="connsiteY2-26" fmla="*/ 823168 h 888744"/>
                  <a:gd name="connsiteX3-27" fmla="*/ 0 w 3914558"/>
                  <a:gd name="connsiteY3-28" fmla="*/ 823168 h 888744"/>
                  <a:gd name="connsiteX4-29" fmla="*/ 0 w 3914558"/>
                  <a:gd name="connsiteY4-30" fmla="*/ 0 h 888744"/>
                  <a:gd name="connsiteX0-31" fmla="*/ 0 w 3920322"/>
                  <a:gd name="connsiteY0-32" fmla="*/ 0 h 867660"/>
                  <a:gd name="connsiteX1-33" fmla="*/ 3914558 w 3920322"/>
                  <a:gd name="connsiteY1-34" fmla="*/ 0 h 867660"/>
                  <a:gd name="connsiteX2-35" fmla="*/ 3849243 w 3920322"/>
                  <a:gd name="connsiteY2-36" fmla="*/ 718665 h 867660"/>
                  <a:gd name="connsiteX3-37" fmla="*/ 0 w 3920322"/>
                  <a:gd name="connsiteY3-38" fmla="*/ 823168 h 867660"/>
                  <a:gd name="connsiteX4-39" fmla="*/ 0 w 3920322"/>
                  <a:gd name="connsiteY4-40" fmla="*/ 0 h 867660"/>
                  <a:gd name="connsiteX0-41" fmla="*/ 0 w 3920322"/>
                  <a:gd name="connsiteY0-42" fmla="*/ 0 h 823168"/>
                  <a:gd name="connsiteX1-43" fmla="*/ 3914558 w 3920322"/>
                  <a:gd name="connsiteY1-44" fmla="*/ 0 h 823168"/>
                  <a:gd name="connsiteX2-45" fmla="*/ 3849243 w 3920322"/>
                  <a:gd name="connsiteY2-46" fmla="*/ 718665 h 823168"/>
                  <a:gd name="connsiteX3-47" fmla="*/ 0 w 3920322"/>
                  <a:gd name="connsiteY3-48" fmla="*/ 823168 h 823168"/>
                  <a:gd name="connsiteX4-49" fmla="*/ 0 w 3920322"/>
                  <a:gd name="connsiteY4-50" fmla="*/ 0 h 823168"/>
                  <a:gd name="connsiteX0-51" fmla="*/ 0 w 3918508"/>
                  <a:gd name="connsiteY0-52" fmla="*/ 0 h 823168"/>
                  <a:gd name="connsiteX1-53" fmla="*/ 3914558 w 3918508"/>
                  <a:gd name="connsiteY1-54" fmla="*/ 0 h 823168"/>
                  <a:gd name="connsiteX2-55" fmla="*/ 3810055 w 3918508"/>
                  <a:gd name="connsiteY2-56" fmla="*/ 640288 h 823168"/>
                  <a:gd name="connsiteX3-57" fmla="*/ 0 w 3918508"/>
                  <a:gd name="connsiteY3-58" fmla="*/ 823168 h 823168"/>
                  <a:gd name="connsiteX4-59" fmla="*/ 0 w 3918508"/>
                  <a:gd name="connsiteY4-60" fmla="*/ 0 h 823168"/>
                  <a:gd name="connsiteX0-61" fmla="*/ 0 w 3918973"/>
                  <a:gd name="connsiteY0-62" fmla="*/ 0 h 823168"/>
                  <a:gd name="connsiteX1-63" fmla="*/ 3914558 w 3918973"/>
                  <a:gd name="connsiteY1-64" fmla="*/ 0 h 823168"/>
                  <a:gd name="connsiteX2-65" fmla="*/ 3823118 w 3918973"/>
                  <a:gd name="connsiteY2-66" fmla="*/ 770916 h 823168"/>
                  <a:gd name="connsiteX3-67" fmla="*/ 0 w 3918973"/>
                  <a:gd name="connsiteY3-68" fmla="*/ 823168 h 823168"/>
                  <a:gd name="connsiteX4-69" fmla="*/ 0 w 3918973"/>
                  <a:gd name="connsiteY4-70" fmla="*/ 0 h 8231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918973" h="823168">
                    <a:moveTo>
                      <a:pt x="0" y="0"/>
                    </a:moveTo>
                    <a:lnTo>
                      <a:pt x="3914558" y="0"/>
                    </a:lnTo>
                    <a:cubicBezTo>
                      <a:pt x="3939967" y="320075"/>
                      <a:pt x="3848527" y="751287"/>
                      <a:pt x="3823118" y="770916"/>
                    </a:cubicBezTo>
                    <a:cubicBezTo>
                      <a:pt x="3797709" y="790545"/>
                      <a:pt x="874495" y="790546"/>
                      <a:pt x="0" y="8231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456526" y="2202462"/>
              <a:ext cx="1195295" cy="1195293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58"/>
            <p:cNvSpPr txBox="1"/>
            <p:nvPr/>
          </p:nvSpPr>
          <p:spPr>
            <a:xfrm flipH="1">
              <a:off x="612671" y="2394224"/>
              <a:ext cx="8405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6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6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62"/>
            <p:cNvSpPr txBox="1"/>
            <p:nvPr/>
          </p:nvSpPr>
          <p:spPr>
            <a:xfrm>
              <a:off x="1964241" y="2550005"/>
              <a:ext cx="34211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333985" y="4416000"/>
            <a:ext cx="5378825" cy="1419412"/>
            <a:chOff x="455905" y="4416000"/>
            <a:chExt cx="5378825" cy="1419412"/>
          </a:xfrm>
        </p:grpSpPr>
        <p:sp>
          <p:nvSpPr>
            <p:cNvPr id="19" name="矩形 7"/>
            <p:cNvSpPr/>
            <p:nvPr/>
          </p:nvSpPr>
          <p:spPr>
            <a:xfrm>
              <a:off x="1628192" y="4792802"/>
              <a:ext cx="4206538" cy="1042609"/>
            </a:xfrm>
            <a:custGeom>
              <a:avLst/>
              <a:gdLst>
                <a:gd name="connsiteX0" fmla="*/ 0 w 3914558"/>
                <a:gd name="connsiteY0" fmla="*/ 0 h 823168"/>
                <a:gd name="connsiteX1" fmla="*/ 3914558 w 3914558"/>
                <a:gd name="connsiteY1" fmla="*/ 0 h 823168"/>
                <a:gd name="connsiteX2" fmla="*/ 3914558 w 3914558"/>
                <a:gd name="connsiteY2" fmla="*/ 823168 h 823168"/>
                <a:gd name="connsiteX3" fmla="*/ 0 w 3914558"/>
                <a:gd name="connsiteY3" fmla="*/ 823168 h 823168"/>
                <a:gd name="connsiteX4" fmla="*/ 0 w 3914558"/>
                <a:gd name="connsiteY4" fmla="*/ 0 h 823168"/>
                <a:gd name="connsiteX0-1" fmla="*/ 0 w 3914558"/>
                <a:gd name="connsiteY0-2" fmla="*/ 0 h 823168"/>
                <a:gd name="connsiteX1-3" fmla="*/ 3914558 w 3914558"/>
                <a:gd name="connsiteY1-4" fmla="*/ 0 h 823168"/>
                <a:gd name="connsiteX2-5" fmla="*/ 3914558 w 3914558"/>
                <a:gd name="connsiteY2-6" fmla="*/ 823168 h 823168"/>
                <a:gd name="connsiteX3-7" fmla="*/ 0 w 3914558"/>
                <a:gd name="connsiteY3-8" fmla="*/ 757854 h 823168"/>
                <a:gd name="connsiteX4-9" fmla="*/ 0 w 3914558"/>
                <a:gd name="connsiteY4-10" fmla="*/ 0 h 823168"/>
                <a:gd name="connsiteX0-11" fmla="*/ 0 w 3914558"/>
                <a:gd name="connsiteY0-12" fmla="*/ 0 h 862357"/>
                <a:gd name="connsiteX1-13" fmla="*/ 3914558 w 3914558"/>
                <a:gd name="connsiteY1-14" fmla="*/ 0 h 862357"/>
                <a:gd name="connsiteX2-15" fmla="*/ 3875369 w 3914558"/>
                <a:gd name="connsiteY2-16" fmla="*/ 862357 h 862357"/>
                <a:gd name="connsiteX3-17" fmla="*/ 0 w 3914558"/>
                <a:gd name="connsiteY3-18" fmla="*/ 757854 h 862357"/>
                <a:gd name="connsiteX4-19" fmla="*/ 0 w 3914558"/>
                <a:gd name="connsiteY4-20" fmla="*/ 0 h 862357"/>
                <a:gd name="connsiteX0-21" fmla="*/ 0 w 3940683"/>
                <a:gd name="connsiteY0-22" fmla="*/ 0 h 849294"/>
                <a:gd name="connsiteX1-23" fmla="*/ 3914558 w 3940683"/>
                <a:gd name="connsiteY1-24" fmla="*/ 0 h 849294"/>
                <a:gd name="connsiteX2-25" fmla="*/ 3940683 w 3940683"/>
                <a:gd name="connsiteY2-26" fmla="*/ 849294 h 849294"/>
                <a:gd name="connsiteX3-27" fmla="*/ 0 w 3940683"/>
                <a:gd name="connsiteY3-28" fmla="*/ 757854 h 849294"/>
                <a:gd name="connsiteX4-29" fmla="*/ 0 w 3940683"/>
                <a:gd name="connsiteY4-30" fmla="*/ 0 h 849294"/>
                <a:gd name="connsiteX0-31" fmla="*/ 0 w 3979871"/>
                <a:gd name="connsiteY0-32" fmla="*/ 0 h 966860"/>
                <a:gd name="connsiteX1-33" fmla="*/ 3914558 w 3979871"/>
                <a:gd name="connsiteY1-34" fmla="*/ 0 h 966860"/>
                <a:gd name="connsiteX2-35" fmla="*/ 3979871 w 3979871"/>
                <a:gd name="connsiteY2-36" fmla="*/ 966860 h 966860"/>
                <a:gd name="connsiteX3-37" fmla="*/ 0 w 3979871"/>
                <a:gd name="connsiteY3-38" fmla="*/ 757854 h 966860"/>
                <a:gd name="connsiteX4-39" fmla="*/ 0 w 3979871"/>
                <a:gd name="connsiteY4-40" fmla="*/ 0 h 966860"/>
                <a:gd name="connsiteX0-41" fmla="*/ 0 w 4032123"/>
                <a:gd name="connsiteY0-42" fmla="*/ 0 h 940734"/>
                <a:gd name="connsiteX1-43" fmla="*/ 3914558 w 4032123"/>
                <a:gd name="connsiteY1-44" fmla="*/ 0 h 940734"/>
                <a:gd name="connsiteX2-45" fmla="*/ 4032123 w 4032123"/>
                <a:gd name="connsiteY2-46" fmla="*/ 940734 h 940734"/>
                <a:gd name="connsiteX3-47" fmla="*/ 0 w 4032123"/>
                <a:gd name="connsiteY3-48" fmla="*/ 757854 h 940734"/>
                <a:gd name="connsiteX4-49" fmla="*/ 0 w 4032123"/>
                <a:gd name="connsiteY4-50" fmla="*/ 0 h 940734"/>
                <a:gd name="connsiteX0-51" fmla="*/ 0 w 4032123"/>
                <a:gd name="connsiteY0-52" fmla="*/ 0 h 940734"/>
                <a:gd name="connsiteX1-53" fmla="*/ 3914558 w 4032123"/>
                <a:gd name="connsiteY1-54" fmla="*/ 0 h 940734"/>
                <a:gd name="connsiteX2-55" fmla="*/ 4032123 w 4032123"/>
                <a:gd name="connsiteY2-56" fmla="*/ 940734 h 940734"/>
                <a:gd name="connsiteX3-57" fmla="*/ 0 w 4032123"/>
                <a:gd name="connsiteY3-58" fmla="*/ 757854 h 940734"/>
                <a:gd name="connsiteX4-59" fmla="*/ 0 w 4032123"/>
                <a:gd name="connsiteY4-60" fmla="*/ 0 h 940734"/>
                <a:gd name="connsiteX0-61" fmla="*/ 0 w 4032123"/>
                <a:gd name="connsiteY0-62" fmla="*/ 0 h 940734"/>
                <a:gd name="connsiteX1-63" fmla="*/ 3914558 w 4032123"/>
                <a:gd name="connsiteY1-64" fmla="*/ 0 h 940734"/>
                <a:gd name="connsiteX2-65" fmla="*/ 4032123 w 4032123"/>
                <a:gd name="connsiteY2-66" fmla="*/ 940734 h 940734"/>
                <a:gd name="connsiteX3-67" fmla="*/ 0 w 4032123"/>
                <a:gd name="connsiteY3-68" fmla="*/ 757854 h 940734"/>
                <a:gd name="connsiteX4-69" fmla="*/ 0 w 4032123"/>
                <a:gd name="connsiteY4-70" fmla="*/ 0 h 940734"/>
                <a:gd name="connsiteX0-71" fmla="*/ 0 w 3940683"/>
                <a:gd name="connsiteY0-72" fmla="*/ 0 h 901545"/>
                <a:gd name="connsiteX1-73" fmla="*/ 3914558 w 3940683"/>
                <a:gd name="connsiteY1-74" fmla="*/ 0 h 901545"/>
                <a:gd name="connsiteX2-75" fmla="*/ 3940683 w 3940683"/>
                <a:gd name="connsiteY2-76" fmla="*/ 901545 h 901545"/>
                <a:gd name="connsiteX3-77" fmla="*/ 0 w 3940683"/>
                <a:gd name="connsiteY3-78" fmla="*/ 757854 h 901545"/>
                <a:gd name="connsiteX4-79" fmla="*/ 0 w 3940683"/>
                <a:gd name="connsiteY4-80" fmla="*/ 0 h 901545"/>
                <a:gd name="connsiteX0-81" fmla="*/ 0 w 3992935"/>
                <a:gd name="connsiteY0-82" fmla="*/ 0 h 901545"/>
                <a:gd name="connsiteX1-83" fmla="*/ 3914558 w 3992935"/>
                <a:gd name="connsiteY1-84" fmla="*/ 0 h 901545"/>
                <a:gd name="connsiteX2-85" fmla="*/ 3992935 w 3992935"/>
                <a:gd name="connsiteY2-86" fmla="*/ 901545 h 901545"/>
                <a:gd name="connsiteX3-87" fmla="*/ 0 w 3992935"/>
                <a:gd name="connsiteY3-88" fmla="*/ 757854 h 901545"/>
                <a:gd name="connsiteX4-89" fmla="*/ 0 w 3992935"/>
                <a:gd name="connsiteY4-90" fmla="*/ 0 h 9015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92935" h="901545">
                  <a:moveTo>
                    <a:pt x="0" y="0"/>
                  </a:moveTo>
                  <a:lnTo>
                    <a:pt x="3914558" y="0"/>
                  </a:lnTo>
                  <a:lnTo>
                    <a:pt x="3992935" y="901545"/>
                  </a:lnTo>
                  <a:cubicBezTo>
                    <a:pt x="2400699" y="801396"/>
                    <a:pt x="1344041" y="818814"/>
                    <a:pt x="0" y="75785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43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55905" y="4416000"/>
              <a:ext cx="5233995" cy="1419412"/>
              <a:chOff x="453617" y="2081991"/>
              <a:chExt cx="5233995" cy="1419412"/>
            </a:xfrm>
            <a:gradFill>
              <a:gsLst>
                <a:gs pos="0">
                  <a:srgbClr val="C90101"/>
                </a:gs>
                <a:gs pos="100000">
                  <a:srgbClr val="6D0101"/>
                </a:gs>
              </a:gsLst>
              <a:lin ang="3600000" scaled="0"/>
            </a:gradFill>
          </p:grpSpPr>
          <p:sp>
            <p:nvSpPr>
              <p:cNvPr id="24" name="椭圆 23"/>
              <p:cNvSpPr/>
              <p:nvPr/>
            </p:nvSpPr>
            <p:spPr>
              <a:xfrm>
                <a:off x="453617" y="2081991"/>
                <a:ext cx="1419412" cy="1419412"/>
              </a:xfrm>
              <a:prstGeom prst="ellipse">
                <a:avLst/>
              </a:prstGeom>
              <a:solidFill>
                <a:srgbClr val="5959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"/>
              <p:cNvSpPr/>
              <p:nvPr/>
            </p:nvSpPr>
            <p:spPr>
              <a:xfrm>
                <a:off x="1621807" y="2436828"/>
                <a:ext cx="4065805" cy="854009"/>
              </a:xfrm>
              <a:custGeom>
                <a:avLst/>
                <a:gdLst>
                  <a:gd name="connsiteX0" fmla="*/ 0 w 3914558"/>
                  <a:gd name="connsiteY0" fmla="*/ 0 h 823168"/>
                  <a:gd name="connsiteX1" fmla="*/ 3914558 w 3914558"/>
                  <a:gd name="connsiteY1" fmla="*/ 0 h 823168"/>
                  <a:gd name="connsiteX2" fmla="*/ 3914558 w 3914558"/>
                  <a:gd name="connsiteY2" fmla="*/ 823168 h 823168"/>
                  <a:gd name="connsiteX3" fmla="*/ 0 w 3914558"/>
                  <a:gd name="connsiteY3" fmla="*/ 823168 h 823168"/>
                  <a:gd name="connsiteX4" fmla="*/ 0 w 3914558"/>
                  <a:gd name="connsiteY4" fmla="*/ 0 h 823168"/>
                  <a:gd name="connsiteX0-1" fmla="*/ 0 w 3914558"/>
                  <a:gd name="connsiteY0-2" fmla="*/ 0 h 823168"/>
                  <a:gd name="connsiteX1-3" fmla="*/ 3914558 w 3914558"/>
                  <a:gd name="connsiteY1-4" fmla="*/ 0 h 823168"/>
                  <a:gd name="connsiteX2-5" fmla="*/ 3914558 w 3914558"/>
                  <a:gd name="connsiteY2-6" fmla="*/ 823168 h 823168"/>
                  <a:gd name="connsiteX3-7" fmla="*/ 0 w 3914558"/>
                  <a:gd name="connsiteY3-8" fmla="*/ 823168 h 823168"/>
                  <a:gd name="connsiteX4-9" fmla="*/ 0 w 3914558"/>
                  <a:gd name="connsiteY4-10" fmla="*/ 0 h 823168"/>
                  <a:gd name="connsiteX0-11" fmla="*/ 0 w 4210254"/>
                  <a:gd name="connsiteY0-12" fmla="*/ 0 h 888744"/>
                  <a:gd name="connsiteX1-13" fmla="*/ 3914558 w 4210254"/>
                  <a:gd name="connsiteY1-14" fmla="*/ 0 h 888744"/>
                  <a:gd name="connsiteX2-15" fmla="*/ 3914558 w 4210254"/>
                  <a:gd name="connsiteY2-16" fmla="*/ 823168 h 888744"/>
                  <a:gd name="connsiteX3-17" fmla="*/ 0 w 4210254"/>
                  <a:gd name="connsiteY3-18" fmla="*/ 823168 h 888744"/>
                  <a:gd name="connsiteX4-19" fmla="*/ 0 w 4210254"/>
                  <a:gd name="connsiteY4-20" fmla="*/ 0 h 888744"/>
                  <a:gd name="connsiteX0-21" fmla="*/ 0 w 3914558"/>
                  <a:gd name="connsiteY0-22" fmla="*/ 0 h 888744"/>
                  <a:gd name="connsiteX1-23" fmla="*/ 3914558 w 3914558"/>
                  <a:gd name="connsiteY1-24" fmla="*/ 0 h 888744"/>
                  <a:gd name="connsiteX2-25" fmla="*/ 3914558 w 3914558"/>
                  <a:gd name="connsiteY2-26" fmla="*/ 823168 h 888744"/>
                  <a:gd name="connsiteX3-27" fmla="*/ 0 w 3914558"/>
                  <a:gd name="connsiteY3-28" fmla="*/ 823168 h 888744"/>
                  <a:gd name="connsiteX4-29" fmla="*/ 0 w 3914558"/>
                  <a:gd name="connsiteY4-30" fmla="*/ 0 h 888744"/>
                  <a:gd name="connsiteX0-31" fmla="*/ 0 w 3920322"/>
                  <a:gd name="connsiteY0-32" fmla="*/ 0 h 867660"/>
                  <a:gd name="connsiteX1-33" fmla="*/ 3914558 w 3920322"/>
                  <a:gd name="connsiteY1-34" fmla="*/ 0 h 867660"/>
                  <a:gd name="connsiteX2-35" fmla="*/ 3849243 w 3920322"/>
                  <a:gd name="connsiteY2-36" fmla="*/ 718665 h 867660"/>
                  <a:gd name="connsiteX3-37" fmla="*/ 0 w 3920322"/>
                  <a:gd name="connsiteY3-38" fmla="*/ 823168 h 867660"/>
                  <a:gd name="connsiteX4-39" fmla="*/ 0 w 3920322"/>
                  <a:gd name="connsiteY4-40" fmla="*/ 0 h 867660"/>
                  <a:gd name="connsiteX0-41" fmla="*/ 0 w 3920322"/>
                  <a:gd name="connsiteY0-42" fmla="*/ 0 h 823168"/>
                  <a:gd name="connsiteX1-43" fmla="*/ 3914558 w 3920322"/>
                  <a:gd name="connsiteY1-44" fmla="*/ 0 h 823168"/>
                  <a:gd name="connsiteX2-45" fmla="*/ 3849243 w 3920322"/>
                  <a:gd name="connsiteY2-46" fmla="*/ 718665 h 823168"/>
                  <a:gd name="connsiteX3-47" fmla="*/ 0 w 3920322"/>
                  <a:gd name="connsiteY3-48" fmla="*/ 823168 h 823168"/>
                  <a:gd name="connsiteX4-49" fmla="*/ 0 w 3920322"/>
                  <a:gd name="connsiteY4-50" fmla="*/ 0 h 823168"/>
                  <a:gd name="connsiteX0-51" fmla="*/ 0 w 3918508"/>
                  <a:gd name="connsiteY0-52" fmla="*/ 0 h 823168"/>
                  <a:gd name="connsiteX1-53" fmla="*/ 3914558 w 3918508"/>
                  <a:gd name="connsiteY1-54" fmla="*/ 0 h 823168"/>
                  <a:gd name="connsiteX2-55" fmla="*/ 3810055 w 3918508"/>
                  <a:gd name="connsiteY2-56" fmla="*/ 640288 h 823168"/>
                  <a:gd name="connsiteX3-57" fmla="*/ 0 w 3918508"/>
                  <a:gd name="connsiteY3-58" fmla="*/ 823168 h 823168"/>
                  <a:gd name="connsiteX4-59" fmla="*/ 0 w 3918508"/>
                  <a:gd name="connsiteY4-60" fmla="*/ 0 h 823168"/>
                  <a:gd name="connsiteX0-61" fmla="*/ 0 w 3918973"/>
                  <a:gd name="connsiteY0-62" fmla="*/ 0 h 823168"/>
                  <a:gd name="connsiteX1-63" fmla="*/ 3914558 w 3918973"/>
                  <a:gd name="connsiteY1-64" fmla="*/ 0 h 823168"/>
                  <a:gd name="connsiteX2-65" fmla="*/ 3823118 w 3918973"/>
                  <a:gd name="connsiteY2-66" fmla="*/ 770916 h 823168"/>
                  <a:gd name="connsiteX3-67" fmla="*/ 0 w 3918973"/>
                  <a:gd name="connsiteY3-68" fmla="*/ 823168 h 823168"/>
                  <a:gd name="connsiteX4-69" fmla="*/ 0 w 3918973"/>
                  <a:gd name="connsiteY4-70" fmla="*/ 0 h 8231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918973" h="823168">
                    <a:moveTo>
                      <a:pt x="0" y="0"/>
                    </a:moveTo>
                    <a:lnTo>
                      <a:pt x="3914558" y="0"/>
                    </a:lnTo>
                    <a:cubicBezTo>
                      <a:pt x="3939967" y="320075"/>
                      <a:pt x="3848527" y="751287"/>
                      <a:pt x="3823118" y="770916"/>
                    </a:cubicBezTo>
                    <a:cubicBezTo>
                      <a:pt x="3797709" y="790545"/>
                      <a:pt x="874495" y="790546"/>
                      <a:pt x="0" y="8231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564324" y="4536471"/>
              <a:ext cx="1195295" cy="1195293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58"/>
            <p:cNvSpPr txBox="1"/>
            <p:nvPr/>
          </p:nvSpPr>
          <p:spPr>
            <a:xfrm flipH="1">
              <a:off x="714136" y="4761825"/>
              <a:ext cx="8405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600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sz="60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62"/>
            <p:cNvSpPr txBox="1"/>
            <p:nvPr/>
          </p:nvSpPr>
          <p:spPr>
            <a:xfrm>
              <a:off x="2054526" y="4905453"/>
              <a:ext cx="32049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6639585" y="2081990"/>
            <a:ext cx="5378825" cy="1419412"/>
            <a:chOff x="6639585" y="2081990"/>
            <a:chExt cx="5378825" cy="1419412"/>
          </a:xfrm>
        </p:grpSpPr>
        <p:sp>
          <p:nvSpPr>
            <p:cNvPr id="27" name="矩形 7"/>
            <p:cNvSpPr/>
            <p:nvPr/>
          </p:nvSpPr>
          <p:spPr>
            <a:xfrm>
              <a:off x="7811872" y="2458792"/>
              <a:ext cx="4206538" cy="1042609"/>
            </a:xfrm>
            <a:custGeom>
              <a:avLst/>
              <a:gdLst>
                <a:gd name="connsiteX0" fmla="*/ 0 w 3914558"/>
                <a:gd name="connsiteY0" fmla="*/ 0 h 823168"/>
                <a:gd name="connsiteX1" fmla="*/ 3914558 w 3914558"/>
                <a:gd name="connsiteY1" fmla="*/ 0 h 823168"/>
                <a:gd name="connsiteX2" fmla="*/ 3914558 w 3914558"/>
                <a:gd name="connsiteY2" fmla="*/ 823168 h 823168"/>
                <a:gd name="connsiteX3" fmla="*/ 0 w 3914558"/>
                <a:gd name="connsiteY3" fmla="*/ 823168 h 823168"/>
                <a:gd name="connsiteX4" fmla="*/ 0 w 3914558"/>
                <a:gd name="connsiteY4" fmla="*/ 0 h 823168"/>
                <a:gd name="connsiteX0-1" fmla="*/ 0 w 3914558"/>
                <a:gd name="connsiteY0-2" fmla="*/ 0 h 823168"/>
                <a:gd name="connsiteX1-3" fmla="*/ 3914558 w 3914558"/>
                <a:gd name="connsiteY1-4" fmla="*/ 0 h 823168"/>
                <a:gd name="connsiteX2-5" fmla="*/ 3914558 w 3914558"/>
                <a:gd name="connsiteY2-6" fmla="*/ 823168 h 823168"/>
                <a:gd name="connsiteX3-7" fmla="*/ 0 w 3914558"/>
                <a:gd name="connsiteY3-8" fmla="*/ 757854 h 823168"/>
                <a:gd name="connsiteX4-9" fmla="*/ 0 w 3914558"/>
                <a:gd name="connsiteY4-10" fmla="*/ 0 h 823168"/>
                <a:gd name="connsiteX0-11" fmla="*/ 0 w 3914558"/>
                <a:gd name="connsiteY0-12" fmla="*/ 0 h 862357"/>
                <a:gd name="connsiteX1-13" fmla="*/ 3914558 w 3914558"/>
                <a:gd name="connsiteY1-14" fmla="*/ 0 h 862357"/>
                <a:gd name="connsiteX2-15" fmla="*/ 3875369 w 3914558"/>
                <a:gd name="connsiteY2-16" fmla="*/ 862357 h 862357"/>
                <a:gd name="connsiteX3-17" fmla="*/ 0 w 3914558"/>
                <a:gd name="connsiteY3-18" fmla="*/ 757854 h 862357"/>
                <a:gd name="connsiteX4-19" fmla="*/ 0 w 3914558"/>
                <a:gd name="connsiteY4-20" fmla="*/ 0 h 862357"/>
                <a:gd name="connsiteX0-21" fmla="*/ 0 w 3940683"/>
                <a:gd name="connsiteY0-22" fmla="*/ 0 h 849294"/>
                <a:gd name="connsiteX1-23" fmla="*/ 3914558 w 3940683"/>
                <a:gd name="connsiteY1-24" fmla="*/ 0 h 849294"/>
                <a:gd name="connsiteX2-25" fmla="*/ 3940683 w 3940683"/>
                <a:gd name="connsiteY2-26" fmla="*/ 849294 h 849294"/>
                <a:gd name="connsiteX3-27" fmla="*/ 0 w 3940683"/>
                <a:gd name="connsiteY3-28" fmla="*/ 757854 h 849294"/>
                <a:gd name="connsiteX4-29" fmla="*/ 0 w 3940683"/>
                <a:gd name="connsiteY4-30" fmla="*/ 0 h 849294"/>
                <a:gd name="connsiteX0-31" fmla="*/ 0 w 3979871"/>
                <a:gd name="connsiteY0-32" fmla="*/ 0 h 966860"/>
                <a:gd name="connsiteX1-33" fmla="*/ 3914558 w 3979871"/>
                <a:gd name="connsiteY1-34" fmla="*/ 0 h 966860"/>
                <a:gd name="connsiteX2-35" fmla="*/ 3979871 w 3979871"/>
                <a:gd name="connsiteY2-36" fmla="*/ 966860 h 966860"/>
                <a:gd name="connsiteX3-37" fmla="*/ 0 w 3979871"/>
                <a:gd name="connsiteY3-38" fmla="*/ 757854 h 966860"/>
                <a:gd name="connsiteX4-39" fmla="*/ 0 w 3979871"/>
                <a:gd name="connsiteY4-40" fmla="*/ 0 h 966860"/>
                <a:gd name="connsiteX0-41" fmla="*/ 0 w 4032123"/>
                <a:gd name="connsiteY0-42" fmla="*/ 0 h 940734"/>
                <a:gd name="connsiteX1-43" fmla="*/ 3914558 w 4032123"/>
                <a:gd name="connsiteY1-44" fmla="*/ 0 h 940734"/>
                <a:gd name="connsiteX2-45" fmla="*/ 4032123 w 4032123"/>
                <a:gd name="connsiteY2-46" fmla="*/ 940734 h 940734"/>
                <a:gd name="connsiteX3-47" fmla="*/ 0 w 4032123"/>
                <a:gd name="connsiteY3-48" fmla="*/ 757854 h 940734"/>
                <a:gd name="connsiteX4-49" fmla="*/ 0 w 4032123"/>
                <a:gd name="connsiteY4-50" fmla="*/ 0 h 940734"/>
                <a:gd name="connsiteX0-51" fmla="*/ 0 w 4032123"/>
                <a:gd name="connsiteY0-52" fmla="*/ 0 h 940734"/>
                <a:gd name="connsiteX1-53" fmla="*/ 3914558 w 4032123"/>
                <a:gd name="connsiteY1-54" fmla="*/ 0 h 940734"/>
                <a:gd name="connsiteX2-55" fmla="*/ 4032123 w 4032123"/>
                <a:gd name="connsiteY2-56" fmla="*/ 940734 h 940734"/>
                <a:gd name="connsiteX3-57" fmla="*/ 0 w 4032123"/>
                <a:gd name="connsiteY3-58" fmla="*/ 757854 h 940734"/>
                <a:gd name="connsiteX4-59" fmla="*/ 0 w 4032123"/>
                <a:gd name="connsiteY4-60" fmla="*/ 0 h 940734"/>
                <a:gd name="connsiteX0-61" fmla="*/ 0 w 4032123"/>
                <a:gd name="connsiteY0-62" fmla="*/ 0 h 940734"/>
                <a:gd name="connsiteX1-63" fmla="*/ 3914558 w 4032123"/>
                <a:gd name="connsiteY1-64" fmla="*/ 0 h 940734"/>
                <a:gd name="connsiteX2-65" fmla="*/ 4032123 w 4032123"/>
                <a:gd name="connsiteY2-66" fmla="*/ 940734 h 940734"/>
                <a:gd name="connsiteX3-67" fmla="*/ 0 w 4032123"/>
                <a:gd name="connsiteY3-68" fmla="*/ 757854 h 940734"/>
                <a:gd name="connsiteX4-69" fmla="*/ 0 w 4032123"/>
                <a:gd name="connsiteY4-70" fmla="*/ 0 h 940734"/>
                <a:gd name="connsiteX0-71" fmla="*/ 0 w 3940683"/>
                <a:gd name="connsiteY0-72" fmla="*/ 0 h 901545"/>
                <a:gd name="connsiteX1-73" fmla="*/ 3914558 w 3940683"/>
                <a:gd name="connsiteY1-74" fmla="*/ 0 h 901545"/>
                <a:gd name="connsiteX2-75" fmla="*/ 3940683 w 3940683"/>
                <a:gd name="connsiteY2-76" fmla="*/ 901545 h 901545"/>
                <a:gd name="connsiteX3-77" fmla="*/ 0 w 3940683"/>
                <a:gd name="connsiteY3-78" fmla="*/ 757854 h 901545"/>
                <a:gd name="connsiteX4-79" fmla="*/ 0 w 3940683"/>
                <a:gd name="connsiteY4-80" fmla="*/ 0 h 901545"/>
                <a:gd name="connsiteX0-81" fmla="*/ 0 w 3992935"/>
                <a:gd name="connsiteY0-82" fmla="*/ 0 h 901545"/>
                <a:gd name="connsiteX1-83" fmla="*/ 3914558 w 3992935"/>
                <a:gd name="connsiteY1-84" fmla="*/ 0 h 901545"/>
                <a:gd name="connsiteX2-85" fmla="*/ 3992935 w 3992935"/>
                <a:gd name="connsiteY2-86" fmla="*/ 901545 h 901545"/>
                <a:gd name="connsiteX3-87" fmla="*/ 0 w 3992935"/>
                <a:gd name="connsiteY3-88" fmla="*/ 757854 h 901545"/>
                <a:gd name="connsiteX4-89" fmla="*/ 0 w 3992935"/>
                <a:gd name="connsiteY4-90" fmla="*/ 0 h 9015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92935" h="901545">
                  <a:moveTo>
                    <a:pt x="0" y="0"/>
                  </a:moveTo>
                  <a:lnTo>
                    <a:pt x="3914558" y="0"/>
                  </a:lnTo>
                  <a:lnTo>
                    <a:pt x="3992935" y="901545"/>
                  </a:lnTo>
                  <a:cubicBezTo>
                    <a:pt x="2400699" y="801396"/>
                    <a:pt x="1344041" y="818814"/>
                    <a:pt x="0" y="75785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43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639585" y="2081990"/>
              <a:ext cx="5233995" cy="1419412"/>
              <a:chOff x="453617" y="2081991"/>
              <a:chExt cx="5233995" cy="1419412"/>
            </a:xfrm>
            <a:gradFill>
              <a:gsLst>
                <a:gs pos="0">
                  <a:srgbClr val="C90101"/>
                </a:gs>
                <a:gs pos="100000">
                  <a:srgbClr val="6D0101"/>
                </a:gs>
              </a:gsLst>
              <a:lin ang="3600000" scaled="0"/>
            </a:gradFill>
          </p:grpSpPr>
          <p:sp>
            <p:nvSpPr>
              <p:cNvPr id="32" name="椭圆 31"/>
              <p:cNvSpPr/>
              <p:nvPr/>
            </p:nvSpPr>
            <p:spPr>
              <a:xfrm>
                <a:off x="453617" y="2081991"/>
                <a:ext cx="1419412" cy="1419412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2"/>
              <p:cNvSpPr/>
              <p:nvPr/>
            </p:nvSpPr>
            <p:spPr>
              <a:xfrm>
                <a:off x="1621807" y="2436828"/>
                <a:ext cx="4065805" cy="854009"/>
              </a:xfrm>
              <a:custGeom>
                <a:avLst/>
                <a:gdLst>
                  <a:gd name="connsiteX0" fmla="*/ 0 w 3914558"/>
                  <a:gd name="connsiteY0" fmla="*/ 0 h 823168"/>
                  <a:gd name="connsiteX1" fmla="*/ 3914558 w 3914558"/>
                  <a:gd name="connsiteY1" fmla="*/ 0 h 823168"/>
                  <a:gd name="connsiteX2" fmla="*/ 3914558 w 3914558"/>
                  <a:gd name="connsiteY2" fmla="*/ 823168 h 823168"/>
                  <a:gd name="connsiteX3" fmla="*/ 0 w 3914558"/>
                  <a:gd name="connsiteY3" fmla="*/ 823168 h 823168"/>
                  <a:gd name="connsiteX4" fmla="*/ 0 w 3914558"/>
                  <a:gd name="connsiteY4" fmla="*/ 0 h 823168"/>
                  <a:gd name="connsiteX0-1" fmla="*/ 0 w 3914558"/>
                  <a:gd name="connsiteY0-2" fmla="*/ 0 h 823168"/>
                  <a:gd name="connsiteX1-3" fmla="*/ 3914558 w 3914558"/>
                  <a:gd name="connsiteY1-4" fmla="*/ 0 h 823168"/>
                  <a:gd name="connsiteX2-5" fmla="*/ 3914558 w 3914558"/>
                  <a:gd name="connsiteY2-6" fmla="*/ 823168 h 823168"/>
                  <a:gd name="connsiteX3-7" fmla="*/ 0 w 3914558"/>
                  <a:gd name="connsiteY3-8" fmla="*/ 823168 h 823168"/>
                  <a:gd name="connsiteX4-9" fmla="*/ 0 w 3914558"/>
                  <a:gd name="connsiteY4-10" fmla="*/ 0 h 823168"/>
                  <a:gd name="connsiteX0-11" fmla="*/ 0 w 4210254"/>
                  <a:gd name="connsiteY0-12" fmla="*/ 0 h 888744"/>
                  <a:gd name="connsiteX1-13" fmla="*/ 3914558 w 4210254"/>
                  <a:gd name="connsiteY1-14" fmla="*/ 0 h 888744"/>
                  <a:gd name="connsiteX2-15" fmla="*/ 3914558 w 4210254"/>
                  <a:gd name="connsiteY2-16" fmla="*/ 823168 h 888744"/>
                  <a:gd name="connsiteX3-17" fmla="*/ 0 w 4210254"/>
                  <a:gd name="connsiteY3-18" fmla="*/ 823168 h 888744"/>
                  <a:gd name="connsiteX4-19" fmla="*/ 0 w 4210254"/>
                  <a:gd name="connsiteY4-20" fmla="*/ 0 h 888744"/>
                  <a:gd name="connsiteX0-21" fmla="*/ 0 w 3914558"/>
                  <a:gd name="connsiteY0-22" fmla="*/ 0 h 888744"/>
                  <a:gd name="connsiteX1-23" fmla="*/ 3914558 w 3914558"/>
                  <a:gd name="connsiteY1-24" fmla="*/ 0 h 888744"/>
                  <a:gd name="connsiteX2-25" fmla="*/ 3914558 w 3914558"/>
                  <a:gd name="connsiteY2-26" fmla="*/ 823168 h 888744"/>
                  <a:gd name="connsiteX3-27" fmla="*/ 0 w 3914558"/>
                  <a:gd name="connsiteY3-28" fmla="*/ 823168 h 888744"/>
                  <a:gd name="connsiteX4-29" fmla="*/ 0 w 3914558"/>
                  <a:gd name="connsiteY4-30" fmla="*/ 0 h 888744"/>
                  <a:gd name="connsiteX0-31" fmla="*/ 0 w 3920322"/>
                  <a:gd name="connsiteY0-32" fmla="*/ 0 h 867660"/>
                  <a:gd name="connsiteX1-33" fmla="*/ 3914558 w 3920322"/>
                  <a:gd name="connsiteY1-34" fmla="*/ 0 h 867660"/>
                  <a:gd name="connsiteX2-35" fmla="*/ 3849243 w 3920322"/>
                  <a:gd name="connsiteY2-36" fmla="*/ 718665 h 867660"/>
                  <a:gd name="connsiteX3-37" fmla="*/ 0 w 3920322"/>
                  <a:gd name="connsiteY3-38" fmla="*/ 823168 h 867660"/>
                  <a:gd name="connsiteX4-39" fmla="*/ 0 w 3920322"/>
                  <a:gd name="connsiteY4-40" fmla="*/ 0 h 867660"/>
                  <a:gd name="connsiteX0-41" fmla="*/ 0 w 3920322"/>
                  <a:gd name="connsiteY0-42" fmla="*/ 0 h 823168"/>
                  <a:gd name="connsiteX1-43" fmla="*/ 3914558 w 3920322"/>
                  <a:gd name="connsiteY1-44" fmla="*/ 0 h 823168"/>
                  <a:gd name="connsiteX2-45" fmla="*/ 3849243 w 3920322"/>
                  <a:gd name="connsiteY2-46" fmla="*/ 718665 h 823168"/>
                  <a:gd name="connsiteX3-47" fmla="*/ 0 w 3920322"/>
                  <a:gd name="connsiteY3-48" fmla="*/ 823168 h 823168"/>
                  <a:gd name="connsiteX4-49" fmla="*/ 0 w 3920322"/>
                  <a:gd name="connsiteY4-50" fmla="*/ 0 h 823168"/>
                  <a:gd name="connsiteX0-51" fmla="*/ 0 w 3918508"/>
                  <a:gd name="connsiteY0-52" fmla="*/ 0 h 823168"/>
                  <a:gd name="connsiteX1-53" fmla="*/ 3914558 w 3918508"/>
                  <a:gd name="connsiteY1-54" fmla="*/ 0 h 823168"/>
                  <a:gd name="connsiteX2-55" fmla="*/ 3810055 w 3918508"/>
                  <a:gd name="connsiteY2-56" fmla="*/ 640288 h 823168"/>
                  <a:gd name="connsiteX3-57" fmla="*/ 0 w 3918508"/>
                  <a:gd name="connsiteY3-58" fmla="*/ 823168 h 823168"/>
                  <a:gd name="connsiteX4-59" fmla="*/ 0 w 3918508"/>
                  <a:gd name="connsiteY4-60" fmla="*/ 0 h 823168"/>
                  <a:gd name="connsiteX0-61" fmla="*/ 0 w 3918973"/>
                  <a:gd name="connsiteY0-62" fmla="*/ 0 h 823168"/>
                  <a:gd name="connsiteX1-63" fmla="*/ 3914558 w 3918973"/>
                  <a:gd name="connsiteY1-64" fmla="*/ 0 h 823168"/>
                  <a:gd name="connsiteX2-65" fmla="*/ 3823118 w 3918973"/>
                  <a:gd name="connsiteY2-66" fmla="*/ 770916 h 823168"/>
                  <a:gd name="connsiteX3-67" fmla="*/ 0 w 3918973"/>
                  <a:gd name="connsiteY3-68" fmla="*/ 823168 h 823168"/>
                  <a:gd name="connsiteX4-69" fmla="*/ 0 w 3918973"/>
                  <a:gd name="connsiteY4-70" fmla="*/ 0 h 8231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918973" h="823168">
                    <a:moveTo>
                      <a:pt x="0" y="0"/>
                    </a:moveTo>
                    <a:lnTo>
                      <a:pt x="3914558" y="0"/>
                    </a:lnTo>
                    <a:cubicBezTo>
                      <a:pt x="3939967" y="320075"/>
                      <a:pt x="3848527" y="751287"/>
                      <a:pt x="3823118" y="770916"/>
                    </a:cubicBezTo>
                    <a:cubicBezTo>
                      <a:pt x="3797709" y="790545"/>
                      <a:pt x="874495" y="790546"/>
                      <a:pt x="0" y="8231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6748004" y="2202461"/>
              <a:ext cx="1195295" cy="1195293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58"/>
            <p:cNvSpPr txBox="1"/>
            <p:nvPr/>
          </p:nvSpPr>
          <p:spPr>
            <a:xfrm flipH="1">
              <a:off x="6925365" y="2436827"/>
              <a:ext cx="8405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60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60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62"/>
            <p:cNvSpPr txBox="1"/>
            <p:nvPr/>
          </p:nvSpPr>
          <p:spPr>
            <a:xfrm>
              <a:off x="8238206" y="2571443"/>
              <a:ext cx="32049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6625463" y="4415999"/>
            <a:ext cx="5378825" cy="1419412"/>
            <a:chOff x="6747383" y="4415999"/>
            <a:chExt cx="5378825" cy="1419412"/>
          </a:xfrm>
        </p:grpSpPr>
        <p:sp>
          <p:nvSpPr>
            <p:cNvPr id="35" name="矩形 7"/>
            <p:cNvSpPr/>
            <p:nvPr/>
          </p:nvSpPr>
          <p:spPr>
            <a:xfrm>
              <a:off x="7919670" y="4792801"/>
              <a:ext cx="4206538" cy="1042609"/>
            </a:xfrm>
            <a:custGeom>
              <a:avLst/>
              <a:gdLst>
                <a:gd name="connsiteX0" fmla="*/ 0 w 3914558"/>
                <a:gd name="connsiteY0" fmla="*/ 0 h 823168"/>
                <a:gd name="connsiteX1" fmla="*/ 3914558 w 3914558"/>
                <a:gd name="connsiteY1" fmla="*/ 0 h 823168"/>
                <a:gd name="connsiteX2" fmla="*/ 3914558 w 3914558"/>
                <a:gd name="connsiteY2" fmla="*/ 823168 h 823168"/>
                <a:gd name="connsiteX3" fmla="*/ 0 w 3914558"/>
                <a:gd name="connsiteY3" fmla="*/ 823168 h 823168"/>
                <a:gd name="connsiteX4" fmla="*/ 0 w 3914558"/>
                <a:gd name="connsiteY4" fmla="*/ 0 h 823168"/>
                <a:gd name="connsiteX0-1" fmla="*/ 0 w 3914558"/>
                <a:gd name="connsiteY0-2" fmla="*/ 0 h 823168"/>
                <a:gd name="connsiteX1-3" fmla="*/ 3914558 w 3914558"/>
                <a:gd name="connsiteY1-4" fmla="*/ 0 h 823168"/>
                <a:gd name="connsiteX2-5" fmla="*/ 3914558 w 3914558"/>
                <a:gd name="connsiteY2-6" fmla="*/ 823168 h 823168"/>
                <a:gd name="connsiteX3-7" fmla="*/ 0 w 3914558"/>
                <a:gd name="connsiteY3-8" fmla="*/ 757854 h 823168"/>
                <a:gd name="connsiteX4-9" fmla="*/ 0 w 3914558"/>
                <a:gd name="connsiteY4-10" fmla="*/ 0 h 823168"/>
                <a:gd name="connsiteX0-11" fmla="*/ 0 w 3914558"/>
                <a:gd name="connsiteY0-12" fmla="*/ 0 h 862357"/>
                <a:gd name="connsiteX1-13" fmla="*/ 3914558 w 3914558"/>
                <a:gd name="connsiteY1-14" fmla="*/ 0 h 862357"/>
                <a:gd name="connsiteX2-15" fmla="*/ 3875369 w 3914558"/>
                <a:gd name="connsiteY2-16" fmla="*/ 862357 h 862357"/>
                <a:gd name="connsiteX3-17" fmla="*/ 0 w 3914558"/>
                <a:gd name="connsiteY3-18" fmla="*/ 757854 h 862357"/>
                <a:gd name="connsiteX4-19" fmla="*/ 0 w 3914558"/>
                <a:gd name="connsiteY4-20" fmla="*/ 0 h 862357"/>
                <a:gd name="connsiteX0-21" fmla="*/ 0 w 3940683"/>
                <a:gd name="connsiteY0-22" fmla="*/ 0 h 849294"/>
                <a:gd name="connsiteX1-23" fmla="*/ 3914558 w 3940683"/>
                <a:gd name="connsiteY1-24" fmla="*/ 0 h 849294"/>
                <a:gd name="connsiteX2-25" fmla="*/ 3940683 w 3940683"/>
                <a:gd name="connsiteY2-26" fmla="*/ 849294 h 849294"/>
                <a:gd name="connsiteX3-27" fmla="*/ 0 w 3940683"/>
                <a:gd name="connsiteY3-28" fmla="*/ 757854 h 849294"/>
                <a:gd name="connsiteX4-29" fmla="*/ 0 w 3940683"/>
                <a:gd name="connsiteY4-30" fmla="*/ 0 h 849294"/>
                <a:gd name="connsiteX0-31" fmla="*/ 0 w 3979871"/>
                <a:gd name="connsiteY0-32" fmla="*/ 0 h 966860"/>
                <a:gd name="connsiteX1-33" fmla="*/ 3914558 w 3979871"/>
                <a:gd name="connsiteY1-34" fmla="*/ 0 h 966860"/>
                <a:gd name="connsiteX2-35" fmla="*/ 3979871 w 3979871"/>
                <a:gd name="connsiteY2-36" fmla="*/ 966860 h 966860"/>
                <a:gd name="connsiteX3-37" fmla="*/ 0 w 3979871"/>
                <a:gd name="connsiteY3-38" fmla="*/ 757854 h 966860"/>
                <a:gd name="connsiteX4-39" fmla="*/ 0 w 3979871"/>
                <a:gd name="connsiteY4-40" fmla="*/ 0 h 966860"/>
                <a:gd name="connsiteX0-41" fmla="*/ 0 w 4032123"/>
                <a:gd name="connsiteY0-42" fmla="*/ 0 h 940734"/>
                <a:gd name="connsiteX1-43" fmla="*/ 3914558 w 4032123"/>
                <a:gd name="connsiteY1-44" fmla="*/ 0 h 940734"/>
                <a:gd name="connsiteX2-45" fmla="*/ 4032123 w 4032123"/>
                <a:gd name="connsiteY2-46" fmla="*/ 940734 h 940734"/>
                <a:gd name="connsiteX3-47" fmla="*/ 0 w 4032123"/>
                <a:gd name="connsiteY3-48" fmla="*/ 757854 h 940734"/>
                <a:gd name="connsiteX4-49" fmla="*/ 0 w 4032123"/>
                <a:gd name="connsiteY4-50" fmla="*/ 0 h 940734"/>
                <a:gd name="connsiteX0-51" fmla="*/ 0 w 4032123"/>
                <a:gd name="connsiteY0-52" fmla="*/ 0 h 940734"/>
                <a:gd name="connsiteX1-53" fmla="*/ 3914558 w 4032123"/>
                <a:gd name="connsiteY1-54" fmla="*/ 0 h 940734"/>
                <a:gd name="connsiteX2-55" fmla="*/ 4032123 w 4032123"/>
                <a:gd name="connsiteY2-56" fmla="*/ 940734 h 940734"/>
                <a:gd name="connsiteX3-57" fmla="*/ 0 w 4032123"/>
                <a:gd name="connsiteY3-58" fmla="*/ 757854 h 940734"/>
                <a:gd name="connsiteX4-59" fmla="*/ 0 w 4032123"/>
                <a:gd name="connsiteY4-60" fmla="*/ 0 h 940734"/>
                <a:gd name="connsiteX0-61" fmla="*/ 0 w 4032123"/>
                <a:gd name="connsiteY0-62" fmla="*/ 0 h 940734"/>
                <a:gd name="connsiteX1-63" fmla="*/ 3914558 w 4032123"/>
                <a:gd name="connsiteY1-64" fmla="*/ 0 h 940734"/>
                <a:gd name="connsiteX2-65" fmla="*/ 4032123 w 4032123"/>
                <a:gd name="connsiteY2-66" fmla="*/ 940734 h 940734"/>
                <a:gd name="connsiteX3-67" fmla="*/ 0 w 4032123"/>
                <a:gd name="connsiteY3-68" fmla="*/ 757854 h 940734"/>
                <a:gd name="connsiteX4-69" fmla="*/ 0 w 4032123"/>
                <a:gd name="connsiteY4-70" fmla="*/ 0 h 940734"/>
                <a:gd name="connsiteX0-71" fmla="*/ 0 w 3940683"/>
                <a:gd name="connsiteY0-72" fmla="*/ 0 h 901545"/>
                <a:gd name="connsiteX1-73" fmla="*/ 3914558 w 3940683"/>
                <a:gd name="connsiteY1-74" fmla="*/ 0 h 901545"/>
                <a:gd name="connsiteX2-75" fmla="*/ 3940683 w 3940683"/>
                <a:gd name="connsiteY2-76" fmla="*/ 901545 h 901545"/>
                <a:gd name="connsiteX3-77" fmla="*/ 0 w 3940683"/>
                <a:gd name="connsiteY3-78" fmla="*/ 757854 h 901545"/>
                <a:gd name="connsiteX4-79" fmla="*/ 0 w 3940683"/>
                <a:gd name="connsiteY4-80" fmla="*/ 0 h 901545"/>
                <a:gd name="connsiteX0-81" fmla="*/ 0 w 3992935"/>
                <a:gd name="connsiteY0-82" fmla="*/ 0 h 901545"/>
                <a:gd name="connsiteX1-83" fmla="*/ 3914558 w 3992935"/>
                <a:gd name="connsiteY1-84" fmla="*/ 0 h 901545"/>
                <a:gd name="connsiteX2-85" fmla="*/ 3992935 w 3992935"/>
                <a:gd name="connsiteY2-86" fmla="*/ 901545 h 901545"/>
                <a:gd name="connsiteX3-87" fmla="*/ 0 w 3992935"/>
                <a:gd name="connsiteY3-88" fmla="*/ 757854 h 901545"/>
                <a:gd name="connsiteX4-89" fmla="*/ 0 w 3992935"/>
                <a:gd name="connsiteY4-90" fmla="*/ 0 h 9015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92935" h="901545">
                  <a:moveTo>
                    <a:pt x="0" y="0"/>
                  </a:moveTo>
                  <a:lnTo>
                    <a:pt x="3914558" y="0"/>
                  </a:lnTo>
                  <a:lnTo>
                    <a:pt x="3992935" y="901545"/>
                  </a:lnTo>
                  <a:cubicBezTo>
                    <a:pt x="2400699" y="801396"/>
                    <a:pt x="1344041" y="818814"/>
                    <a:pt x="0" y="75785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shade val="30000"/>
                    <a:satMod val="115000"/>
                  </a:sysClr>
                </a:gs>
                <a:gs pos="43000">
                  <a:sysClr val="windowText" lastClr="000000">
                    <a:lumMod val="50000"/>
                    <a:lumOff val="50000"/>
                    <a:shade val="100000"/>
                    <a:satMod val="115000"/>
                    <a:alpha val="0"/>
                  </a:sys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747383" y="4415999"/>
              <a:ext cx="5233995" cy="1419412"/>
              <a:chOff x="453617" y="2081991"/>
              <a:chExt cx="5233995" cy="1419412"/>
            </a:xfrm>
            <a:gradFill>
              <a:gsLst>
                <a:gs pos="0">
                  <a:srgbClr val="004A8B"/>
                </a:gs>
                <a:gs pos="100000">
                  <a:srgbClr val="002043"/>
                </a:gs>
              </a:gsLst>
              <a:lin ang="3600000" scaled="0"/>
            </a:gradFill>
          </p:grpSpPr>
          <p:sp>
            <p:nvSpPr>
              <p:cNvPr id="40" name="椭圆 39"/>
              <p:cNvSpPr/>
              <p:nvPr/>
            </p:nvSpPr>
            <p:spPr>
              <a:xfrm>
                <a:off x="453617" y="2081991"/>
                <a:ext cx="1419412" cy="1419412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矩形 2"/>
              <p:cNvSpPr/>
              <p:nvPr/>
            </p:nvSpPr>
            <p:spPr>
              <a:xfrm>
                <a:off x="1621807" y="2436828"/>
                <a:ext cx="4065805" cy="854009"/>
              </a:xfrm>
              <a:custGeom>
                <a:avLst/>
                <a:gdLst>
                  <a:gd name="connsiteX0" fmla="*/ 0 w 3914558"/>
                  <a:gd name="connsiteY0" fmla="*/ 0 h 823168"/>
                  <a:gd name="connsiteX1" fmla="*/ 3914558 w 3914558"/>
                  <a:gd name="connsiteY1" fmla="*/ 0 h 823168"/>
                  <a:gd name="connsiteX2" fmla="*/ 3914558 w 3914558"/>
                  <a:gd name="connsiteY2" fmla="*/ 823168 h 823168"/>
                  <a:gd name="connsiteX3" fmla="*/ 0 w 3914558"/>
                  <a:gd name="connsiteY3" fmla="*/ 823168 h 823168"/>
                  <a:gd name="connsiteX4" fmla="*/ 0 w 3914558"/>
                  <a:gd name="connsiteY4" fmla="*/ 0 h 823168"/>
                  <a:gd name="connsiteX0-1" fmla="*/ 0 w 3914558"/>
                  <a:gd name="connsiteY0-2" fmla="*/ 0 h 823168"/>
                  <a:gd name="connsiteX1-3" fmla="*/ 3914558 w 3914558"/>
                  <a:gd name="connsiteY1-4" fmla="*/ 0 h 823168"/>
                  <a:gd name="connsiteX2-5" fmla="*/ 3914558 w 3914558"/>
                  <a:gd name="connsiteY2-6" fmla="*/ 823168 h 823168"/>
                  <a:gd name="connsiteX3-7" fmla="*/ 0 w 3914558"/>
                  <a:gd name="connsiteY3-8" fmla="*/ 823168 h 823168"/>
                  <a:gd name="connsiteX4-9" fmla="*/ 0 w 3914558"/>
                  <a:gd name="connsiteY4-10" fmla="*/ 0 h 823168"/>
                  <a:gd name="connsiteX0-11" fmla="*/ 0 w 4210254"/>
                  <a:gd name="connsiteY0-12" fmla="*/ 0 h 888744"/>
                  <a:gd name="connsiteX1-13" fmla="*/ 3914558 w 4210254"/>
                  <a:gd name="connsiteY1-14" fmla="*/ 0 h 888744"/>
                  <a:gd name="connsiteX2-15" fmla="*/ 3914558 w 4210254"/>
                  <a:gd name="connsiteY2-16" fmla="*/ 823168 h 888744"/>
                  <a:gd name="connsiteX3-17" fmla="*/ 0 w 4210254"/>
                  <a:gd name="connsiteY3-18" fmla="*/ 823168 h 888744"/>
                  <a:gd name="connsiteX4-19" fmla="*/ 0 w 4210254"/>
                  <a:gd name="connsiteY4-20" fmla="*/ 0 h 888744"/>
                  <a:gd name="connsiteX0-21" fmla="*/ 0 w 3914558"/>
                  <a:gd name="connsiteY0-22" fmla="*/ 0 h 888744"/>
                  <a:gd name="connsiteX1-23" fmla="*/ 3914558 w 3914558"/>
                  <a:gd name="connsiteY1-24" fmla="*/ 0 h 888744"/>
                  <a:gd name="connsiteX2-25" fmla="*/ 3914558 w 3914558"/>
                  <a:gd name="connsiteY2-26" fmla="*/ 823168 h 888744"/>
                  <a:gd name="connsiteX3-27" fmla="*/ 0 w 3914558"/>
                  <a:gd name="connsiteY3-28" fmla="*/ 823168 h 888744"/>
                  <a:gd name="connsiteX4-29" fmla="*/ 0 w 3914558"/>
                  <a:gd name="connsiteY4-30" fmla="*/ 0 h 888744"/>
                  <a:gd name="connsiteX0-31" fmla="*/ 0 w 3920322"/>
                  <a:gd name="connsiteY0-32" fmla="*/ 0 h 867660"/>
                  <a:gd name="connsiteX1-33" fmla="*/ 3914558 w 3920322"/>
                  <a:gd name="connsiteY1-34" fmla="*/ 0 h 867660"/>
                  <a:gd name="connsiteX2-35" fmla="*/ 3849243 w 3920322"/>
                  <a:gd name="connsiteY2-36" fmla="*/ 718665 h 867660"/>
                  <a:gd name="connsiteX3-37" fmla="*/ 0 w 3920322"/>
                  <a:gd name="connsiteY3-38" fmla="*/ 823168 h 867660"/>
                  <a:gd name="connsiteX4-39" fmla="*/ 0 w 3920322"/>
                  <a:gd name="connsiteY4-40" fmla="*/ 0 h 867660"/>
                  <a:gd name="connsiteX0-41" fmla="*/ 0 w 3920322"/>
                  <a:gd name="connsiteY0-42" fmla="*/ 0 h 823168"/>
                  <a:gd name="connsiteX1-43" fmla="*/ 3914558 w 3920322"/>
                  <a:gd name="connsiteY1-44" fmla="*/ 0 h 823168"/>
                  <a:gd name="connsiteX2-45" fmla="*/ 3849243 w 3920322"/>
                  <a:gd name="connsiteY2-46" fmla="*/ 718665 h 823168"/>
                  <a:gd name="connsiteX3-47" fmla="*/ 0 w 3920322"/>
                  <a:gd name="connsiteY3-48" fmla="*/ 823168 h 823168"/>
                  <a:gd name="connsiteX4-49" fmla="*/ 0 w 3920322"/>
                  <a:gd name="connsiteY4-50" fmla="*/ 0 h 823168"/>
                  <a:gd name="connsiteX0-51" fmla="*/ 0 w 3918508"/>
                  <a:gd name="connsiteY0-52" fmla="*/ 0 h 823168"/>
                  <a:gd name="connsiteX1-53" fmla="*/ 3914558 w 3918508"/>
                  <a:gd name="connsiteY1-54" fmla="*/ 0 h 823168"/>
                  <a:gd name="connsiteX2-55" fmla="*/ 3810055 w 3918508"/>
                  <a:gd name="connsiteY2-56" fmla="*/ 640288 h 823168"/>
                  <a:gd name="connsiteX3-57" fmla="*/ 0 w 3918508"/>
                  <a:gd name="connsiteY3-58" fmla="*/ 823168 h 823168"/>
                  <a:gd name="connsiteX4-59" fmla="*/ 0 w 3918508"/>
                  <a:gd name="connsiteY4-60" fmla="*/ 0 h 823168"/>
                  <a:gd name="connsiteX0-61" fmla="*/ 0 w 3918973"/>
                  <a:gd name="connsiteY0-62" fmla="*/ 0 h 823168"/>
                  <a:gd name="connsiteX1-63" fmla="*/ 3914558 w 3918973"/>
                  <a:gd name="connsiteY1-64" fmla="*/ 0 h 823168"/>
                  <a:gd name="connsiteX2-65" fmla="*/ 3823118 w 3918973"/>
                  <a:gd name="connsiteY2-66" fmla="*/ 770916 h 823168"/>
                  <a:gd name="connsiteX3-67" fmla="*/ 0 w 3918973"/>
                  <a:gd name="connsiteY3-68" fmla="*/ 823168 h 823168"/>
                  <a:gd name="connsiteX4-69" fmla="*/ 0 w 3918973"/>
                  <a:gd name="connsiteY4-70" fmla="*/ 0 h 82316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918973" h="823168">
                    <a:moveTo>
                      <a:pt x="0" y="0"/>
                    </a:moveTo>
                    <a:lnTo>
                      <a:pt x="3914558" y="0"/>
                    </a:lnTo>
                    <a:cubicBezTo>
                      <a:pt x="3939967" y="320075"/>
                      <a:pt x="3848527" y="751287"/>
                      <a:pt x="3823118" y="770916"/>
                    </a:cubicBezTo>
                    <a:cubicBezTo>
                      <a:pt x="3797709" y="790545"/>
                      <a:pt x="874495" y="790546"/>
                      <a:pt x="0" y="8231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6855802" y="4536470"/>
              <a:ext cx="1195295" cy="1195293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58"/>
            <p:cNvSpPr txBox="1"/>
            <p:nvPr/>
          </p:nvSpPr>
          <p:spPr>
            <a:xfrm flipH="1">
              <a:off x="7030532" y="4761825"/>
              <a:ext cx="8405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6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  <a:endParaRPr lang="zh-CN" altLang="en-US" sz="6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62"/>
            <p:cNvSpPr txBox="1"/>
            <p:nvPr/>
          </p:nvSpPr>
          <p:spPr>
            <a:xfrm>
              <a:off x="8346004" y="4905452"/>
              <a:ext cx="32049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28391" y="1519019"/>
            <a:ext cx="2627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put your great subtitle here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31588" y="2091603"/>
            <a:ext cx="1979270" cy="1979270"/>
            <a:chOff x="886906" y="1463126"/>
            <a:chExt cx="2203534" cy="2203534"/>
          </a:xfrm>
        </p:grpSpPr>
        <p:sp>
          <p:nvSpPr>
            <p:cNvPr id="12" name="泪滴形 11"/>
            <p:cNvSpPr/>
            <p:nvPr/>
          </p:nvSpPr>
          <p:spPr>
            <a:xfrm rot="5400000">
              <a:off x="886906" y="1463126"/>
              <a:ext cx="2203534" cy="2203534"/>
            </a:xfrm>
            <a:prstGeom prst="teardrop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rot="5400000">
              <a:off x="1247719" y="1823939"/>
              <a:ext cx="1842721" cy="1842721"/>
            </a:xfrm>
            <a:prstGeom prst="teardrop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04775" y="4260997"/>
            <a:ext cx="1212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F7F7F"/>
                </a:solidFill>
                <a:cs typeface="+mn-ea"/>
                <a:sym typeface="+mn-lt"/>
              </a:rPr>
              <a:t>80%</a:t>
            </a:r>
            <a:endParaRPr lang="zh-CN" altLang="en-US" sz="4000" b="1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914" y="2091603"/>
            <a:ext cx="1979270" cy="1979270"/>
            <a:chOff x="886906" y="1463126"/>
            <a:chExt cx="2203534" cy="2203534"/>
          </a:xfrm>
        </p:grpSpPr>
        <p:sp>
          <p:nvSpPr>
            <p:cNvPr id="16" name="泪滴形 15"/>
            <p:cNvSpPr/>
            <p:nvPr/>
          </p:nvSpPr>
          <p:spPr>
            <a:xfrm rot="5400000">
              <a:off x="886906" y="1463126"/>
              <a:ext cx="2203534" cy="2203534"/>
            </a:xfrm>
            <a:prstGeom prst="teardrop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泪滴形 16"/>
            <p:cNvSpPr/>
            <p:nvPr/>
          </p:nvSpPr>
          <p:spPr>
            <a:xfrm rot="5400000">
              <a:off x="1952814" y="2529035"/>
              <a:ext cx="1137625" cy="1137625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52100" y="4260997"/>
            <a:ext cx="1212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595959"/>
                </a:solidFill>
                <a:cs typeface="+mn-ea"/>
                <a:sym typeface="+mn-lt"/>
              </a:rPr>
              <a:t>30%</a:t>
            </a:r>
            <a:endParaRPr lang="zh-CN" altLang="en-US" sz="4000" b="1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26240" y="2091603"/>
            <a:ext cx="1979270" cy="1979270"/>
            <a:chOff x="886906" y="1463126"/>
            <a:chExt cx="2203534" cy="2203534"/>
          </a:xfrm>
        </p:grpSpPr>
        <p:sp>
          <p:nvSpPr>
            <p:cNvPr id="20" name="泪滴形 19"/>
            <p:cNvSpPr/>
            <p:nvPr/>
          </p:nvSpPr>
          <p:spPr>
            <a:xfrm rot="5400000">
              <a:off x="886906" y="1463126"/>
              <a:ext cx="2203534" cy="2203534"/>
            </a:xfrm>
            <a:prstGeom prst="teardrop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泪滴形 20"/>
            <p:cNvSpPr/>
            <p:nvPr/>
          </p:nvSpPr>
          <p:spPr>
            <a:xfrm rot="5400000">
              <a:off x="1523026" y="2099247"/>
              <a:ext cx="1567413" cy="1567413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799427" y="4260997"/>
            <a:ext cx="1212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04040"/>
                </a:solidFill>
                <a:cs typeface="+mn-ea"/>
                <a:sym typeface="+mn-lt"/>
              </a:rPr>
              <a:t>50%</a:t>
            </a:r>
            <a:endParaRPr lang="zh-CN" altLang="en-US" sz="40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873566" y="2091603"/>
            <a:ext cx="1979270" cy="1979270"/>
            <a:chOff x="886906" y="1463126"/>
            <a:chExt cx="2203534" cy="2203534"/>
          </a:xfrm>
        </p:grpSpPr>
        <p:sp>
          <p:nvSpPr>
            <p:cNvPr id="24" name="泪滴形 23"/>
            <p:cNvSpPr/>
            <p:nvPr/>
          </p:nvSpPr>
          <p:spPr>
            <a:xfrm rot="5400000">
              <a:off x="886906" y="1463126"/>
              <a:ext cx="2203534" cy="2203534"/>
            </a:xfrm>
            <a:prstGeom prst="teardrop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泪滴形 24"/>
            <p:cNvSpPr/>
            <p:nvPr/>
          </p:nvSpPr>
          <p:spPr>
            <a:xfrm rot="5400000">
              <a:off x="1991472" y="2567693"/>
              <a:ext cx="1098966" cy="1098966"/>
            </a:xfrm>
            <a:prstGeom prst="teardrop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6753" y="4260997"/>
            <a:ext cx="12121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cs typeface="+mn-ea"/>
                <a:sym typeface="+mn-lt"/>
              </a:rPr>
              <a:t>25%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13717" y="527953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03110" y="531023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35970" y="531023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83296" y="531023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29924" y="1290485"/>
            <a:ext cx="5066076" cy="4383725"/>
            <a:chOff x="764881" y="1265400"/>
            <a:chExt cx="5922073" cy="5124427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4881" y="1265400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148016" y="1488345"/>
              <a:ext cx="5132683" cy="4448986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TextBox 157"/>
          <p:cNvSpPr txBox="1"/>
          <p:nvPr/>
        </p:nvSpPr>
        <p:spPr>
          <a:xfrm>
            <a:off x="2316022" y="1822909"/>
            <a:ext cx="23487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cs typeface="+mn-ea"/>
                <a:sym typeface="+mn-lt"/>
              </a:rPr>
              <a:t>目  录</a:t>
            </a:r>
            <a:endParaRPr lang="zh-CN" altLang="en-US" sz="6600" b="1" dirty="0">
              <a:cs typeface="+mn-ea"/>
              <a:sym typeface="+mn-lt"/>
            </a:endParaRPr>
          </a:p>
        </p:txBody>
      </p:sp>
      <p:sp>
        <p:nvSpPr>
          <p:cNvPr id="8" name="TextBox 158"/>
          <p:cNvSpPr txBox="1"/>
          <p:nvPr/>
        </p:nvSpPr>
        <p:spPr>
          <a:xfrm>
            <a:off x="2502931" y="2915162"/>
            <a:ext cx="197490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CONTENTS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7486383" y="1472554"/>
            <a:ext cx="641698" cy="553192"/>
          </a:xfrm>
          <a:prstGeom prst="triangl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7486382" y="2597871"/>
            <a:ext cx="641698" cy="553189"/>
          </a:xfrm>
          <a:prstGeom prst="triangl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等腰三角形 10"/>
          <p:cNvSpPr>
            <a:spLocks noChangeAspect="1"/>
          </p:cNvSpPr>
          <p:nvPr/>
        </p:nvSpPr>
        <p:spPr>
          <a:xfrm rot="5400000">
            <a:off x="7486383" y="3723187"/>
            <a:ext cx="641698" cy="553189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7486382" y="4848503"/>
            <a:ext cx="641698" cy="553189"/>
          </a:xfrm>
          <a:prstGeom prst="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321615" y="931226"/>
            <a:ext cx="20377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565">
              <a:defRPr/>
            </a:pPr>
            <a:r>
              <a:rPr lang="zh-CN" altLang="en-US" sz="3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3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321615" y="2518427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3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321615" y="3613186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3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321615" y="47996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6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36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7791" y="-1201593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06769" y="-1201593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25747" y="-1201593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4725" y="-1201593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99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99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57647" y="2179664"/>
            <a:ext cx="4734772" cy="4097045"/>
            <a:chOff x="764881" y="1265400"/>
            <a:chExt cx="5922073" cy="5124427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4881" y="1265400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148016" y="1488345"/>
              <a:ext cx="5132683" cy="4448987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Freeform 7"/>
          <p:cNvSpPr/>
          <p:nvPr/>
        </p:nvSpPr>
        <p:spPr bwMode="auto">
          <a:xfrm flipV="1">
            <a:off x="358377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809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 flipV="1">
            <a:off x="559241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592419" y="2179664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525965" y="2699753"/>
            <a:ext cx="1785745" cy="18158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800" spc="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009060" y="2357911"/>
            <a:ext cx="326243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565">
              <a:defRPr/>
            </a:pPr>
            <a:r>
              <a:rPr lang="zh-CN" altLang="en-US" sz="60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60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739431" y="1964497"/>
            <a:ext cx="1981200" cy="1417638"/>
            <a:chOff x="5725579" y="1562712"/>
            <a:chExt cx="1981200" cy="1417638"/>
          </a:xfrm>
        </p:grpSpPr>
        <p:sp>
          <p:nvSpPr>
            <p:cNvPr id="25" name="Freeform 25"/>
            <p:cNvSpPr/>
            <p:nvPr/>
          </p:nvSpPr>
          <p:spPr bwMode="auto">
            <a:xfrm>
              <a:off x="5725579" y="1562712"/>
              <a:ext cx="1981200" cy="1417638"/>
            </a:xfrm>
            <a:custGeom>
              <a:avLst/>
              <a:gdLst>
                <a:gd name="T0" fmla="*/ 0 w 527"/>
                <a:gd name="T1" fmla="*/ 212 h 377"/>
                <a:gd name="T2" fmla="*/ 53 w 527"/>
                <a:gd name="T3" fmla="*/ 271 h 377"/>
                <a:gd name="T4" fmla="*/ 169 w 527"/>
                <a:gd name="T5" fmla="*/ 347 h 377"/>
                <a:gd name="T6" fmla="*/ 325 w 527"/>
                <a:gd name="T7" fmla="*/ 370 h 377"/>
                <a:gd name="T8" fmla="*/ 461 w 527"/>
                <a:gd name="T9" fmla="*/ 303 h 377"/>
                <a:gd name="T10" fmla="*/ 467 w 527"/>
                <a:gd name="T11" fmla="*/ 298 h 377"/>
                <a:gd name="T12" fmla="*/ 515 w 527"/>
                <a:gd name="T13" fmla="*/ 211 h 377"/>
                <a:gd name="T14" fmla="*/ 524 w 527"/>
                <a:gd name="T15" fmla="*/ 118 h 377"/>
                <a:gd name="T16" fmla="*/ 503 w 527"/>
                <a:gd name="T17" fmla="*/ 45 h 377"/>
                <a:gd name="T18" fmla="*/ 463 w 527"/>
                <a:gd name="T19" fmla="*/ 6 h 377"/>
                <a:gd name="T20" fmla="*/ 417 w 527"/>
                <a:gd name="T21" fmla="*/ 3 h 377"/>
                <a:gd name="T22" fmla="*/ 373 w 527"/>
                <a:gd name="T23" fmla="*/ 21 h 377"/>
                <a:gd name="T24" fmla="*/ 333 w 527"/>
                <a:gd name="T25" fmla="*/ 48 h 377"/>
                <a:gd name="T26" fmla="*/ 296 w 527"/>
                <a:gd name="T27" fmla="*/ 82 h 377"/>
                <a:gd name="T28" fmla="*/ 294 w 527"/>
                <a:gd name="T29" fmla="*/ 85 h 377"/>
                <a:gd name="T30" fmla="*/ 235 w 527"/>
                <a:gd name="T31" fmla="*/ 148 h 377"/>
                <a:gd name="T32" fmla="*/ 154 w 527"/>
                <a:gd name="T33" fmla="*/ 200 h 377"/>
                <a:gd name="T34" fmla="*/ 62 w 527"/>
                <a:gd name="T35" fmla="*/ 218 h 377"/>
                <a:gd name="T36" fmla="*/ 0 w 527"/>
                <a:gd name="T37" fmla="*/ 21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377">
                  <a:moveTo>
                    <a:pt x="0" y="212"/>
                  </a:moveTo>
                  <a:cubicBezTo>
                    <a:pt x="7" y="222"/>
                    <a:pt x="25" y="245"/>
                    <a:pt x="53" y="271"/>
                  </a:cubicBezTo>
                  <a:cubicBezTo>
                    <a:pt x="82" y="297"/>
                    <a:pt x="121" y="327"/>
                    <a:pt x="169" y="347"/>
                  </a:cubicBezTo>
                  <a:cubicBezTo>
                    <a:pt x="217" y="367"/>
                    <a:pt x="272" y="377"/>
                    <a:pt x="325" y="370"/>
                  </a:cubicBezTo>
                  <a:cubicBezTo>
                    <a:pt x="377" y="364"/>
                    <a:pt x="427" y="340"/>
                    <a:pt x="461" y="303"/>
                  </a:cubicBezTo>
                  <a:cubicBezTo>
                    <a:pt x="463" y="302"/>
                    <a:pt x="465" y="300"/>
                    <a:pt x="467" y="298"/>
                  </a:cubicBezTo>
                  <a:cubicBezTo>
                    <a:pt x="489" y="273"/>
                    <a:pt x="505" y="243"/>
                    <a:pt x="515" y="211"/>
                  </a:cubicBezTo>
                  <a:cubicBezTo>
                    <a:pt x="524" y="180"/>
                    <a:pt x="527" y="147"/>
                    <a:pt x="524" y="118"/>
                  </a:cubicBezTo>
                  <a:cubicBezTo>
                    <a:pt x="521" y="90"/>
                    <a:pt x="513" y="64"/>
                    <a:pt x="503" y="45"/>
                  </a:cubicBezTo>
                  <a:cubicBezTo>
                    <a:pt x="492" y="26"/>
                    <a:pt x="478" y="13"/>
                    <a:pt x="463" y="6"/>
                  </a:cubicBezTo>
                  <a:cubicBezTo>
                    <a:pt x="447" y="0"/>
                    <a:pt x="432" y="0"/>
                    <a:pt x="417" y="3"/>
                  </a:cubicBezTo>
                  <a:cubicBezTo>
                    <a:pt x="402" y="6"/>
                    <a:pt x="387" y="13"/>
                    <a:pt x="373" y="21"/>
                  </a:cubicBezTo>
                  <a:cubicBezTo>
                    <a:pt x="359" y="29"/>
                    <a:pt x="345" y="38"/>
                    <a:pt x="333" y="48"/>
                  </a:cubicBezTo>
                  <a:cubicBezTo>
                    <a:pt x="320" y="58"/>
                    <a:pt x="308" y="69"/>
                    <a:pt x="296" y="82"/>
                  </a:cubicBezTo>
                  <a:cubicBezTo>
                    <a:pt x="295" y="83"/>
                    <a:pt x="295" y="84"/>
                    <a:pt x="294" y="85"/>
                  </a:cubicBezTo>
                  <a:cubicBezTo>
                    <a:pt x="276" y="103"/>
                    <a:pt x="259" y="127"/>
                    <a:pt x="235" y="148"/>
                  </a:cubicBezTo>
                  <a:cubicBezTo>
                    <a:pt x="213" y="169"/>
                    <a:pt x="185" y="188"/>
                    <a:pt x="154" y="200"/>
                  </a:cubicBezTo>
                  <a:cubicBezTo>
                    <a:pt x="124" y="213"/>
                    <a:pt x="90" y="218"/>
                    <a:pt x="62" y="218"/>
                  </a:cubicBezTo>
                  <a:cubicBezTo>
                    <a:pt x="33" y="219"/>
                    <a:pt x="9" y="213"/>
                    <a:pt x="0" y="212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5755742" y="2378687"/>
              <a:ext cx="22225" cy="15875"/>
            </a:xfrm>
            <a:custGeom>
              <a:avLst/>
              <a:gdLst>
                <a:gd name="T0" fmla="*/ 4 w 6"/>
                <a:gd name="T1" fmla="*/ 4 h 4"/>
                <a:gd name="T2" fmla="*/ 4 w 6"/>
                <a:gd name="T3" fmla="*/ 4 h 4"/>
                <a:gd name="T4" fmla="*/ 4 w 6"/>
                <a:gd name="T5" fmla="*/ 3 h 4"/>
                <a:gd name="T6" fmla="*/ 3 w 6"/>
                <a:gd name="T7" fmla="*/ 2 h 4"/>
                <a:gd name="T8" fmla="*/ 5 w 6"/>
                <a:gd name="T9" fmla="*/ 2 h 4"/>
                <a:gd name="T10" fmla="*/ 6 w 6"/>
                <a:gd name="T11" fmla="*/ 1 h 4"/>
                <a:gd name="T12" fmla="*/ 5 w 6"/>
                <a:gd name="T13" fmla="*/ 0 h 4"/>
                <a:gd name="T14" fmla="*/ 1 w 6"/>
                <a:gd name="T15" fmla="*/ 0 h 4"/>
                <a:gd name="T16" fmla="*/ 0 w 6"/>
                <a:gd name="T17" fmla="*/ 0 h 4"/>
                <a:gd name="T18" fmla="*/ 1 w 6"/>
                <a:gd name="T19" fmla="*/ 1 h 4"/>
                <a:gd name="T20" fmla="*/ 3 w 6"/>
                <a:gd name="T21" fmla="*/ 4 h 4"/>
                <a:gd name="T22" fmla="*/ 4 w 6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5781142" y="1578587"/>
              <a:ext cx="1908175" cy="1371600"/>
            </a:xfrm>
            <a:custGeom>
              <a:avLst/>
              <a:gdLst>
                <a:gd name="T0" fmla="*/ 370 w 507"/>
                <a:gd name="T1" fmla="*/ 345 h 365"/>
                <a:gd name="T2" fmla="*/ 351 w 507"/>
                <a:gd name="T3" fmla="*/ 354 h 365"/>
                <a:gd name="T4" fmla="*/ 402 w 507"/>
                <a:gd name="T5" fmla="*/ 331 h 365"/>
                <a:gd name="T6" fmla="*/ 420 w 507"/>
                <a:gd name="T7" fmla="*/ 318 h 365"/>
                <a:gd name="T8" fmla="*/ 424 w 507"/>
                <a:gd name="T9" fmla="*/ 314 h 365"/>
                <a:gd name="T10" fmla="*/ 309 w 507"/>
                <a:gd name="T11" fmla="*/ 361 h 365"/>
                <a:gd name="T12" fmla="*/ 435 w 507"/>
                <a:gd name="T13" fmla="*/ 305 h 365"/>
                <a:gd name="T14" fmla="*/ 451 w 507"/>
                <a:gd name="T15" fmla="*/ 289 h 365"/>
                <a:gd name="T16" fmla="*/ 288 w 507"/>
                <a:gd name="T17" fmla="*/ 365 h 365"/>
                <a:gd name="T18" fmla="*/ 274 w 507"/>
                <a:gd name="T19" fmla="*/ 364 h 365"/>
                <a:gd name="T20" fmla="*/ 463 w 507"/>
                <a:gd name="T21" fmla="*/ 272 h 365"/>
                <a:gd name="T22" fmla="*/ 246 w 507"/>
                <a:gd name="T23" fmla="*/ 364 h 365"/>
                <a:gd name="T24" fmla="*/ 225 w 507"/>
                <a:gd name="T25" fmla="*/ 359 h 365"/>
                <a:gd name="T26" fmla="*/ 218 w 507"/>
                <a:gd name="T27" fmla="*/ 359 h 365"/>
                <a:gd name="T28" fmla="*/ 485 w 507"/>
                <a:gd name="T29" fmla="*/ 237 h 365"/>
                <a:gd name="T30" fmla="*/ 492 w 507"/>
                <a:gd name="T31" fmla="*/ 216 h 365"/>
                <a:gd name="T32" fmla="*/ 190 w 507"/>
                <a:gd name="T33" fmla="*/ 352 h 365"/>
                <a:gd name="T34" fmla="*/ 169 w 507"/>
                <a:gd name="T35" fmla="*/ 345 h 365"/>
                <a:gd name="T36" fmla="*/ 498 w 507"/>
                <a:gd name="T37" fmla="*/ 197 h 365"/>
                <a:gd name="T38" fmla="*/ 504 w 507"/>
                <a:gd name="T39" fmla="*/ 176 h 365"/>
                <a:gd name="T40" fmla="*/ 503 w 507"/>
                <a:gd name="T41" fmla="*/ 169 h 365"/>
                <a:gd name="T42" fmla="*/ 138 w 507"/>
                <a:gd name="T43" fmla="*/ 332 h 365"/>
                <a:gd name="T44" fmla="*/ 506 w 507"/>
                <a:gd name="T45" fmla="*/ 147 h 365"/>
                <a:gd name="T46" fmla="*/ 506 w 507"/>
                <a:gd name="T47" fmla="*/ 141 h 365"/>
                <a:gd name="T48" fmla="*/ 102 w 507"/>
                <a:gd name="T49" fmla="*/ 311 h 365"/>
                <a:gd name="T50" fmla="*/ 83 w 507"/>
                <a:gd name="T51" fmla="*/ 298 h 365"/>
                <a:gd name="T52" fmla="*/ 505 w 507"/>
                <a:gd name="T53" fmla="*/ 113 h 365"/>
                <a:gd name="T54" fmla="*/ 502 w 507"/>
                <a:gd name="T55" fmla="*/ 91 h 365"/>
                <a:gd name="T56" fmla="*/ 499 w 507"/>
                <a:gd name="T57" fmla="*/ 85 h 365"/>
                <a:gd name="T58" fmla="*/ 56 w 507"/>
                <a:gd name="T59" fmla="*/ 278 h 365"/>
                <a:gd name="T60" fmla="*/ 39 w 507"/>
                <a:gd name="T61" fmla="*/ 262 h 365"/>
                <a:gd name="T62" fmla="*/ 491 w 507"/>
                <a:gd name="T63" fmla="*/ 55 h 365"/>
                <a:gd name="T64" fmla="*/ 142 w 507"/>
                <a:gd name="T65" fmla="*/ 199 h 365"/>
                <a:gd name="T66" fmla="*/ 163 w 507"/>
                <a:gd name="T67" fmla="*/ 191 h 365"/>
                <a:gd name="T68" fmla="*/ 168 w 507"/>
                <a:gd name="T69" fmla="*/ 186 h 365"/>
                <a:gd name="T70" fmla="*/ 123 w 507"/>
                <a:gd name="T71" fmla="*/ 207 h 365"/>
                <a:gd name="T72" fmla="*/ 180 w 507"/>
                <a:gd name="T73" fmla="*/ 179 h 365"/>
                <a:gd name="T74" fmla="*/ 25 w 507"/>
                <a:gd name="T75" fmla="*/ 249 h 365"/>
                <a:gd name="T76" fmla="*/ 199 w 507"/>
                <a:gd name="T77" fmla="*/ 167 h 365"/>
                <a:gd name="T78" fmla="*/ 203 w 507"/>
                <a:gd name="T79" fmla="*/ 164 h 365"/>
                <a:gd name="T80" fmla="*/ 83 w 507"/>
                <a:gd name="T81" fmla="*/ 216 h 365"/>
                <a:gd name="T82" fmla="*/ 60 w 507"/>
                <a:gd name="T83" fmla="*/ 218 h 365"/>
                <a:gd name="T84" fmla="*/ 477 w 507"/>
                <a:gd name="T85" fmla="*/ 34 h 365"/>
                <a:gd name="T86" fmla="*/ 15 w 507"/>
                <a:gd name="T87" fmla="*/ 237 h 365"/>
                <a:gd name="T88" fmla="*/ 235 w 507"/>
                <a:gd name="T89" fmla="*/ 134 h 365"/>
                <a:gd name="T90" fmla="*/ 40 w 507"/>
                <a:gd name="T91" fmla="*/ 219 h 365"/>
                <a:gd name="T92" fmla="*/ 463 w 507"/>
                <a:gd name="T93" fmla="*/ 17 h 365"/>
                <a:gd name="T94" fmla="*/ 6 w 507"/>
                <a:gd name="T95" fmla="*/ 228 h 365"/>
                <a:gd name="T96" fmla="*/ 260 w 507"/>
                <a:gd name="T97" fmla="*/ 108 h 365"/>
                <a:gd name="T98" fmla="*/ 263 w 507"/>
                <a:gd name="T99" fmla="*/ 104 h 365"/>
                <a:gd name="T100" fmla="*/ 453 w 507"/>
                <a:gd name="T101" fmla="*/ 8 h 365"/>
                <a:gd name="T102" fmla="*/ 282 w 507"/>
                <a:gd name="T103" fmla="*/ 83 h 365"/>
                <a:gd name="T104" fmla="*/ 438 w 507"/>
                <a:gd name="T105" fmla="*/ 3 h 365"/>
                <a:gd name="T106" fmla="*/ 292 w 507"/>
                <a:gd name="T107" fmla="*/ 73 h 365"/>
                <a:gd name="T108" fmla="*/ 426 w 507"/>
                <a:gd name="T109" fmla="*/ 0 h 365"/>
                <a:gd name="T110" fmla="*/ 323 w 507"/>
                <a:gd name="T111" fmla="*/ 45 h 365"/>
                <a:gd name="T112" fmla="*/ 419 w 507"/>
                <a:gd name="T113" fmla="*/ 1 h 365"/>
                <a:gd name="T114" fmla="*/ 352 w 507"/>
                <a:gd name="T115" fmla="*/ 24 h 365"/>
                <a:gd name="T116" fmla="*/ 405 w 507"/>
                <a:gd name="T117" fmla="*/ 2 h 365"/>
                <a:gd name="T118" fmla="*/ 391 w 507"/>
                <a:gd name="T119" fmla="*/ 7 h 365"/>
                <a:gd name="T120" fmla="*/ 378 w 507"/>
                <a:gd name="T121" fmla="*/ 1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365">
                  <a:moveTo>
                    <a:pt x="376" y="344"/>
                  </a:moveTo>
                  <a:cubicBezTo>
                    <a:pt x="376" y="343"/>
                    <a:pt x="376" y="343"/>
                    <a:pt x="376" y="342"/>
                  </a:cubicBezTo>
                  <a:cubicBezTo>
                    <a:pt x="378" y="341"/>
                    <a:pt x="381" y="340"/>
                    <a:pt x="383" y="339"/>
                  </a:cubicBezTo>
                  <a:cubicBezTo>
                    <a:pt x="383" y="339"/>
                    <a:pt x="384" y="339"/>
                    <a:pt x="384" y="340"/>
                  </a:cubicBezTo>
                  <a:cubicBezTo>
                    <a:pt x="384" y="340"/>
                    <a:pt x="384" y="341"/>
                    <a:pt x="383" y="341"/>
                  </a:cubicBezTo>
                  <a:cubicBezTo>
                    <a:pt x="381" y="342"/>
                    <a:pt x="379" y="343"/>
                    <a:pt x="377" y="344"/>
                  </a:cubicBezTo>
                  <a:cubicBezTo>
                    <a:pt x="377" y="344"/>
                    <a:pt x="377" y="344"/>
                    <a:pt x="377" y="344"/>
                  </a:cubicBezTo>
                  <a:cubicBezTo>
                    <a:pt x="377" y="344"/>
                    <a:pt x="376" y="344"/>
                    <a:pt x="376" y="344"/>
                  </a:cubicBezTo>
                  <a:close/>
                  <a:moveTo>
                    <a:pt x="371" y="347"/>
                  </a:moveTo>
                  <a:cubicBezTo>
                    <a:pt x="368" y="348"/>
                    <a:pt x="366" y="349"/>
                    <a:pt x="364" y="349"/>
                  </a:cubicBezTo>
                  <a:cubicBezTo>
                    <a:pt x="364" y="350"/>
                    <a:pt x="363" y="349"/>
                    <a:pt x="363" y="349"/>
                  </a:cubicBezTo>
                  <a:cubicBezTo>
                    <a:pt x="363" y="348"/>
                    <a:pt x="363" y="348"/>
                    <a:pt x="363" y="348"/>
                  </a:cubicBezTo>
                  <a:cubicBezTo>
                    <a:pt x="366" y="347"/>
                    <a:pt x="368" y="346"/>
                    <a:pt x="370" y="345"/>
                  </a:cubicBezTo>
                  <a:cubicBezTo>
                    <a:pt x="370" y="345"/>
                    <a:pt x="371" y="345"/>
                    <a:pt x="371" y="346"/>
                  </a:cubicBezTo>
                  <a:cubicBezTo>
                    <a:pt x="371" y="346"/>
                    <a:pt x="371" y="347"/>
                    <a:pt x="371" y="347"/>
                  </a:cubicBezTo>
                  <a:cubicBezTo>
                    <a:pt x="371" y="347"/>
                    <a:pt x="371" y="347"/>
                    <a:pt x="371" y="347"/>
                  </a:cubicBezTo>
                  <a:close/>
                  <a:moveTo>
                    <a:pt x="389" y="337"/>
                  </a:moveTo>
                  <a:cubicBezTo>
                    <a:pt x="388" y="337"/>
                    <a:pt x="389" y="336"/>
                    <a:pt x="389" y="336"/>
                  </a:cubicBezTo>
                  <a:cubicBezTo>
                    <a:pt x="391" y="335"/>
                    <a:pt x="393" y="334"/>
                    <a:pt x="395" y="333"/>
                  </a:cubicBezTo>
                  <a:cubicBezTo>
                    <a:pt x="396" y="333"/>
                    <a:pt x="396" y="333"/>
                    <a:pt x="396" y="333"/>
                  </a:cubicBezTo>
                  <a:cubicBezTo>
                    <a:pt x="397" y="334"/>
                    <a:pt x="396" y="334"/>
                    <a:pt x="396" y="334"/>
                  </a:cubicBezTo>
                  <a:cubicBezTo>
                    <a:pt x="394" y="336"/>
                    <a:pt x="392" y="337"/>
                    <a:pt x="390" y="338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9" y="338"/>
                    <a:pt x="389" y="338"/>
                    <a:pt x="389" y="337"/>
                  </a:cubicBezTo>
                  <a:close/>
                  <a:moveTo>
                    <a:pt x="357" y="352"/>
                  </a:moveTo>
                  <a:cubicBezTo>
                    <a:pt x="355" y="353"/>
                    <a:pt x="353" y="353"/>
                    <a:pt x="351" y="354"/>
                  </a:cubicBezTo>
                  <a:cubicBezTo>
                    <a:pt x="350" y="354"/>
                    <a:pt x="350" y="354"/>
                    <a:pt x="350" y="353"/>
                  </a:cubicBezTo>
                  <a:cubicBezTo>
                    <a:pt x="349" y="353"/>
                    <a:pt x="350" y="353"/>
                    <a:pt x="350" y="352"/>
                  </a:cubicBezTo>
                  <a:cubicBezTo>
                    <a:pt x="352" y="352"/>
                    <a:pt x="355" y="351"/>
                    <a:pt x="357" y="350"/>
                  </a:cubicBezTo>
                  <a:cubicBezTo>
                    <a:pt x="357" y="350"/>
                    <a:pt x="358" y="350"/>
                    <a:pt x="358" y="351"/>
                  </a:cubicBezTo>
                  <a:cubicBezTo>
                    <a:pt x="358" y="351"/>
                    <a:pt x="358" y="352"/>
                    <a:pt x="357" y="352"/>
                  </a:cubicBezTo>
                  <a:cubicBezTo>
                    <a:pt x="357" y="352"/>
                    <a:pt x="357" y="352"/>
                    <a:pt x="357" y="352"/>
                  </a:cubicBezTo>
                  <a:close/>
                  <a:moveTo>
                    <a:pt x="401" y="330"/>
                  </a:moveTo>
                  <a:cubicBezTo>
                    <a:pt x="401" y="330"/>
                    <a:pt x="401" y="330"/>
                    <a:pt x="401" y="329"/>
                  </a:cubicBezTo>
                  <a:cubicBezTo>
                    <a:pt x="403" y="328"/>
                    <a:pt x="405" y="327"/>
                    <a:pt x="407" y="326"/>
                  </a:cubicBezTo>
                  <a:cubicBezTo>
                    <a:pt x="408" y="325"/>
                    <a:pt x="408" y="325"/>
                    <a:pt x="408" y="326"/>
                  </a:cubicBezTo>
                  <a:cubicBezTo>
                    <a:pt x="409" y="326"/>
                    <a:pt x="409" y="327"/>
                    <a:pt x="408" y="327"/>
                  </a:cubicBezTo>
                  <a:cubicBezTo>
                    <a:pt x="406" y="328"/>
                    <a:pt x="404" y="330"/>
                    <a:pt x="402" y="331"/>
                  </a:cubicBezTo>
                  <a:cubicBezTo>
                    <a:pt x="402" y="331"/>
                    <a:pt x="402" y="331"/>
                    <a:pt x="402" y="331"/>
                  </a:cubicBezTo>
                  <a:cubicBezTo>
                    <a:pt x="402" y="331"/>
                    <a:pt x="401" y="331"/>
                    <a:pt x="401" y="330"/>
                  </a:cubicBezTo>
                  <a:close/>
                  <a:moveTo>
                    <a:pt x="344" y="356"/>
                  </a:moveTo>
                  <a:cubicBezTo>
                    <a:pt x="342" y="357"/>
                    <a:pt x="339" y="357"/>
                    <a:pt x="337" y="358"/>
                  </a:cubicBezTo>
                  <a:cubicBezTo>
                    <a:pt x="337" y="358"/>
                    <a:pt x="336" y="358"/>
                    <a:pt x="336" y="357"/>
                  </a:cubicBezTo>
                  <a:cubicBezTo>
                    <a:pt x="336" y="357"/>
                    <a:pt x="336" y="356"/>
                    <a:pt x="337" y="356"/>
                  </a:cubicBezTo>
                  <a:cubicBezTo>
                    <a:pt x="339" y="356"/>
                    <a:pt x="341" y="355"/>
                    <a:pt x="343" y="354"/>
                  </a:cubicBezTo>
                  <a:cubicBezTo>
                    <a:pt x="344" y="354"/>
                    <a:pt x="344" y="355"/>
                    <a:pt x="344" y="355"/>
                  </a:cubicBezTo>
                  <a:cubicBezTo>
                    <a:pt x="345" y="355"/>
                    <a:pt x="344" y="356"/>
                    <a:pt x="344" y="356"/>
                  </a:cubicBezTo>
                  <a:cubicBezTo>
                    <a:pt x="344" y="356"/>
                    <a:pt x="344" y="356"/>
                    <a:pt x="344" y="356"/>
                  </a:cubicBezTo>
                  <a:close/>
                  <a:moveTo>
                    <a:pt x="413" y="323"/>
                  </a:moveTo>
                  <a:cubicBezTo>
                    <a:pt x="412" y="322"/>
                    <a:pt x="413" y="322"/>
                    <a:pt x="413" y="322"/>
                  </a:cubicBezTo>
                  <a:cubicBezTo>
                    <a:pt x="415" y="320"/>
                    <a:pt x="417" y="319"/>
                    <a:pt x="419" y="317"/>
                  </a:cubicBezTo>
                  <a:cubicBezTo>
                    <a:pt x="419" y="317"/>
                    <a:pt x="420" y="317"/>
                    <a:pt x="420" y="318"/>
                  </a:cubicBezTo>
                  <a:cubicBezTo>
                    <a:pt x="420" y="318"/>
                    <a:pt x="420" y="319"/>
                    <a:pt x="420" y="319"/>
                  </a:cubicBezTo>
                  <a:cubicBezTo>
                    <a:pt x="418" y="320"/>
                    <a:pt x="416" y="322"/>
                    <a:pt x="414" y="323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13" y="323"/>
                    <a:pt x="413" y="323"/>
                    <a:pt x="413" y="323"/>
                  </a:cubicBezTo>
                  <a:close/>
                  <a:moveTo>
                    <a:pt x="330" y="360"/>
                  </a:moveTo>
                  <a:cubicBezTo>
                    <a:pt x="328" y="360"/>
                    <a:pt x="325" y="360"/>
                    <a:pt x="323" y="361"/>
                  </a:cubicBezTo>
                  <a:cubicBezTo>
                    <a:pt x="323" y="361"/>
                    <a:pt x="322" y="361"/>
                    <a:pt x="322" y="360"/>
                  </a:cubicBezTo>
                  <a:cubicBezTo>
                    <a:pt x="322" y="360"/>
                    <a:pt x="322" y="359"/>
                    <a:pt x="323" y="359"/>
                  </a:cubicBezTo>
                  <a:cubicBezTo>
                    <a:pt x="325" y="359"/>
                    <a:pt x="327" y="358"/>
                    <a:pt x="330" y="358"/>
                  </a:cubicBezTo>
                  <a:cubicBezTo>
                    <a:pt x="330" y="358"/>
                    <a:pt x="331" y="358"/>
                    <a:pt x="331" y="358"/>
                  </a:cubicBezTo>
                  <a:cubicBezTo>
                    <a:pt x="331" y="359"/>
                    <a:pt x="331" y="359"/>
                    <a:pt x="330" y="359"/>
                  </a:cubicBezTo>
                  <a:cubicBezTo>
                    <a:pt x="330" y="359"/>
                    <a:pt x="330" y="359"/>
                    <a:pt x="330" y="360"/>
                  </a:cubicBezTo>
                  <a:close/>
                  <a:moveTo>
                    <a:pt x="424" y="314"/>
                  </a:moveTo>
                  <a:cubicBezTo>
                    <a:pt x="424" y="314"/>
                    <a:pt x="424" y="313"/>
                    <a:pt x="424" y="313"/>
                  </a:cubicBezTo>
                  <a:cubicBezTo>
                    <a:pt x="426" y="312"/>
                    <a:pt x="428" y="310"/>
                    <a:pt x="430" y="309"/>
                  </a:cubicBezTo>
                  <a:cubicBezTo>
                    <a:pt x="430" y="308"/>
                    <a:pt x="431" y="308"/>
                    <a:pt x="431" y="309"/>
                  </a:cubicBezTo>
                  <a:cubicBezTo>
                    <a:pt x="431" y="309"/>
                    <a:pt x="431" y="310"/>
                    <a:pt x="431" y="310"/>
                  </a:cubicBezTo>
                  <a:cubicBezTo>
                    <a:pt x="429" y="311"/>
                    <a:pt x="427" y="313"/>
                    <a:pt x="425" y="314"/>
                  </a:cubicBezTo>
                  <a:cubicBezTo>
                    <a:pt x="425" y="315"/>
                    <a:pt x="425" y="315"/>
                    <a:pt x="425" y="315"/>
                  </a:cubicBezTo>
                  <a:cubicBezTo>
                    <a:pt x="425" y="315"/>
                    <a:pt x="424" y="315"/>
                    <a:pt x="424" y="314"/>
                  </a:cubicBezTo>
                  <a:close/>
                  <a:moveTo>
                    <a:pt x="316" y="362"/>
                  </a:moveTo>
                  <a:cubicBezTo>
                    <a:pt x="314" y="362"/>
                    <a:pt x="312" y="363"/>
                    <a:pt x="309" y="363"/>
                  </a:cubicBezTo>
                  <a:cubicBezTo>
                    <a:pt x="309" y="362"/>
                    <a:pt x="309" y="362"/>
                    <a:pt x="309" y="362"/>
                  </a:cubicBezTo>
                  <a:cubicBezTo>
                    <a:pt x="309" y="363"/>
                    <a:pt x="309" y="363"/>
                    <a:pt x="309" y="363"/>
                  </a:cubicBezTo>
                  <a:cubicBezTo>
                    <a:pt x="309" y="363"/>
                    <a:pt x="308" y="363"/>
                    <a:pt x="308" y="362"/>
                  </a:cubicBezTo>
                  <a:cubicBezTo>
                    <a:pt x="308" y="362"/>
                    <a:pt x="308" y="361"/>
                    <a:pt x="309" y="361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1" y="361"/>
                    <a:pt x="314" y="361"/>
                    <a:pt x="316" y="360"/>
                  </a:cubicBezTo>
                  <a:cubicBezTo>
                    <a:pt x="316" y="360"/>
                    <a:pt x="317" y="361"/>
                    <a:pt x="317" y="361"/>
                  </a:cubicBezTo>
                  <a:cubicBezTo>
                    <a:pt x="317" y="361"/>
                    <a:pt x="317" y="362"/>
                    <a:pt x="316" y="362"/>
                  </a:cubicBezTo>
                  <a:cubicBezTo>
                    <a:pt x="316" y="362"/>
                    <a:pt x="316" y="362"/>
                    <a:pt x="316" y="362"/>
                  </a:cubicBezTo>
                  <a:close/>
                  <a:moveTo>
                    <a:pt x="435" y="305"/>
                  </a:moveTo>
                  <a:cubicBezTo>
                    <a:pt x="434" y="305"/>
                    <a:pt x="434" y="304"/>
                    <a:pt x="435" y="304"/>
                  </a:cubicBezTo>
                  <a:cubicBezTo>
                    <a:pt x="437" y="302"/>
                    <a:pt x="438" y="301"/>
                    <a:pt x="440" y="299"/>
                  </a:cubicBezTo>
                  <a:cubicBezTo>
                    <a:pt x="440" y="299"/>
                    <a:pt x="441" y="299"/>
                    <a:pt x="441" y="299"/>
                  </a:cubicBezTo>
                  <a:cubicBezTo>
                    <a:pt x="441" y="299"/>
                    <a:pt x="441" y="300"/>
                    <a:pt x="441" y="300"/>
                  </a:cubicBezTo>
                  <a:cubicBezTo>
                    <a:pt x="439" y="302"/>
                    <a:pt x="438" y="304"/>
                    <a:pt x="436" y="305"/>
                  </a:cubicBezTo>
                  <a:cubicBezTo>
                    <a:pt x="436" y="305"/>
                    <a:pt x="436" y="305"/>
                    <a:pt x="436" y="305"/>
                  </a:cubicBezTo>
                  <a:cubicBezTo>
                    <a:pt x="435" y="306"/>
                    <a:pt x="435" y="305"/>
                    <a:pt x="435" y="305"/>
                  </a:cubicBezTo>
                  <a:close/>
                  <a:moveTo>
                    <a:pt x="302" y="364"/>
                  </a:moveTo>
                  <a:cubicBezTo>
                    <a:pt x="300" y="364"/>
                    <a:pt x="297" y="364"/>
                    <a:pt x="295" y="365"/>
                  </a:cubicBezTo>
                  <a:cubicBezTo>
                    <a:pt x="295" y="365"/>
                    <a:pt x="294" y="364"/>
                    <a:pt x="294" y="364"/>
                  </a:cubicBezTo>
                  <a:cubicBezTo>
                    <a:pt x="294" y="363"/>
                    <a:pt x="294" y="363"/>
                    <a:pt x="295" y="363"/>
                  </a:cubicBezTo>
                  <a:cubicBezTo>
                    <a:pt x="297" y="363"/>
                    <a:pt x="300" y="362"/>
                    <a:pt x="302" y="362"/>
                  </a:cubicBezTo>
                  <a:cubicBezTo>
                    <a:pt x="302" y="362"/>
                    <a:pt x="303" y="362"/>
                    <a:pt x="303" y="363"/>
                  </a:cubicBezTo>
                  <a:cubicBezTo>
                    <a:pt x="303" y="363"/>
                    <a:pt x="303" y="364"/>
                    <a:pt x="302" y="364"/>
                  </a:cubicBezTo>
                  <a:cubicBezTo>
                    <a:pt x="302" y="364"/>
                    <a:pt x="302" y="364"/>
                    <a:pt x="302" y="364"/>
                  </a:cubicBezTo>
                  <a:close/>
                  <a:moveTo>
                    <a:pt x="445" y="295"/>
                  </a:moveTo>
                  <a:cubicBezTo>
                    <a:pt x="444" y="295"/>
                    <a:pt x="444" y="294"/>
                    <a:pt x="445" y="294"/>
                  </a:cubicBezTo>
                  <a:cubicBezTo>
                    <a:pt x="446" y="293"/>
                    <a:pt x="447" y="292"/>
                    <a:pt x="448" y="291"/>
                  </a:cubicBezTo>
                  <a:cubicBezTo>
                    <a:pt x="449" y="290"/>
                    <a:pt x="449" y="289"/>
                    <a:pt x="450" y="289"/>
                  </a:cubicBezTo>
                  <a:cubicBezTo>
                    <a:pt x="450" y="289"/>
                    <a:pt x="450" y="289"/>
                    <a:pt x="451" y="289"/>
                  </a:cubicBezTo>
                  <a:cubicBezTo>
                    <a:pt x="451" y="289"/>
                    <a:pt x="451" y="290"/>
                    <a:pt x="451" y="290"/>
                  </a:cubicBezTo>
                  <a:cubicBezTo>
                    <a:pt x="450" y="291"/>
                    <a:pt x="450" y="291"/>
                    <a:pt x="449" y="292"/>
                  </a:cubicBezTo>
                  <a:cubicBezTo>
                    <a:pt x="448" y="293"/>
                    <a:pt x="447" y="294"/>
                    <a:pt x="446" y="295"/>
                  </a:cubicBezTo>
                  <a:cubicBezTo>
                    <a:pt x="446" y="295"/>
                    <a:pt x="446" y="295"/>
                    <a:pt x="446" y="295"/>
                  </a:cubicBezTo>
                  <a:cubicBezTo>
                    <a:pt x="445" y="296"/>
                    <a:pt x="445" y="296"/>
                    <a:pt x="445" y="295"/>
                  </a:cubicBezTo>
                  <a:close/>
                  <a:moveTo>
                    <a:pt x="288" y="365"/>
                  </a:moveTo>
                  <a:cubicBezTo>
                    <a:pt x="286" y="365"/>
                    <a:pt x="283" y="365"/>
                    <a:pt x="281" y="365"/>
                  </a:cubicBezTo>
                  <a:cubicBezTo>
                    <a:pt x="280" y="365"/>
                    <a:pt x="280" y="365"/>
                    <a:pt x="280" y="364"/>
                  </a:cubicBezTo>
                  <a:cubicBezTo>
                    <a:pt x="280" y="364"/>
                    <a:pt x="280" y="363"/>
                    <a:pt x="281" y="363"/>
                  </a:cubicBezTo>
                  <a:cubicBezTo>
                    <a:pt x="283" y="363"/>
                    <a:pt x="286" y="363"/>
                    <a:pt x="288" y="363"/>
                  </a:cubicBezTo>
                  <a:cubicBezTo>
                    <a:pt x="288" y="363"/>
                    <a:pt x="289" y="364"/>
                    <a:pt x="289" y="364"/>
                  </a:cubicBezTo>
                  <a:cubicBezTo>
                    <a:pt x="289" y="364"/>
                    <a:pt x="289" y="365"/>
                    <a:pt x="288" y="365"/>
                  </a:cubicBezTo>
                  <a:cubicBezTo>
                    <a:pt x="288" y="365"/>
                    <a:pt x="288" y="365"/>
                    <a:pt x="288" y="365"/>
                  </a:cubicBezTo>
                  <a:close/>
                  <a:moveTo>
                    <a:pt x="454" y="285"/>
                  </a:moveTo>
                  <a:cubicBezTo>
                    <a:pt x="454" y="284"/>
                    <a:pt x="454" y="284"/>
                    <a:pt x="454" y="284"/>
                  </a:cubicBezTo>
                  <a:cubicBezTo>
                    <a:pt x="456" y="282"/>
                    <a:pt x="457" y="280"/>
                    <a:pt x="459" y="278"/>
                  </a:cubicBezTo>
                  <a:cubicBezTo>
                    <a:pt x="459" y="278"/>
                    <a:pt x="459" y="278"/>
                    <a:pt x="460" y="278"/>
                  </a:cubicBezTo>
                  <a:cubicBezTo>
                    <a:pt x="460" y="278"/>
                    <a:pt x="460" y="279"/>
                    <a:pt x="460" y="279"/>
                  </a:cubicBezTo>
                  <a:cubicBezTo>
                    <a:pt x="458" y="281"/>
                    <a:pt x="457" y="283"/>
                    <a:pt x="455" y="285"/>
                  </a:cubicBezTo>
                  <a:cubicBezTo>
                    <a:pt x="455" y="285"/>
                    <a:pt x="455" y="285"/>
                    <a:pt x="455" y="285"/>
                  </a:cubicBezTo>
                  <a:cubicBezTo>
                    <a:pt x="455" y="285"/>
                    <a:pt x="455" y="285"/>
                    <a:pt x="454" y="285"/>
                  </a:cubicBezTo>
                  <a:close/>
                  <a:moveTo>
                    <a:pt x="274" y="365"/>
                  </a:moveTo>
                  <a:cubicBezTo>
                    <a:pt x="272" y="365"/>
                    <a:pt x="269" y="365"/>
                    <a:pt x="267" y="365"/>
                  </a:cubicBezTo>
                  <a:cubicBezTo>
                    <a:pt x="266" y="365"/>
                    <a:pt x="266" y="365"/>
                    <a:pt x="266" y="364"/>
                  </a:cubicBezTo>
                  <a:cubicBezTo>
                    <a:pt x="266" y="364"/>
                    <a:pt x="266" y="363"/>
                    <a:pt x="267" y="363"/>
                  </a:cubicBezTo>
                  <a:cubicBezTo>
                    <a:pt x="269" y="363"/>
                    <a:pt x="272" y="364"/>
                    <a:pt x="274" y="364"/>
                  </a:cubicBezTo>
                  <a:cubicBezTo>
                    <a:pt x="274" y="364"/>
                    <a:pt x="275" y="364"/>
                    <a:pt x="275" y="364"/>
                  </a:cubicBezTo>
                  <a:cubicBezTo>
                    <a:pt x="275" y="365"/>
                    <a:pt x="275" y="365"/>
                    <a:pt x="274" y="365"/>
                  </a:cubicBezTo>
                  <a:cubicBezTo>
                    <a:pt x="274" y="365"/>
                    <a:pt x="274" y="365"/>
                    <a:pt x="274" y="365"/>
                  </a:cubicBezTo>
                  <a:close/>
                  <a:moveTo>
                    <a:pt x="260" y="365"/>
                  </a:moveTo>
                  <a:cubicBezTo>
                    <a:pt x="257" y="365"/>
                    <a:pt x="255" y="365"/>
                    <a:pt x="253" y="364"/>
                  </a:cubicBezTo>
                  <a:cubicBezTo>
                    <a:pt x="252" y="364"/>
                    <a:pt x="252" y="364"/>
                    <a:pt x="252" y="363"/>
                  </a:cubicBezTo>
                  <a:cubicBezTo>
                    <a:pt x="252" y="363"/>
                    <a:pt x="252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ubicBezTo>
                    <a:pt x="260" y="363"/>
                    <a:pt x="261" y="364"/>
                    <a:pt x="261" y="364"/>
                  </a:cubicBezTo>
                  <a:cubicBezTo>
                    <a:pt x="261" y="364"/>
                    <a:pt x="260" y="365"/>
                    <a:pt x="260" y="365"/>
                  </a:cubicBezTo>
                  <a:cubicBezTo>
                    <a:pt x="260" y="365"/>
                    <a:pt x="260" y="365"/>
                    <a:pt x="260" y="365"/>
                  </a:cubicBezTo>
                  <a:close/>
                  <a:moveTo>
                    <a:pt x="463" y="274"/>
                  </a:moveTo>
                  <a:cubicBezTo>
                    <a:pt x="463" y="273"/>
                    <a:pt x="462" y="273"/>
                    <a:pt x="463" y="272"/>
                  </a:cubicBezTo>
                  <a:cubicBezTo>
                    <a:pt x="464" y="271"/>
                    <a:pt x="465" y="269"/>
                    <a:pt x="467" y="267"/>
                  </a:cubicBezTo>
                  <a:cubicBezTo>
                    <a:pt x="467" y="266"/>
                    <a:pt x="468" y="266"/>
                    <a:pt x="468" y="266"/>
                  </a:cubicBezTo>
                  <a:cubicBezTo>
                    <a:pt x="468" y="267"/>
                    <a:pt x="468" y="267"/>
                    <a:pt x="468" y="268"/>
                  </a:cubicBezTo>
                  <a:cubicBezTo>
                    <a:pt x="467" y="270"/>
                    <a:pt x="465" y="272"/>
                    <a:pt x="464" y="273"/>
                  </a:cubicBezTo>
                  <a:cubicBezTo>
                    <a:pt x="464" y="274"/>
                    <a:pt x="464" y="274"/>
                    <a:pt x="464" y="274"/>
                  </a:cubicBezTo>
                  <a:cubicBezTo>
                    <a:pt x="464" y="274"/>
                    <a:pt x="463" y="274"/>
                    <a:pt x="463" y="274"/>
                  </a:cubicBezTo>
                  <a:close/>
                  <a:moveTo>
                    <a:pt x="246" y="364"/>
                  </a:moveTo>
                  <a:cubicBezTo>
                    <a:pt x="243" y="363"/>
                    <a:pt x="241" y="363"/>
                    <a:pt x="239" y="363"/>
                  </a:cubicBezTo>
                  <a:cubicBezTo>
                    <a:pt x="238" y="363"/>
                    <a:pt x="238" y="362"/>
                    <a:pt x="238" y="362"/>
                  </a:cubicBezTo>
                  <a:cubicBezTo>
                    <a:pt x="238" y="361"/>
                    <a:pt x="238" y="361"/>
                    <a:pt x="239" y="361"/>
                  </a:cubicBezTo>
                  <a:cubicBezTo>
                    <a:pt x="241" y="361"/>
                    <a:pt x="243" y="362"/>
                    <a:pt x="246" y="362"/>
                  </a:cubicBezTo>
                  <a:cubicBezTo>
                    <a:pt x="246" y="362"/>
                    <a:pt x="247" y="362"/>
                    <a:pt x="247" y="363"/>
                  </a:cubicBezTo>
                  <a:cubicBezTo>
                    <a:pt x="247" y="363"/>
                    <a:pt x="246" y="363"/>
                    <a:pt x="246" y="364"/>
                  </a:cubicBezTo>
                  <a:cubicBezTo>
                    <a:pt x="246" y="364"/>
                    <a:pt x="246" y="364"/>
                    <a:pt x="246" y="364"/>
                  </a:cubicBezTo>
                  <a:close/>
                  <a:moveTo>
                    <a:pt x="471" y="262"/>
                  </a:moveTo>
                  <a:cubicBezTo>
                    <a:pt x="470" y="262"/>
                    <a:pt x="470" y="261"/>
                    <a:pt x="470" y="261"/>
                  </a:cubicBezTo>
                  <a:cubicBezTo>
                    <a:pt x="472" y="259"/>
                    <a:pt x="473" y="257"/>
                    <a:pt x="474" y="255"/>
                  </a:cubicBezTo>
                  <a:cubicBezTo>
                    <a:pt x="474" y="254"/>
                    <a:pt x="475" y="254"/>
                    <a:pt x="475" y="254"/>
                  </a:cubicBezTo>
                  <a:cubicBezTo>
                    <a:pt x="476" y="255"/>
                    <a:pt x="476" y="255"/>
                    <a:pt x="476" y="256"/>
                  </a:cubicBezTo>
                  <a:cubicBezTo>
                    <a:pt x="474" y="258"/>
                    <a:pt x="473" y="260"/>
                    <a:pt x="472" y="262"/>
                  </a:cubicBezTo>
                  <a:cubicBezTo>
                    <a:pt x="472" y="262"/>
                    <a:pt x="472" y="262"/>
                    <a:pt x="472" y="262"/>
                  </a:cubicBezTo>
                  <a:cubicBezTo>
                    <a:pt x="471" y="262"/>
                    <a:pt x="471" y="262"/>
                    <a:pt x="471" y="262"/>
                  </a:cubicBezTo>
                  <a:close/>
                  <a:moveTo>
                    <a:pt x="232" y="362"/>
                  </a:moveTo>
                  <a:cubicBezTo>
                    <a:pt x="229" y="361"/>
                    <a:pt x="227" y="361"/>
                    <a:pt x="225" y="361"/>
                  </a:cubicBezTo>
                  <a:cubicBezTo>
                    <a:pt x="224" y="361"/>
                    <a:pt x="224" y="360"/>
                    <a:pt x="224" y="360"/>
                  </a:cubicBezTo>
                  <a:cubicBezTo>
                    <a:pt x="224" y="359"/>
                    <a:pt x="224" y="359"/>
                    <a:pt x="225" y="359"/>
                  </a:cubicBezTo>
                  <a:cubicBezTo>
                    <a:pt x="227" y="359"/>
                    <a:pt x="229" y="360"/>
                    <a:pt x="232" y="360"/>
                  </a:cubicBezTo>
                  <a:cubicBezTo>
                    <a:pt x="232" y="360"/>
                    <a:pt x="233" y="361"/>
                    <a:pt x="233" y="361"/>
                  </a:cubicBezTo>
                  <a:cubicBezTo>
                    <a:pt x="232" y="361"/>
                    <a:pt x="232" y="362"/>
                    <a:pt x="232" y="362"/>
                  </a:cubicBezTo>
                  <a:cubicBezTo>
                    <a:pt x="232" y="362"/>
                    <a:pt x="232" y="362"/>
                    <a:pt x="232" y="362"/>
                  </a:cubicBezTo>
                  <a:close/>
                  <a:moveTo>
                    <a:pt x="478" y="250"/>
                  </a:moveTo>
                  <a:cubicBezTo>
                    <a:pt x="477" y="250"/>
                    <a:pt x="477" y="249"/>
                    <a:pt x="477" y="249"/>
                  </a:cubicBezTo>
                  <a:cubicBezTo>
                    <a:pt x="479" y="247"/>
                    <a:pt x="480" y="244"/>
                    <a:pt x="481" y="242"/>
                  </a:cubicBezTo>
                  <a:cubicBezTo>
                    <a:pt x="481" y="242"/>
                    <a:pt x="481" y="242"/>
                    <a:pt x="482" y="242"/>
                  </a:cubicBezTo>
                  <a:cubicBezTo>
                    <a:pt x="482" y="242"/>
                    <a:pt x="482" y="243"/>
                    <a:pt x="482" y="243"/>
                  </a:cubicBezTo>
                  <a:cubicBezTo>
                    <a:pt x="481" y="245"/>
                    <a:pt x="480" y="247"/>
                    <a:pt x="479" y="249"/>
                  </a:cubicBezTo>
                  <a:cubicBezTo>
                    <a:pt x="479" y="250"/>
                    <a:pt x="479" y="250"/>
                    <a:pt x="479" y="250"/>
                  </a:cubicBezTo>
                  <a:cubicBezTo>
                    <a:pt x="478" y="250"/>
                    <a:pt x="478" y="250"/>
                    <a:pt x="478" y="250"/>
                  </a:cubicBezTo>
                  <a:close/>
                  <a:moveTo>
                    <a:pt x="218" y="359"/>
                  </a:moveTo>
                  <a:cubicBezTo>
                    <a:pt x="215" y="359"/>
                    <a:pt x="213" y="358"/>
                    <a:pt x="211" y="358"/>
                  </a:cubicBezTo>
                  <a:cubicBezTo>
                    <a:pt x="210" y="358"/>
                    <a:pt x="210" y="357"/>
                    <a:pt x="210" y="357"/>
                  </a:cubicBezTo>
                  <a:cubicBezTo>
                    <a:pt x="210" y="356"/>
                    <a:pt x="211" y="356"/>
                    <a:pt x="211" y="356"/>
                  </a:cubicBezTo>
                  <a:cubicBezTo>
                    <a:pt x="213" y="357"/>
                    <a:pt x="216" y="357"/>
                    <a:pt x="218" y="358"/>
                  </a:cubicBezTo>
                  <a:cubicBezTo>
                    <a:pt x="218" y="358"/>
                    <a:pt x="219" y="358"/>
                    <a:pt x="219" y="359"/>
                  </a:cubicBezTo>
                  <a:cubicBezTo>
                    <a:pt x="219" y="359"/>
                    <a:pt x="218" y="359"/>
                    <a:pt x="218" y="359"/>
                  </a:cubicBezTo>
                  <a:cubicBezTo>
                    <a:pt x="218" y="359"/>
                    <a:pt x="218" y="359"/>
                    <a:pt x="218" y="359"/>
                  </a:cubicBezTo>
                  <a:close/>
                  <a:moveTo>
                    <a:pt x="484" y="237"/>
                  </a:moveTo>
                  <a:cubicBezTo>
                    <a:pt x="484" y="237"/>
                    <a:pt x="483" y="236"/>
                    <a:pt x="484" y="236"/>
                  </a:cubicBezTo>
                  <a:cubicBezTo>
                    <a:pt x="485" y="234"/>
                    <a:pt x="486" y="232"/>
                    <a:pt x="486" y="230"/>
                  </a:cubicBezTo>
                  <a:cubicBezTo>
                    <a:pt x="487" y="229"/>
                    <a:pt x="487" y="229"/>
                    <a:pt x="488" y="229"/>
                  </a:cubicBezTo>
                  <a:cubicBezTo>
                    <a:pt x="488" y="229"/>
                    <a:pt x="488" y="230"/>
                    <a:pt x="488" y="230"/>
                  </a:cubicBezTo>
                  <a:cubicBezTo>
                    <a:pt x="487" y="232"/>
                    <a:pt x="486" y="235"/>
                    <a:pt x="485" y="237"/>
                  </a:cubicBezTo>
                  <a:cubicBezTo>
                    <a:pt x="485" y="237"/>
                    <a:pt x="485" y="237"/>
                    <a:pt x="485" y="237"/>
                  </a:cubicBezTo>
                  <a:cubicBezTo>
                    <a:pt x="485" y="237"/>
                    <a:pt x="484" y="237"/>
                    <a:pt x="484" y="237"/>
                  </a:cubicBezTo>
                  <a:close/>
                  <a:moveTo>
                    <a:pt x="204" y="356"/>
                  </a:moveTo>
                  <a:cubicBezTo>
                    <a:pt x="202" y="356"/>
                    <a:pt x="199" y="355"/>
                    <a:pt x="197" y="354"/>
                  </a:cubicBezTo>
                  <a:cubicBezTo>
                    <a:pt x="196" y="354"/>
                    <a:pt x="196" y="354"/>
                    <a:pt x="196" y="353"/>
                  </a:cubicBezTo>
                  <a:cubicBezTo>
                    <a:pt x="196" y="353"/>
                    <a:pt x="197" y="353"/>
                    <a:pt x="197" y="353"/>
                  </a:cubicBezTo>
                  <a:cubicBezTo>
                    <a:pt x="200" y="353"/>
                    <a:pt x="202" y="354"/>
                    <a:pt x="204" y="354"/>
                  </a:cubicBezTo>
                  <a:cubicBezTo>
                    <a:pt x="205" y="355"/>
                    <a:pt x="205" y="355"/>
                    <a:pt x="205" y="356"/>
                  </a:cubicBezTo>
                  <a:cubicBezTo>
                    <a:pt x="205" y="356"/>
                    <a:pt x="205" y="356"/>
                    <a:pt x="204" y="356"/>
                  </a:cubicBezTo>
                  <a:cubicBezTo>
                    <a:pt x="204" y="356"/>
                    <a:pt x="204" y="356"/>
                    <a:pt x="204" y="356"/>
                  </a:cubicBezTo>
                  <a:close/>
                  <a:moveTo>
                    <a:pt x="490" y="224"/>
                  </a:moveTo>
                  <a:cubicBezTo>
                    <a:pt x="489" y="224"/>
                    <a:pt x="489" y="223"/>
                    <a:pt x="489" y="223"/>
                  </a:cubicBezTo>
                  <a:cubicBezTo>
                    <a:pt x="490" y="221"/>
                    <a:pt x="491" y="219"/>
                    <a:pt x="492" y="216"/>
                  </a:cubicBezTo>
                  <a:cubicBezTo>
                    <a:pt x="492" y="216"/>
                    <a:pt x="492" y="216"/>
                    <a:pt x="493" y="216"/>
                  </a:cubicBezTo>
                  <a:cubicBezTo>
                    <a:pt x="493" y="216"/>
                    <a:pt x="493" y="217"/>
                    <a:pt x="493" y="217"/>
                  </a:cubicBezTo>
                  <a:cubicBezTo>
                    <a:pt x="492" y="219"/>
                    <a:pt x="492" y="221"/>
                    <a:pt x="491" y="224"/>
                  </a:cubicBezTo>
                  <a:cubicBezTo>
                    <a:pt x="491" y="224"/>
                    <a:pt x="490" y="224"/>
                    <a:pt x="490" y="224"/>
                  </a:cubicBezTo>
                  <a:cubicBezTo>
                    <a:pt x="490" y="224"/>
                    <a:pt x="490" y="224"/>
                    <a:pt x="490" y="224"/>
                  </a:cubicBezTo>
                  <a:close/>
                  <a:moveTo>
                    <a:pt x="190" y="352"/>
                  </a:moveTo>
                  <a:cubicBezTo>
                    <a:pt x="188" y="352"/>
                    <a:pt x="186" y="351"/>
                    <a:pt x="183" y="350"/>
                  </a:cubicBezTo>
                  <a:cubicBezTo>
                    <a:pt x="183" y="350"/>
                    <a:pt x="183" y="350"/>
                    <a:pt x="183" y="349"/>
                  </a:cubicBezTo>
                  <a:cubicBezTo>
                    <a:pt x="183" y="349"/>
                    <a:pt x="183" y="348"/>
                    <a:pt x="184" y="349"/>
                  </a:cubicBezTo>
                  <a:cubicBezTo>
                    <a:pt x="186" y="349"/>
                    <a:pt x="188" y="350"/>
                    <a:pt x="191" y="351"/>
                  </a:cubicBezTo>
                  <a:cubicBezTo>
                    <a:pt x="191" y="351"/>
                    <a:pt x="191" y="351"/>
                    <a:pt x="191" y="352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1" y="352"/>
                    <a:pt x="190" y="352"/>
                    <a:pt x="190" y="352"/>
                  </a:cubicBezTo>
                  <a:close/>
                  <a:moveTo>
                    <a:pt x="494" y="211"/>
                  </a:moveTo>
                  <a:cubicBezTo>
                    <a:pt x="494" y="211"/>
                    <a:pt x="494" y="210"/>
                    <a:pt x="494" y="210"/>
                  </a:cubicBezTo>
                  <a:cubicBezTo>
                    <a:pt x="494" y="208"/>
                    <a:pt x="495" y="207"/>
                    <a:pt x="495" y="206"/>
                  </a:cubicBezTo>
                  <a:cubicBezTo>
                    <a:pt x="495" y="205"/>
                    <a:pt x="495" y="204"/>
                    <a:pt x="496" y="203"/>
                  </a:cubicBezTo>
                  <a:cubicBezTo>
                    <a:pt x="496" y="203"/>
                    <a:pt x="496" y="202"/>
                    <a:pt x="497" y="202"/>
                  </a:cubicBezTo>
                  <a:cubicBezTo>
                    <a:pt x="497" y="203"/>
                    <a:pt x="498" y="203"/>
                    <a:pt x="497" y="203"/>
                  </a:cubicBezTo>
                  <a:cubicBezTo>
                    <a:pt x="497" y="204"/>
                    <a:pt x="497" y="205"/>
                    <a:pt x="497" y="206"/>
                  </a:cubicBezTo>
                  <a:cubicBezTo>
                    <a:pt x="496" y="208"/>
                    <a:pt x="496" y="209"/>
                    <a:pt x="495" y="210"/>
                  </a:cubicBezTo>
                  <a:cubicBezTo>
                    <a:pt x="495" y="211"/>
                    <a:pt x="495" y="211"/>
                    <a:pt x="495" y="211"/>
                  </a:cubicBezTo>
                  <a:cubicBezTo>
                    <a:pt x="495" y="211"/>
                    <a:pt x="495" y="211"/>
                    <a:pt x="494" y="211"/>
                  </a:cubicBezTo>
                  <a:close/>
                  <a:moveTo>
                    <a:pt x="177" y="348"/>
                  </a:moveTo>
                  <a:cubicBezTo>
                    <a:pt x="174" y="347"/>
                    <a:pt x="172" y="347"/>
                    <a:pt x="170" y="346"/>
                  </a:cubicBezTo>
                  <a:cubicBezTo>
                    <a:pt x="170" y="346"/>
                    <a:pt x="169" y="345"/>
                    <a:pt x="169" y="345"/>
                  </a:cubicBezTo>
                  <a:cubicBezTo>
                    <a:pt x="170" y="344"/>
                    <a:pt x="170" y="344"/>
                    <a:pt x="171" y="344"/>
                  </a:cubicBezTo>
                  <a:cubicBezTo>
                    <a:pt x="173" y="345"/>
                    <a:pt x="175" y="346"/>
                    <a:pt x="177" y="346"/>
                  </a:cubicBezTo>
                  <a:cubicBezTo>
                    <a:pt x="178" y="347"/>
                    <a:pt x="178" y="347"/>
                    <a:pt x="178" y="348"/>
                  </a:cubicBezTo>
                  <a:cubicBezTo>
                    <a:pt x="178" y="348"/>
                    <a:pt x="178" y="348"/>
                    <a:pt x="177" y="348"/>
                  </a:cubicBezTo>
                  <a:cubicBezTo>
                    <a:pt x="177" y="348"/>
                    <a:pt x="177" y="348"/>
                    <a:pt x="177" y="348"/>
                  </a:cubicBezTo>
                  <a:close/>
                  <a:moveTo>
                    <a:pt x="498" y="197"/>
                  </a:moveTo>
                  <a:cubicBezTo>
                    <a:pt x="498" y="197"/>
                    <a:pt x="497" y="197"/>
                    <a:pt x="498" y="196"/>
                  </a:cubicBezTo>
                  <a:cubicBezTo>
                    <a:pt x="498" y="194"/>
                    <a:pt x="499" y="192"/>
                    <a:pt x="499" y="189"/>
                  </a:cubicBezTo>
                  <a:cubicBezTo>
                    <a:pt x="499" y="189"/>
                    <a:pt x="500" y="189"/>
                    <a:pt x="500" y="189"/>
                  </a:cubicBezTo>
                  <a:cubicBezTo>
                    <a:pt x="501" y="189"/>
                    <a:pt x="501" y="189"/>
                    <a:pt x="501" y="190"/>
                  </a:cubicBezTo>
                  <a:cubicBezTo>
                    <a:pt x="500" y="192"/>
                    <a:pt x="500" y="194"/>
                    <a:pt x="499" y="197"/>
                  </a:cubicBezTo>
                  <a:cubicBezTo>
                    <a:pt x="499" y="197"/>
                    <a:pt x="499" y="197"/>
                    <a:pt x="499" y="197"/>
                  </a:cubicBezTo>
                  <a:cubicBezTo>
                    <a:pt x="499" y="197"/>
                    <a:pt x="498" y="197"/>
                    <a:pt x="498" y="197"/>
                  </a:cubicBezTo>
                  <a:close/>
                  <a:moveTo>
                    <a:pt x="163" y="343"/>
                  </a:moveTo>
                  <a:cubicBezTo>
                    <a:pt x="161" y="342"/>
                    <a:pt x="159" y="341"/>
                    <a:pt x="157" y="340"/>
                  </a:cubicBezTo>
                  <a:cubicBezTo>
                    <a:pt x="156" y="340"/>
                    <a:pt x="156" y="340"/>
                    <a:pt x="156" y="339"/>
                  </a:cubicBezTo>
                  <a:cubicBezTo>
                    <a:pt x="157" y="339"/>
                    <a:pt x="157" y="339"/>
                    <a:pt x="157" y="339"/>
                  </a:cubicBezTo>
                  <a:cubicBezTo>
                    <a:pt x="160" y="340"/>
                    <a:pt x="162" y="341"/>
                    <a:pt x="164" y="342"/>
                  </a:cubicBezTo>
                  <a:cubicBezTo>
                    <a:pt x="164" y="342"/>
                    <a:pt x="165" y="342"/>
                    <a:pt x="165" y="343"/>
                  </a:cubicBezTo>
                  <a:cubicBezTo>
                    <a:pt x="164" y="343"/>
                    <a:pt x="164" y="343"/>
                    <a:pt x="164" y="343"/>
                  </a:cubicBezTo>
                  <a:cubicBezTo>
                    <a:pt x="164" y="343"/>
                    <a:pt x="164" y="343"/>
                    <a:pt x="163" y="343"/>
                  </a:cubicBezTo>
                  <a:close/>
                  <a:moveTo>
                    <a:pt x="501" y="184"/>
                  </a:moveTo>
                  <a:cubicBezTo>
                    <a:pt x="501" y="183"/>
                    <a:pt x="501" y="183"/>
                    <a:pt x="501" y="182"/>
                  </a:cubicBezTo>
                  <a:cubicBezTo>
                    <a:pt x="501" y="180"/>
                    <a:pt x="501" y="178"/>
                    <a:pt x="502" y="176"/>
                  </a:cubicBezTo>
                  <a:cubicBezTo>
                    <a:pt x="502" y="175"/>
                    <a:pt x="502" y="175"/>
                    <a:pt x="503" y="175"/>
                  </a:cubicBezTo>
                  <a:cubicBezTo>
                    <a:pt x="503" y="175"/>
                    <a:pt x="504" y="175"/>
                    <a:pt x="504" y="176"/>
                  </a:cubicBezTo>
                  <a:cubicBezTo>
                    <a:pt x="503" y="178"/>
                    <a:pt x="503" y="181"/>
                    <a:pt x="502" y="183"/>
                  </a:cubicBezTo>
                  <a:cubicBezTo>
                    <a:pt x="502" y="183"/>
                    <a:pt x="502" y="183"/>
                    <a:pt x="502" y="183"/>
                  </a:cubicBezTo>
                  <a:cubicBezTo>
                    <a:pt x="502" y="184"/>
                    <a:pt x="502" y="184"/>
                    <a:pt x="501" y="184"/>
                  </a:cubicBezTo>
                  <a:close/>
                  <a:moveTo>
                    <a:pt x="150" y="338"/>
                  </a:moveTo>
                  <a:cubicBezTo>
                    <a:pt x="148" y="337"/>
                    <a:pt x="146" y="336"/>
                    <a:pt x="144" y="335"/>
                  </a:cubicBezTo>
                  <a:cubicBezTo>
                    <a:pt x="143" y="335"/>
                    <a:pt x="143" y="334"/>
                    <a:pt x="143" y="334"/>
                  </a:cubicBezTo>
                  <a:cubicBezTo>
                    <a:pt x="144" y="333"/>
                    <a:pt x="144" y="333"/>
                    <a:pt x="145" y="333"/>
                  </a:cubicBezTo>
                  <a:cubicBezTo>
                    <a:pt x="147" y="334"/>
                    <a:pt x="149" y="335"/>
                    <a:pt x="151" y="336"/>
                  </a:cubicBezTo>
                  <a:cubicBezTo>
                    <a:pt x="151" y="336"/>
                    <a:pt x="152" y="337"/>
                    <a:pt x="151" y="337"/>
                  </a:cubicBezTo>
                  <a:cubicBezTo>
                    <a:pt x="151" y="337"/>
                    <a:pt x="151" y="338"/>
                    <a:pt x="151" y="338"/>
                  </a:cubicBezTo>
                  <a:cubicBezTo>
                    <a:pt x="151" y="338"/>
                    <a:pt x="151" y="338"/>
                    <a:pt x="150" y="338"/>
                  </a:cubicBezTo>
                  <a:close/>
                  <a:moveTo>
                    <a:pt x="504" y="170"/>
                  </a:moveTo>
                  <a:cubicBezTo>
                    <a:pt x="503" y="170"/>
                    <a:pt x="503" y="169"/>
                    <a:pt x="503" y="169"/>
                  </a:cubicBezTo>
                  <a:cubicBezTo>
                    <a:pt x="503" y="166"/>
                    <a:pt x="503" y="164"/>
                    <a:pt x="504" y="162"/>
                  </a:cubicBezTo>
                  <a:cubicBezTo>
                    <a:pt x="504" y="161"/>
                    <a:pt x="504" y="161"/>
                    <a:pt x="505" y="161"/>
                  </a:cubicBezTo>
                  <a:cubicBezTo>
                    <a:pt x="505" y="161"/>
                    <a:pt x="506" y="161"/>
                    <a:pt x="505" y="162"/>
                  </a:cubicBezTo>
                  <a:cubicBezTo>
                    <a:pt x="505" y="164"/>
                    <a:pt x="505" y="167"/>
                    <a:pt x="505" y="169"/>
                  </a:cubicBezTo>
                  <a:cubicBezTo>
                    <a:pt x="505" y="169"/>
                    <a:pt x="504" y="169"/>
                    <a:pt x="504" y="170"/>
                  </a:cubicBezTo>
                  <a:cubicBezTo>
                    <a:pt x="504" y="170"/>
                    <a:pt x="504" y="170"/>
                    <a:pt x="504" y="170"/>
                  </a:cubicBezTo>
                  <a:close/>
                  <a:moveTo>
                    <a:pt x="137" y="332"/>
                  </a:moveTo>
                  <a:cubicBezTo>
                    <a:pt x="135" y="331"/>
                    <a:pt x="133" y="330"/>
                    <a:pt x="131" y="329"/>
                  </a:cubicBezTo>
                  <a:cubicBezTo>
                    <a:pt x="131" y="328"/>
                    <a:pt x="131" y="328"/>
                    <a:pt x="131" y="327"/>
                  </a:cubicBezTo>
                  <a:cubicBezTo>
                    <a:pt x="131" y="327"/>
                    <a:pt x="131" y="327"/>
                    <a:pt x="132" y="327"/>
                  </a:cubicBezTo>
                  <a:cubicBezTo>
                    <a:pt x="134" y="328"/>
                    <a:pt x="136" y="329"/>
                    <a:pt x="138" y="330"/>
                  </a:cubicBezTo>
                  <a:cubicBezTo>
                    <a:pt x="139" y="330"/>
                    <a:pt x="139" y="331"/>
                    <a:pt x="139" y="331"/>
                  </a:cubicBezTo>
                  <a:cubicBezTo>
                    <a:pt x="139" y="332"/>
                    <a:pt x="138" y="332"/>
                    <a:pt x="138" y="332"/>
                  </a:cubicBezTo>
                  <a:cubicBezTo>
                    <a:pt x="138" y="332"/>
                    <a:pt x="138" y="332"/>
                    <a:pt x="137" y="332"/>
                  </a:cubicBezTo>
                  <a:close/>
                  <a:moveTo>
                    <a:pt x="125" y="325"/>
                  </a:moveTo>
                  <a:cubicBezTo>
                    <a:pt x="123" y="324"/>
                    <a:pt x="121" y="323"/>
                    <a:pt x="119" y="322"/>
                  </a:cubicBezTo>
                  <a:cubicBezTo>
                    <a:pt x="118" y="322"/>
                    <a:pt x="118" y="321"/>
                    <a:pt x="118" y="321"/>
                  </a:cubicBezTo>
                  <a:cubicBezTo>
                    <a:pt x="119" y="320"/>
                    <a:pt x="119" y="320"/>
                    <a:pt x="120" y="320"/>
                  </a:cubicBezTo>
                  <a:cubicBezTo>
                    <a:pt x="122" y="322"/>
                    <a:pt x="124" y="323"/>
                    <a:pt x="126" y="324"/>
                  </a:cubicBezTo>
                  <a:cubicBezTo>
                    <a:pt x="126" y="324"/>
                    <a:pt x="126" y="325"/>
                    <a:pt x="126" y="325"/>
                  </a:cubicBezTo>
                  <a:cubicBezTo>
                    <a:pt x="126" y="325"/>
                    <a:pt x="126" y="325"/>
                    <a:pt x="126" y="325"/>
                  </a:cubicBezTo>
                  <a:cubicBezTo>
                    <a:pt x="125" y="325"/>
                    <a:pt x="125" y="325"/>
                    <a:pt x="125" y="325"/>
                  </a:cubicBezTo>
                  <a:close/>
                  <a:moveTo>
                    <a:pt x="505" y="156"/>
                  </a:moveTo>
                  <a:cubicBezTo>
                    <a:pt x="505" y="156"/>
                    <a:pt x="504" y="155"/>
                    <a:pt x="504" y="155"/>
                  </a:cubicBezTo>
                  <a:cubicBezTo>
                    <a:pt x="505" y="152"/>
                    <a:pt x="505" y="150"/>
                    <a:pt x="505" y="148"/>
                  </a:cubicBezTo>
                  <a:cubicBezTo>
                    <a:pt x="505" y="147"/>
                    <a:pt x="505" y="147"/>
                    <a:pt x="506" y="147"/>
                  </a:cubicBezTo>
                  <a:cubicBezTo>
                    <a:pt x="506" y="147"/>
                    <a:pt x="507" y="147"/>
                    <a:pt x="507" y="148"/>
                  </a:cubicBezTo>
                  <a:cubicBezTo>
                    <a:pt x="506" y="150"/>
                    <a:pt x="506" y="152"/>
                    <a:pt x="506" y="155"/>
                  </a:cubicBezTo>
                  <a:cubicBezTo>
                    <a:pt x="506" y="155"/>
                    <a:pt x="506" y="155"/>
                    <a:pt x="506" y="156"/>
                  </a:cubicBezTo>
                  <a:cubicBezTo>
                    <a:pt x="505" y="156"/>
                    <a:pt x="505" y="156"/>
                    <a:pt x="505" y="156"/>
                  </a:cubicBezTo>
                  <a:close/>
                  <a:moveTo>
                    <a:pt x="113" y="318"/>
                  </a:moveTo>
                  <a:cubicBezTo>
                    <a:pt x="110" y="317"/>
                    <a:pt x="108" y="316"/>
                    <a:pt x="106" y="315"/>
                  </a:cubicBezTo>
                  <a:cubicBezTo>
                    <a:pt x="106" y="315"/>
                    <a:pt x="106" y="314"/>
                    <a:pt x="106" y="314"/>
                  </a:cubicBezTo>
                  <a:cubicBezTo>
                    <a:pt x="106" y="313"/>
                    <a:pt x="107" y="313"/>
                    <a:pt x="107" y="313"/>
                  </a:cubicBezTo>
                  <a:cubicBezTo>
                    <a:pt x="109" y="315"/>
                    <a:pt x="111" y="316"/>
                    <a:pt x="113" y="317"/>
                  </a:cubicBezTo>
                  <a:cubicBezTo>
                    <a:pt x="114" y="317"/>
                    <a:pt x="114" y="318"/>
                    <a:pt x="114" y="318"/>
                  </a:cubicBezTo>
                  <a:cubicBezTo>
                    <a:pt x="114" y="318"/>
                    <a:pt x="113" y="318"/>
                    <a:pt x="113" y="318"/>
                  </a:cubicBezTo>
                  <a:cubicBezTo>
                    <a:pt x="113" y="319"/>
                    <a:pt x="113" y="319"/>
                    <a:pt x="113" y="318"/>
                  </a:cubicBezTo>
                  <a:close/>
                  <a:moveTo>
                    <a:pt x="506" y="141"/>
                  </a:moveTo>
                  <a:cubicBezTo>
                    <a:pt x="505" y="141"/>
                    <a:pt x="505" y="141"/>
                    <a:pt x="505" y="141"/>
                  </a:cubicBezTo>
                  <a:cubicBezTo>
                    <a:pt x="505" y="138"/>
                    <a:pt x="505" y="136"/>
                    <a:pt x="505" y="134"/>
                  </a:cubicBezTo>
                  <a:cubicBezTo>
                    <a:pt x="505" y="133"/>
                    <a:pt x="505" y="133"/>
                    <a:pt x="506" y="133"/>
                  </a:cubicBezTo>
                  <a:cubicBezTo>
                    <a:pt x="506" y="133"/>
                    <a:pt x="507" y="133"/>
                    <a:pt x="507" y="134"/>
                  </a:cubicBezTo>
                  <a:cubicBezTo>
                    <a:pt x="507" y="136"/>
                    <a:pt x="507" y="138"/>
                    <a:pt x="507" y="141"/>
                  </a:cubicBezTo>
                  <a:cubicBezTo>
                    <a:pt x="507" y="141"/>
                    <a:pt x="507" y="141"/>
                    <a:pt x="506" y="141"/>
                  </a:cubicBezTo>
                  <a:cubicBezTo>
                    <a:pt x="506" y="141"/>
                    <a:pt x="506" y="141"/>
                    <a:pt x="506" y="141"/>
                  </a:cubicBezTo>
                  <a:close/>
                  <a:moveTo>
                    <a:pt x="100" y="311"/>
                  </a:moveTo>
                  <a:cubicBezTo>
                    <a:pt x="98" y="310"/>
                    <a:pt x="96" y="309"/>
                    <a:pt x="95" y="307"/>
                  </a:cubicBezTo>
                  <a:cubicBezTo>
                    <a:pt x="94" y="307"/>
                    <a:pt x="94" y="306"/>
                    <a:pt x="94" y="306"/>
                  </a:cubicBezTo>
                  <a:cubicBezTo>
                    <a:pt x="95" y="306"/>
                    <a:pt x="95" y="305"/>
                    <a:pt x="95" y="306"/>
                  </a:cubicBezTo>
                  <a:cubicBezTo>
                    <a:pt x="97" y="307"/>
                    <a:pt x="99" y="308"/>
                    <a:pt x="101" y="310"/>
                  </a:cubicBezTo>
                  <a:cubicBezTo>
                    <a:pt x="102" y="310"/>
                    <a:pt x="102" y="310"/>
                    <a:pt x="102" y="311"/>
                  </a:cubicBezTo>
                  <a:cubicBezTo>
                    <a:pt x="102" y="311"/>
                    <a:pt x="101" y="311"/>
                    <a:pt x="101" y="311"/>
                  </a:cubicBezTo>
                  <a:cubicBezTo>
                    <a:pt x="101" y="311"/>
                    <a:pt x="101" y="311"/>
                    <a:pt x="100" y="311"/>
                  </a:cubicBezTo>
                  <a:close/>
                  <a:moveTo>
                    <a:pt x="506" y="127"/>
                  </a:moveTo>
                  <a:cubicBezTo>
                    <a:pt x="505" y="127"/>
                    <a:pt x="505" y="127"/>
                    <a:pt x="505" y="127"/>
                  </a:cubicBezTo>
                  <a:cubicBezTo>
                    <a:pt x="505" y="124"/>
                    <a:pt x="505" y="122"/>
                    <a:pt x="504" y="120"/>
                  </a:cubicBezTo>
                  <a:cubicBezTo>
                    <a:pt x="504" y="119"/>
                    <a:pt x="505" y="119"/>
                    <a:pt x="505" y="119"/>
                  </a:cubicBezTo>
                  <a:cubicBezTo>
                    <a:pt x="506" y="119"/>
                    <a:pt x="506" y="119"/>
                    <a:pt x="506" y="119"/>
                  </a:cubicBezTo>
                  <a:cubicBezTo>
                    <a:pt x="506" y="122"/>
                    <a:pt x="507" y="124"/>
                    <a:pt x="507" y="126"/>
                  </a:cubicBezTo>
                  <a:cubicBezTo>
                    <a:pt x="507" y="127"/>
                    <a:pt x="506" y="127"/>
                    <a:pt x="506" y="127"/>
                  </a:cubicBezTo>
                  <a:cubicBezTo>
                    <a:pt x="506" y="127"/>
                    <a:pt x="506" y="127"/>
                    <a:pt x="506" y="127"/>
                  </a:cubicBezTo>
                  <a:close/>
                  <a:moveTo>
                    <a:pt x="89" y="303"/>
                  </a:moveTo>
                  <a:cubicBezTo>
                    <a:pt x="87" y="302"/>
                    <a:pt x="85" y="301"/>
                    <a:pt x="83" y="299"/>
                  </a:cubicBezTo>
                  <a:cubicBezTo>
                    <a:pt x="82" y="299"/>
                    <a:pt x="82" y="298"/>
                    <a:pt x="83" y="298"/>
                  </a:cubicBezTo>
                  <a:cubicBezTo>
                    <a:pt x="83" y="298"/>
                    <a:pt x="83" y="297"/>
                    <a:pt x="84" y="298"/>
                  </a:cubicBezTo>
                  <a:cubicBezTo>
                    <a:pt x="86" y="299"/>
                    <a:pt x="88" y="300"/>
                    <a:pt x="90" y="302"/>
                  </a:cubicBezTo>
                  <a:cubicBezTo>
                    <a:pt x="90" y="302"/>
                    <a:pt x="90" y="303"/>
                    <a:pt x="90" y="303"/>
                  </a:cubicBezTo>
                  <a:cubicBezTo>
                    <a:pt x="90" y="303"/>
                    <a:pt x="90" y="303"/>
                    <a:pt x="90" y="303"/>
                  </a:cubicBezTo>
                  <a:cubicBezTo>
                    <a:pt x="89" y="303"/>
                    <a:pt x="89" y="303"/>
                    <a:pt x="89" y="303"/>
                  </a:cubicBezTo>
                  <a:close/>
                  <a:moveTo>
                    <a:pt x="505" y="113"/>
                  </a:moveTo>
                  <a:cubicBezTo>
                    <a:pt x="504" y="113"/>
                    <a:pt x="504" y="113"/>
                    <a:pt x="504" y="113"/>
                  </a:cubicBezTo>
                  <a:cubicBezTo>
                    <a:pt x="504" y="110"/>
                    <a:pt x="503" y="108"/>
                    <a:pt x="503" y="106"/>
                  </a:cubicBezTo>
                  <a:cubicBezTo>
                    <a:pt x="503" y="105"/>
                    <a:pt x="503" y="105"/>
                    <a:pt x="504" y="105"/>
                  </a:cubicBezTo>
                  <a:cubicBezTo>
                    <a:pt x="504" y="104"/>
                    <a:pt x="505" y="105"/>
                    <a:pt x="505" y="105"/>
                  </a:cubicBezTo>
                  <a:cubicBezTo>
                    <a:pt x="505" y="108"/>
                    <a:pt x="505" y="110"/>
                    <a:pt x="506" y="112"/>
                  </a:cubicBezTo>
                  <a:cubicBezTo>
                    <a:pt x="506" y="113"/>
                    <a:pt x="505" y="113"/>
                    <a:pt x="505" y="113"/>
                  </a:cubicBezTo>
                  <a:cubicBezTo>
                    <a:pt x="505" y="113"/>
                    <a:pt x="505" y="113"/>
                    <a:pt x="505" y="113"/>
                  </a:cubicBezTo>
                  <a:close/>
                  <a:moveTo>
                    <a:pt x="77" y="295"/>
                  </a:moveTo>
                  <a:cubicBezTo>
                    <a:pt x="75" y="294"/>
                    <a:pt x="73" y="292"/>
                    <a:pt x="71" y="291"/>
                  </a:cubicBezTo>
                  <a:cubicBezTo>
                    <a:pt x="71" y="291"/>
                    <a:pt x="71" y="290"/>
                    <a:pt x="71" y="290"/>
                  </a:cubicBezTo>
                  <a:cubicBezTo>
                    <a:pt x="72" y="289"/>
                    <a:pt x="72" y="289"/>
                    <a:pt x="73" y="289"/>
                  </a:cubicBezTo>
                  <a:cubicBezTo>
                    <a:pt x="74" y="291"/>
                    <a:pt x="76" y="292"/>
                    <a:pt x="78" y="294"/>
                  </a:cubicBezTo>
                  <a:cubicBezTo>
                    <a:pt x="79" y="294"/>
                    <a:pt x="79" y="294"/>
                    <a:pt x="78" y="295"/>
                  </a:cubicBezTo>
                  <a:cubicBezTo>
                    <a:pt x="78" y="295"/>
                    <a:pt x="78" y="295"/>
                    <a:pt x="78" y="295"/>
                  </a:cubicBezTo>
                  <a:cubicBezTo>
                    <a:pt x="78" y="295"/>
                    <a:pt x="77" y="295"/>
                    <a:pt x="77" y="295"/>
                  </a:cubicBezTo>
                  <a:close/>
                  <a:moveTo>
                    <a:pt x="503" y="99"/>
                  </a:moveTo>
                  <a:cubicBezTo>
                    <a:pt x="502" y="99"/>
                    <a:pt x="502" y="99"/>
                    <a:pt x="502" y="99"/>
                  </a:cubicBezTo>
                  <a:cubicBezTo>
                    <a:pt x="502" y="96"/>
                    <a:pt x="501" y="94"/>
                    <a:pt x="501" y="92"/>
                  </a:cubicBezTo>
                  <a:cubicBezTo>
                    <a:pt x="501" y="91"/>
                    <a:pt x="501" y="91"/>
                    <a:pt x="501" y="91"/>
                  </a:cubicBezTo>
                  <a:cubicBezTo>
                    <a:pt x="502" y="91"/>
                    <a:pt x="502" y="91"/>
                    <a:pt x="502" y="91"/>
                  </a:cubicBezTo>
                  <a:cubicBezTo>
                    <a:pt x="503" y="94"/>
                    <a:pt x="503" y="96"/>
                    <a:pt x="504" y="98"/>
                  </a:cubicBezTo>
                  <a:cubicBezTo>
                    <a:pt x="504" y="99"/>
                    <a:pt x="504" y="99"/>
                    <a:pt x="503" y="99"/>
                  </a:cubicBezTo>
                  <a:cubicBezTo>
                    <a:pt x="503" y="99"/>
                    <a:pt x="503" y="99"/>
                    <a:pt x="503" y="99"/>
                  </a:cubicBezTo>
                  <a:close/>
                  <a:moveTo>
                    <a:pt x="66" y="286"/>
                  </a:moveTo>
                  <a:cubicBezTo>
                    <a:pt x="64" y="285"/>
                    <a:pt x="62" y="284"/>
                    <a:pt x="60" y="282"/>
                  </a:cubicBezTo>
                  <a:cubicBezTo>
                    <a:pt x="60" y="282"/>
                    <a:pt x="60" y="281"/>
                    <a:pt x="60" y="281"/>
                  </a:cubicBezTo>
                  <a:cubicBezTo>
                    <a:pt x="61" y="280"/>
                    <a:pt x="61" y="280"/>
                    <a:pt x="61" y="281"/>
                  </a:cubicBezTo>
                  <a:cubicBezTo>
                    <a:pt x="63" y="282"/>
                    <a:pt x="65" y="284"/>
                    <a:pt x="67" y="285"/>
                  </a:cubicBezTo>
                  <a:cubicBezTo>
                    <a:pt x="67" y="285"/>
                    <a:pt x="67" y="286"/>
                    <a:pt x="67" y="286"/>
                  </a:cubicBezTo>
                  <a:cubicBezTo>
                    <a:pt x="67" y="286"/>
                    <a:pt x="67" y="287"/>
                    <a:pt x="67" y="287"/>
                  </a:cubicBezTo>
                  <a:cubicBezTo>
                    <a:pt x="67" y="287"/>
                    <a:pt x="66" y="287"/>
                    <a:pt x="66" y="286"/>
                  </a:cubicBezTo>
                  <a:close/>
                  <a:moveTo>
                    <a:pt x="500" y="85"/>
                  </a:moveTo>
                  <a:cubicBezTo>
                    <a:pt x="500" y="86"/>
                    <a:pt x="499" y="85"/>
                    <a:pt x="499" y="85"/>
                  </a:cubicBezTo>
                  <a:cubicBezTo>
                    <a:pt x="499" y="83"/>
                    <a:pt x="498" y="80"/>
                    <a:pt x="497" y="78"/>
                  </a:cubicBezTo>
                  <a:cubicBezTo>
                    <a:pt x="497" y="78"/>
                    <a:pt x="498" y="77"/>
                    <a:pt x="498" y="77"/>
                  </a:cubicBezTo>
                  <a:cubicBezTo>
                    <a:pt x="498" y="77"/>
                    <a:pt x="499" y="77"/>
                    <a:pt x="499" y="78"/>
                  </a:cubicBezTo>
                  <a:cubicBezTo>
                    <a:pt x="500" y="80"/>
                    <a:pt x="500" y="82"/>
                    <a:pt x="501" y="84"/>
                  </a:cubicBezTo>
                  <a:cubicBezTo>
                    <a:pt x="501" y="85"/>
                    <a:pt x="501" y="85"/>
                    <a:pt x="500" y="85"/>
                  </a:cubicBezTo>
                  <a:cubicBezTo>
                    <a:pt x="500" y="85"/>
                    <a:pt x="500" y="85"/>
                    <a:pt x="500" y="85"/>
                  </a:cubicBezTo>
                  <a:close/>
                  <a:moveTo>
                    <a:pt x="55" y="278"/>
                  </a:moveTo>
                  <a:cubicBezTo>
                    <a:pt x="53" y="276"/>
                    <a:pt x="51" y="274"/>
                    <a:pt x="50" y="273"/>
                  </a:cubicBezTo>
                  <a:cubicBezTo>
                    <a:pt x="49" y="273"/>
                    <a:pt x="49" y="272"/>
                    <a:pt x="49" y="272"/>
                  </a:cubicBezTo>
                  <a:cubicBezTo>
                    <a:pt x="50" y="271"/>
                    <a:pt x="50" y="271"/>
                    <a:pt x="51" y="272"/>
                  </a:cubicBezTo>
                  <a:cubicBezTo>
                    <a:pt x="52" y="273"/>
                    <a:pt x="54" y="275"/>
                    <a:pt x="56" y="276"/>
                  </a:cubicBezTo>
                  <a:cubicBezTo>
                    <a:pt x="56" y="277"/>
                    <a:pt x="56" y="277"/>
                    <a:pt x="56" y="277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6" y="278"/>
                    <a:pt x="55" y="278"/>
                    <a:pt x="55" y="278"/>
                  </a:cubicBezTo>
                  <a:close/>
                  <a:moveTo>
                    <a:pt x="496" y="72"/>
                  </a:moveTo>
                  <a:cubicBezTo>
                    <a:pt x="496" y="72"/>
                    <a:pt x="496" y="72"/>
                    <a:pt x="495" y="71"/>
                  </a:cubicBezTo>
                  <a:cubicBezTo>
                    <a:pt x="495" y="69"/>
                    <a:pt x="494" y="67"/>
                    <a:pt x="493" y="65"/>
                  </a:cubicBezTo>
                  <a:cubicBezTo>
                    <a:pt x="493" y="64"/>
                    <a:pt x="493" y="64"/>
                    <a:pt x="494" y="64"/>
                  </a:cubicBezTo>
                  <a:cubicBezTo>
                    <a:pt x="494" y="63"/>
                    <a:pt x="495" y="64"/>
                    <a:pt x="495" y="64"/>
                  </a:cubicBezTo>
                  <a:cubicBezTo>
                    <a:pt x="496" y="66"/>
                    <a:pt x="496" y="69"/>
                    <a:pt x="497" y="71"/>
                  </a:cubicBezTo>
                  <a:cubicBezTo>
                    <a:pt x="497" y="71"/>
                    <a:pt x="497" y="72"/>
                    <a:pt x="497" y="72"/>
                  </a:cubicBezTo>
                  <a:cubicBezTo>
                    <a:pt x="497" y="72"/>
                    <a:pt x="496" y="72"/>
                    <a:pt x="496" y="72"/>
                  </a:cubicBezTo>
                  <a:close/>
                  <a:moveTo>
                    <a:pt x="44" y="268"/>
                  </a:moveTo>
                  <a:cubicBezTo>
                    <a:pt x="43" y="267"/>
                    <a:pt x="42" y="266"/>
                    <a:pt x="40" y="265"/>
                  </a:cubicBezTo>
                  <a:cubicBezTo>
                    <a:pt x="40" y="264"/>
                    <a:pt x="40" y="264"/>
                    <a:pt x="39" y="263"/>
                  </a:cubicBezTo>
                  <a:cubicBezTo>
                    <a:pt x="39" y="263"/>
                    <a:pt x="39" y="263"/>
                    <a:pt x="39" y="262"/>
                  </a:cubicBezTo>
                  <a:cubicBezTo>
                    <a:pt x="39" y="262"/>
                    <a:pt x="40" y="262"/>
                    <a:pt x="40" y="262"/>
                  </a:cubicBezTo>
                  <a:cubicBezTo>
                    <a:pt x="41" y="263"/>
                    <a:pt x="41" y="263"/>
                    <a:pt x="42" y="263"/>
                  </a:cubicBezTo>
                  <a:cubicBezTo>
                    <a:pt x="43" y="265"/>
                    <a:pt x="44" y="266"/>
                    <a:pt x="45" y="267"/>
                  </a:cubicBezTo>
                  <a:cubicBezTo>
                    <a:pt x="46" y="267"/>
                    <a:pt x="46" y="268"/>
                    <a:pt x="46" y="268"/>
                  </a:cubicBezTo>
                  <a:cubicBezTo>
                    <a:pt x="45" y="268"/>
                    <a:pt x="45" y="268"/>
                    <a:pt x="45" y="268"/>
                  </a:cubicBezTo>
                  <a:cubicBezTo>
                    <a:pt x="45" y="269"/>
                    <a:pt x="45" y="268"/>
                    <a:pt x="44" y="268"/>
                  </a:cubicBezTo>
                  <a:close/>
                  <a:moveTo>
                    <a:pt x="492" y="59"/>
                  </a:moveTo>
                  <a:cubicBezTo>
                    <a:pt x="491" y="59"/>
                    <a:pt x="491" y="59"/>
                    <a:pt x="490" y="58"/>
                  </a:cubicBezTo>
                  <a:cubicBezTo>
                    <a:pt x="490" y="57"/>
                    <a:pt x="490" y="56"/>
                    <a:pt x="489" y="55"/>
                  </a:cubicBezTo>
                  <a:cubicBezTo>
                    <a:pt x="489" y="54"/>
                    <a:pt x="488" y="53"/>
                    <a:pt x="488" y="52"/>
                  </a:cubicBezTo>
                  <a:cubicBezTo>
                    <a:pt x="487" y="51"/>
                    <a:pt x="488" y="51"/>
                    <a:pt x="488" y="51"/>
                  </a:cubicBezTo>
                  <a:cubicBezTo>
                    <a:pt x="488" y="50"/>
                    <a:pt x="489" y="51"/>
                    <a:pt x="489" y="51"/>
                  </a:cubicBezTo>
                  <a:cubicBezTo>
                    <a:pt x="490" y="52"/>
                    <a:pt x="490" y="53"/>
                    <a:pt x="491" y="55"/>
                  </a:cubicBezTo>
                  <a:cubicBezTo>
                    <a:pt x="491" y="56"/>
                    <a:pt x="492" y="57"/>
                    <a:pt x="492" y="57"/>
                  </a:cubicBezTo>
                  <a:cubicBezTo>
                    <a:pt x="492" y="58"/>
                    <a:pt x="492" y="58"/>
                    <a:pt x="492" y="59"/>
                  </a:cubicBezTo>
                  <a:cubicBezTo>
                    <a:pt x="492" y="59"/>
                    <a:pt x="492" y="59"/>
                    <a:pt x="492" y="59"/>
                  </a:cubicBezTo>
                  <a:close/>
                  <a:moveTo>
                    <a:pt x="34" y="259"/>
                  </a:moveTo>
                  <a:cubicBezTo>
                    <a:pt x="32" y="257"/>
                    <a:pt x="31" y="255"/>
                    <a:pt x="29" y="254"/>
                  </a:cubicBezTo>
                  <a:cubicBezTo>
                    <a:pt x="29" y="253"/>
                    <a:pt x="29" y="253"/>
                    <a:pt x="29" y="252"/>
                  </a:cubicBezTo>
                  <a:cubicBezTo>
                    <a:pt x="29" y="252"/>
                    <a:pt x="30" y="252"/>
                    <a:pt x="30" y="252"/>
                  </a:cubicBezTo>
                  <a:cubicBezTo>
                    <a:pt x="32" y="254"/>
                    <a:pt x="33" y="256"/>
                    <a:pt x="35" y="257"/>
                  </a:cubicBezTo>
                  <a:cubicBezTo>
                    <a:pt x="35" y="258"/>
                    <a:pt x="36" y="258"/>
                    <a:pt x="35" y="259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9"/>
                    <a:pt x="34" y="259"/>
                    <a:pt x="34" y="259"/>
                  </a:cubicBezTo>
                  <a:close/>
                  <a:moveTo>
                    <a:pt x="143" y="200"/>
                  </a:moveTo>
                  <a:cubicBezTo>
                    <a:pt x="143" y="200"/>
                    <a:pt x="142" y="200"/>
                    <a:pt x="142" y="199"/>
                  </a:cubicBezTo>
                  <a:cubicBezTo>
                    <a:pt x="142" y="199"/>
                    <a:pt x="142" y="198"/>
                    <a:pt x="143" y="198"/>
                  </a:cubicBezTo>
                  <a:cubicBezTo>
                    <a:pt x="145" y="197"/>
                    <a:pt x="147" y="196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5"/>
                    <a:pt x="150" y="195"/>
                    <a:pt x="150" y="196"/>
                  </a:cubicBezTo>
                  <a:cubicBezTo>
                    <a:pt x="150" y="196"/>
                    <a:pt x="150" y="197"/>
                    <a:pt x="150" y="197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47" y="198"/>
                    <a:pt x="145" y="199"/>
                    <a:pt x="143" y="200"/>
                  </a:cubicBezTo>
                  <a:close/>
                  <a:moveTo>
                    <a:pt x="155" y="193"/>
                  </a:moveTo>
                  <a:cubicBezTo>
                    <a:pt x="155" y="193"/>
                    <a:pt x="155" y="193"/>
                    <a:pt x="155" y="192"/>
                  </a:cubicBezTo>
                  <a:cubicBezTo>
                    <a:pt x="158" y="191"/>
                    <a:pt x="160" y="190"/>
                    <a:pt x="162" y="189"/>
                  </a:cubicBezTo>
                  <a:cubicBezTo>
                    <a:pt x="162" y="189"/>
                    <a:pt x="163" y="189"/>
                    <a:pt x="163" y="190"/>
                  </a:cubicBezTo>
                  <a:cubicBezTo>
                    <a:pt x="163" y="190"/>
                    <a:pt x="163" y="190"/>
                    <a:pt x="163" y="191"/>
                  </a:cubicBezTo>
                  <a:cubicBezTo>
                    <a:pt x="160" y="192"/>
                    <a:pt x="158" y="193"/>
                    <a:pt x="15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6" y="194"/>
                    <a:pt x="155" y="194"/>
                    <a:pt x="155" y="193"/>
                  </a:cubicBezTo>
                  <a:close/>
                  <a:moveTo>
                    <a:pt x="137" y="202"/>
                  </a:moveTo>
                  <a:cubicBezTo>
                    <a:pt x="135" y="203"/>
                    <a:pt x="132" y="204"/>
                    <a:pt x="130" y="205"/>
                  </a:cubicBezTo>
                  <a:cubicBezTo>
                    <a:pt x="130" y="205"/>
                    <a:pt x="129" y="205"/>
                    <a:pt x="129" y="204"/>
                  </a:cubicBezTo>
                  <a:cubicBezTo>
                    <a:pt x="129" y="204"/>
                    <a:pt x="129" y="203"/>
                    <a:pt x="129" y="203"/>
                  </a:cubicBezTo>
                  <a:cubicBezTo>
                    <a:pt x="132" y="202"/>
                    <a:pt x="134" y="201"/>
                    <a:pt x="136" y="201"/>
                  </a:cubicBezTo>
                  <a:cubicBezTo>
                    <a:pt x="137" y="200"/>
                    <a:pt x="137" y="201"/>
                    <a:pt x="137" y="201"/>
                  </a:cubicBezTo>
                  <a:cubicBezTo>
                    <a:pt x="137" y="202"/>
                    <a:pt x="137" y="202"/>
                    <a:pt x="137" y="202"/>
                  </a:cubicBezTo>
                  <a:cubicBezTo>
                    <a:pt x="137" y="202"/>
                    <a:pt x="137" y="202"/>
                    <a:pt x="137" y="202"/>
                  </a:cubicBezTo>
                  <a:close/>
                  <a:moveTo>
                    <a:pt x="168" y="187"/>
                  </a:moveTo>
                  <a:cubicBezTo>
                    <a:pt x="167" y="187"/>
                    <a:pt x="167" y="186"/>
                    <a:pt x="168" y="186"/>
                  </a:cubicBezTo>
                  <a:cubicBezTo>
                    <a:pt x="170" y="185"/>
                    <a:pt x="172" y="184"/>
                    <a:pt x="174" y="182"/>
                  </a:cubicBezTo>
                  <a:cubicBezTo>
                    <a:pt x="174" y="182"/>
                    <a:pt x="175" y="182"/>
                    <a:pt x="175" y="183"/>
                  </a:cubicBezTo>
                  <a:cubicBezTo>
                    <a:pt x="175" y="183"/>
                    <a:pt x="175" y="184"/>
                    <a:pt x="175" y="184"/>
                  </a:cubicBezTo>
                  <a:cubicBezTo>
                    <a:pt x="173" y="185"/>
                    <a:pt x="171" y="186"/>
                    <a:pt x="169" y="187"/>
                  </a:cubicBezTo>
                  <a:cubicBezTo>
                    <a:pt x="169" y="187"/>
                    <a:pt x="169" y="187"/>
                    <a:pt x="169" y="187"/>
                  </a:cubicBezTo>
                  <a:cubicBezTo>
                    <a:pt x="168" y="188"/>
                    <a:pt x="168" y="187"/>
                    <a:pt x="168" y="187"/>
                  </a:cubicBezTo>
                  <a:close/>
                  <a:moveTo>
                    <a:pt x="123" y="207"/>
                  </a:moveTo>
                  <a:cubicBezTo>
                    <a:pt x="121" y="208"/>
                    <a:pt x="119" y="208"/>
                    <a:pt x="117" y="209"/>
                  </a:cubicBezTo>
                  <a:cubicBezTo>
                    <a:pt x="116" y="209"/>
                    <a:pt x="116" y="209"/>
                    <a:pt x="115" y="208"/>
                  </a:cubicBezTo>
                  <a:cubicBezTo>
                    <a:pt x="115" y="208"/>
                    <a:pt x="116" y="208"/>
                    <a:pt x="116" y="207"/>
                  </a:cubicBezTo>
                  <a:cubicBezTo>
                    <a:pt x="118" y="207"/>
                    <a:pt x="121" y="206"/>
                    <a:pt x="123" y="205"/>
                  </a:cubicBezTo>
                  <a:cubicBezTo>
                    <a:pt x="123" y="205"/>
                    <a:pt x="124" y="205"/>
                    <a:pt x="124" y="206"/>
                  </a:cubicBezTo>
                  <a:cubicBezTo>
                    <a:pt x="124" y="206"/>
                    <a:pt x="124" y="207"/>
                    <a:pt x="123" y="207"/>
                  </a:cubicBezTo>
                  <a:cubicBezTo>
                    <a:pt x="123" y="207"/>
                    <a:pt x="123" y="207"/>
                    <a:pt x="123" y="207"/>
                  </a:cubicBezTo>
                  <a:close/>
                  <a:moveTo>
                    <a:pt x="484" y="46"/>
                  </a:moveTo>
                  <a:cubicBezTo>
                    <a:pt x="484" y="45"/>
                    <a:pt x="484" y="44"/>
                    <a:pt x="483" y="44"/>
                  </a:cubicBezTo>
                  <a:cubicBezTo>
                    <a:pt x="483" y="42"/>
                    <a:pt x="482" y="41"/>
                    <a:pt x="481" y="39"/>
                  </a:cubicBezTo>
                  <a:cubicBezTo>
                    <a:pt x="481" y="39"/>
                    <a:pt x="481" y="38"/>
                    <a:pt x="481" y="38"/>
                  </a:cubicBezTo>
                  <a:cubicBezTo>
                    <a:pt x="482" y="38"/>
                    <a:pt x="482" y="38"/>
                    <a:pt x="482" y="39"/>
                  </a:cubicBezTo>
                  <a:cubicBezTo>
                    <a:pt x="483" y="40"/>
                    <a:pt x="484" y="41"/>
                    <a:pt x="485" y="43"/>
                  </a:cubicBezTo>
                  <a:cubicBezTo>
                    <a:pt x="485" y="43"/>
                    <a:pt x="486" y="44"/>
                    <a:pt x="486" y="45"/>
                  </a:cubicBezTo>
                  <a:cubicBezTo>
                    <a:pt x="486" y="45"/>
                    <a:pt x="486" y="46"/>
                    <a:pt x="486" y="46"/>
                  </a:cubicBezTo>
                  <a:cubicBezTo>
                    <a:pt x="486" y="46"/>
                    <a:pt x="486" y="46"/>
                    <a:pt x="486" y="46"/>
                  </a:cubicBezTo>
                  <a:cubicBezTo>
                    <a:pt x="485" y="46"/>
                    <a:pt x="485" y="46"/>
                    <a:pt x="484" y="46"/>
                  </a:cubicBezTo>
                  <a:close/>
                  <a:moveTo>
                    <a:pt x="180" y="180"/>
                  </a:moveTo>
                  <a:cubicBezTo>
                    <a:pt x="179" y="179"/>
                    <a:pt x="180" y="179"/>
                    <a:pt x="180" y="179"/>
                  </a:cubicBezTo>
                  <a:cubicBezTo>
                    <a:pt x="182" y="177"/>
                    <a:pt x="184" y="176"/>
                    <a:pt x="186" y="175"/>
                  </a:cubicBezTo>
                  <a:cubicBezTo>
                    <a:pt x="186" y="175"/>
                    <a:pt x="187" y="175"/>
                    <a:pt x="187" y="175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85" y="178"/>
                    <a:pt x="183" y="179"/>
                    <a:pt x="181" y="180"/>
                  </a:cubicBezTo>
                  <a:cubicBezTo>
                    <a:pt x="181" y="180"/>
                    <a:pt x="181" y="180"/>
                    <a:pt x="181" y="180"/>
                  </a:cubicBezTo>
                  <a:cubicBezTo>
                    <a:pt x="180" y="180"/>
                    <a:pt x="180" y="180"/>
                    <a:pt x="180" y="180"/>
                  </a:cubicBezTo>
                  <a:close/>
                  <a:moveTo>
                    <a:pt x="24" y="249"/>
                  </a:moveTo>
                  <a:cubicBezTo>
                    <a:pt x="22" y="247"/>
                    <a:pt x="21" y="245"/>
                    <a:pt x="19" y="244"/>
                  </a:cubicBezTo>
                  <a:cubicBezTo>
                    <a:pt x="19" y="243"/>
                    <a:pt x="19" y="243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2" y="244"/>
                    <a:pt x="23" y="246"/>
                    <a:pt x="25" y="247"/>
                  </a:cubicBezTo>
                  <a:cubicBezTo>
                    <a:pt x="25" y="248"/>
                    <a:pt x="25" y="248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4" y="249"/>
                    <a:pt x="24" y="249"/>
                  </a:cubicBezTo>
                  <a:close/>
                  <a:moveTo>
                    <a:pt x="110" y="211"/>
                  </a:moveTo>
                  <a:cubicBezTo>
                    <a:pt x="107" y="212"/>
                    <a:pt x="105" y="212"/>
                    <a:pt x="103" y="213"/>
                  </a:cubicBezTo>
                  <a:cubicBezTo>
                    <a:pt x="102" y="213"/>
                    <a:pt x="102" y="212"/>
                    <a:pt x="102" y="212"/>
                  </a:cubicBezTo>
                  <a:cubicBezTo>
                    <a:pt x="102" y="212"/>
                    <a:pt x="102" y="211"/>
                    <a:pt x="102" y="211"/>
                  </a:cubicBezTo>
                  <a:cubicBezTo>
                    <a:pt x="105" y="210"/>
                    <a:pt x="107" y="210"/>
                    <a:pt x="109" y="209"/>
                  </a:cubicBezTo>
                  <a:cubicBezTo>
                    <a:pt x="110" y="209"/>
                    <a:pt x="110" y="209"/>
                    <a:pt x="110" y="210"/>
                  </a:cubicBezTo>
                  <a:cubicBezTo>
                    <a:pt x="110" y="210"/>
                    <a:pt x="110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192" y="172"/>
                  </a:moveTo>
                  <a:cubicBezTo>
                    <a:pt x="191" y="172"/>
                    <a:pt x="191" y="171"/>
                    <a:pt x="192" y="171"/>
                  </a:cubicBezTo>
                  <a:cubicBezTo>
                    <a:pt x="194" y="170"/>
                    <a:pt x="196" y="168"/>
                    <a:pt x="197" y="167"/>
                  </a:cubicBezTo>
                  <a:cubicBezTo>
                    <a:pt x="198" y="167"/>
                    <a:pt x="198" y="167"/>
                    <a:pt x="199" y="167"/>
                  </a:cubicBezTo>
                  <a:cubicBezTo>
                    <a:pt x="199" y="167"/>
                    <a:pt x="199" y="168"/>
                    <a:pt x="199" y="168"/>
                  </a:cubicBezTo>
                  <a:cubicBezTo>
                    <a:pt x="197" y="170"/>
                    <a:pt x="195" y="171"/>
                    <a:pt x="193" y="172"/>
                  </a:cubicBezTo>
                  <a:cubicBezTo>
                    <a:pt x="193" y="172"/>
                    <a:pt x="193" y="172"/>
                    <a:pt x="193" y="172"/>
                  </a:cubicBezTo>
                  <a:cubicBezTo>
                    <a:pt x="192" y="173"/>
                    <a:pt x="192" y="173"/>
                    <a:pt x="192" y="172"/>
                  </a:cubicBezTo>
                  <a:close/>
                  <a:moveTo>
                    <a:pt x="96" y="214"/>
                  </a:moveTo>
                  <a:cubicBezTo>
                    <a:pt x="94" y="215"/>
                    <a:pt x="91" y="215"/>
                    <a:pt x="89" y="215"/>
                  </a:cubicBezTo>
                  <a:cubicBezTo>
                    <a:pt x="89" y="216"/>
                    <a:pt x="88" y="215"/>
                    <a:pt x="88" y="215"/>
                  </a:cubicBezTo>
                  <a:cubicBezTo>
                    <a:pt x="88" y="214"/>
                    <a:pt x="88" y="214"/>
                    <a:pt x="89" y="214"/>
                  </a:cubicBezTo>
                  <a:cubicBezTo>
                    <a:pt x="91" y="213"/>
                    <a:pt x="93" y="213"/>
                    <a:pt x="96" y="212"/>
                  </a:cubicBezTo>
                  <a:cubicBezTo>
                    <a:pt x="96" y="212"/>
                    <a:pt x="97" y="213"/>
                    <a:pt x="97" y="213"/>
                  </a:cubicBezTo>
                  <a:cubicBezTo>
                    <a:pt x="97" y="214"/>
                    <a:pt x="97" y="214"/>
                    <a:pt x="96" y="214"/>
                  </a:cubicBezTo>
                  <a:cubicBezTo>
                    <a:pt x="96" y="214"/>
                    <a:pt x="96" y="214"/>
                    <a:pt x="96" y="214"/>
                  </a:cubicBezTo>
                  <a:close/>
                  <a:moveTo>
                    <a:pt x="203" y="164"/>
                  </a:moveTo>
                  <a:cubicBezTo>
                    <a:pt x="203" y="163"/>
                    <a:pt x="203" y="163"/>
                    <a:pt x="203" y="163"/>
                  </a:cubicBezTo>
                  <a:cubicBezTo>
                    <a:pt x="205" y="161"/>
                    <a:pt x="207" y="160"/>
                    <a:pt x="209" y="158"/>
                  </a:cubicBezTo>
                  <a:cubicBezTo>
                    <a:pt x="209" y="158"/>
                    <a:pt x="210" y="158"/>
                    <a:pt x="210" y="158"/>
                  </a:cubicBezTo>
                  <a:cubicBezTo>
                    <a:pt x="210" y="159"/>
                    <a:pt x="210" y="159"/>
                    <a:pt x="210" y="160"/>
                  </a:cubicBezTo>
                  <a:cubicBezTo>
                    <a:pt x="208" y="161"/>
                    <a:pt x="206" y="163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3" y="164"/>
                    <a:pt x="203" y="164"/>
                  </a:cubicBezTo>
                  <a:close/>
                  <a:moveTo>
                    <a:pt x="82" y="217"/>
                  </a:moveTo>
                  <a:cubicBezTo>
                    <a:pt x="80" y="217"/>
                    <a:pt x="77" y="217"/>
                    <a:pt x="75" y="218"/>
                  </a:cubicBezTo>
                  <a:cubicBezTo>
                    <a:pt x="75" y="218"/>
                    <a:pt x="74" y="217"/>
                    <a:pt x="74" y="217"/>
                  </a:cubicBezTo>
                  <a:cubicBezTo>
                    <a:pt x="74" y="216"/>
                    <a:pt x="74" y="216"/>
                    <a:pt x="75" y="216"/>
                  </a:cubicBezTo>
                  <a:cubicBezTo>
                    <a:pt x="77" y="216"/>
                    <a:pt x="79" y="215"/>
                    <a:pt x="82" y="215"/>
                  </a:cubicBezTo>
                  <a:cubicBezTo>
                    <a:pt x="82" y="215"/>
                    <a:pt x="83" y="215"/>
                    <a:pt x="83" y="216"/>
                  </a:cubicBezTo>
                  <a:cubicBezTo>
                    <a:pt x="83" y="216"/>
                    <a:pt x="83" y="216"/>
                    <a:pt x="82" y="217"/>
                  </a:cubicBezTo>
                  <a:cubicBezTo>
                    <a:pt x="82" y="217"/>
                    <a:pt x="82" y="217"/>
                    <a:pt x="82" y="217"/>
                  </a:cubicBezTo>
                  <a:close/>
                  <a:moveTo>
                    <a:pt x="214" y="155"/>
                  </a:moveTo>
                  <a:cubicBezTo>
                    <a:pt x="214" y="155"/>
                    <a:pt x="214" y="154"/>
                    <a:pt x="214" y="154"/>
                  </a:cubicBezTo>
                  <a:cubicBezTo>
                    <a:pt x="216" y="152"/>
                    <a:pt x="218" y="151"/>
                    <a:pt x="219" y="149"/>
                  </a:cubicBezTo>
                  <a:cubicBezTo>
                    <a:pt x="220" y="149"/>
                    <a:pt x="220" y="149"/>
                    <a:pt x="221" y="149"/>
                  </a:cubicBezTo>
                  <a:cubicBezTo>
                    <a:pt x="221" y="149"/>
                    <a:pt x="221" y="150"/>
                    <a:pt x="220" y="150"/>
                  </a:cubicBezTo>
                  <a:cubicBezTo>
                    <a:pt x="219" y="152"/>
                    <a:pt x="217" y="154"/>
                    <a:pt x="215" y="155"/>
                  </a:cubicBezTo>
                  <a:cubicBezTo>
                    <a:pt x="215" y="155"/>
                    <a:pt x="215" y="155"/>
                    <a:pt x="215" y="155"/>
                  </a:cubicBezTo>
                  <a:cubicBezTo>
                    <a:pt x="215" y="155"/>
                    <a:pt x="214" y="155"/>
                    <a:pt x="214" y="155"/>
                  </a:cubicBezTo>
                  <a:close/>
                  <a:moveTo>
                    <a:pt x="68" y="218"/>
                  </a:moveTo>
                  <a:cubicBezTo>
                    <a:pt x="66" y="218"/>
                    <a:pt x="63" y="219"/>
                    <a:pt x="61" y="219"/>
                  </a:cubicBezTo>
                  <a:cubicBezTo>
                    <a:pt x="60" y="219"/>
                    <a:pt x="60" y="218"/>
                    <a:pt x="60" y="218"/>
                  </a:cubicBezTo>
                  <a:cubicBezTo>
                    <a:pt x="60" y="217"/>
                    <a:pt x="60" y="217"/>
                    <a:pt x="61" y="217"/>
                  </a:cubicBezTo>
                  <a:cubicBezTo>
                    <a:pt x="63" y="217"/>
                    <a:pt x="65" y="217"/>
                    <a:pt x="68" y="217"/>
                  </a:cubicBezTo>
                  <a:cubicBezTo>
                    <a:pt x="68" y="216"/>
                    <a:pt x="69" y="217"/>
                    <a:pt x="69" y="217"/>
                  </a:cubicBezTo>
                  <a:cubicBezTo>
                    <a:pt x="69" y="218"/>
                    <a:pt x="69" y="218"/>
                    <a:pt x="68" y="218"/>
                  </a:cubicBezTo>
                  <a:cubicBezTo>
                    <a:pt x="68" y="218"/>
                    <a:pt x="68" y="218"/>
                    <a:pt x="68" y="218"/>
                  </a:cubicBezTo>
                  <a:close/>
                  <a:moveTo>
                    <a:pt x="477" y="34"/>
                  </a:moveTo>
                  <a:cubicBezTo>
                    <a:pt x="476" y="32"/>
                    <a:pt x="474" y="30"/>
                    <a:pt x="473" y="28"/>
                  </a:cubicBezTo>
                  <a:cubicBezTo>
                    <a:pt x="472" y="28"/>
                    <a:pt x="473" y="27"/>
                    <a:pt x="473" y="27"/>
                  </a:cubicBezTo>
                  <a:cubicBezTo>
                    <a:pt x="473" y="27"/>
                    <a:pt x="474" y="27"/>
                    <a:pt x="474" y="27"/>
                  </a:cubicBezTo>
                  <a:cubicBezTo>
                    <a:pt x="476" y="29"/>
                    <a:pt x="477" y="31"/>
                    <a:pt x="478" y="33"/>
                  </a:cubicBezTo>
                  <a:cubicBezTo>
                    <a:pt x="479" y="33"/>
                    <a:pt x="479" y="34"/>
                    <a:pt x="478" y="34"/>
                  </a:cubicBezTo>
                  <a:cubicBezTo>
                    <a:pt x="478" y="34"/>
                    <a:pt x="478" y="34"/>
                    <a:pt x="478" y="34"/>
                  </a:cubicBezTo>
                  <a:cubicBezTo>
                    <a:pt x="478" y="34"/>
                    <a:pt x="477" y="34"/>
                    <a:pt x="477" y="34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4" y="144"/>
                  </a:cubicBezTo>
                  <a:cubicBezTo>
                    <a:pt x="226" y="143"/>
                    <a:pt x="228" y="141"/>
                    <a:pt x="230" y="139"/>
                  </a:cubicBezTo>
                  <a:cubicBezTo>
                    <a:pt x="230" y="139"/>
                    <a:pt x="230" y="139"/>
                    <a:pt x="231" y="139"/>
                  </a:cubicBezTo>
                  <a:cubicBezTo>
                    <a:pt x="231" y="140"/>
                    <a:pt x="231" y="140"/>
                    <a:pt x="231" y="141"/>
                  </a:cubicBezTo>
                  <a:cubicBezTo>
                    <a:pt x="229" y="142"/>
                    <a:pt x="227" y="144"/>
                    <a:pt x="226" y="146"/>
                  </a:cubicBezTo>
                  <a:cubicBezTo>
                    <a:pt x="226" y="146"/>
                    <a:pt x="226" y="146"/>
                    <a:pt x="225" y="146"/>
                  </a:cubicBezTo>
                  <a:cubicBezTo>
                    <a:pt x="225" y="146"/>
                    <a:pt x="225" y="146"/>
                    <a:pt x="224" y="146"/>
                  </a:cubicBezTo>
                  <a:close/>
                  <a:moveTo>
                    <a:pt x="14" y="238"/>
                  </a:moveTo>
                  <a:cubicBezTo>
                    <a:pt x="13" y="237"/>
                    <a:pt x="11" y="235"/>
                    <a:pt x="9" y="233"/>
                  </a:cubicBezTo>
                  <a:cubicBezTo>
                    <a:pt x="9" y="233"/>
                    <a:pt x="9" y="232"/>
                    <a:pt x="9" y="232"/>
                  </a:cubicBezTo>
                  <a:cubicBezTo>
                    <a:pt x="10" y="232"/>
                    <a:pt x="10" y="232"/>
                    <a:pt x="11" y="232"/>
                  </a:cubicBezTo>
                  <a:cubicBezTo>
                    <a:pt x="12" y="234"/>
                    <a:pt x="14" y="236"/>
                    <a:pt x="15" y="237"/>
                  </a:cubicBezTo>
                  <a:cubicBezTo>
                    <a:pt x="16" y="238"/>
                    <a:pt x="16" y="238"/>
                    <a:pt x="15" y="238"/>
                  </a:cubicBezTo>
                  <a:cubicBezTo>
                    <a:pt x="15" y="239"/>
                    <a:pt x="15" y="239"/>
                    <a:pt x="15" y="239"/>
                  </a:cubicBezTo>
                  <a:cubicBezTo>
                    <a:pt x="15" y="239"/>
                    <a:pt x="14" y="239"/>
                    <a:pt x="14" y="238"/>
                  </a:cubicBezTo>
                  <a:close/>
                  <a:moveTo>
                    <a:pt x="54" y="219"/>
                  </a:moveTo>
                  <a:cubicBezTo>
                    <a:pt x="51" y="219"/>
                    <a:pt x="49" y="219"/>
                    <a:pt x="47" y="219"/>
                  </a:cubicBezTo>
                  <a:cubicBezTo>
                    <a:pt x="46" y="219"/>
                    <a:pt x="46" y="219"/>
                    <a:pt x="46" y="218"/>
                  </a:cubicBezTo>
                  <a:cubicBezTo>
                    <a:pt x="46" y="218"/>
                    <a:pt x="46" y="217"/>
                    <a:pt x="47" y="217"/>
                  </a:cubicBezTo>
                  <a:cubicBezTo>
                    <a:pt x="49" y="217"/>
                    <a:pt x="51" y="217"/>
                    <a:pt x="54" y="217"/>
                  </a:cubicBezTo>
                  <a:cubicBezTo>
                    <a:pt x="54" y="217"/>
                    <a:pt x="55" y="218"/>
                    <a:pt x="55" y="218"/>
                  </a:cubicBezTo>
                  <a:cubicBezTo>
                    <a:pt x="55" y="219"/>
                    <a:pt x="54" y="219"/>
                    <a:pt x="54" y="219"/>
                  </a:cubicBezTo>
                  <a:cubicBezTo>
                    <a:pt x="54" y="219"/>
                    <a:pt x="54" y="219"/>
                    <a:pt x="54" y="219"/>
                  </a:cubicBezTo>
                  <a:close/>
                  <a:moveTo>
                    <a:pt x="235" y="136"/>
                  </a:moveTo>
                  <a:cubicBezTo>
                    <a:pt x="234" y="135"/>
                    <a:pt x="234" y="135"/>
                    <a:pt x="235" y="134"/>
                  </a:cubicBezTo>
                  <a:cubicBezTo>
                    <a:pt x="236" y="133"/>
                    <a:pt x="238" y="131"/>
                    <a:pt x="239" y="129"/>
                  </a:cubicBezTo>
                  <a:cubicBezTo>
                    <a:pt x="240" y="129"/>
                    <a:pt x="240" y="129"/>
                    <a:pt x="241" y="129"/>
                  </a:cubicBezTo>
                  <a:cubicBezTo>
                    <a:pt x="241" y="130"/>
                    <a:pt x="241" y="130"/>
                    <a:pt x="241" y="131"/>
                  </a:cubicBezTo>
                  <a:cubicBezTo>
                    <a:pt x="239" y="132"/>
                    <a:pt x="237" y="134"/>
                    <a:pt x="236" y="136"/>
                  </a:cubicBezTo>
                  <a:cubicBezTo>
                    <a:pt x="236" y="136"/>
                    <a:pt x="236" y="136"/>
                    <a:pt x="236" y="136"/>
                  </a:cubicBezTo>
                  <a:cubicBezTo>
                    <a:pt x="235" y="136"/>
                    <a:pt x="235" y="136"/>
                    <a:pt x="235" y="136"/>
                  </a:cubicBezTo>
                  <a:close/>
                  <a:moveTo>
                    <a:pt x="40" y="219"/>
                  </a:moveTo>
                  <a:cubicBezTo>
                    <a:pt x="37" y="219"/>
                    <a:pt x="35" y="219"/>
                    <a:pt x="33" y="219"/>
                  </a:cubicBezTo>
                  <a:cubicBezTo>
                    <a:pt x="32" y="219"/>
                    <a:pt x="32" y="219"/>
                    <a:pt x="32" y="218"/>
                  </a:cubicBezTo>
                  <a:cubicBezTo>
                    <a:pt x="32" y="218"/>
                    <a:pt x="32" y="217"/>
                    <a:pt x="33" y="217"/>
                  </a:cubicBezTo>
                  <a:cubicBezTo>
                    <a:pt x="35" y="217"/>
                    <a:pt x="37" y="217"/>
                    <a:pt x="40" y="217"/>
                  </a:cubicBezTo>
                  <a:cubicBezTo>
                    <a:pt x="40" y="217"/>
                    <a:pt x="41" y="218"/>
                    <a:pt x="41" y="218"/>
                  </a:cubicBezTo>
                  <a:cubicBezTo>
                    <a:pt x="41" y="219"/>
                    <a:pt x="40" y="219"/>
                    <a:pt x="40" y="219"/>
                  </a:cubicBezTo>
                  <a:cubicBezTo>
                    <a:pt x="40" y="219"/>
                    <a:pt x="40" y="219"/>
                    <a:pt x="40" y="219"/>
                  </a:cubicBezTo>
                  <a:close/>
                  <a:moveTo>
                    <a:pt x="244" y="126"/>
                  </a:moveTo>
                  <a:cubicBezTo>
                    <a:pt x="244" y="125"/>
                    <a:pt x="244" y="125"/>
                    <a:pt x="244" y="124"/>
                  </a:cubicBezTo>
                  <a:cubicBezTo>
                    <a:pt x="246" y="123"/>
                    <a:pt x="247" y="121"/>
                    <a:pt x="249" y="119"/>
                  </a:cubicBezTo>
                  <a:cubicBezTo>
                    <a:pt x="249" y="119"/>
                    <a:pt x="250" y="119"/>
                    <a:pt x="250" y="119"/>
                  </a:cubicBezTo>
                  <a:cubicBezTo>
                    <a:pt x="251" y="119"/>
                    <a:pt x="251" y="120"/>
                    <a:pt x="250" y="120"/>
                  </a:cubicBezTo>
                  <a:cubicBezTo>
                    <a:pt x="249" y="122"/>
                    <a:pt x="247" y="124"/>
                    <a:pt x="246" y="125"/>
                  </a:cubicBezTo>
                  <a:cubicBezTo>
                    <a:pt x="245" y="126"/>
                    <a:pt x="245" y="126"/>
                    <a:pt x="245" y="126"/>
                  </a:cubicBezTo>
                  <a:cubicBezTo>
                    <a:pt x="245" y="126"/>
                    <a:pt x="245" y="126"/>
                    <a:pt x="244" y="126"/>
                  </a:cubicBezTo>
                  <a:close/>
                  <a:moveTo>
                    <a:pt x="468" y="23"/>
                  </a:moveTo>
                  <a:cubicBezTo>
                    <a:pt x="467" y="22"/>
                    <a:pt x="467" y="21"/>
                    <a:pt x="466" y="21"/>
                  </a:cubicBezTo>
                  <a:cubicBezTo>
                    <a:pt x="465" y="20"/>
                    <a:pt x="464" y="19"/>
                    <a:pt x="463" y="18"/>
                  </a:cubicBezTo>
                  <a:cubicBezTo>
                    <a:pt x="463" y="18"/>
                    <a:pt x="463" y="17"/>
                    <a:pt x="463" y="17"/>
                  </a:cubicBezTo>
                  <a:cubicBezTo>
                    <a:pt x="463" y="16"/>
                    <a:pt x="464" y="16"/>
                    <a:pt x="464" y="17"/>
                  </a:cubicBezTo>
                  <a:cubicBezTo>
                    <a:pt x="465" y="18"/>
                    <a:pt x="466" y="18"/>
                    <a:pt x="467" y="19"/>
                  </a:cubicBezTo>
                  <a:cubicBezTo>
                    <a:pt x="468" y="20"/>
                    <a:pt x="469" y="21"/>
                    <a:pt x="469" y="22"/>
                  </a:cubicBezTo>
                  <a:cubicBezTo>
                    <a:pt x="470" y="22"/>
                    <a:pt x="470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8" y="23"/>
                    <a:pt x="468" y="23"/>
                  </a:cubicBezTo>
                  <a:close/>
                  <a:moveTo>
                    <a:pt x="5" y="228"/>
                  </a:moveTo>
                  <a:cubicBezTo>
                    <a:pt x="3" y="226"/>
                    <a:pt x="2" y="224"/>
                    <a:pt x="0" y="222"/>
                  </a:cubicBezTo>
                  <a:cubicBezTo>
                    <a:pt x="0" y="222"/>
                    <a:pt x="0" y="222"/>
                    <a:pt x="0" y="221"/>
                  </a:cubicBezTo>
                  <a:cubicBezTo>
                    <a:pt x="1" y="221"/>
                    <a:pt x="1" y="221"/>
                    <a:pt x="2" y="221"/>
                  </a:cubicBezTo>
                  <a:cubicBezTo>
                    <a:pt x="3" y="223"/>
                    <a:pt x="5" y="225"/>
                    <a:pt x="6" y="227"/>
                  </a:cubicBezTo>
                  <a:cubicBezTo>
                    <a:pt x="6" y="227"/>
                    <a:pt x="6" y="228"/>
                    <a:pt x="6" y="228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5" y="228"/>
                    <a:pt x="5" y="228"/>
                    <a:pt x="5" y="228"/>
                  </a:cubicBezTo>
                  <a:close/>
                  <a:moveTo>
                    <a:pt x="26" y="219"/>
                  </a:moveTo>
                  <a:cubicBezTo>
                    <a:pt x="23" y="218"/>
                    <a:pt x="21" y="218"/>
                    <a:pt x="18" y="218"/>
                  </a:cubicBezTo>
                  <a:cubicBezTo>
                    <a:pt x="18" y="218"/>
                    <a:pt x="18" y="217"/>
                    <a:pt x="18" y="217"/>
                  </a:cubicBezTo>
                  <a:cubicBezTo>
                    <a:pt x="18" y="216"/>
                    <a:pt x="18" y="216"/>
                    <a:pt x="19" y="216"/>
                  </a:cubicBezTo>
                  <a:cubicBezTo>
                    <a:pt x="21" y="216"/>
                    <a:pt x="23" y="217"/>
                    <a:pt x="26" y="217"/>
                  </a:cubicBezTo>
                  <a:cubicBezTo>
                    <a:pt x="26" y="217"/>
                    <a:pt x="26" y="217"/>
                    <a:pt x="26" y="218"/>
                  </a:cubicBezTo>
                  <a:cubicBezTo>
                    <a:pt x="26" y="218"/>
                    <a:pt x="26" y="218"/>
                    <a:pt x="26" y="218"/>
                  </a:cubicBezTo>
                  <a:cubicBezTo>
                    <a:pt x="26" y="219"/>
                    <a:pt x="26" y="219"/>
                    <a:pt x="26" y="219"/>
                  </a:cubicBezTo>
                  <a:close/>
                  <a:moveTo>
                    <a:pt x="254" y="115"/>
                  </a:moveTo>
                  <a:cubicBezTo>
                    <a:pt x="253" y="115"/>
                    <a:pt x="253" y="114"/>
                    <a:pt x="254" y="114"/>
                  </a:cubicBezTo>
                  <a:cubicBezTo>
                    <a:pt x="255" y="112"/>
                    <a:pt x="257" y="110"/>
                    <a:pt x="258" y="109"/>
                  </a:cubicBezTo>
                  <a:cubicBezTo>
                    <a:pt x="259" y="108"/>
                    <a:pt x="259" y="108"/>
                    <a:pt x="260" y="108"/>
                  </a:cubicBezTo>
                  <a:cubicBezTo>
                    <a:pt x="260" y="109"/>
                    <a:pt x="260" y="109"/>
                    <a:pt x="260" y="110"/>
                  </a:cubicBezTo>
                  <a:cubicBezTo>
                    <a:pt x="258" y="111"/>
                    <a:pt x="257" y="113"/>
                    <a:pt x="255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5"/>
                    <a:pt x="254" y="115"/>
                    <a:pt x="254" y="115"/>
                  </a:cubicBezTo>
                  <a:close/>
                  <a:moveTo>
                    <a:pt x="11" y="217"/>
                  </a:moveTo>
                  <a:cubicBezTo>
                    <a:pt x="9" y="217"/>
                    <a:pt x="7" y="217"/>
                    <a:pt x="4" y="216"/>
                  </a:cubicBezTo>
                  <a:cubicBezTo>
                    <a:pt x="4" y="216"/>
                    <a:pt x="4" y="216"/>
                    <a:pt x="4" y="215"/>
                  </a:cubicBezTo>
                  <a:cubicBezTo>
                    <a:pt x="4" y="215"/>
                    <a:pt x="4" y="214"/>
                    <a:pt x="5" y="214"/>
                  </a:cubicBezTo>
                  <a:cubicBezTo>
                    <a:pt x="7" y="215"/>
                    <a:pt x="9" y="215"/>
                    <a:pt x="12" y="215"/>
                  </a:cubicBezTo>
                  <a:cubicBezTo>
                    <a:pt x="12" y="215"/>
                    <a:pt x="12" y="216"/>
                    <a:pt x="12" y="216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2" y="217"/>
                    <a:pt x="12" y="217"/>
                    <a:pt x="11" y="217"/>
                  </a:cubicBezTo>
                  <a:close/>
                  <a:moveTo>
                    <a:pt x="263" y="104"/>
                  </a:moveTo>
                  <a:cubicBezTo>
                    <a:pt x="263" y="104"/>
                    <a:pt x="263" y="104"/>
                    <a:pt x="263" y="103"/>
                  </a:cubicBezTo>
                  <a:cubicBezTo>
                    <a:pt x="263" y="103"/>
                    <a:pt x="263" y="103"/>
                    <a:pt x="263" y="103"/>
                  </a:cubicBezTo>
                  <a:cubicBezTo>
                    <a:pt x="265" y="101"/>
                    <a:pt x="266" y="100"/>
                    <a:pt x="268" y="98"/>
                  </a:cubicBezTo>
                  <a:cubicBezTo>
                    <a:pt x="268" y="98"/>
                    <a:pt x="268" y="97"/>
                    <a:pt x="269" y="98"/>
                  </a:cubicBezTo>
                  <a:cubicBezTo>
                    <a:pt x="269" y="98"/>
                    <a:pt x="269" y="99"/>
                    <a:pt x="269" y="99"/>
                  </a:cubicBezTo>
                  <a:cubicBezTo>
                    <a:pt x="267" y="101"/>
                    <a:pt x="266" y="103"/>
                    <a:pt x="264" y="104"/>
                  </a:cubicBezTo>
                  <a:cubicBezTo>
                    <a:pt x="264" y="104"/>
                    <a:pt x="264" y="104"/>
                    <a:pt x="264" y="104"/>
                  </a:cubicBezTo>
                  <a:cubicBezTo>
                    <a:pt x="264" y="104"/>
                    <a:pt x="264" y="105"/>
                    <a:pt x="264" y="105"/>
                  </a:cubicBezTo>
                  <a:cubicBezTo>
                    <a:pt x="264" y="105"/>
                    <a:pt x="263" y="105"/>
                    <a:pt x="263" y="104"/>
                  </a:cubicBezTo>
                  <a:close/>
                  <a:moveTo>
                    <a:pt x="458" y="14"/>
                  </a:moveTo>
                  <a:cubicBezTo>
                    <a:pt x="456" y="12"/>
                    <a:pt x="454" y="11"/>
                    <a:pt x="452" y="10"/>
                  </a:cubicBezTo>
                  <a:cubicBezTo>
                    <a:pt x="451" y="10"/>
                    <a:pt x="451" y="9"/>
                    <a:pt x="451" y="9"/>
                  </a:cubicBezTo>
                  <a:cubicBezTo>
                    <a:pt x="452" y="8"/>
                    <a:pt x="452" y="8"/>
                    <a:pt x="453" y="8"/>
                  </a:cubicBezTo>
                  <a:cubicBezTo>
                    <a:pt x="455" y="10"/>
                    <a:pt x="457" y="11"/>
                    <a:pt x="459" y="12"/>
                  </a:cubicBezTo>
                  <a:cubicBezTo>
                    <a:pt x="459" y="13"/>
                    <a:pt x="459" y="13"/>
                    <a:pt x="459" y="13"/>
                  </a:cubicBezTo>
                  <a:cubicBezTo>
                    <a:pt x="459" y="14"/>
                    <a:pt x="459" y="14"/>
                    <a:pt x="459" y="14"/>
                  </a:cubicBezTo>
                  <a:cubicBezTo>
                    <a:pt x="458" y="14"/>
                    <a:pt x="458" y="14"/>
                    <a:pt x="458" y="14"/>
                  </a:cubicBezTo>
                  <a:close/>
                  <a:moveTo>
                    <a:pt x="272" y="94"/>
                  </a:moveTo>
                  <a:cubicBezTo>
                    <a:pt x="272" y="94"/>
                    <a:pt x="272" y="93"/>
                    <a:pt x="272" y="93"/>
                  </a:cubicBezTo>
                  <a:cubicBezTo>
                    <a:pt x="274" y="91"/>
                    <a:pt x="276" y="89"/>
                    <a:pt x="277" y="87"/>
                  </a:cubicBezTo>
                  <a:cubicBezTo>
                    <a:pt x="277" y="87"/>
                    <a:pt x="278" y="87"/>
                    <a:pt x="278" y="87"/>
                  </a:cubicBezTo>
                  <a:cubicBezTo>
                    <a:pt x="279" y="88"/>
                    <a:pt x="279" y="88"/>
                    <a:pt x="278" y="89"/>
                  </a:cubicBezTo>
                  <a:cubicBezTo>
                    <a:pt x="277" y="90"/>
                    <a:pt x="275" y="92"/>
                    <a:pt x="274" y="94"/>
                  </a:cubicBezTo>
                  <a:cubicBezTo>
                    <a:pt x="273" y="94"/>
                    <a:pt x="273" y="94"/>
                    <a:pt x="273" y="94"/>
                  </a:cubicBezTo>
                  <a:cubicBezTo>
                    <a:pt x="273" y="94"/>
                    <a:pt x="273" y="94"/>
                    <a:pt x="272" y="94"/>
                  </a:cubicBezTo>
                  <a:close/>
                  <a:moveTo>
                    <a:pt x="282" y="83"/>
                  </a:moveTo>
                  <a:cubicBezTo>
                    <a:pt x="281" y="83"/>
                    <a:pt x="281" y="82"/>
                    <a:pt x="282" y="82"/>
                  </a:cubicBezTo>
                  <a:cubicBezTo>
                    <a:pt x="282" y="81"/>
                    <a:pt x="283" y="81"/>
                    <a:pt x="284" y="80"/>
                  </a:cubicBezTo>
                  <a:cubicBezTo>
                    <a:pt x="285" y="79"/>
                    <a:pt x="286" y="78"/>
                    <a:pt x="286" y="77"/>
                  </a:cubicBezTo>
                  <a:cubicBezTo>
                    <a:pt x="287" y="77"/>
                    <a:pt x="287" y="77"/>
                    <a:pt x="288" y="77"/>
                  </a:cubicBezTo>
                  <a:cubicBezTo>
                    <a:pt x="288" y="77"/>
                    <a:pt x="288" y="78"/>
                    <a:pt x="288" y="78"/>
                  </a:cubicBezTo>
                  <a:cubicBezTo>
                    <a:pt x="287" y="79"/>
                    <a:pt x="286" y="80"/>
                    <a:pt x="285" y="81"/>
                  </a:cubicBezTo>
                  <a:cubicBezTo>
                    <a:pt x="284" y="82"/>
                    <a:pt x="284" y="83"/>
                    <a:pt x="283" y="83"/>
                  </a:cubicBezTo>
                  <a:cubicBezTo>
                    <a:pt x="283" y="83"/>
                    <a:pt x="283" y="83"/>
                    <a:pt x="283" y="84"/>
                  </a:cubicBezTo>
                  <a:cubicBezTo>
                    <a:pt x="282" y="84"/>
                    <a:pt x="282" y="84"/>
                    <a:pt x="282" y="83"/>
                  </a:cubicBezTo>
                  <a:close/>
                  <a:moveTo>
                    <a:pt x="446" y="7"/>
                  </a:moveTo>
                  <a:cubicBezTo>
                    <a:pt x="446" y="7"/>
                    <a:pt x="446" y="7"/>
                    <a:pt x="446" y="7"/>
                  </a:cubicBezTo>
                  <a:cubicBezTo>
                    <a:pt x="443" y="6"/>
                    <a:pt x="441" y="5"/>
                    <a:pt x="439" y="4"/>
                  </a:cubicBezTo>
                  <a:cubicBezTo>
                    <a:pt x="439" y="4"/>
                    <a:pt x="438" y="4"/>
                    <a:pt x="438" y="3"/>
                  </a:cubicBezTo>
                  <a:cubicBezTo>
                    <a:pt x="439" y="3"/>
                    <a:pt x="439" y="3"/>
                    <a:pt x="440" y="3"/>
                  </a:cubicBezTo>
                  <a:cubicBezTo>
                    <a:pt x="442" y="3"/>
                    <a:pt x="444" y="4"/>
                    <a:pt x="446" y="5"/>
                  </a:cubicBezTo>
                  <a:cubicBezTo>
                    <a:pt x="446" y="5"/>
                    <a:pt x="446" y="5"/>
                    <a:pt x="446" y="5"/>
                  </a:cubicBezTo>
                  <a:cubicBezTo>
                    <a:pt x="447" y="5"/>
                    <a:pt x="447" y="6"/>
                    <a:pt x="447" y="6"/>
                  </a:cubicBezTo>
                  <a:cubicBezTo>
                    <a:pt x="447" y="7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lose/>
                  <a:moveTo>
                    <a:pt x="291" y="73"/>
                  </a:moveTo>
                  <a:cubicBezTo>
                    <a:pt x="291" y="73"/>
                    <a:pt x="291" y="72"/>
                    <a:pt x="291" y="72"/>
                  </a:cubicBezTo>
                  <a:cubicBezTo>
                    <a:pt x="293" y="70"/>
                    <a:pt x="295" y="68"/>
                    <a:pt x="296" y="67"/>
                  </a:cubicBezTo>
                  <a:cubicBezTo>
                    <a:pt x="297" y="66"/>
                    <a:pt x="297" y="66"/>
                    <a:pt x="298" y="67"/>
                  </a:cubicBezTo>
                  <a:cubicBezTo>
                    <a:pt x="298" y="67"/>
                    <a:pt x="298" y="68"/>
                    <a:pt x="298" y="68"/>
                  </a:cubicBezTo>
                  <a:cubicBezTo>
                    <a:pt x="296" y="70"/>
                    <a:pt x="294" y="71"/>
                    <a:pt x="293" y="73"/>
                  </a:cubicBezTo>
                  <a:cubicBezTo>
                    <a:pt x="293" y="73"/>
                    <a:pt x="292" y="73"/>
                    <a:pt x="292" y="73"/>
                  </a:cubicBezTo>
                  <a:cubicBezTo>
                    <a:pt x="292" y="73"/>
                    <a:pt x="292" y="73"/>
                    <a:pt x="291" y="73"/>
                  </a:cubicBezTo>
                  <a:close/>
                  <a:moveTo>
                    <a:pt x="301" y="63"/>
                  </a:moveTo>
                  <a:cubicBezTo>
                    <a:pt x="301" y="63"/>
                    <a:pt x="301" y="62"/>
                    <a:pt x="302" y="62"/>
                  </a:cubicBezTo>
                  <a:cubicBezTo>
                    <a:pt x="303" y="60"/>
                    <a:pt x="305" y="59"/>
                    <a:pt x="307" y="57"/>
                  </a:cubicBezTo>
                  <a:cubicBezTo>
                    <a:pt x="307" y="57"/>
                    <a:pt x="308" y="57"/>
                    <a:pt x="308" y="57"/>
                  </a:cubicBezTo>
                  <a:cubicBezTo>
                    <a:pt x="308" y="58"/>
                    <a:pt x="308" y="58"/>
                    <a:pt x="308" y="58"/>
                  </a:cubicBezTo>
                  <a:cubicBezTo>
                    <a:pt x="306" y="60"/>
                    <a:pt x="304" y="62"/>
                    <a:pt x="303" y="63"/>
                  </a:cubicBezTo>
                  <a:cubicBezTo>
                    <a:pt x="303" y="63"/>
                    <a:pt x="303" y="63"/>
                    <a:pt x="302" y="63"/>
                  </a:cubicBezTo>
                  <a:cubicBezTo>
                    <a:pt x="302" y="64"/>
                    <a:pt x="302" y="63"/>
                    <a:pt x="301" y="63"/>
                  </a:cubicBezTo>
                  <a:close/>
                  <a:moveTo>
                    <a:pt x="432" y="3"/>
                  </a:moveTo>
                  <a:cubicBezTo>
                    <a:pt x="430" y="2"/>
                    <a:pt x="428" y="2"/>
                    <a:pt x="425" y="2"/>
                  </a:cubicBezTo>
                  <a:cubicBezTo>
                    <a:pt x="425" y="2"/>
                    <a:pt x="425" y="1"/>
                    <a:pt x="425" y="1"/>
                  </a:cubicBezTo>
                  <a:cubicBezTo>
                    <a:pt x="425" y="0"/>
                    <a:pt x="425" y="0"/>
                    <a:pt x="426" y="0"/>
                  </a:cubicBezTo>
                  <a:cubicBezTo>
                    <a:pt x="428" y="0"/>
                    <a:pt x="430" y="1"/>
                    <a:pt x="433" y="1"/>
                  </a:cubicBezTo>
                  <a:cubicBezTo>
                    <a:pt x="433" y="1"/>
                    <a:pt x="433" y="2"/>
                    <a:pt x="433" y="2"/>
                  </a:cubicBezTo>
                  <a:cubicBezTo>
                    <a:pt x="433" y="2"/>
                    <a:pt x="433" y="3"/>
                    <a:pt x="433" y="3"/>
                  </a:cubicBezTo>
                  <a:cubicBezTo>
                    <a:pt x="433" y="3"/>
                    <a:pt x="433" y="3"/>
                    <a:pt x="432" y="3"/>
                  </a:cubicBezTo>
                  <a:close/>
                  <a:moveTo>
                    <a:pt x="312" y="54"/>
                  </a:moveTo>
                  <a:cubicBezTo>
                    <a:pt x="312" y="53"/>
                    <a:pt x="312" y="53"/>
                    <a:pt x="312" y="53"/>
                  </a:cubicBezTo>
                  <a:cubicBezTo>
                    <a:pt x="314" y="51"/>
                    <a:pt x="316" y="50"/>
                    <a:pt x="318" y="48"/>
                  </a:cubicBezTo>
                  <a:cubicBezTo>
                    <a:pt x="318" y="48"/>
                    <a:pt x="319" y="48"/>
                    <a:pt x="319" y="48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7" y="51"/>
                    <a:pt x="315" y="52"/>
                    <a:pt x="313" y="54"/>
                  </a:cubicBezTo>
                  <a:cubicBezTo>
                    <a:pt x="313" y="54"/>
                    <a:pt x="313" y="54"/>
                    <a:pt x="313" y="54"/>
                  </a:cubicBezTo>
                  <a:cubicBezTo>
                    <a:pt x="313" y="54"/>
                    <a:pt x="312" y="54"/>
                    <a:pt x="312" y="54"/>
                  </a:cubicBezTo>
                  <a:close/>
                  <a:moveTo>
                    <a:pt x="323" y="45"/>
                  </a:moveTo>
                  <a:cubicBezTo>
                    <a:pt x="323" y="45"/>
                    <a:pt x="323" y="44"/>
                    <a:pt x="323" y="44"/>
                  </a:cubicBezTo>
                  <a:cubicBezTo>
                    <a:pt x="325" y="42"/>
                    <a:pt x="327" y="41"/>
                    <a:pt x="329" y="39"/>
                  </a:cubicBezTo>
                  <a:cubicBezTo>
                    <a:pt x="329" y="39"/>
                    <a:pt x="330" y="39"/>
                    <a:pt x="330" y="40"/>
                  </a:cubicBezTo>
                  <a:cubicBezTo>
                    <a:pt x="330" y="40"/>
                    <a:pt x="330" y="41"/>
                    <a:pt x="330" y="41"/>
                  </a:cubicBezTo>
                  <a:cubicBezTo>
                    <a:pt x="328" y="42"/>
                    <a:pt x="326" y="44"/>
                    <a:pt x="324" y="45"/>
                  </a:cubicBezTo>
                  <a:cubicBezTo>
                    <a:pt x="324" y="45"/>
                    <a:pt x="324" y="45"/>
                    <a:pt x="324" y="45"/>
                  </a:cubicBezTo>
                  <a:cubicBezTo>
                    <a:pt x="324" y="45"/>
                    <a:pt x="323" y="45"/>
                    <a:pt x="323" y="45"/>
                  </a:cubicBezTo>
                  <a:close/>
                  <a:moveTo>
                    <a:pt x="418" y="2"/>
                  </a:moveTo>
                  <a:cubicBezTo>
                    <a:pt x="416" y="2"/>
                    <a:pt x="414" y="2"/>
                    <a:pt x="412" y="2"/>
                  </a:cubicBezTo>
                  <a:cubicBezTo>
                    <a:pt x="411" y="2"/>
                    <a:pt x="411" y="2"/>
                    <a:pt x="411" y="1"/>
                  </a:cubicBezTo>
                  <a:cubicBezTo>
                    <a:pt x="410" y="1"/>
                    <a:pt x="411" y="1"/>
                    <a:pt x="411" y="0"/>
                  </a:cubicBezTo>
                  <a:cubicBezTo>
                    <a:pt x="414" y="0"/>
                    <a:pt x="416" y="0"/>
                    <a:pt x="418" y="0"/>
                  </a:cubicBezTo>
                  <a:cubicBezTo>
                    <a:pt x="419" y="0"/>
                    <a:pt x="419" y="0"/>
                    <a:pt x="419" y="1"/>
                  </a:cubicBezTo>
                  <a:cubicBezTo>
                    <a:pt x="419" y="1"/>
                    <a:pt x="419" y="1"/>
                    <a:pt x="419" y="2"/>
                  </a:cubicBezTo>
                  <a:cubicBezTo>
                    <a:pt x="419" y="2"/>
                    <a:pt x="419" y="2"/>
                    <a:pt x="418" y="2"/>
                  </a:cubicBezTo>
                  <a:close/>
                  <a:moveTo>
                    <a:pt x="334" y="37"/>
                  </a:moveTo>
                  <a:cubicBezTo>
                    <a:pt x="334" y="36"/>
                    <a:pt x="334" y="36"/>
                    <a:pt x="335" y="35"/>
                  </a:cubicBezTo>
                  <a:cubicBezTo>
                    <a:pt x="337" y="34"/>
                    <a:pt x="338" y="33"/>
                    <a:pt x="340" y="31"/>
                  </a:cubicBezTo>
                  <a:cubicBezTo>
                    <a:pt x="341" y="31"/>
                    <a:pt x="341" y="31"/>
                    <a:pt x="342" y="32"/>
                  </a:cubicBezTo>
                  <a:cubicBezTo>
                    <a:pt x="342" y="32"/>
                    <a:pt x="342" y="33"/>
                    <a:pt x="341" y="33"/>
                  </a:cubicBezTo>
                  <a:cubicBezTo>
                    <a:pt x="339" y="34"/>
                    <a:pt x="338" y="35"/>
                    <a:pt x="336" y="37"/>
                  </a:cubicBezTo>
                  <a:cubicBezTo>
                    <a:pt x="336" y="37"/>
                    <a:pt x="336" y="37"/>
                    <a:pt x="335" y="37"/>
                  </a:cubicBezTo>
                  <a:cubicBezTo>
                    <a:pt x="335" y="37"/>
                    <a:pt x="335" y="37"/>
                    <a:pt x="334" y="37"/>
                  </a:cubicBezTo>
                  <a:close/>
                  <a:moveTo>
                    <a:pt x="346" y="29"/>
                  </a:moveTo>
                  <a:cubicBezTo>
                    <a:pt x="346" y="28"/>
                    <a:pt x="346" y="28"/>
                    <a:pt x="346" y="27"/>
                  </a:cubicBezTo>
                  <a:cubicBezTo>
                    <a:pt x="348" y="26"/>
                    <a:pt x="350" y="25"/>
                    <a:pt x="352" y="24"/>
                  </a:cubicBezTo>
                  <a:cubicBezTo>
                    <a:pt x="353" y="23"/>
                    <a:pt x="353" y="24"/>
                    <a:pt x="354" y="24"/>
                  </a:cubicBezTo>
                  <a:cubicBezTo>
                    <a:pt x="354" y="24"/>
                    <a:pt x="354" y="25"/>
                    <a:pt x="353" y="25"/>
                  </a:cubicBezTo>
                  <a:cubicBezTo>
                    <a:pt x="351" y="26"/>
                    <a:pt x="349" y="28"/>
                    <a:pt x="347" y="29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7" y="29"/>
                    <a:pt x="346" y="29"/>
                    <a:pt x="346" y="29"/>
                  </a:cubicBezTo>
                  <a:close/>
                  <a:moveTo>
                    <a:pt x="405" y="3"/>
                  </a:moveTo>
                  <a:cubicBezTo>
                    <a:pt x="404" y="3"/>
                    <a:pt x="403" y="4"/>
                    <a:pt x="403" y="4"/>
                  </a:cubicBezTo>
                  <a:cubicBezTo>
                    <a:pt x="401" y="4"/>
                    <a:pt x="399" y="4"/>
                    <a:pt x="398" y="5"/>
                  </a:cubicBezTo>
                  <a:cubicBezTo>
                    <a:pt x="397" y="5"/>
                    <a:pt x="397" y="5"/>
                    <a:pt x="397" y="4"/>
                  </a:cubicBezTo>
                  <a:cubicBezTo>
                    <a:pt x="397" y="4"/>
                    <a:pt x="397" y="3"/>
                    <a:pt x="397" y="3"/>
                  </a:cubicBezTo>
                  <a:cubicBezTo>
                    <a:pt x="399" y="3"/>
                    <a:pt x="401" y="2"/>
                    <a:pt x="402" y="2"/>
                  </a:cubicBezTo>
                  <a:cubicBezTo>
                    <a:pt x="403" y="2"/>
                    <a:pt x="404" y="2"/>
                    <a:pt x="404" y="2"/>
                  </a:cubicBezTo>
                  <a:cubicBezTo>
                    <a:pt x="405" y="1"/>
                    <a:pt x="405" y="2"/>
                    <a:pt x="405" y="2"/>
                  </a:cubicBezTo>
                  <a:cubicBezTo>
                    <a:pt x="405" y="3"/>
                    <a:pt x="405" y="3"/>
                    <a:pt x="405" y="3"/>
                  </a:cubicBezTo>
                  <a:cubicBezTo>
                    <a:pt x="405" y="3"/>
                    <a:pt x="405" y="3"/>
                    <a:pt x="405" y="3"/>
                  </a:cubicBezTo>
                  <a:close/>
                  <a:moveTo>
                    <a:pt x="358" y="21"/>
                  </a:moveTo>
                  <a:cubicBezTo>
                    <a:pt x="358" y="21"/>
                    <a:pt x="358" y="20"/>
                    <a:pt x="358" y="20"/>
                  </a:cubicBezTo>
                  <a:cubicBezTo>
                    <a:pt x="359" y="20"/>
                    <a:pt x="359" y="20"/>
                    <a:pt x="359" y="20"/>
                  </a:cubicBezTo>
                  <a:cubicBezTo>
                    <a:pt x="361" y="19"/>
                    <a:pt x="363" y="18"/>
                    <a:pt x="365" y="17"/>
                  </a:cubicBezTo>
                  <a:cubicBezTo>
                    <a:pt x="365" y="16"/>
                    <a:pt x="366" y="17"/>
                    <a:pt x="366" y="17"/>
                  </a:cubicBezTo>
                  <a:cubicBezTo>
                    <a:pt x="366" y="18"/>
                    <a:pt x="366" y="18"/>
                    <a:pt x="365" y="18"/>
                  </a:cubicBezTo>
                  <a:cubicBezTo>
                    <a:pt x="364" y="19"/>
                    <a:pt x="362" y="20"/>
                    <a:pt x="360" y="21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2"/>
                    <a:pt x="359" y="22"/>
                    <a:pt x="359" y="22"/>
                  </a:cubicBezTo>
                  <a:cubicBezTo>
                    <a:pt x="359" y="22"/>
                    <a:pt x="358" y="22"/>
                    <a:pt x="358" y="21"/>
                  </a:cubicBezTo>
                  <a:close/>
                  <a:moveTo>
                    <a:pt x="391" y="7"/>
                  </a:moveTo>
                  <a:cubicBezTo>
                    <a:pt x="389" y="8"/>
                    <a:pt x="387" y="9"/>
                    <a:pt x="385" y="9"/>
                  </a:cubicBezTo>
                  <a:cubicBezTo>
                    <a:pt x="384" y="10"/>
                    <a:pt x="384" y="9"/>
                    <a:pt x="383" y="9"/>
                  </a:cubicBezTo>
                  <a:cubicBezTo>
                    <a:pt x="383" y="8"/>
                    <a:pt x="383" y="8"/>
                    <a:pt x="384" y="8"/>
                  </a:cubicBezTo>
                  <a:cubicBezTo>
                    <a:pt x="386" y="7"/>
                    <a:pt x="388" y="6"/>
                    <a:pt x="391" y="5"/>
                  </a:cubicBezTo>
                  <a:cubicBezTo>
                    <a:pt x="391" y="5"/>
                    <a:pt x="392" y="5"/>
                    <a:pt x="392" y="6"/>
                  </a:cubicBezTo>
                  <a:cubicBezTo>
                    <a:pt x="392" y="6"/>
                    <a:pt x="392" y="7"/>
                    <a:pt x="391" y="7"/>
                  </a:cubicBezTo>
                  <a:cubicBezTo>
                    <a:pt x="391" y="7"/>
                    <a:pt x="391" y="7"/>
                    <a:pt x="391" y="7"/>
                  </a:cubicBezTo>
                  <a:close/>
                  <a:moveTo>
                    <a:pt x="371" y="15"/>
                  </a:moveTo>
                  <a:cubicBezTo>
                    <a:pt x="370" y="14"/>
                    <a:pt x="371" y="14"/>
                    <a:pt x="371" y="13"/>
                  </a:cubicBezTo>
                  <a:cubicBezTo>
                    <a:pt x="373" y="12"/>
                    <a:pt x="375" y="11"/>
                    <a:pt x="377" y="10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8" y="10"/>
                    <a:pt x="378" y="10"/>
                    <a:pt x="379" y="11"/>
                  </a:cubicBezTo>
                  <a:cubicBezTo>
                    <a:pt x="379" y="11"/>
                    <a:pt x="379" y="12"/>
                    <a:pt x="378" y="12"/>
                  </a:cubicBezTo>
                  <a:cubicBezTo>
                    <a:pt x="376" y="13"/>
                    <a:pt x="374" y="14"/>
                    <a:pt x="372" y="15"/>
                  </a:cubicBezTo>
                  <a:cubicBezTo>
                    <a:pt x="372" y="15"/>
                    <a:pt x="372" y="15"/>
                    <a:pt x="372" y="15"/>
                  </a:cubicBezTo>
                  <a:cubicBezTo>
                    <a:pt x="371" y="15"/>
                    <a:pt x="371" y="15"/>
                    <a:pt x="37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18"/>
            <p:cNvSpPr/>
            <p:nvPr/>
          </p:nvSpPr>
          <p:spPr bwMode="auto">
            <a:xfrm>
              <a:off x="6807432" y="2049877"/>
              <a:ext cx="570669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1669" y="2577272"/>
            <a:ext cx="2370138" cy="1700213"/>
            <a:chOff x="4577817" y="2175487"/>
            <a:chExt cx="2370138" cy="1700213"/>
          </a:xfrm>
        </p:grpSpPr>
        <p:sp>
          <p:nvSpPr>
            <p:cNvPr id="30" name="Freeform 22"/>
            <p:cNvSpPr/>
            <p:nvPr/>
          </p:nvSpPr>
          <p:spPr bwMode="auto">
            <a:xfrm>
              <a:off x="4577817" y="2175487"/>
              <a:ext cx="2370138" cy="1700213"/>
            </a:xfrm>
            <a:custGeom>
              <a:avLst/>
              <a:gdLst>
                <a:gd name="T0" fmla="*/ 630 w 630"/>
                <a:gd name="T1" fmla="*/ 254 h 452"/>
                <a:gd name="T2" fmla="*/ 566 w 630"/>
                <a:gd name="T3" fmla="*/ 325 h 452"/>
                <a:gd name="T4" fmla="*/ 427 w 630"/>
                <a:gd name="T5" fmla="*/ 416 h 452"/>
                <a:gd name="T6" fmla="*/ 242 w 630"/>
                <a:gd name="T7" fmla="*/ 444 h 452"/>
                <a:gd name="T8" fmla="*/ 78 w 630"/>
                <a:gd name="T9" fmla="*/ 364 h 452"/>
                <a:gd name="T10" fmla="*/ 72 w 630"/>
                <a:gd name="T11" fmla="*/ 357 h 452"/>
                <a:gd name="T12" fmla="*/ 14 w 630"/>
                <a:gd name="T13" fmla="*/ 253 h 452"/>
                <a:gd name="T14" fmla="*/ 3 w 630"/>
                <a:gd name="T15" fmla="*/ 143 h 452"/>
                <a:gd name="T16" fmla="*/ 29 w 630"/>
                <a:gd name="T17" fmla="*/ 55 h 452"/>
                <a:gd name="T18" fmla="*/ 77 w 630"/>
                <a:gd name="T19" fmla="*/ 8 h 452"/>
                <a:gd name="T20" fmla="*/ 132 w 630"/>
                <a:gd name="T21" fmla="*/ 4 h 452"/>
                <a:gd name="T22" fmla="*/ 184 w 630"/>
                <a:gd name="T23" fmla="*/ 26 h 452"/>
                <a:gd name="T24" fmla="*/ 232 w 630"/>
                <a:gd name="T25" fmla="*/ 58 h 452"/>
                <a:gd name="T26" fmla="*/ 275 w 630"/>
                <a:gd name="T27" fmla="*/ 99 h 452"/>
                <a:gd name="T28" fmla="*/ 279 w 630"/>
                <a:gd name="T29" fmla="*/ 102 h 452"/>
                <a:gd name="T30" fmla="*/ 348 w 630"/>
                <a:gd name="T31" fmla="*/ 177 h 452"/>
                <a:gd name="T32" fmla="*/ 446 w 630"/>
                <a:gd name="T33" fmla="*/ 240 h 452"/>
                <a:gd name="T34" fmla="*/ 556 w 630"/>
                <a:gd name="T35" fmla="*/ 262 h 452"/>
                <a:gd name="T36" fmla="*/ 630 w 630"/>
                <a:gd name="T37" fmla="*/ 25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452">
                  <a:moveTo>
                    <a:pt x="630" y="254"/>
                  </a:moveTo>
                  <a:cubicBezTo>
                    <a:pt x="621" y="266"/>
                    <a:pt x="600" y="293"/>
                    <a:pt x="566" y="325"/>
                  </a:cubicBezTo>
                  <a:cubicBezTo>
                    <a:pt x="532" y="356"/>
                    <a:pt x="485" y="392"/>
                    <a:pt x="427" y="416"/>
                  </a:cubicBezTo>
                  <a:cubicBezTo>
                    <a:pt x="371" y="440"/>
                    <a:pt x="304" y="452"/>
                    <a:pt x="242" y="444"/>
                  </a:cubicBezTo>
                  <a:cubicBezTo>
                    <a:pt x="179" y="436"/>
                    <a:pt x="120" y="407"/>
                    <a:pt x="78" y="364"/>
                  </a:cubicBezTo>
                  <a:cubicBezTo>
                    <a:pt x="76" y="362"/>
                    <a:pt x="74" y="359"/>
                    <a:pt x="72" y="357"/>
                  </a:cubicBezTo>
                  <a:cubicBezTo>
                    <a:pt x="45" y="328"/>
                    <a:pt x="26" y="291"/>
                    <a:pt x="14" y="253"/>
                  </a:cubicBezTo>
                  <a:cubicBezTo>
                    <a:pt x="3" y="216"/>
                    <a:pt x="0" y="177"/>
                    <a:pt x="3" y="143"/>
                  </a:cubicBezTo>
                  <a:cubicBezTo>
                    <a:pt x="6" y="108"/>
                    <a:pt x="16" y="78"/>
                    <a:pt x="29" y="55"/>
                  </a:cubicBezTo>
                  <a:cubicBezTo>
                    <a:pt x="42" y="32"/>
                    <a:pt x="58" y="16"/>
                    <a:pt x="77" y="8"/>
                  </a:cubicBezTo>
                  <a:cubicBezTo>
                    <a:pt x="95" y="0"/>
                    <a:pt x="114" y="0"/>
                    <a:pt x="132" y="4"/>
                  </a:cubicBezTo>
                  <a:cubicBezTo>
                    <a:pt x="150" y="8"/>
                    <a:pt x="167" y="16"/>
                    <a:pt x="184" y="26"/>
                  </a:cubicBezTo>
                  <a:cubicBezTo>
                    <a:pt x="201" y="35"/>
                    <a:pt x="217" y="46"/>
                    <a:pt x="232" y="58"/>
                  </a:cubicBezTo>
                  <a:cubicBezTo>
                    <a:pt x="247" y="70"/>
                    <a:pt x="262" y="84"/>
                    <a:pt x="275" y="99"/>
                  </a:cubicBezTo>
                  <a:cubicBezTo>
                    <a:pt x="277" y="100"/>
                    <a:pt x="278" y="101"/>
                    <a:pt x="279" y="102"/>
                  </a:cubicBezTo>
                  <a:cubicBezTo>
                    <a:pt x="299" y="125"/>
                    <a:pt x="321" y="152"/>
                    <a:pt x="348" y="177"/>
                  </a:cubicBezTo>
                  <a:cubicBezTo>
                    <a:pt x="375" y="203"/>
                    <a:pt x="409" y="225"/>
                    <a:pt x="446" y="240"/>
                  </a:cubicBezTo>
                  <a:cubicBezTo>
                    <a:pt x="482" y="255"/>
                    <a:pt x="522" y="262"/>
                    <a:pt x="556" y="262"/>
                  </a:cubicBezTo>
                  <a:cubicBezTo>
                    <a:pt x="590" y="262"/>
                    <a:pt x="619" y="256"/>
                    <a:pt x="630" y="25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4600042" y="2199300"/>
              <a:ext cx="2279650" cy="1638300"/>
            </a:xfrm>
            <a:custGeom>
              <a:avLst/>
              <a:gdLst>
                <a:gd name="T0" fmla="*/ 172 w 606"/>
                <a:gd name="T1" fmla="*/ 417 h 436"/>
                <a:gd name="T2" fmla="*/ 178 w 606"/>
                <a:gd name="T3" fmla="*/ 419 h 436"/>
                <a:gd name="T4" fmla="*/ 126 w 606"/>
                <a:gd name="T5" fmla="*/ 395 h 436"/>
                <a:gd name="T6" fmla="*/ 104 w 606"/>
                <a:gd name="T7" fmla="*/ 379 h 436"/>
                <a:gd name="T8" fmla="*/ 98 w 606"/>
                <a:gd name="T9" fmla="*/ 376 h 436"/>
                <a:gd name="T10" fmla="*/ 237 w 606"/>
                <a:gd name="T11" fmla="*/ 433 h 436"/>
                <a:gd name="T12" fmla="*/ 85 w 606"/>
                <a:gd name="T13" fmla="*/ 365 h 436"/>
                <a:gd name="T14" fmla="*/ 67 w 606"/>
                <a:gd name="T15" fmla="*/ 345 h 436"/>
                <a:gd name="T16" fmla="*/ 261 w 606"/>
                <a:gd name="T17" fmla="*/ 436 h 436"/>
                <a:gd name="T18" fmla="*/ 288 w 606"/>
                <a:gd name="T19" fmla="*/ 435 h 436"/>
                <a:gd name="T20" fmla="*/ 51 w 606"/>
                <a:gd name="T21" fmla="*/ 327 h 436"/>
                <a:gd name="T22" fmla="*/ 312 w 606"/>
                <a:gd name="T23" fmla="*/ 435 h 436"/>
                <a:gd name="T24" fmla="*/ 337 w 606"/>
                <a:gd name="T25" fmla="*/ 429 h 436"/>
                <a:gd name="T26" fmla="*/ 345 w 606"/>
                <a:gd name="T27" fmla="*/ 429 h 436"/>
                <a:gd name="T28" fmla="*/ 28 w 606"/>
                <a:gd name="T29" fmla="*/ 282 h 436"/>
                <a:gd name="T30" fmla="*/ 16 w 606"/>
                <a:gd name="T31" fmla="*/ 259 h 436"/>
                <a:gd name="T32" fmla="*/ 378 w 606"/>
                <a:gd name="T33" fmla="*/ 421 h 436"/>
                <a:gd name="T34" fmla="*/ 394 w 606"/>
                <a:gd name="T35" fmla="*/ 414 h 436"/>
                <a:gd name="T36" fmla="*/ 9 w 606"/>
                <a:gd name="T37" fmla="*/ 236 h 436"/>
                <a:gd name="T38" fmla="*/ 6 w 606"/>
                <a:gd name="T39" fmla="*/ 210 h 436"/>
                <a:gd name="T40" fmla="*/ 2 w 606"/>
                <a:gd name="T41" fmla="*/ 202 h 436"/>
                <a:gd name="T42" fmla="*/ 442 w 606"/>
                <a:gd name="T43" fmla="*/ 396 h 436"/>
                <a:gd name="T44" fmla="*/ 1 w 606"/>
                <a:gd name="T45" fmla="*/ 175 h 436"/>
                <a:gd name="T46" fmla="*/ 1 w 606"/>
                <a:gd name="T47" fmla="*/ 169 h 436"/>
                <a:gd name="T48" fmla="*/ 493 w 606"/>
                <a:gd name="T49" fmla="*/ 367 h 436"/>
                <a:gd name="T50" fmla="*/ 499 w 606"/>
                <a:gd name="T51" fmla="*/ 361 h 436"/>
                <a:gd name="T52" fmla="*/ 2 w 606"/>
                <a:gd name="T53" fmla="*/ 135 h 436"/>
                <a:gd name="T54" fmla="*/ 7 w 606"/>
                <a:gd name="T55" fmla="*/ 109 h 436"/>
                <a:gd name="T56" fmla="*/ 7 w 606"/>
                <a:gd name="T57" fmla="*/ 101 h 436"/>
                <a:gd name="T58" fmla="*/ 540 w 606"/>
                <a:gd name="T59" fmla="*/ 332 h 436"/>
                <a:gd name="T60" fmla="*/ 556 w 606"/>
                <a:gd name="T61" fmla="*/ 315 h 436"/>
                <a:gd name="T62" fmla="*/ 21 w 606"/>
                <a:gd name="T63" fmla="*/ 66 h 436"/>
                <a:gd name="T64" fmla="*/ 427 w 606"/>
                <a:gd name="T65" fmla="*/ 235 h 436"/>
                <a:gd name="T66" fmla="*/ 413 w 606"/>
                <a:gd name="T67" fmla="*/ 226 h 436"/>
                <a:gd name="T68" fmla="*/ 404 w 606"/>
                <a:gd name="T69" fmla="*/ 224 h 436"/>
                <a:gd name="T70" fmla="*/ 458 w 606"/>
                <a:gd name="T71" fmla="*/ 247 h 436"/>
                <a:gd name="T72" fmla="*/ 389 w 606"/>
                <a:gd name="T73" fmla="*/ 215 h 436"/>
                <a:gd name="T74" fmla="*/ 577 w 606"/>
                <a:gd name="T75" fmla="*/ 297 h 436"/>
                <a:gd name="T76" fmla="*/ 368 w 606"/>
                <a:gd name="T77" fmla="*/ 199 h 436"/>
                <a:gd name="T78" fmla="*/ 362 w 606"/>
                <a:gd name="T79" fmla="*/ 196 h 436"/>
                <a:gd name="T80" fmla="*/ 516 w 606"/>
                <a:gd name="T81" fmla="*/ 260 h 436"/>
                <a:gd name="T82" fmla="*/ 525 w 606"/>
                <a:gd name="T83" fmla="*/ 259 h 436"/>
                <a:gd name="T84" fmla="*/ 34 w 606"/>
                <a:gd name="T85" fmla="*/ 40 h 436"/>
                <a:gd name="T86" fmla="*/ 595 w 606"/>
                <a:gd name="T87" fmla="*/ 277 h 436"/>
                <a:gd name="T88" fmla="*/ 324 w 606"/>
                <a:gd name="T89" fmla="*/ 162 h 436"/>
                <a:gd name="T90" fmla="*/ 558 w 606"/>
                <a:gd name="T91" fmla="*/ 262 h 436"/>
                <a:gd name="T92" fmla="*/ 47 w 606"/>
                <a:gd name="T93" fmla="*/ 23 h 436"/>
                <a:gd name="T94" fmla="*/ 600 w 606"/>
                <a:gd name="T95" fmla="*/ 272 h 436"/>
                <a:gd name="T96" fmla="*/ 295 w 606"/>
                <a:gd name="T97" fmla="*/ 129 h 436"/>
                <a:gd name="T98" fmla="*/ 290 w 606"/>
                <a:gd name="T99" fmla="*/ 125 h 436"/>
                <a:gd name="T100" fmla="*/ 65 w 606"/>
                <a:gd name="T101" fmla="*/ 10 h 436"/>
                <a:gd name="T102" fmla="*/ 268 w 606"/>
                <a:gd name="T103" fmla="*/ 100 h 436"/>
                <a:gd name="T104" fmla="*/ 72 w 606"/>
                <a:gd name="T105" fmla="*/ 6 h 436"/>
                <a:gd name="T106" fmla="*/ 257 w 606"/>
                <a:gd name="T107" fmla="*/ 87 h 436"/>
                <a:gd name="T108" fmla="*/ 97 w 606"/>
                <a:gd name="T109" fmla="*/ 0 h 436"/>
                <a:gd name="T110" fmla="*/ 218 w 606"/>
                <a:gd name="T111" fmla="*/ 54 h 436"/>
                <a:gd name="T112" fmla="*/ 114 w 606"/>
                <a:gd name="T113" fmla="*/ 2 h 436"/>
                <a:gd name="T114" fmla="*/ 183 w 606"/>
                <a:gd name="T115" fmla="*/ 30 h 436"/>
                <a:gd name="T116" fmla="*/ 124 w 606"/>
                <a:gd name="T117" fmla="*/ 4 h 436"/>
                <a:gd name="T118" fmla="*/ 138 w 606"/>
                <a:gd name="T119" fmla="*/ 8 h 436"/>
                <a:gd name="T120" fmla="*/ 155 w 606"/>
                <a:gd name="T121" fmla="*/ 1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6" h="436">
                  <a:moveTo>
                    <a:pt x="155" y="411"/>
                  </a:moveTo>
                  <a:cubicBezTo>
                    <a:pt x="155" y="411"/>
                    <a:pt x="155" y="411"/>
                    <a:pt x="155" y="411"/>
                  </a:cubicBezTo>
                  <a:cubicBezTo>
                    <a:pt x="152" y="410"/>
                    <a:pt x="150" y="409"/>
                    <a:pt x="147" y="407"/>
                  </a:cubicBezTo>
                  <a:cubicBezTo>
                    <a:pt x="147" y="407"/>
                    <a:pt x="147" y="407"/>
                    <a:pt x="147" y="406"/>
                  </a:cubicBezTo>
                  <a:cubicBezTo>
                    <a:pt x="147" y="406"/>
                    <a:pt x="148" y="405"/>
                    <a:pt x="148" y="406"/>
                  </a:cubicBezTo>
                  <a:cubicBezTo>
                    <a:pt x="151" y="407"/>
                    <a:pt x="153" y="408"/>
                    <a:pt x="156" y="409"/>
                  </a:cubicBezTo>
                  <a:cubicBezTo>
                    <a:pt x="156" y="409"/>
                    <a:pt x="157" y="410"/>
                    <a:pt x="156" y="411"/>
                  </a:cubicBezTo>
                  <a:cubicBezTo>
                    <a:pt x="156" y="411"/>
                    <a:pt x="156" y="411"/>
                    <a:pt x="155" y="411"/>
                  </a:cubicBezTo>
                  <a:close/>
                  <a:moveTo>
                    <a:pt x="163" y="414"/>
                  </a:moveTo>
                  <a:cubicBezTo>
                    <a:pt x="162" y="414"/>
                    <a:pt x="162" y="414"/>
                    <a:pt x="162" y="413"/>
                  </a:cubicBezTo>
                  <a:cubicBezTo>
                    <a:pt x="162" y="412"/>
                    <a:pt x="163" y="412"/>
                    <a:pt x="164" y="412"/>
                  </a:cubicBezTo>
                  <a:cubicBezTo>
                    <a:pt x="166" y="414"/>
                    <a:pt x="169" y="415"/>
                    <a:pt x="171" y="416"/>
                  </a:cubicBezTo>
                  <a:cubicBezTo>
                    <a:pt x="172" y="416"/>
                    <a:pt x="172" y="416"/>
                    <a:pt x="172" y="417"/>
                  </a:cubicBezTo>
                  <a:cubicBezTo>
                    <a:pt x="172" y="417"/>
                    <a:pt x="171" y="418"/>
                    <a:pt x="171" y="418"/>
                  </a:cubicBezTo>
                  <a:cubicBezTo>
                    <a:pt x="168" y="417"/>
                    <a:pt x="165" y="415"/>
                    <a:pt x="163" y="414"/>
                  </a:cubicBezTo>
                  <a:cubicBezTo>
                    <a:pt x="163" y="414"/>
                    <a:pt x="163" y="414"/>
                    <a:pt x="163" y="414"/>
                  </a:cubicBezTo>
                  <a:close/>
                  <a:moveTo>
                    <a:pt x="140" y="404"/>
                  </a:moveTo>
                  <a:cubicBezTo>
                    <a:pt x="140" y="404"/>
                    <a:pt x="140" y="404"/>
                    <a:pt x="140" y="404"/>
                  </a:cubicBezTo>
                  <a:cubicBezTo>
                    <a:pt x="137" y="402"/>
                    <a:pt x="135" y="401"/>
                    <a:pt x="132" y="400"/>
                  </a:cubicBezTo>
                  <a:cubicBezTo>
                    <a:pt x="132" y="399"/>
                    <a:pt x="132" y="399"/>
                    <a:pt x="132" y="398"/>
                  </a:cubicBezTo>
                  <a:cubicBezTo>
                    <a:pt x="132" y="398"/>
                    <a:pt x="133" y="397"/>
                    <a:pt x="133" y="398"/>
                  </a:cubicBezTo>
                  <a:cubicBezTo>
                    <a:pt x="136" y="399"/>
                    <a:pt x="138" y="400"/>
                    <a:pt x="141" y="402"/>
                  </a:cubicBezTo>
                  <a:cubicBezTo>
                    <a:pt x="141" y="402"/>
                    <a:pt x="141" y="403"/>
                    <a:pt x="141" y="403"/>
                  </a:cubicBezTo>
                  <a:cubicBezTo>
                    <a:pt x="141" y="404"/>
                    <a:pt x="140" y="404"/>
                    <a:pt x="140" y="404"/>
                  </a:cubicBezTo>
                  <a:close/>
                  <a:moveTo>
                    <a:pt x="178" y="420"/>
                  </a:moveTo>
                  <a:cubicBezTo>
                    <a:pt x="178" y="420"/>
                    <a:pt x="178" y="420"/>
                    <a:pt x="178" y="419"/>
                  </a:cubicBezTo>
                  <a:cubicBezTo>
                    <a:pt x="178" y="419"/>
                    <a:pt x="179" y="418"/>
                    <a:pt x="179" y="418"/>
                  </a:cubicBezTo>
                  <a:cubicBezTo>
                    <a:pt x="182" y="419"/>
                    <a:pt x="185" y="420"/>
                    <a:pt x="187" y="421"/>
                  </a:cubicBezTo>
                  <a:cubicBezTo>
                    <a:pt x="188" y="421"/>
                    <a:pt x="188" y="422"/>
                    <a:pt x="188" y="422"/>
                  </a:cubicBezTo>
                  <a:cubicBezTo>
                    <a:pt x="188" y="423"/>
                    <a:pt x="187" y="423"/>
                    <a:pt x="187" y="423"/>
                  </a:cubicBezTo>
                  <a:cubicBezTo>
                    <a:pt x="184" y="422"/>
                    <a:pt x="181" y="421"/>
                    <a:pt x="179" y="420"/>
                  </a:cubicBezTo>
                  <a:cubicBezTo>
                    <a:pt x="179" y="420"/>
                    <a:pt x="179" y="420"/>
                    <a:pt x="178" y="420"/>
                  </a:cubicBezTo>
                  <a:close/>
                  <a:moveTo>
                    <a:pt x="125" y="395"/>
                  </a:moveTo>
                  <a:cubicBezTo>
                    <a:pt x="125" y="395"/>
                    <a:pt x="125" y="395"/>
                    <a:pt x="125" y="395"/>
                  </a:cubicBezTo>
                  <a:cubicBezTo>
                    <a:pt x="123" y="394"/>
                    <a:pt x="120" y="392"/>
                    <a:pt x="118" y="391"/>
                  </a:cubicBezTo>
                  <a:cubicBezTo>
                    <a:pt x="117" y="390"/>
                    <a:pt x="117" y="390"/>
                    <a:pt x="118" y="389"/>
                  </a:cubicBezTo>
                  <a:cubicBezTo>
                    <a:pt x="118" y="389"/>
                    <a:pt x="119" y="389"/>
                    <a:pt x="119" y="389"/>
                  </a:cubicBezTo>
                  <a:cubicBezTo>
                    <a:pt x="121" y="390"/>
                    <a:pt x="124" y="392"/>
                    <a:pt x="126" y="393"/>
                  </a:cubicBezTo>
                  <a:cubicBezTo>
                    <a:pt x="127" y="394"/>
                    <a:pt x="127" y="394"/>
                    <a:pt x="126" y="395"/>
                  </a:cubicBezTo>
                  <a:cubicBezTo>
                    <a:pt x="126" y="395"/>
                    <a:pt x="126" y="396"/>
                    <a:pt x="125" y="395"/>
                  </a:cubicBezTo>
                  <a:close/>
                  <a:moveTo>
                    <a:pt x="195" y="425"/>
                  </a:moveTo>
                  <a:cubicBezTo>
                    <a:pt x="194" y="425"/>
                    <a:pt x="194" y="425"/>
                    <a:pt x="194" y="424"/>
                  </a:cubicBezTo>
                  <a:cubicBezTo>
                    <a:pt x="194" y="424"/>
                    <a:pt x="195" y="423"/>
                    <a:pt x="195" y="423"/>
                  </a:cubicBezTo>
                  <a:cubicBezTo>
                    <a:pt x="198" y="424"/>
                    <a:pt x="201" y="425"/>
                    <a:pt x="203" y="426"/>
                  </a:cubicBezTo>
                  <a:cubicBezTo>
                    <a:pt x="204" y="426"/>
                    <a:pt x="204" y="426"/>
                    <a:pt x="204" y="427"/>
                  </a:cubicBezTo>
                  <a:cubicBezTo>
                    <a:pt x="204" y="427"/>
                    <a:pt x="203" y="428"/>
                    <a:pt x="203" y="428"/>
                  </a:cubicBezTo>
                  <a:cubicBezTo>
                    <a:pt x="200" y="427"/>
                    <a:pt x="197" y="426"/>
                    <a:pt x="195" y="425"/>
                  </a:cubicBezTo>
                  <a:cubicBezTo>
                    <a:pt x="195" y="425"/>
                    <a:pt x="195" y="425"/>
                    <a:pt x="195" y="425"/>
                  </a:cubicBezTo>
                  <a:close/>
                  <a:moveTo>
                    <a:pt x="111" y="386"/>
                  </a:moveTo>
                  <a:cubicBezTo>
                    <a:pt x="111" y="386"/>
                    <a:pt x="111" y="386"/>
                    <a:pt x="111" y="386"/>
                  </a:cubicBezTo>
                  <a:cubicBezTo>
                    <a:pt x="109" y="384"/>
                    <a:pt x="106" y="383"/>
                    <a:pt x="104" y="381"/>
                  </a:cubicBezTo>
                  <a:cubicBezTo>
                    <a:pt x="104" y="381"/>
                    <a:pt x="103" y="380"/>
                    <a:pt x="104" y="379"/>
                  </a:cubicBezTo>
                  <a:cubicBezTo>
                    <a:pt x="104" y="379"/>
                    <a:pt x="105" y="379"/>
                    <a:pt x="105" y="379"/>
                  </a:cubicBezTo>
                  <a:cubicBezTo>
                    <a:pt x="108" y="381"/>
                    <a:pt x="110" y="383"/>
                    <a:pt x="112" y="384"/>
                  </a:cubicBezTo>
                  <a:cubicBezTo>
                    <a:pt x="113" y="385"/>
                    <a:pt x="113" y="385"/>
                    <a:pt x="112" y="386"/>
                  </a:cubicBezTo>
                  <a:cubicBezTo>
                    <a:pt x="112" y="386"/>
                    <a:pt x="111" y="386"/>
                    <a:pt x="111" y="386"/>
                  </a:cubicBezTo>
                  <a:close/>
                  <a:moveTo>
                    <a:pt x="211" y="430"/>
                  </a:moveTo>
                  <a:cubicBezTo>
                    <a:pt x="211" y="429"/>
                    <a:pt x="210" y="429"/>
                    <a:pt x="210" y="428"/>
                  </a:cubicBezTo>
                  <a:cubicBezTo>
                    <a:pt x="210" y="428"/>
                    <a:pt x="211" y="427"/>
                    <a:pt x="212" y="428"/>
                  </a:cubicBezTo>
                  <a:cubicBezTo>
                    <a:pt x="214" y="428"/>
                    <a:pt x="217" y="429"/>
                    <a:pt x="220" y="429"/>
                  </a:cubicBezTo>
                  <a:cubicBezTo>
                    <a:pt x="220" y="429"/>
                    <a:pt x="221" y="430"/>
                    <a:pt x="221" y="430"/>
                  </a:cubicBezTo>
                  <a:cubicBezTo>
                    <a:pt x="221" y="431"/>
                    <a:pt x="220" y="431"/>
                    <a:pt x="219" y="431"/>
                  </a:cubicBezTo>
                  <a:cubicBezTo>
                    <a:pt x="217" y="431"/>
                    <a:pt x="214" y="430"/>
                    <a:pt x="211" y="430"/>
                  </a:cubicBezTo>
                  <a:cubicBezTo>
                    <a:pt x="211" y="430"/>
                    <a:pt x="211" y="430"/>
                    <a:pt x="211" y="430"/>
                  </a:cubicBezTo>
                  <a:close/>
                  <a:moveTo>
                    <a:pt x="98" y="376"/>
                  </a:moveTo>
                  <a:cubicBezTo>
                    <a:pt x="97" y="376"/>
                    <a:pt x="97" y="376"/>
                    <a:pt x="97" y="376"/>
                  </a:cubicBezTo>
                  <a:cubicBezTo>
                    <a:pt x="95" y="374"/>
                    <a:pt x="93" y="372"/>
                    <a:pt x="91" y="370"/>
                  </a:cubicBezTo>
                  <a:cubicBezTo>
                    <a:pt x="90" y="370"/>
                    <a:pt x="90" y="369"/>
                    <a:pt x="91" y="369"/>
                  </a:cubicBezTo>
                  <a:cubicBezTo>
                    <a:pt x="91" y="368"/>
                    <a:pt x="92" y="368"/>
                    <a:pt x="92" y="369"/>
                  </a:cubicBezTo>
                  <a:cubicBezTo>
                    <a:pt x="94" y="371"/>
                    <a:pt x="96" y="372"/>
                    <a:pt x="99" y="374"/>
                  </a:cubicBezTo>
                  <a:cubicBezTo>
                    <a:pt x="99" y="374"/>
                    <a:pt x="99" y="375"/>
                    <a:pt x="99" y="376"/>
                  </a:cubicBezTo>
                  <a:cubicBezTo>
                    <a:pt x="99" y="376"/>
                    <a:pt x="98" y="376"/>
                    <a:pt x="98" y="376"/>
                  </a:cubicBezTo>
                  <a:close/>
                  <a:moveTo>
                    <a:pt x="228" y="433"/>
                  </a:moveTo>
                  <a:cubicBezTo>
                    <a:pt x="227" y="432"/>
                    <a:pt x="227" y="432"/>
                    <a:pt x="227" y="431"/>
                  </a:cubicBezTo>
                  <a:cubicBezTo>
                    <a:pt x="227" y="431"/>
                    <a:pt x="228" y="431"/>
                    <a:pt x="228" y="431"/>
                  </a:cubicBezTo>
                  <a:cubicBezTo>
                    <a:pt x="231" y="431"/>
                    <a:pt x="234" y="431"/>
                    <a:pt x="236" y="432"/>
                  </a:cubicBezTo>
                  <a:cubicBezTo>
                    <a:pt x="236" y="432"/>
                    <a:pt x="236" y="432"/>
                    <a:pt x="236" y="432"/>
                  </a:cubicBezTo>
                  <a:cubicBezTo>
                    <a:pt x="237" y="432"/>
                    <a:pt x="237" y="432"/>
                    <a:pt x="237" y="433"/>
                  </a:cubicBezTo>
                  <a:cubicBezTo>
                    <a:pt x="237" y="434"/>
                    <a:pt x="237" y="434"/>
                    <a:pt x="236" y="434"/>
                  </a:cubicBezTo>
                  <a:cubicBezTo>
                    <a:pt x="236" y="433"/>
                    <a:pt x="236" y="433"/>
                    <a:pt x="236" y="433"/>
                  </a:cubicBezTo>
                  <a:cubicBezTo>
                    <a:pt x="236" y="434"/>
                    <a:pt x="236" y="434"/>
                    <a:pt x="236" y="434"/>
                  </a:cubicBezTo>
                  <a:cubicBezTo>
                    <a:pt x="233" y="434"/>
                    <a:pt x="231" y="433"/>
                    <a:pt x="228" y="433"/>
                  </a:cubicBezTo>
                  <a:cubicBezTo>
                    <a:pt x="228" y="433"/>
                    <a:pt x="228" y="433"/>
                    <a:pt x="228" y="433"/>
                  </a:cubicBezTo>
                  <a:close/>
                  <a:moveTo>
                    <a:pt x="85" y="365"/>
                  </a:moveTo>
                  <a:cubicBezTo>
                    <a:pt x="85" y="365"/>
                    <a:pt x="85" y="365"/>
                    <a:pt x="85" y="365"/>
                  </a:cubicBezTo>
                  <a:cubicBezTo>
                    <a:pt x="82" y="363"/>
                    <a:pt x="80" y="361"/>
                    <a:pt x="78" y="359"/>
                  </a:cubicBezTo>
                  <a:cubicBezTo>
                    <a:pt x="78" y="358"/>
                    <a:pt x="78" y="358"/>
                    <a:pt x="78" y="357"/>
                  </a:cubicBezTo>
                  <a:cubicBezTo>
                    <a:pt x="79" y="357"/>
                    <a:pt x="79" y="357"/>
                    <a:pt x="80" y="357"/>
                  </a:cubicBezTo>
                  <a:cubicBezTo>
                    <a:pt x="82" y="359"/>
                    <a:pt x="84" y="361"/>
                    <a:pt x="86" y="363"/>
                  </a:cubicBezTo>
                  <a:cubicBezTo>
                    <a:pt x="86" y="364"/>
                    <a:pt x="86" y="364"/>
                    <a:pt x="86" y="365"/>
                  </a:cubicBezTo>
                  <a:cubicBezTo>
                    <a:pt x="86" y="365"/>
                    <a:pt x="85" y="365"/>
                    <a:pt x="85" y="365"/>
                  </a:cubicBezTo>
                  <a:close/>
                  <a:moveTo>
                    <a:pt x="244" y="435"/>
                  </a:moveTo>
                  <a:cubicBezTo>
                    <a:pt x="244" y="435"/>
                    <a:pt x="244" y="434"/>
                    <a:pt x="244" y="434"/>
                  </a:cubicBezTo>
                  <a:cubicBezTo>
                    <a:pt x="244" y="433"/>
                    <a:pt x="244" y="433"/>
                    <a:pt x="245" y="433"/>
                  </a:cubicBezTo>
                  <a:cubicBezTo>
                    <a:pt x="248" y="433"/>
                    <a:pt x="250" y="433"/>
                    <a:pt x="253" y="434"/>
                  </a:cubicBezTo>
                  <a:cubicBezTo>
                    <a:pt x="254" y="434"/>
                    <a:pt x="254" y="434"/>
                    <a:pt x="254" y="435"/>
                  </a:cubicBezTo>
                  <a:cubicBezTo>
                    <a:pt x="254" y="435"/>
                    <a:pt x="254" y="436"/>
                    <a:pt x="253" y="436"/>
                  </a:cubicBezTo>
                  <a:cubicBezTo>
                    <a:pt x="250" y="435"/>
                    <a:pt x="247" y="435"/>
                    <a:pt x="245" y="435"/>
                  </a:cubicBezTo>
                  <a:cubicBezTo>
                    <a:pt x="244" y="435"/>
                    <a:pt x="244" y="435"/>
                    <a:pt x="244" y="435"/>
                  </a:cubicBezTo>
                  <a:close/>
                  <a:moveTo>
                    <a:pt x="73" y="353"/>
                  </a:moveTo>
                  <a:cubicBezTo>
                    <a:pt x="73" y="353"/>
                    <a:pt x="73" y="353"/>
                    <a:pt x="72" y="353"/>
                  </a:cubicBezTo>
                  <a:cubicBezTo>
                    <a:pt x="71" y="351"/>
                    <a:pt x="70" y="350"/>
                    <a:pt x="69" y="349"/>
                  </a:cubicBezTo>
                  <a:cubicBezTo>
                    <a:pt x="68" y="348"/>
                    <a:pt x="67" y="347"/>
                    <a:pt x="67" y="347"/>
                  </a:cubicBezTo>
                  <a:cubicBezTo>
                    <a:pt x="66" y="346"/>
                    <a:pt x="66" y="345"/>
                    <a:pt x="67" y="345"/>
                  </a:cubicBezTo>
                  <a:cubicBezTo>
                    <a:pt x="67" y="345"/>
                    <a:pt x="68" y="345"/>
                    <a:pt x="68" y="345"/>
                  </a:cubicBezTo>
                  <a:cubicBezTo>
                    <a:pt x="69" y="346"/>
                    <a:pt x="70" y="347"/>
                    <a:pt x="70" y="347"/>
                  </a:cubicBezTo>
                  <a:cubicBezTo>
                    <a:pt x="71" y="349"/>
                    <a:pt x="73" y="350"/>
                    <a:pt x="74" y="351"/>
                  </a:cubicBezTo>
                  <a:cubicBezTo>
                    <a:pt x="74" y="352"/>
                    <a:pt x="74" y="352"/>
                    <a:pt x="74" y="353"/>
                  </a:cubicBezTo>
                  <a:cubicBezTo>
                    <a:pt x="74" y="353"/>
                    <a:pt x="73" y="353"/>
                    <a:pt x="73" y="353"/>
                  </a:cubicBezTo>
                  <a:close/>
                  <a:moveTo>
                    <a:pt x="261" y="436"/>
                  </a:moveTo>
                  <a:cubicBezTo>
                    <a:pt x="261" y="436"/>
                    <a:pt x="260" y="435"/>
                    <a:pt x="260" y="435"/>
                  </a:cubicBezTo>
                  <a:cubicBezTo>
                    <a:pt x="261" y="434"/>
                    <a:pt x="261" y="434"/>
                    <a:pt x="262" y="434"/>
                  </a:cubicBezTo>
                  <a:cubicBezTo>
                    <a:pt x="264" y="434"/>
                    <a:pt x="267" y="434"/>
                    <a:pt x="270" y="434"/>
                  </a:cubicBezTo>
                  <a:cubicBezTo>
                    <a:pt x="271" y="434"/>
                    <a:pt x="271" y="435"/>
                    <a:pt x="271" y="435"/>
                  </a:cubicBezTo>
                  <a:cubicBezTo>
                    <a:pt x="271" y="436"/>
                    <a:pt x="271" y="436"/>
                    <a:pt x="270" y="436"/>
                  </a:cubicBezTo>
                  <a:cubicBezTo>
                    <a:pt x="267" y="436"/>
                    <a:pt x="264" y="436"/>
                    <a:pt x="261" y="436"/>
                  </a:cubicBezTo>
                  <a:cubicBezTo>
                    <a:pt x="261" y="436"/>
                    <a:pt x="261" y="436"/>
                    <a:pt x="261" y="436"/>
                  </a:cubicBezTo>
                  <a:close/>
                  <a:moveTo>
                    <a:pt x="62" y="340"/>
                  </a:moveTo>
                  <a:cubicBezTo>
                    <a:pt x="61" y="340"/>
                    <a:pt x="61" y="340"/>
                    <a:pt x="61" y="340"/>
                  </a:cubicBezTo>
                  <a:cubicBezTo>
                    <a:pt x="59" y="338"/>
                    <a:pt x="58" y="336"/>
                    <a:pt x="56" y="334"/>
                  </a:cubicBezTo>
                  <a:cubicBezTo>
                    <a:pt x="56" y="333"/>
                    <a:pt x="56" y="332"/>
                    <a:pt x="56" y="332"/>
                  </a:cubicBezTo>
                  <a:cubicBezTo>
                    <a:pt x="57" y="332"/>
                    <a:pt x="57" y="332"/>
                    <a:pt x="58" y="332"/>
                  </a:cubicBezTo>
                  <a:cubicBezTo>
                    <a:pt x="59" y="334"/>
                    <a:pt x="61" y="337"/>
                    <a:pt x="63" y="339"/>
                  </a:cubicBezTo>
                  <a:cubicBezTo>
                    <a:pt x="63" y="339"/>
                    <a:pt x="63" y="340"/>
                    <a:pt x="63" y="340"/>
                  </a:cubicBezTo>
                  <a:cubicBezTo>
                    <a:pt x="62" y="341"/>
                    <a:pt x="62" y="341"/>
                    <a:pt x="62" y="340"/>
                  </a:cubicBezTo>
                  <a:close/>
                  <a:moveTo>
                    <a:pt x="278" y="436"/>
                  </a:moveTo>
                  <a:cubicBezTo>
                    <a:pt x="278" y="436"/>
                    <a:pt x="277" y="436"/>
                    <a:pt x="277" y="435"/>
                  </a:cubicBezTo>
                  <a:cubicBezTo>
                    <a:pt x="277" y="435"/>
                    <a:pt x="278" y="434"/>
                    <a:pt x="278" y="434"/>
                  </a:cubicBezTo>
                  <a:cubicBezTo>
                    <a:pt x="281" y="434"/>
                    <a:pt x="284" y="434"/>
                    <a:pt x="287" y="434"/>
                  </a:cubicBezTo>
                  <a:cubicBezTo>
                    <a:pt x="287" y="434"/>
                    <a:pt x="288" y="435"/>
                    <a:pt x="288" y="435"/>
                  </a:cubicBezTo>
                  <a:cubicBezTo>
                    <a:pt x="288" y="436"/>
                    <a:pt x="287" y="436"/>
                    <a:pt x="287" y="436"/>
                  </a:cubicBezTo>
                  <a:cubicBezTo>
                    <a:pt x="284" y="436"/>
                    <a:pt x="281" y="436"/>
                    <a:pt x="278" y="436"/>
                  </a:cubicBezTo>
                  <a:cubicBezTo>
                    <a:pt x="278" y="436"/>
                    <a:pt x="278" y="436"/>
                    <a:pt x="278" y="436"/>
                  </a:cubicBezTo>
                  <a:close/>
                  <a:moveTo>
                    <a:pt x="295" y="436"/>
                  </a:moveTo>
                  <a:cubicBezTo>
                    <a:pt x="295" y="436"/>
                    <a:pt x="294" y="435"/>
                    <a:pt x="294" y="435"/>
                  </a:cubicBezTo>
                  <a:cubicBezTo>
                    <a:pt x="294" y="434"/>
                    <a:pt x="295" y="434"/>
                    <a:pt x="295" y="434"/>
                  </a:cubicBezTo>
                  <a:cubicBezTo>
                    <a:pt x="298" y="434"/>
                    <a:pt x="301" y="433"/>
                    <a:pt x="304" y="433"/>
                  </a:cubicBezTo>
                  <a:cubicBezTo>
                    <a:pt x="304" y="433"/>
                    <a:pt x="305" y="434"/>
                    <a:pt x="305" y="434"/>
                  </a:cubicBezTo>
                  <a:cubicBezTo>
                    <a:pt x="305" y="435"/>
                    <a:pt x="304" y="435"/>
                    <a:pt x="304" y="435"/>
                  </a:cubicBezTo>
                  <a:cubicBezTo>
                    <a:pt x="301" y="436"/>
                    <a:pt x="298" y="436"/>
                    <a:pt x="295" y="436"/>
                  </a:cubicBezTo>
                  <a:cubicBezTo>
                    <a:pt x="295" y="436"/>
                    <a:pt x="295" y="436"/>
                    <a:pt x="295" y="436"/>
                  </a:cubicBezTo>
                  <a:close/>
                  <a:moveTo>
                    <a:pt x="51" y="327"/>
                  </a:moveTo>
                  <a:cubicBezTo>
                    <a:pt x="51" y="327"/>
                    <a:pt x="51" y="327"/>
                    <a:pt x="51" y="327"/>
                  </a:cubicBezTo>
                  <a:cubicBezTo>
                    <a:pt x="49" y="324"/>
                    <a:pt x="48" y="322"/>
                    <a:pt x="46" y="320"/>
                  </a:cubicBezTo>
                  <a:cubicBezTo>
                    <a:pt x="46" y="319"/>
                    <a:pt x="46" y="319"/>
                    <a:pt x="46" y="318"/>
                  </a:cubicBezTo>
                  <a:cubicBezTo>
                    <a:pt x="47" y="318"/>
                    <a:pt x="48" y="318"/>
                    <a:pt x="48" y="319"/>
                  </a:cubicBezTo>
                  <a:cubicBezTo>
                    <a:pt x="49" y="321"/>
                    <a:pt x="51" y="323"/>
                    <a:pt x="53" y="325"/>
                  </a:cubicBezTo>
                  <a:cubicBezTo>
                    <a:pt x="53" y="326"/>
                    <a:pt x="53" y="327"/>
                    <a:pt x="52" y="327"/>
                  </a:cubicBezTo>
                  <a:cubicBezTo>
                    <a:pt x="52" y="327"/>
                    <a:pt x="52" y="327"/>
                    <a:pt x="51" y="327"/>
                  </a:cubicBezTo>
                  <a:close/>
                  <a:moveTo>
                    <a:pt x="312" y="434"/>
                  </a:moveTo>
                  <a:cubicBezTo>
                    <a:pt x="311" y="434"/>
                    <a:pt x="311" y="434"/>
                    <a:pt x="311" y="434"/>
                  </a:cubicBezTo>
                  <a:cubicBezTo>
                    <a:pt x="311" y="433"/>
                    <a:pt x="311" y="433"/>
                    <a:pt x="312" y="432"/>
                  </a:cubicBezTo>
                  <a:cubicBezTo>
                    <a:pt x="315" y="432"/>
                    <a:pt x="318" y="432"/>
                    <a:pt x="320" y="431"/>
                  </a:cubicBezTo>
                  <a:cubicBezTo>
                    <a:pt x="321" y="431"/>
                    <a:pt x="321" y="432"/>
                    <a:pt x="322" y="432"/>
                  </a:cubicBezTo>
                  <a:cubicBezTo>
                    <a:pt x="322" y="433"/>
                    <a:pt x="321" y="433"/>
                    <a:pt x="321" y="434"/>
                  </a:cubicBezTo>
                  <a:cubicBezTo>
                    <a:pt x="318" y="434"/>
                    <a:pt x="315" y="434"/>
                    <a:pt x="312" y="435"/>
                  </a:cubicBezTo>
                  <a:cubicBezTo>
                    <a:pt x="312" y="435"/>
                    <a:pt x="312" y="435"/>
                    <a:pt x="312" y="434"/>
                  </a:cubicBezTo>
                  <a:close/>
                  <a:moveTo>
                    <a:pt x="42" y="313"/>
                  </a:moveTo>
                  <a:cubicBezTo>
                    <a:pt x="42" y="313"/>
                    <a:pt x="42" y="313"/>
                    <a:pt x="42" y="313"/>
                  </a:cubicBezTo>
                  <a:cubicBezTo>
                    <a:pt x="40" y="310"/>
                    <a:pt x="39" y="308"/>
                    <a:pt x="37" y="305"/>
                  </a:cubicBezTo>
                  <a:cubicBezTo>
                    <a:pt x="37" y="305"/>
                    <a:pt x="37" y="304"/>
                    <a:pt x="38" y="304"/>
                  </a:cubicBezTo>
                  <a:cubicBezTo>
                    <a:pt x="38" y="304"/>
                    <a:pt x="39" y="304"/>
                    <a:pt x="39" y="304"/>
                  </a:cubicBezTo>
                  <a:cubicBezTo>
                    <a:pt x="40" y="307"/>
                    <a:pt x="42" y="309"/>
                    <a:pt x="43" y="311"/>
                  </a:cubicBezTo>
                  <a:cubicBezTo>
                    <a:pt x="44" y="312"/>
                    <a:pt x="43" y="313"/>
                    <a:pt x="43" y="313"/>
                  </a:cubicBezTo>
                  <a:cubicBezTo>
                    <a:pt x="43" y="313"/>
                    <a:pt x="42" y="313"/>
                    <a:pt x="42" y="313"/>
                  </a:cubicBezTo>
                  <a:close/>
                  <a:moveTo>
                    <a:pt x="328" y="432"/>
                  </a:moveTo>
                  <a:cubicBezTo>
                    <a:pt x="328" y="432"/>
                    <a:pt x="328" y="432"/>
                    <a:pt x="328" y="431"/>
                  </a:cubicBezTo>
                  <a:cubicBezTo>
                    <a:pt x="328" y="431"/>
                    <a:pt x="328" y="430"/>
                    <a:pt x="329" y="430"/>
                  </a:cubicBezTo>
                  <a:cubicBezTo>
                    <a:pt x="331" y="430"/>
                    <a:pt x="334" y="429"/>
                    <a:pt x="337" y="429"/>
                  </a:cubicBezTo>
                  <a:cubicBezTo>
                    <a:pt x="338" y="429"/>
                    <a:pt x="338" y="429"/>
                    <a:pt x="338" y="430"/>
                  </a:cubicBezTo>
                  <a:cubicBezTo>
                    <a:pt x="338" y="430"/>
                    <a:pt x="338" y="431"/>
                    <a:pt x="337" y="431"/>
                  </a:cubicBezTo>
                  <a:cubicBezTo>
                    <a:pt x="335" y="431"/>
                    <a:pt x="332" y="432"/>
                    <a:pt x="329" y="432"/>
                  </a:cubicBezTo>
                  <a:cubicBezTo>
                    <a:pt x="329" y="432"/>
                    <a:pt x="329" y="432"/>
                    <a:pt x="328" y="432"/>
                  </a:cubicBezTo>
                  <a:close/>
                  <a:moveTo>
                    <a:pt x="34" y="298"/>
                  </a:moveTo>
                  <a:cubicBezTo>
                    <a:pt x="33" y="298"/>
                    <a:pt x="33" y="298"/>
                    <a:pt x="33" y="298"/>
                  </a:cubicBezTo>
                  <a:cubicBezTo>
                    <a:pt x="32" y="295"/>
                    <a:pt x="30" y="293"/>
                    <a:pt x="29" y="290"/>
                  </a:cubicBezTo>
                  <a:cubicBezTo>
                    <a:pt x="29" y="290"/>
                    <a:pt x="29" y="289"/>
                    <a:pt x="30" y="289"/>
                  </a:cubicBezTo>
                  <a:cubicBezTo>
                    <a:pt x="30" y="289"/>
                    <a:pt x="31" y="289"/>
                    <a:pt x="31" y="289"/>
                  </a:cubicBezTo>
                  <a:cubicBezTo>
                    <a:pt x="32" y="292"/>
                    <a:pt x="34" y="294"/>
                    <a:pt x="35" y="297"/>
                  </a:cubicBezTo>
                  <a:cubicBezTo>
                    <a:pt x="35" y="297"/>
                    <a:pt x="35" y="298"/>
                    <a:pt x="34" y="298"/>
                  </a:cubicBezTo>
                  <a:cubicBezTo>
                    <a:pt x="34" y="299"/>
                    <a:pt x="34" y="299"/>
                    <a:pt x="34" y="298"/>
                  </a:cubicBezTo>
                  <a:close/>
                  <a:moveTo>
                    <a:pt x="345" y="429"/>
                  </a:moveTo>
                  <a:cubicBezTo>
                    <a:pt x="345" y="429"/>
                    <a:pt x="345" y="429"/>
                    <a:pt x="344" y="429"/>
                  </a:cubicBezTo>
                  <a:cubicBezTo>
                    <a:pt x="344" y="428"/>
                    <a:pt x="345" y="427"/>
                    <a:pt x="345" y="427"/>
                  </a:cubicBezTo>
                  <a:cubicBezTo>
                    <a:pt x="348" y="427"/>
                    <a:pt x="351" y="426"/>
                    <a:pt x="354" y="425"/>
                  </a:cubicBezTo>
                  <a:cubicBezTo>
                    <a:pt x="354" y="425"/>
                    <a:pt x="355" y="426"/>
                    <a:pt x="355" y="426"/>
                  </a:cubicBezTo>
                  <a:cubicBezTo>
                    <a:pt x="355" y="427"/>
                    <a:pt x="355" y="427"/>
                    <a:pt x="354" y="428"/>
                  </a:cubicBezTo>
                  <a:cubicBezTo>
                    <a:pt x="351" y="428"/>
                    <a:pt x="348" y="429"/>
                    <a:pt x="346" y="429"/>
                  </a:cubicBezTo>
                  <a:cubicBezTo>
                    <a:pt x="345" y="429"/>
                    <a:pt x="345" y="429"/>
                    <a:pt x="345" y="429"/>
                  </a:cubicBezTo>
                  <a:close/>
                  <a:moveTo>
                    <a:pt x="26" y="283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4" y="280"/>
                    <a:pt x="23" y="278"/>
                    <a:pt x="22" y="275"/>
                  </a:cubicBezTo>
                  <a:cubicBezTo>
                    <a:pt x="22" y="274"/>
                    <a:pt x="22" y="274"/>
                    <a:pt x="23" y="274"/>
                  </a:cubicBezTo>
                  <a:cubicBezTo>
                    <a:pt x="23" y="273"/>
                    <a:pt x="24" y="274"/>
                    <a:pt x="24" y="274"/>
                  </a:cubicBezTo>
                  <a:cubicBezTo>
                    <a:pt x="25" y="277"/>
                    <a:pt x="26" y="279"/>
                    <a:pt x="28" y="282"/>
                  </a:cubicBezTo>
                  <a:cubicBezTo>
                    <a:pt x="28" y="282"/>
                    <a:pt x="28" y="283"/>
                    <a:pt x="27" y="283"/>
                  </a:cubicBezTo>
                  <a:cubicBezTo>
                    <a:pt x="27" y="283"/>
                    <a:pt x="26" y="283"/>
                    <a:pt x="26" y="283"/>
                  </a:cubicBezTo>
                  <a:close/>
                  <a:moveTo>
                    <a:pt x="362" y="426"/>
                  </a:moveTo>
                  <a:cubicBezTo>
                    <a:pt x="361" y="425"/>
                    <a:pt x="361" y="425"/>
                    <a:pt x="361" y="425"/>
                  </a:cubicBezTo>
                  <a:cubicBezTo>
                    <a:pt x="361" y="424"/>
                    <a:pt x="361" y="424"/>
                    <a:pt x="362" y="424"/>
                  </a:cubicBezTo>
                  <a:cubicBezTo>
                    <a:pt x="364" y="423"/>
                    <a:pt x="367" y="422"/>
                    <a:pt x="370" y="421"/>
                  </a:cubicBezTo>
                  <a:cubicBezTo>
                    <a:pt x="370" y="421"/>
                    <a:pt x="371" y="422"/>
                    <a:pt x="371" y="422"/>
                  </a:cubicBezTo>
                  <a:cubicBezTo>
                    <a:pt x="371" y="423"/>
                    <a:pt x="371" y="423"/>
                    <a:pt x="370" y="423"/>
                  </a:cubicBezTo>
                  <a:cubicBezTo>
                    <a:pt x="368" y="424"/>
                    <a:pt x="365" y="425"/>
                    <a:pt x="362" y="426"/>
                  </a:cubicBezTo>
                  <a:cubicBezTo>
                    <a:pt x="362" y="426"/>
                    <a:pt x="362" y="426"/>
                    <a:pt x="362" y="426"/>
                  </a:cubicBezTo>
                  <a:close/>
                  <a:moveTo>
                    <a:pt x="20" y="268"/>
                  </a:moveTo>
                  <a:cubicBezTo>
                    <a:pt x="19" y="268"/>
                    <a:pt x="19" y="267"/>
                    <a:pt x="19" y="267"/>
                  </a:cubicBezTo>
                  <a:cubicBezTo>
                    <a:pt x="18" y="264"/>
                    <a:pt x="17" y="262"/>
                    <a:pt x="16" y="259"/>
                  </a:cubicBezTo>
                  <a:cubicBezTo>
                    <a:pt x="16" y="259"/>
                    <a:pt x="16" y="258"/>
                    <a:pt x="17" y="258"/>
                  </a:cubicBezTo>
                  <a:cubicBezTo>
                    <a:pt x="17" y="258"/>
                    <a:pt x="18" y="258"/>
                    <a:pt x="18" y="258"/>
                  </a:cubicBezTo>
                  <a:cubicBezTo>
                    <a:pt x="19" y="261"/>
                    <a:pt x="20" y="264"/>
                    <a:pt x="21" y="266"/>
                  </a:cubicBezTo>
                  <a:cubicBezTo>
                    <a:pt x="21" y="267"/>
                    <a:pt x="21" y="268"/>
                    <a:pt x="20" y="268"/>
                  </a:cubicBezTo>
                  <a:cubicBezTo>
                    <a:pt x="20" y="268"/>
                    <a:pt x="20" y="268"/>
                    <a:pt x="20" y="268"/>
                  </a:cubicBezTo>
                  <a:close/>
                  <a:moveTo>
                    <a:pt x="378" y="421"/>
                  </a:moveTo>
                  <a:cubicBezTo>
                    <a:pt x="378" y="421"/>
                    <a:pt x="377" y="421"/>
                    <a:pt x="377" y="420"/>
                  </a:cubicBezTo>
                  <a:cubicBezTo>
                    <a:pt x="377" y="420"/>
                    <a:pt x="377" y="419"/>
                    <a:pt x="378" y="419"/>
                  </a:cubicBezTo>
                  <a:cubicBezTo>
                    <a:pt x="381" y="418"/>
                    <a:pt x="383" y="417"/>
                    <a:pt x="386" y="417"/>
                  </a:cubicBezTo>
                  <a:cubicBezTo>
                    <a:pt x="387" y="416"/>
                    <a:pt x="387" y="417"/>
                    <a:pt x="387" y="417"/>
                  </a:cubicBezTo>
                  <a:cubicBezTo>
                    <a:pt x="387" y="418"/>
                    <a:pt x="387" y="418"/>
                    <a:pt x="387" y="419"/>
                  </a:cubicBezTo>
                  <a:cubicBezTo>
                    <a:pt x="384" y="419"/>
                    <a:pt x="381" y="420"/>
                    <a:pt x="379" y="421"/>
                  </a:cubicBezTo>
                  <a:cubicBezTo>
                    <a:pt x="378" y="421"/>
                    <a:pt x="378" y="421"/>
                    <a:pt x="378" y="421"/>
                  </a:cubicBezTo>
                  <a:close/>
                  <a:moveTo>
                    <a:pt x="14" y="252"/>
                  </a:moveTo>
                  <a:cubicBezTo>
                    <a:pt x="14" y="252"/>
                    <a:pt x="14" y="251"/>
                    <a:pt x="13" y="251"/>
                  </a:cubicBezTo>
                  <a:cubicBezTo>
                    <a:pt x="13" y="250"/>
                    <a:pt x="13" y="248"/>
                    <a:pt x="12" y="246"/>
                  </a:cubicBezTo>
                  <a:cubicBezTo>
                    <a:pt x="12" y="245"/>
                    <a:pt x="11" y="244"/>
                    <a:pt x="11" y="243"/>
                  </a:cubicBezTo>
                  <a:cubicBezTo>
                    <a:pt x="11" y="242"/>
                    <a:pt x="11" y="242"/>
                    <a:pt x="12" y="242"/>
                  </a:cubicBezTo>
                  <a:cubicBezTo>
                    <a:pt x="12" y="242"/>
                    <a:pt x="13" y="242"/>
                    <a:pt x="13" y="242"/>
                  </a:cubicBezTo>
                  <a:cubicBezTo>
                    <a:pt x="13" y="244"/>
                    <a:pt x="14" y="245"/>
                    <a:pt x="14" y="246"/>
                  </a:cubicBezTo>
                  <a:cubicBezTo>
                    <a:pt x="15" y="247"/>
                    <a:pt x="15" y="249"/>
                    <a:pt x="15" y="250"/>
                  </a:cubicBezTo>
                  <a:cubicBezTo>
                    <a:pt x="16" y="251"/>
                    <a:pt x="15" y="252"/>
                    <a:pt x="15" y="252"/>
                  </a:cubicBezTo>
                  <a:cubicBezTo>
                    <a:pt x="15" y="252"/>
                    <a:pt x="14" y="252"/>
                    <a:pt x="14" y="252"/>
                  </a:cubicBezTo>
                  <a:close/>
                  <a:moveTo>
                    <a:pt x="394" y="416"/>
                  </a:moveTo>
                  <a:cubicBezTo>
                    <a:pt x="394" y="416"/>
                    <a:pt x="393" y="416"/>
                    <a:pt x="393" y="415"/>
                  </a:cubicBezTo>
                  <a:cubicBezTo>
                    <a:pt x="393" y="415"/>
                    <a:pt x="393" y="414"/>
                    <a:pt x="394" y="414"/>
                  </a:cubicBezTo>
                  <a:cubicBezTo>
                    <a:pt x="397" y="413"/>
                    <a:pt x="399" y="412"/>
                    <a:pt x="402" y="411"/>
                  </a:cubicBezTo>
                  <a:cubicBezTo>
                    <a:pt x="402" y="411"/>
                    <a:pt x="403" y="411"/>
                    <a:pt x="403" y="412"/>
                  </a:cubicBezTo>
                  <a:cubicBezTo>
                    <a:pt x="403" y="412"/>
                    <a:pt x="403" y="413"/>
                    <a:pt x="403" y="413"/>
                  </a:cubicBezTo>
                  <a:cubicBezTo>
                    <a:pt x="400" y="414"/>
                    <a:pt x="397" y="415"/>
                    <a:pt x="395" y="416"/>
                  </a:cubicBezTo>
                  <a:cubicBezTo>
                    <a:pt x="394" y="416"/>
                    <a:pt x="394" y="416"/>
                    <a:pt x="394" y="416"/>
                  </a:cubicBezTo>
                  <a:close/>
                  <a:moveTo>
                    <a:pt x="9" y="236"/>
                  </a:moveTo>
                  <a:cubicBezTo>
                    <a:pt x="9" y="235"/>
                    <a:pt x="9" y="235"/>
                    <a:pt x="9" y="235"/>
                  </a:cubicBezTo>
                  <a:cubicBezTo>
                    <a:pt x="8" y="232"/>
                    <a:pt x="8" y="229"/>
                    <a:pt x="7" y="227"/>
                  </a:cubicBezTo>
                  <a:cubicBezTo>
                    <a:pt x="7" y="226"/>
                    <a:pt x="7" y="225"/>
                    <a:pt x="8" y="225"/>
                  </a:cubicBezTo>
                  <a:cubicBezTo>
                    <a:pt x="8" y="225"/>
                    <a:pt x="9" y="226"/>
                    <a:pt x="9" y="226"/>
                  </a:cubicBezTo>
                  <a:cubicBezTo>
                    <a:pt x="10" y="229"/>
                    <a:pt x="10" y="232"/>
                    <a:pt x="11" y="234"/>
                  </a:cubicBezTo>
                  <a:cubicBezTo>
                    <a:pt x="11" y="235"/>
                    <a:pt x="11" y="235"/>
                    <a:pt x="10" y="236"/>
                  </a:cubicBezTo>
                  <a:cubicBezTo>
                    <a:pt x="10" y="236"/>
                    <a:pt x="10" y="236"/>
                    <a:pt x="9" y="236"/>
                  </a:cubicBezTo>
                  <a:close/>
                  <a:moveTo>
                    <a:pt x="410" y="410"/>
                  </a:moveTo>
                  <a:cubicBezTo>
                    <a:pt x="409" y="410"/>
                    <a:pt x="409" y="410"/>
                    <a:pt x="409" y="409"/>
                  </a:cubicBezTo>
                  <a:cubicBezTo>
                    <a:pt x="409" y="409"/>
                    <a:pt x="409" y="408"/>
                    <a:pt x="410" y="408"/>
                  </a:cubicBezTo>
                  <a:cubicBezTo>
                    <a:pt x="412" y="407"/>
                    <a:pt x="415" y="406"/>
                    <a:pt x="418" y="405"/>
                  </a:cubicBezTo>
                  <a:cubicBezTo>
                    <a:pt x="418" y="405"/>
                    <a:pt x="419" y="405"/>
                    <a:pt x="419" y="405"/>
                  </a:cubicBezTo>
                  <a:cubicBezTo>
                    <a:pt x="419" y="406"/>
                    <a:pt x="419" y="407"/>
                    <a:pt x="418" y="407"/>
                  </a:cubicBezTo>
                  <a:cubicBezTo>
                    <a:pt x="416" y="408"/>
                    <a:pt x="413" y="409"/>
                    <a:pt x="411" y="410"/>
                  </a:cubicBezTo>
                  <a:cubicBezTo>
                    <a:pt x="410" y="410"/>
                    <a:pt x="410" y="410"/>
                    <a:pt x="410" y="410"/>
                  </a:cubicBezTo>
                  <a:close/>
                  <a:moveTo>
                    <a:pt x="6" y="219"/>
                  </a:moveTo>
                  <a:cubicBezTo>
                    <a:pt x="5" y="219"/>
                    <a:pt x="5" y="219"/>
                    <a:pt x="5" y="218"/>
                  </a:cubicBezTo>
                  <a:cubicBezTo>
                    <a:pt x="5" y="216"/>
                    <a:pt x="4" y="213"/>
                    <a:pt x="4" y="210"/>
                  </a:cubicBezTo>
                  <a:cubicBezTo>
                    <a:pt x="4" y="209"/>
                    <a:pt x="4" y="209"/>
                    <a:pt x="5" y="209"/>
                  </a:cubicBezTo>
                  <a:cubicBezTo>
                    <a:pt x="5" y="209"/>
                    <a:pt x="6" y="209"/>
                    <a:pt x="6" y="210"/>
                  </a:cubicBezTo>
                  <a:cubicBezTo>
                    <a:pt x="6" y="212"/>
                    <a:pt x="7" y="215"/>
                    <a:pt x="7" y="218"/>
                  </a:cubicBezTo>
                  <a:cubicBezTo>
                    <a:pt x="7" y="218"/>
                    <a:pt x="7" y="219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lose/>
                  <a:moveTo>
                    <a:pt x="425" y="404"/>
                  </a:moveTo>
                  <a:cubicBezTo>
                    <a:pt x="425" y="403"/>
                    <a:pt x="425" y="403"/>
                    <a:pt x="425" y="403"/>
                  </a:cubicBezTo>
                  <a:cubicBezTo>
                    <a:pt x="425" y="402"/>
                    <a:pt x="425" y="402"/>
                    <a:pt x="425" y="402"/>
                  </a:cubicBezTo>
                  <a:cubicBezTo>
                    <a:pt x="428" y="401"/>
                    <a:pt x="430" y="399"/>
                    <a:pt x="433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5" y="399"/>
                    <a:pt x="434" y="400"/>
                    <a:pt x="434" y="400"/>
                  </a:cubicBezTo>
                  <a:cubicBezTo>
                    <a:pt x="431" y="401"/>
                    <a:pt x="429" y="402"/>
                    <a:pt x="426" y="404"/>
                  </a:cubicBezTo>
                  <a:cubicBezTo>
                    <a:pt x="426" y="404"/>
                    <a:pt x="426" y="404"/>
                    <a:pt x="425" y="404"/>
                  </a:cubicBezTo>
                  <a:close/>
                  <a:moveTo>
                    <a:pt x="3" y="202"/>
                  </a:moveTo>
                  <a:cubicBezTo>
                    <a:pt x="3" y="202"/>
                    <a:pt x="3" y="202"/>
                    <a:pt x="2" y="202"/>
                  </a:cubicBezTo>
                  <a:cubicBezTo>
                    <a:pt x="2" y="199"/>
                    <a:pt x="2" y="196"/>
                    <a:pt x="1" y="193"/>
                  </a:cubicBezTo>
                  <a:cubicBezTo>
                    <a:pt x="1" y="193"/>
                    <a:pt x="2" y="192"/>
                    <a:pt x="2" y="192"/>
                  </a:cubicBezTo>
                  <a:cubicBezTo>
                    <a:pt x="3" y="192"/>
                    <a:pt x="3" y="192"/>
                    <a:pt x="4" y="193"/>
                  </a:cubicBezTo>
                  <a:cubicBezTo>
                    <a:pt x="4" y="196"/>
                    <a:pt x="4" y="199"/>
                    <a:pt x="5" y="201"/>
                  </a:cubicBezTo>
                  <a:cubicBezTo>
                    <a:pt x="5" y="202"/>
                    <a:pt x="4" y="202"/>
                    <a:pt x="4" y="203"/>
                  </a:cubicBezTo>
                  <a:cubicBezTo>
                    <a:pt x="3" y="203"/>
                    <a:pt x="3" y="203"/>
                    <a:pt x="3" y="202"/>
                  </a:cubicBezTo>
                  <a:close/>
                  <a:moveTo>
                    <a:pt x="441" y="396"/>
                  </a:moveTo>
                  <a:cubicBezTo>
                    <a:pt x="440" y="396"/>
                    <a:pt x="440" y="396"/>
                    <a:pt x="440" y="396"/>
                  </a:cubicBezTo>
                  <a:cubicBezTo>
                    <a:pt x="440" y="395"/>
                    <a:pt x="440" y="395"/>
                    <a:pt x="441" y="395"/>
                  </a:cubicBezTo>
                  <a:cubicBezTo>
                    <a:pt x="443" y="393"/>
                    <a:pt x="446" y="392"/>
                    <a:pt x="448" y="391"/>
                  </a:cubicBezTo>
                  <a:cubicBezTo>
                    <a:pt x="449" y="391"/>
                    <a:pt x="449" y="391"/>
                    <a:pt x="450" y="391"/>
                  </a:cubicBezTo>
                  <a:cubicBezTo>
                    <a:pt x="450" y="392"/>
                    <a:pt x="450" y="392"/>
                    <a:pt x="449" y="393"/>
                  </a:cubicBezTo>
                  <a:cubicBezTo>
                    <a:pt x="447" y="394"/>
                    <a:pt x="444" y="395"/>
                    <a:pt x="442" y="396"/>
                  </a:cubicBezTo>
                  <a:cubicBezTo>
                    <a:pt x="441" y="397"/>
                    <a:pt x="441" y="397"/>
                    <a:pt x="441" y="396"/>
                  </a:cubicBezTo>
                  <a:close/>
                  <a:moveTo>
                    <a:pt x="456" y="389"/>
                  </a:moveTo>
                  <a:cubicBezTo>
                    <a:pt x="455" y="389"/>
                    <a:pt x="455" y="389"/>
                    <a:pt x="455" y="388"/>
                  </a:cubicBezTo>
                  <a:cubicBezTo>
                    <a:pt x="455" y="388"/>
                    <a:pt x="455" y="387"/>
                    <a:pt x="456" y="387"/>
                  </a:cubicBezTo>
                  <a:cubicBezTo>
                    <a:pt x="458" y="386"/>
                    <a:pt x="461" y="384"/>
                    <a:pt x="463" y="383"/>
                  </a:cubicBezTo>
                  <a:cubicBezTo>
                    <a:pt x="463" y="383"/>
                    <a:pt x="464" y="383"/>
                    <a:pt x="464" y="383"/>
                  </a:cubicBezTo>
                  <a:cubicBezTo>
                    <a:pt x="465" y="384"/>
                    <a:pt x="465" y="384"/>
                    <a:pt x="464" y="385"/>
                  </a:cubicBezTo>
                  <a:cubicBezTo>
                    <a:pt x="462" y="386"/>
                    <a:pt x="459" y="387"/>
                    <a:pt x="457" y="389"/>
                  </a:cubicBezTo>
                  <a:cubicBezTo>
                    <a:pt x="456" y="389"/>
                    <a:pt x="456" y="389"/>
                    <a:pt x="456" y="389"/>
                  </a:cubicBezTo>
                  <a:close/>
                  <a:moveTo>
                    <a:pt x="1" y="186"/>
                  </a:moveTo>
                  <a:cubicBezTo>
                    <a:pt x="1" y="185"/>
                    <a:pt x="1" y="185"/>
                    <a:pt x="1" y="185"/>
                  </a:cubicBezTo>
                  <a:cubicBezTo>
                    <a:pt x="0" y="182"/>
                    <a:pt x="0" y="179"/>
                    <a:pt x="0" y="176"/>
                  </a:cubicBezTo>
                  <a:cubicBezTo>
                    <a:pt x="0" y="176"/>
                    <a:pt x="1" y="175"/>
                    <a:pt x="1" y="175"/>
                  </a:cubicBezTo>
                  <a:cubicBezTo>
                    <a:pt x="2" y="175"/>
                    <a:pt x="2" y="176"/>
                    <a:pt x="2" y="176"/>
                  </a:cubicBezTo>
                  <a:cubicBezTo>
                    <a:pt x="2" y="179"/>
                    <a:pt x="3" y="182"/>
                    <a:pt x="3" y="185"/>
                  </a:cubicBezTo>
                  <a:cubicBezTo>
                    <a:pt x="3" y="185"/>
                    <a:pt x="2" y="186"/>
                    <a:pt x="2" y="186"/>
                  </a:cubicBezTo>
                  <a:cubicBezTo>
                    <a:pt x="2" y="186"/>
                    <a:pt x="1" y="186"/>
                    <a:pt x="1" y="186"/>
                  </a:cubicBezTo>
                  <a:close/>
                  <a:moveTo>
                    <a:pt x="470" y="381"/>
                  </a:moveTo>
                  <a:cubicBezTo>
                    <a:pt x="470" y="380"/>
                    <a:pt x="470" y="380"/>
                    <a:pt x="470" y="380"/>
                  </a:cubicBezTo>
                  <a:cubicBezTo>
                    <a:pt x="470" y="380"/>
                    <a:pt x="470" y="379"/>
                    <a:pt x="470" y="379"/>
                  </a:cubicBezTo>
                  <a:cubicBezTo>
                    <a:pt x="473" y="377"/>
                    <a:pt x="475" y="376"/>
                    <a:pt x="478" y="374"/>
                  </a:cubicBezTo>
                  <a:cubicBezTo>
                    <a:pt x="478" y="374"/>
                    <a:pt x="479" y="374"/>
                    <a:pt x="479" y="375"/>
                  </a:cubicBezTo>
                  <a:cubicBezTo>
                    <a:pt x="479" y="375"/>
                    <a:pt x="479" y="376"/>
                    <a:pt x="479" y="376"/>
                  </a:cubicBezTo>
                  <a:cubicBezTo>
                    <a:pt x="476" y="378"/>
                    <a:pt x="474" y="379"/>
                    <a:pt x="471" y="380"/>
                  </a:cubicBezTo>
                  <a:cubicBezTo>
                    <a:pt x="471" y="381"/>
                    <a:pt x="471" y="381"/>
                    <a:pt x="470" y="381"/>
                  </a:cubicBezTo>
                  <a:close/>
                  <a:moveTo>
                    <a:pt x="1" y="169"/>
                  </a:moveTo>
                  <a:cubicBezTo>
                    <a:pt x="0" y="169"/>
                    <a:pt x="0" y="168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0" y="159"/>
                    <a:pt x="0" y="158"/>
                    <a:pt x="1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2" y="162"/>
                    <a:pt x="2" y="165"/>
                    <a:pt x="2" y="168"/>
                  </a:cubicBezTo>
                  <a:cubicBezTo>
                    <a:pt x="2" y="168"/>
                    <a:pt x="2" y="169"/>
                    <a:pt x="1" y="169"/>
                  </a:cubicBezTo>
                  <a:cubicBezTo>
                    <a:pt x="1" y="169"/>
                    <a:pt x="1" y="169"/>
                    <a:pt x="1" y="169"/>
                  </a:cubicBezTo>
                  <a:close/>
                  <a:moveTo>
                    <a:pt x="485" y="372"/>
                  </a:moveTo>
                  <a:cubicBezTo>
                    <a:pt x="485" y="372"/>
                    <a:pt x="484" y="372"/>
                    <a:pt x="484" y="371"/>
                  </a:cubicBezTo>
                  <a:cubicBezTo>
                    <a:pt x="484" y="371"/>
                    <a:pt x="484" y="370"/>
                    <a:pt x="485" y="370"/>
                  </a:cubicBezTo>
                  <a:cubicBezTo>
                    <a:pt x="487" y="368"/>
                    <a:pt x="489" y="367"/>
                    <a:pt x="492" y="365"/>
                  </a:cubicBezTo>
                  <a:cubicBezTo>
                    <a:pt x="492" y="365"/>
                    <a:pt x="493" y="365"/>
                    <a:pt x="493" y="366"/>
                  </a:cubicBezTo>
                  <a:cubicBezTo>
                    <a:pt x="493" y="366"/>
                    <a:pt x="493" y="367"/>
                    <a:pt x="493" y="367"/>
                  </a:cubicBezTo>
                  <a:cubicBezTo>
                    <a:pt x="491" y="369"/>
                    <a:pt x="488" y="370"/>
                    <a:pt x="486" y="372"/>
                  </a:cubicBezTo>
                  <a:cubicBezTo>
                    <a:pt x="485" y="372"/>
                    <a:pt x="485" y="372"/>
                    <a:pt x="485" y="372"/>
                  </a:cubicBezTo>
                  <a:close/>
                  <a:moveTo>
                    <a:pt x="1" y="152"/>
                  </a:moveTo>
                  <a:cubicBezTo>
                    <a:pt x="0" y="152"/>
                    <a:pt x="0" y="151"/>
                    <a:pt x="0" y="151"/>
                  </a:cubicBezTo>
                  <a:cubicBezTo>
                    <a:pt x="0" y="148"/>
                    <a:pt x="0" y="145"/>
                    <a:pt x="1" y="142"/>
                  </a:cubicBezTo>
                  <a:cubicBezTo>
                    <a:pt x="1" y="142"/>
                    <a:pt x="1" y="141"/>
                    <a:pt x="2" y="141"/>
                  </a:cubicBezTo>
                  <a:cubicBezTo>
                    <a:pt x="2" y="142"/>
                    <a:pt x="3" y="142"/>
                    <a:pt x="3" y="143"/>
                  </a:cubicBezTo>
                  <a:cubicBezTo>
                    <a:pt x="2" y="145"/>
                    <a:pt x="2" y="148"/>
                    <a:pt x="2" y="151"/>
                  </a:cubicBezTo>
                  <a:cubicBezTo>
                    <a:pt x="2" y="152"/>
                    <a:pt x="2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lose/>
                  <a:moveTo>
                    <a:pt x="499" y="362"/>
                  </a:moveTo>
                  <a:cubicBezTo>
                    <a:pt x="499" y="362"/>
                    <a:pt x="499" y="362"/>
                    <a:pt x="498" y="362"/>
                  </a:cubicBezTo>
                  <a:cubicBezTo>
                    <a:pt x="498" y="362"/>
                    <a:pt x="498" y="361"/>
                    <a:pt x="499" y="361"/>
                  </a:cubicBezTo>
                  <a:cubicBezTo>
                    <a:pt x="501" y="359"/>
                    <a:pt x="503" y="357"/>
                    <a:pt x="506" y="356"/>
                  </a:cubicBezTo>
                  <a:cubicBezTo>
                    <a:pt x="506" y="355"/>
                    <a:pt x="507" y="356"/>
                    <a:pt x="507" y="356"/>
                  </a:cubicBezTo>
                  <a:cubicBezTo>
                    <a:pt x="507" y="356"/>
                    <a:pt x="507" y="357"/>
                    <a:pt x="507" y="357"/>
                  </a:cubicBezTo>
                  <a:cubicBezTo>
                    <a:pt x="505" y="359"/>
                    <a:pt x="502" y="361"/>
                    <a:pt x="500" y="362"/>
                  </a:cubicBezTo>
                  <a:cubicBezTo>
                    <a:pt x="500" y="363"/>
                    <a:pt x="499" y="363"/>
                    <a:pt x="499" y="362"/>
                  </a:cubicBezTo>
                  <a:close/>
                  <a:moveTo>
                    <a:pt x="2" y="135"/>
                  </a:moveTo>
                  <a:cubicBezTo>
                    <a:pt x="2" y="135"/>
                    <a:pt x="1" y="134"/>
                    <a:pt x="1" y="134"/>
                  </a:cubicBezTo>
                  <a:cubicBezTo>
                    <a:pt x="2" y="131"/>
                    <a:pt x="2" y="128"/>
                    <a:pt x="2" y="126"/>
                  </a:cubicBezTo>
                  <a:cubicBezTo>
                    <a:pt x="2" y="125"/>
                    <a:pt x="3" y="125"/>
                    <a:pt x="3" y="125"/>
                  </a:cubicBezTo>
                  <a:cubicBezTo>
                    <a:pt x="4" y="125"/>
                    <a:pt x="4" y="125"/>
                    <a:pt x="4" y="126"/>
                  </a:cubicBezTo>
                  <a:cubicBezTo>
                    <a:pt x="4" y="129"/>
                    <a:pt x="4" y="131"/>
                    <a:pt x="3" y="134"/>
                  </a:cubicBezTo>
                  <a:cubicBezTo>
                    <a:pt x="3" y="135"/>
                    <a:pt x="3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lose/>
                  <a:moveTo>
                    <a:pt x="513" y="353"/>
                  </a:moveTo>
                  <a:cubicBezTo>
                    <a:pt x="512" y="353"/>
                    <a:pt x="512" y="352"/>
                    <a:pt x="512" y="352"/>
                  </a:cubicBezTo>
                  <a:cubicBezTo>
                    <a:pt x="512" y="352"/>
                    <a:pt x="512" y="351"/>
                    <a:pt x="512" y="351"/>
                  </a:cubicBezTo>
                  <a:cubicBezTo>
                    <a:pt x="515" y="349"/>
                    <a:pt x="517" y="347"/>
                    <a:pt x="519" y="346"/>
                  </a:cubicBezTo>
                  <a:cubicBezTo>
                    <a:pt x="520" y="345"/>
                    <a:pt x="520" y="346"/>
                    <a:pt x="521" y="346"/>
                  </a:cubicBezTo>
                  <a:cubicBezTo>
                    <a:pt x="521" y="346"/>
                    <a:pt x="521" y="347"/>
                    <a:pt x="520" y="347"/>
                  </a:cubicBezTo>
                  <a:cubicBezTo>
                    <a:pt x="518" y="349"/>
                    <a:pt x="516" y="351"/>
                    <a:pt x="514" y="353"/>
                  </a:cubicBezTo>
                  <a:cubicBezTo>
                    <a:pt x="513" y="353"/>
                    <a:pt x="513" y="353"/>
                    <a:pt x="513" y="353"/>
                  </a:cubicBezTo>
                  <a:close/>
                  <a:moveTo>
                    <a:pt x="4" y="118"/>
                  </a:moveTo>
                  <a:cubicBezTo>
                    <a:pt x="4" y="118"/>
                    <a:pt x="4" y="118"/>
                    <a:pt x="4" y="117"/>
                  </a:cubicBezTo>
                  <a:cubicBezTo>
                    <a:pt x="4" y="114"/>
                    <a:pt x="5" y="112"/>
                    <a:pt x="5" y="109"/>
                  </a:cubicBezTo>
                  <a:cubicBezTo>
                    <a:pt x="5" y="108"/>
                    <a:pt x="6" y="108"/>
                    <a:pt x="6" y="108"/>
                  </a:cubicBezTo>
                  <a:cubicBezTo>
                    <a:pt x="7" y="108"/>
                    <a:pt x="7" y="109"/>
                    <a:pt x="7" y="109"/>
                  </a:cubicBezTo>
                  <a:cubicBezTo>
                    <a:pt x="7" y="112"/>
                    <a:pt x="6" y="115"/>
                    <a:pt x="6" y="118"/>
                  </a:cubicBezTo>
                  <a:cubicBezTo>
                    <a:pt x="6" y="118"/>
                    <a:pt x="5" y="119"/>
                    <a:pt x="4" y="118"/>
                  </a:cubicBezTo>
                  <a:cubicBezTo>
                    <a:pt x="4" y="118"/>
                    <a:pt x="4" y="118"/>
                    <a:pt x="4" y="118"/>
                  </a:cubicBezTo>
                  <a:close/>
                  <a:moveTo>
                    <a:pt x="526" y="342"/>
                  </a:moveTo>
                  <a:cubicBezTo>
                    <a:pt x="526" y="342"/>
                    <a:pt x="526" y="342"/>
                    <a:pt x="526" y="342"/>
                  </a:cubicBezTo>
                  <a:cubicBezTo>
                    <a:pt x="525" y="342"/>
                    <a:pt x="525" y="341"/>
                    <a:pt x="526" y="341"/>
                  </a:cubicBezTo>
                  <a:cubicBezTo>
                    <a:pt x="528" y="339"/>
                    <a:pt x="530" y="337"/>
                    <a:pt x="532" y="335"/>
                  </a:cubicBezTo>
                  <a:cubicBezTo>
                    <a:pt x="533" y="335"/>
                    <a:pt x="533" y="335"/>
                    <a:pt x="534" y="335"/>
                  </a:cubicBezTo>
                  <a:cubicBezTo>
                    <a:pt x="534" y="336"/>
                    <a:pt x="534" y="337"/>
                    <a:pt x="534" y="337"/>
                  </a:cubicBezTo>
                  <a:cubicBezTo>
                    <a:pt x="532" y="339"/>
                    <a:pt x="529" y="341"/>
                    <a:pt x="527" y="342"/>
                  </a:cubicBezTo>
                  <a:cubicBezTo>
                    <a:pt x="527" y="343"/>
                    <a:pt x="526" y="343"/>
                    <a:pt x="526" y="342"/>
                  </a:cubicBezTo>
                  <a:close/>
                  <a:moveTo>
                    <a:pt x="8" y="102"/>
                  </a:moveTo>
                  <a:cubicBezTo>
                    <a:pt x="7" y="102"/>
                    <a:pt x="7" y="101"/>
                    <a:pt x="7" y="101"/>
                  </a:cubicBezTo>
                  <a:cubicBezTo>
                    <a:pt x="8" y="98"/>
                    <a:pt x="8" y="95"/>
                    <a:pt x="9" y="92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1" y="92"/>
                    <a:pt x="11" y="93"/>
                  </a:cubicBezTo>
                  <a:cubicBezTo>
                    <a:pt x="10" y="96"/>
                    <a:pt x="10" y="98"/>
                    <a:pt x="9" y="101"/>
                  </a:cubicBezTo>
                  <a:cubicBezTo>
                    <a:pt x="9" y="102"/>
                    <a:pt x="8" y="102"/>
                    <a:pt x="8" y="102"/>
                  </a:cubicBezTo>
                  <a:cubicBezTo>
                    <a:pt x="8" y="102"/>
                    <a:pt x="8" y="102"/>
                    <a:pt x="8" y="102"/>
                  </a:cubicBezTo>
                  <a:close/>
                  <a:moveTo>
                    <a:pt x="539" y="332"/>
                  </a:moveTo>
                  <a:cubicBezTo>
                    <a:pt x="539" y="332"/>
                    <a:pt x="539" y="332"/>
                    <a:pt x="539" y="331"/>
                  </a:cubicBezTo>
                  <a:cubicBezTo>
                    <a:pt x="538" y="331"/>
                    <a:pt x="538" y="330"/>
                    <a:pt x="539" y="330"/>
                  </a:cubicBezTo>
                  <a:cubicBezTo>
                    <a:pt x="541" y="328"/>
                    <a:pt x="543" y="326"/>
                    <a:pt x="545" y="324"/>
                  </a:cubicBezTo>
                  <a:cubicBezTo>
                    <a:pt x="546" y="324"/>
                    <a:pt x="546" y="324"/>
                    <a:pt x="547" y="325"/>
                  </a:cubicBezTo>
                  <a:cubicBezTo>
                    <a:pt x="547" y="325"/>
                    <a:pt x="547" y="326"/>
                    <a:pt x="547" y="326"/>
                  </a:cubicBezTo>
                  <a:cubicBezTo>
                    <a:pt x="545" y="328"/>
                    <a:pt x="542" y="330"/>
                    <a:pt x="540" y="332"/>
                  </a:cubicBezTo>
                  <a:cubicBezTo>
                    <a:pt x="540" y="332"/>
                    <a:pt x="539" y="332"/>
                    <a:pt x="539" y="332"/>
                  </a:cubicBezTo>
                  <a:close/>
                  <a:moveTo>
                    <a:pt x="12" y="86"/>
                  </a:moveTo>
                  <a:cubicBezTo>
                    <a:pt x="12" y="85"/>
                    <a:pt x="11" y="85"/>
                    <a:pt x="12" y="84"/>
                  </a:cubicBezTo>
                  <a:cubicBezTo>
                    <a:pt x="12" y="82"/>
                    <a:pt x="13" y="79"/>
                    <a:pt x="14" y="76"/>
                  </a:cubicBezTo>
                  <a:cubicBezTo>
                    <a:pt x="15" y="76"/>
                    <a:pt x="15" y="75"/>
                    <a:pt x="16" y="76"/>
                  </a:cubicBezTo>
                  <a:cubicBezTo>
                    <a:pt x="16" y="76"/>
                    <a:pt x="16" y="76"/>
                    <a:pt x="16" y="77"/>
                  </a:cubicBezTo>
                  <a:cubicBezTo>
                    <a:pt x="15" y="80"/>
                    <a:pt x="14" y="82"/>
                    <a:pt x="14" y="85"/>
                  </a:cubicBezTo>
                  <a:cubicBezTo>
                    <a:pt x="13" y="86"/>
                    <a:pt x="13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lose/>
                  <a:moveTo>
                    <a:pt x="552" y="321"/>
                  </a:moveTo>
                  <a:cubicBezTo>
                    <a:pt x="552" y="321"/>
                    <a:pt x="552" y="320"/>
                    <a:pt x="551" y="320"/>
                  </a:cubicBezTo>
                  <a:cubicBezTo>
                    <a:pt x="551" y="320"/>
                    <a:pt x="551" y="319"/>
                    <a:pt x="552" y="319"/>
                  </a:cubicBezTo>
                  <a:cubicBezTo>
                    <a:pt x="553" y="318"/>
                    <a:pt x="555" y="316"/>
                    <a:pt x="556" y="315"/>
                  </a:cubicBezTo>
                  <a:cubicBezTo>
                    <a:pt x="557" y="314"/>
                    <a:pt x="557" y="314"/>
                    <a:pt x="558" y="313"/>
                  </a:cubicBezTo>
                  <a:cubicBezTo>
                    <a:pt x="558" y="313"/>
                    <a:pt x="559" y="313"/>
                    <a:pt x="559" y="313"/>
                  </a:cubicBezTo>
                  <a:cubicBezTo>
                    <a:pt x="560" y="314"/>
                    <a:pt x="560" y="314"/>
                    <a:pt x="559" y="315"/>
                  </a:cubicBezTo>
                  <a:cubicBezTo>
                    <a:pt x="559" y="315"/>
                    <a:pt x="558" y="316"/>
                    <a:pt x="558" y="316"/>
                  </a:cubicBezTo>
                  <a:cubicBezTo>
                    <a:pt x="556" y="318"/>
                    <a:pt x="554" y="319"/>
                    <a:pt x="553" y="320"/>
                  </a:cubicBezTo>
                  <a:cubicBezTo>
                    <a:pt x="553" y="321"/>
                    <a:pt x="552" y="321"/>
                    <a:pt x="552" y="321"/>
                  </a:cubicBezTo>
                  <a:close/>
                  <a:moveTo>
                    <a:pt x="18" y="70"/>
                  </a:moveTo>
                  <a:cubicBezTo>
                    <a:pt x="17" y="70"/>
                    <a:pt x="17" y="69"/>
                    <a:pt x="17" y="68"/>
                  </a:cubicBezTo>
                  <a:cubicBezTo>
                    <a:pt x="18" y="67"/>
                    <a:pt x="18" y="66"/>
                    <a:pt x="19" y="65"/>
                  </a:cubicBezTo>
                  <a:cubicBezTo>
                    <a:pt x="20" y="64"/>
                    <a:pt x="20" y="62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3" y="60"/>
                    <a:pt x="23" y="61"/>
                    <a:pt x="23" y="62"/>
                  </a:cubicBezTo>
                  <a:cubicBezTo>
                    <a:pt x="22" y="63"/>
                    <a:pt x="21" y="64"/>
                    <a:pt x="21" y="66"/>
                  </a:cubicBezTo>
                  <a:cubicBezTo>
                    <a:pt x="20" y="67"/>
                    <a:pt x="20" y="68"/>
                    <a:pt x="19" y="69"/>
                  </a:cubicBezTo>
                  <a:cubicBezTo>
                    <a:pt x="19" y="70"/>
                    <a:pt x="19" y="70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lose/>
                  <a:moveTo>
                    <a:pt x="564" y="309"/>
                  </a:moveTo>
                  <a:cubicBezTo>
                    <a:pt x="564" y="309"/>
                    <a:pt x="564" y="309"/>
                    <a:pt x="564" y="309"/>
                  </a:cubicBezTo>
                  <a:cubicBezTo>
                    <a:pt x="563" y="309"/>
                    <a:pt x="563" y="308"/>
                    <a:pt x="564" y="307"/>
                  </a:cubicBezTo>
                  <a:cubicBezTo>
                    <a:pt x="566" y="306"/>
                    <a:pt x="568" y="304"/>
                    <a:pt x="570" y="302"/>
                  </a:cubicBezTo>
                  <a:cubicBezTo>
                    <a:pt x="570" y="301"/>
                    <a:pt x="571" y="301"/>
                    <a:pt x="571" y="302"/>
                  </a:cubicBezTo>
                  <a:cubicBezTo>
                    <a:pt x="572" y="302"/>
                    <a:pt x="572" y="303"/>
                    <a:pt x="571" y="303"/>
                  </a:cubicBezTo>
                  <a:cubicBezTo>
                    <a:pt x="569" y="305"/>
                    <a:pt x="567" y="307"/>
                    <a:pt x="565" y="309"/>
                  </a:cubicBezTo>
                  <a:cubicBezTo>
                    <a:pt x="565" y="309"/>
                    <a:pt x="565" y="309"/>
                    <a:pt x="564" y="309"/>
                  </a:cubicBezTo>
                  <a:close/>
                  <a:moveTo>
                    <a:pt x="427" y="235"/>
                  </a:moveTo>
                  <a:cubicBezTo>
                    <a:pt x="427" y="235"/>
                    <a:pt x="427" y="235"/>
                    <a:pt x="427" y="235"/>
                  </a:cubicBezTo>
                  <a:cubicBezTo>
                    <a:pt x="426" y="235"/>
                    <a:pt x="426" y="234"/>
                    <a:pt x="426" y="234"/>
                  </a:cubicBezTo>
                  <a:cubicBezTo>
                    <a:pt x="427" y="233"/>
                    <a:pt x="427" y="233"/>
                    <a:pt x="428" y="233"/>
                  </a:cubicBezTo>
                  <a:cubicBezTo>
                    <a:pt x="428" y="233"/>
                    <a:pt x="428" y="233"/>
                    <a:pt x="428" y="233"/>
                  </a:cubicBezTo>
                  <a:cubicBezTo>
                    <a:pt x="428" y="233"/>
                    <a:pt x="428" y="233"/>
                    <a:pt x="428" y="233"/>
                  </a:cubicBezTo>
                  <a:cubicBezTo>
                    <a:pt x="431" y="234"/>
                    <a:pt x="433" y="236"/>
                    <a:pt x="435" y="237"/>
                  </a:cubicBezTo>
                  <a:cubicBezTo>
                    <a:pt x="436" y="237"/>
                    <a:pt x="436" y="237"/>
                    <a:pt x="436" y="238"/>
                  </a:cubicBezTo>
                  <a:cubicBezTo>
                    <a:pt x="436" y="238"/>
                    <a:pt x="435" y="239"/>
                    <a:pt x="435" y="238"/>
                  </a:cubicBezTo>
                  <a:cubicBezTo>
                    <a:pt x="432" y="237"/>
                    <a:pt x="430" y="236"/>
                    <a:pt x="427" y="235"/>
                  </a:cubicBezTo>
                  <a:close/>
                  <a:moveTo>
                    <a:pt x="419" y="232"/>
                  </a:moveTo>
                  <a:cubicBezTo>
                    <a:pt x="419" y="232"/>
                    <a:pt x="419" y="232"/>
                    <a:pt x="419" y="232"/>
                  </a:cubicBezTo>
                  <a:cubicBezTo>
                    <a:pt x="417" y="230"/>
                    <a:pt x="414" y="229"/>
                    <a:pt x="412" y="228"/>
                  </a:cubicBezTo>
                  <a:cubicBezTo>
                    <a:pt x="411" y="227"/>
                    <a:pt x="411" y="227"/>
                    <a:pt x="411" y="226"/>
                  </a:cubicBezTo>
                  <a:cubicBezTo>
                    <a:pt x="411" y="226"/>
                    <a:pt x="412" y="226"/>
                    <a:pt x="413" y="226"/>
                  </a:cubicBezTo>
                  <a:cubicBezTo>
                    <a:pt x="415" y="227"/>
                    <a:pt x="418" y="228"/>
                    <a:pt x="420" y="230"/>
                  </a:cubicBezTo>
                  <a:cubicBezTo>
                    <a:pt x="421" y="230"/>
                    <a:pt x="421" y="231"/>
                    <a:pt x="421" y="231"/>
                  </a:cubicBezTo>
                  <a:cubicBezTo>
                    <a:pt x="420" y="232"/>
                    <a:pt x="420" y="232"/>
                    <a:pt x="419" y="232"/>
                  </a:cubicBezTo>
                  <a:close/>
                  <a:moveTo>
                    <a:pt x="442" y="242"/>
                  </a:moveTo>
                  <a:cubicBezTo>
                    <a:pt x="442" y="241"/>
                    <a:pt x="442" y="241"/>
                    <a:pt x="442" y="240"/>
                  </a:cubicBezTo>
                  <a:cubicBezTo>
                    <a:pt x="442" y="240"/>
                    <a:pt x="443" y="239"/>
                    <a:pt x="443" y="240"/>
                  </a:cubicBezTo>
                  <a:cubicBezTo>
                    <a:pt x="446" y="241"/>
                    <a:pt x="448" y="242"/>
                    <a:pt x="451" y="243"/>
                  </a:cubicBezTo>
                  <a:cubicBezTo>
                    <a:pt x="452" y="243"/>
                    <a:pt x="452" y="243"/>
                    <a:pt x="452" y="244"/>
                  </a:cubicBezTo>
                  <a:cubicBezTo>
                    <a:pt x="452" y="244"/>
                    <a:pt x="451" y="245"/>
                    <a:pt x="450" y="245"/>
                  </a:cubicBezTo>
                  <a:cubicBezTo>
                    <a:pt x="448" y="244"/>
                    <a:pt x="445" y="243"/>
                    <a:pt x="442" y="242"/>
                  </a:cubicBezTo>
                  <a:cubicBezTo>
                    <a:pt x="442" y="242"/>
                    <a:pt x="442" y="242"/>
                    <a:pt x="442" y="242"/>
                  </a:cubicBezTo>
                  <a:close/>
                  <a:moveTo>
                    <a:pt x="404" y="224"/>
                  </a:moveTo>
                  <a:cubicBezTo>
                    <a:pt x="404" y="224"/>
                    <a:pt x="404" y="224"/>
                    <a:pt x="404" y="224"/>
                  </a:cubicBezTo>
                  <a:cubicBezTo>
                    <a:pt x="402" y="222"/>
                    <a:pt x="399" y="221"/>
                    <a:pt x="397" y="220"/>
                  </a:cubicBezTo>
                  <a:cubicBezTo>
                    <a:pt x="396" y="219"/>
                    <a:pt x="396" y="219"/>
                    <a:pt x="396" y="218"/>
                  </a:cubicBezTo>
                  <a:cubicBezTo>
                    <a:pt x="397" y="218"/>
                    <a:pt x="397" y="217"/>
                    <a:pt x="398" y="218"/>
                  </a:cubicBezTo>
                  <a:cubicBezTo>
                    <a:pt x="400" y="219"/>
                    <a:pt x="403" y="221"/>
                    <a:pt x="405" y="222"/>
                  </a:cubicBezTo>
                  <a:cubicBezTo>
                    <a:pt x="406" y="222"/>
                    <a:pt x="406" y="223"/>
                    <a:pt x="406" y="223"/>
                  </a:cubicBezTo>
                  <a:cubicBezTo>
                    <a:pt x="405" y="224"/>
                    <a:pt x="405" y="224"/>
                    <a:pt x="404" y="224"/>
                  </a:cubicBezTo>
                  <a:close/>
                  <a:moveTo>
                    <a:pt x="458" y="247"/>
                  </a:moveTo>
                  <a:cubicBezTo>
                    <a:pt x="458" y="247"/>
                    <a:pt x="458" y="246"/>
                    <a:pt x="458" y="246"/>
                  </a:cubicBezTo>
                  <a:cubicBezTo>
                    <a:pt x="458" y="245"/>
                    <a:pt x="458" y="245"/>
                    <a:pt x="459" y="245"/>
                  </a:cubicBezTo>
                  <a:cubicBezTo>
                    <a:pt x="462" y="246"/>
                    <a:pt x="464" y="247"/>
                    <a:pt x="467" y="248"/>
                  </a:cubicBezTo>
                  <a:cubicBezTo>
                    <a:pt x="468" y="248"/>
                    <a:pt x="468" y="248"/>
                    <a:pt x="468" y="249"/>
                  </a:cubicBezTo>
                  <a:cubicBezTo>
                    <a:pt x="468" y="250"/>
                    <a:pt x="467" y="250"/>
                    <a:pt x="466" y="250"/>
                  </a:cubicBezTo>
                  <a:cubicBezTo>
                    <a:pt x="464" y="249"/>
                    <a:pt x="461" y="248"/>
                    <a:pt x="458" y="247"/>
                  </a:cubicBezTo>
                  <a:cubicBezTo>
                    <a:pt x="458" y="247"/>
                    <a:pt x="458" y="247"/>
                    <a:pt x="458" y="247"/>
                  </a:cubicBezTo>
                  <a:close/>
                  <a:moveTo>
                    <a:pt x="25" y="55"/>
                  </a:moveTo>
                  <a:cubicBezTo>
                    <a:pt x="25" y="55"/>
                    <a:pt x="25" y="55"/>
                    <a:pt x="25" y="55"/>
                  </a:cubicBezTo>
                  <a:cubicBezTo>
                    <a:pt x="25" y="54"/>
                    <a:pt x="24" y="54"/>
                    <a:pt x="25" y="53"/>
                  </a:cubicBezTo>
                  <a:cubicBezTo>
                    <a:pt x="25" y="52"/>
                    <a:pt x="26" y="52"/>
                    <a:pt x="26" y="51"/>
                  </a:cubicBezTo>
                  <a:cubicBezTo>
                    <a:pt x="27" y="49"/>
                    <a:pt x="28" y="47"/>
                    <a:pt x="29" y="46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0" y="48"/>
                    <a:pt x="29" y="50"/>
                    <a:pt x="28" y="52"/>
                  </a:cubicBezTo>
                  <a:cubicBezTo>
                    <a:pt x="27" y="53"/>
                    <a:pt x="27" y="53"/>
                    <a:pt x="27" y="54"/>
                  </a:cubicBezTo>
                  <a:cubicBezTo>
                    <a:pt x="26" y="55"/>
                    <a:pt x="26" y="55"/>
                    <a:pt x="25" y="55"/>
                  </a:cubicBezTo>
                  <a:close/>
                  <a:moveTo>
                    <a:pt x="390" y="215"/>
                  </a:moveTo>
                  <a:cubicBezTo>
                    <a:pt x="390" y="215"/>
                    <a:pt x="390" y="215"/>
                    <a:pt x="389" y="215"/>
                  </a:cubicBezTo>
                  <a:cubicBezTo>
                    <a:pt x="387" y="214"/>
                    <a:pt x="385" y="212"/>
                    <a:pt x="382" y="211"/>
                  </a:cubicBezTo>
                  <a:cubicBezTo>
                    <a:pt x="382" y="210"/>
                    <a:pt x="382" y="210"/>
                    <a:pt x="382" y="209"/>
                  </a:cubicBezTo>
                  <a:cubicBezTo>
                    <a:pt x="382" y="209"/>
                    <a:pt x="383" y="209"/>
                    <a:pt x="384" y="209"/>
                  </a:cubicBezTo>
                  <a:cubicBezTo>
                    <a:pt x="386" y="210"/>
                    <a:pt x="388" y="212"/>
                    <a:pt x="391" y="213"/>
                  </a:cubicBezTo>
                  <a:cubicBezTo>
                    <a:pt x="391" y="214"/>
                    <a:pt x="391" y="214"/>
                    <a:pt x="391" y="215"/>
                  </a:cubicBezTo>
                  <a:cubicBezTo>
                    <a:pt x="391" y="215"/>
                    <a:pt x="390" y="215"/>
                    <a:pt x="390" y="215"/>
                  </a:cubicBezTo>
                  <a:close/>
                  <a:moveTo>
                    <a:pt x="576" y="297"/>
                  </a:moveTo>
                  <a:cubicBezTo>
                    <a:pt x="576" y="297"/>
                    <a:pt x="576" y="297"/>
                    <a:pt x="576" y="297"/>
                  </a:cubicBezTo>
                  <a:cubicBezTo>
                    <a:pt x="575" y="297"/>
                    <a:pt x="575" y="296"/>
                    <a:pt x="576" y="296"/>
                  </a:cubicBezTo>
                  <a:cubicBezTo>
                    <a:pt x="578" y="294"/>
                    <a:pt x="580" y="292"/>
                    <a:pt x="582" y="290"/>
                  </a:cubicBezTo>
                  <a:cubicBezTo>
                    <a:pt x="582" y="289"/>
                    <a:pt x="583" y="289"/>
                    <a:pt x="583" y="289"/>
                  </a:cubicBezTo>
                  <a:cubicBezTo>
                    <a:pt x="584" y="290"/>
                    <a:pt x="584" y="291"/>
                    <a:pt x="583" y="291"/>
                  </a:cubicBezTo>
                  <a:cubicBezTo>
                    <a:pt x="581" y="293"/>
                    <a:pt x="579" y="295"/>
                    <a:pt x="577" y="297"/>
                  </a:cubicBezTo>
                  <a:cubicBezTo>
                    <a:pt x="577" y="297"/>
                    <a:pt x="577" y="297"/>
                    <a:pt x="576" y="297"/>
                  </a:cubicBezTo>
                  <a:close/>
                  <a:moveTo>
                    <a:pt x="474" y="252"/>
                  </a:moveTo>
                  <a:cubicBezTo>
                    <a:pt x="474" y="252"/>
                    <a:pt x="474" y="251"/>
                    <a:pt x="474" y="251"/>
                  </a:cubicBezTo>
                  <a:cubicBezTo>
                    <a:pt x="474" y="250"/>
                    <a:pt x="475" y="250"/>
                    <a:pt x="475" y="250"/>
                  </a:cubicBezTo>
                  <a:cubicBezTo>
                    <a:pt x="478" y="251"/>
                    <a:pt x="481" y="251"/>
                    <a:pt x="483" y="252"/>
                  </a:cubicBezTo>
                  <a:cubicBezTo>
                    <a:pt x="484" y="252"/>
                    <a:pt x="484" y="253"/>
                    <a:pt x="484" y="253"/>
                  </a:cubicBezTo>
                  <a:cubicBezTo>
                    <a:pt x="484" y="254"/>
                    <a:pt x="483" y="254"/>
                    <a:pt x="483" y="254"/>
                  </a:cubicBezTo>
                  <a:cubicBezTo>
                    <a:pt x="480" y="253"/>
                    <a:pt x="477" y="253"/>
                    <a:pt x="475" y="252"/>
                  </a:cubicBezTo>
                  <a:cubicBezTo>
                    <a:pt x="475" y="252"/>
                    <a:pt x="475" y="252"/>
                    <a:pt x="474" y="252"/>
                  </a:cubicBezTo>
                  <a:close/>
                  <a:moveTo>
                    <a:pt x="376" y="206"/>
                  </a:moveTo>
                  <a:cubicBezTo>
                    <a:pt x="375" y="206"/>
                    <a:pt x="375" y="206"/>
                    <a:pt x="375" y="206"/>
                  </a:cubicBezTo>
                  <a:cubicBezTo>
                    <a:pt x="373" y="204"/>
                    <a:pt x="371" y="203"/>
                    <a:pt x="368" y="201"/>
                  </a:cubicBezTo>
                  <a:cubicBezTo>
                    <a:pt x="368" y="201"/>
                    <a:pt x="368" y="200"/>
                    <a:pt x="368" y="199"/>
                  </a:cubicBezTo>
                  <a:cubicBezTo>
                    <a:pt x="369" y="199"/>
                    <a:pt x="369" y="199"/>
                    <a:pt x="370" y="199"/>
                  </a:cubicBezTo>
                  <a:cubicBezTo>
                    <a:pt x="372" y="201"/>
                    <a:pt x="374" y="203"/>
                    <a:pt x="377" y="204"/>
                  </a:cubicBezTo>
                  <a:cubicBezTo>
                    <a:pt x="377" y="204"/>
                    <a:pt x="377" y="205"/>
                    <a:pt x="377" y="206"/>
                  </a:cubicBezTo>
                  <a:cubicBezTo>
                    <a:pt x="377" y="206"/>
                    <a:pt x="376" y="206"/>
                    <a:pt x="376" y="206"/>
                  </a:cubicBezTo>
                  <a:close/>
                  <a:moveTo>
                    <a:pt x="491" y="256"/>
                  </a:moveTo>
                  <a:cubicBezTo>
                    <a:pt x="490" y="256"/>
                    <a:pt x="490" y="255"/>
                    <a:pt x="490" y="255"/>
                  </a:cubicBezTo>
                  <a:cubicBezTo>
                    <a:pt x="490" y="254"/>
                    <a:pt x="491" y="254"/>
                    <a:pt x="492" y="254"/>
                  </a:cubicBezTo>
                  <a:cubicBezTo>
                    <a:pt x="494" y="254"/>
                    <a:pt x="497" y="255"/>
                    <a:pt x="500" y="255"/>
                  </a:cubicBezTo>
                  <a:cubicBezTo>
                    <a:pt x="500" y="255"/>
                    <a:pt x="501" y="256"/>
                    <a:pt x="501" y="256"/>
                  </a:cubicBezTo>
                  <a:cubicBezTo>
                    <a:pt x="501" y="257"/>
                    <a:pt x="500" y="257"/>
                    <a:pt x="499" y="257"/>
                  </a:cubicBezTo>
                  <a:cubicBezTo>
                    <a:pt x="497" y="257"/>
                    <a:pt x="494" y="256"/>
                    <a:pt x="491" y="256"/>
                  </a:cubicBezTo>
                  <a:cubicBezTo>
                    <a:pt x="491" y="256"/>
                    <a:pt x="491" y="256"/>
                    <a:pt x="491" y="256"/>
                  </a:cubicBezTo>
                  <a:close/>
                  <a:moveTo>
                    <a:pt x="362" y="196"/>
                  </a:moveTo>
                  <a:cubicBezTo>
                    <a:pt x="362" y="196"/>
                    <a:pt x="362" y="196"/>
                    <a:pt x="362" y="196"/>
                  </a:cubicBezTo>
                  <a:cubicBezTo>
                    <a:pt x="360" y="194"/>
                    <a:pt x="357" y="192"/>
                    <a:pt x="355" y="191"/>
                  </a:cubicBezTo>
                  <a:cubicBezTo>
                    <a:pt x="355" y="190"/>
                    <a:pt x="355" y="189"/>
                    <a:pt x="355" y="189"/>
                  </a:cubicBezTo>
                  <a:cubicBezTo>
                    <a:pt x="355" y="189"/>
                    <a:pt x="356" y="189"/>
                    <a:pt x="356" y="189"/>
                  </a:cubicBezTo>
                  <a:cubicBezTo>
                    <a:pt x="359" y="191"/>
                    <a:pt x="361" y="192"/>
                    <a:pt x="363" y="194"/>
                  </a:cubicBezTo>
                  <a:cubicBezTo>
                    <a:pt x="363" y="194"/>
                    <a:pt x="364" y="195"/>
                    <a:pt x="363" y="196"/>
                  </a:cubicBezTo>
                  <a:cubicBezTo>
                    <a:pt x="363" y="196"/>
                    <a:pt x="362" y="196"/>
                    <a:pt x="362" y="196"/>
                  </a:cubicBezTo>
                  <a:close/>
                  <a:moveTo>
                    <a:pt x="508" y="259"/>
                  </a:moveTo>
                  <a:cubicBezTo>
                    <a:pt x="507" y="258"/>
                    <a:pt x="507" y="258"/>
                    <a:pt x="507" y="257"/>
                  </a:cubicBezTo>
                  <a:cubicBezTo>
                    <a:pt x="507" y="257"/>
                    <a:pt x="508" y="257"/>
                    <a:pt x="508" y="257"/>
                  </a:cubicBezTo>
                  <a:cubicBezTo>
                    <a:pt x="511" y="257"/>
                    <a:pt x="514" y="257"/>
                    <a:pt x="516" y="258"/>
                  </a:cubicBezTo>
                  <a:cubicBezTo>
                    <a:pt x="517" y="258"/>
                    <a:pt x="517" y="258"/>
                    <a:pt x="517" y="259"/>
                  </a:cubicBezTo>
                  <a:cubicBezTo>
                    <a:pt x="517" y="259"/>
                    <a:pt x="517" y="260"/>
                    <a:pt x="516" y="260"/>
                  </a:cubicBezTo>
                  <a:cubicBezTo>
                    <a:pt x="513" y="259"/>
                    <a:pt x="511" y="259"/>
                    <a:pt x="508" y="259"/>
                  </a:cubicBezTo>
                  <a:cubicBezTo>
                    <a:pt x="508" y="259"/>
                    <a:pt x="508" y="259"/>
                    <a:pt x="508" y="259"/>
                  </a:cubicBezTo>
                  <a:close/>
                  <a:moveTo>
                    <a:pt x="349" y="185"/>
                  </a:moveTo>
                  <a:cubicBezTo>
                    <a:pt x="349" y="185"/>
                    <a:pt x="349" y="185"/>
                    <a:pt x="349" y="185"/>
                  </a:cubicBezTo>
                  <a:cubicBezTo>
                    <a:pt x="346" y="183"/>
                    <a:pt x="344" y="181"/>
                    <a:pt x="342" y="180"/>
                  </a:cubicBezTo>
                  <a:cubicBezTo>
                    <a:pt x="342" y="179"/>
                    <a:pt x="342" y="178"/>
                    <a:pt x="342" y="178"/>
                  </a:cubicBezTo>
                  <a:cubicBezTo>
                    <a:pt x="343" y="178"/>
                    <a:pt x="343" y="178"/>
                    <a:pt x="344" y="178"/>
                  </a:cubicBezTo>
                  <a:cubicBezTo>
                    <a:pt x="346" y="180"/>
                    <a:pt x="348" y="182"/>
                    <a:pt x="350" y="183"/>
                  </a:cubicBezTo>
                  <a:cubicBezTo>
                    <a:pt x="350" y="184"/>
                    <a:pt x="350" y="185"/>
                    <a:pt x="350" y="185"/>
                  </a:cubicBezTo>
                  <a:cubicBezTo>
                    <a:pt x="350" y="185"/>
                    <a:pt x="349" y="185"/>
                    <a:pt x="349" y="185"/>
                  </a:cubicBezTo>
                  <a:close/>
                  <a:moveTo>
                    <a:pt x="524" y="261"/>
                  </a:moveTo>
                  <a:cubicBezTo>
                    <a:pt x="524" y="260"/>
                    <a:pt x="524" y="260"/>
                    <a:pt x="524" y="260"/>
                  </a:cubicBezTo>
                  <a:cubicBezTo>
                    <a:pt x="524" y="259"/>
                    <a:pt x="524" y="259"/>
                    <a:pt x="525" y="259"/>
                  </a:cubicBezTo>
                  <a:cubicBezTo>
                    <a:pt x="528" y="259"/>
                    <a:pt x="530" y="259"/>
                    <a:pt x="533" y="259"/>
                  </a:cubicBezTo>
                  <a:cubicBezTo>
                    <a:pt x="534" y="259"/>
                    <a:pt x="534" y="260"/>
                    <a:pt x="534" y="260"/>
                  </a:cubicBezTo>
                  <a:cubicBezTo>
                    <a:pt x="534" y="261"/>
                    <a:pt x="534" y="261"/>
                    <a:pt x="533" y="261"/>
                  </a:cubicBezTo>
                  <a:cubicBezTo>
                    <a:pt x="530" y="261"/>
                    <a:pt x="527" y="261"/>
                    <a:pt x="525" y="261"/>
                  </a:cubicBezTo>
                  <a:cubicBezTo>
                    <a:pt x="525" y="261"/>
                    <a:pt x="524" y="261"/>
                    <a:pt x="524" y="261"/>
                  </a:cubicBezTo>
                  <a:close/>
                  <a:moveTo>
                    <a:pt x="34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3" y="39"/>
                    <a:pt x="34" y="39"/>
                  </a:cubicBezTo>
                  <a:cubicBezTo>
                    <a:pt x="35" y="36"/>
                    <a:pt x="37" y="34"/>
                    <a:pt x="39" y="32"/>
                  </a:cubicBezTo>
                  <a:cubicBezTo>
                    <a:pt x="39" y="31"/>
                    <a:pt x="40" y="31"/>
                    <a:pt x="40" y="32"/>
                  </a:cubicBezTo>
                  <a:cubicBezTo>
                    <a:pt x="41" y="32"/>
                    <a:pt x="41" y="33"/>
                    <a:pt x="41" y="33"/>
                  </a:cubicBezTo>
                  <a:cubicBezTo>
                    <a:pt x="39" y="35"/>
                    <a:pt x="37" y="38"/>
                    <a:pt x="35" y="40"/>
                  </a:cubicBezTo>
                  <a:cubicBezTo>
                    <a:pt x="35" y="40"/>
                    <a:pt x="35" y="40"/>
                    <a:pt x="34" y="40"/>
                  </a:cubicBezTo>
                  <a:close/>
                  <a:moveTo>
                    <a:pt x="336" y="174"/>
                  </a:moveTo>
                  <a:cubicBezTo>
                    <a:pt x="336" y="174"/>
                    <a:pt x="336" y="174"/>
                    <a:pt x="336" y="174"/>
                  </a:cubicBezTo>
                  <a:cubicBezTo>
                    <a:pt x="334" y="172"/>
                    <a:pt x="332" y="170"/>
                    <a:pt x="330" y="168"/>
                  </a:cubicBezTo>
                  <a:cubicBezTo>
                    <a:pt x="330" y="168"/>
                    <a:pt x="329" y="167"/>
                    <a:pt x="330" y="166"/>
                  </a:cubicBezTo>
                  <a:cubicBezTo>
                    <a:pt x="330" y="166"/>
                    <a:pt x="331" y="166"/>
                    <a:pt x="331" y="166"/>
                  </a:cubicBezTo>
                  <a:cubicBezTo>
                    <a:pt x="333" y="168"/>
                    <a:pt x="335" y="170"/>
                    <a:pt x="337" y="172"/>
                  </a:cubicBezTo>
                  <a:cubicBezTo>
                    <a:pt x="338" y="173"/>
                    <a:pt x="338" y="173"/>
                    <a:pt x="338" y="174"/>
                  </a:cubicBezTo>
                  <a:cubicBezTo>
                    <a:pt x="337" y="174"/>
                    <a:pt x="337" y="174"/>
                    <a:pt x="336" y="174"/>
                  </a:cubicBezTo>
                  <a:close/>
                  <a:moveTo>
                    <a:pt x="588" y="285"/>
                  </a:moveTo>
                  <a:cubicBezTo>
                    <a:pt x="588" y="285"/>
                    <a:pt x="588" y="285"/>
                    <a:pt x="587" y="285"/>
                  </a:cubicBezTo>
                  <a:cubicBezTo>
                    <a:pt x="587" y="284"/>
                    <a:pt x="587" y="284"/>
                    <a:pt x="587" y="283"/>
                  </a:cubicBezTo>
                  <a:cubicBezTo>
                    <a:pt x="589" y="281"/>
                    <a:pt x="591" y="279"/>
                    <a:pt x="593" y="277"/>
                  </a:cubicBezTo>
                  <a:cubicBezTo>
                    <a:pt x="593" y="277"/>
                    <a:pt x="594" y="277"/>
                    <a:pt x="595" y="277"/>
                  </a:cubicBezTo>
                  <a:cubicBezTo>
                    <a:pt x="595" y="277"/>
                    <a:pt x="595" y="278"/>
                    <a:pt x="595" y="279"/>
                  </a:cubicBezTo>
                  <a:cubicBezTo>
                    <a:pt x="593" y="281"/>
                    <a:pt x="591" y="283"/>
                    <a:pt x="589" y="285"/>
                  </a:cubicBezTo>
                  <a:cubicBezTo>
                    <a:pt x="589" y="285"/>
                    <a:pt x="588" y="285"/>
                    <a:pt x="588" y="285"/>
                  </a:cubicBezTo>
                  <a:close/>
                  <a:moveTo>
                    <a:pt x="541" y="262"/>
                  </a:moveTo>
                  <a:cubicBezTo>
                    <a:pt x="541" y="261"/>
                    <a:pt x="541" y="261"/>
                    <a:pt x="541" y="261"/>
                  </a:cubicBezTo>
                  <a:cubicBezTo>
                    <a:pt x="541" y="260"/>
                    <a:pt x="541" y="260"/>
                    <a:pt x="542" y="260"/>
                  </a:cubicBezTo>
                  <a:cubicBezTo>
                    <a:pt x="544" y="260"/>
                    <a:pt x="547" y="260"/>
                    <a:pt x="550" y="260"/>
                  </a:cubicBezTo>
                  <a:cubicBezTo>
                    <a:pt x="551" y="260"/>
                    <a:pt x="551" y="260"/>
                    <a:pt x="551" y="261"/>
                  </a:cubicBezTo>
                  <a:cubicBezTo>
                    <a:pt x="551" y="261"/>
                    <a:pt x="551" y="262"/>
                    <a:pt x="550" y="262"/>
                  </a:cubicBezTo>
                  <a:cubicBezTo>
                    <a:pt x="547" y="262"/>
                    <a:pt x="544" y="262"/>
                    <a:pt x="542" y="262"/>
                  </a:cubicBezTo>
                  <a:cubicBezTo>
                    <a:pt x="541" y="262"/>
                    <a:pt x="541" y="262"/>
                    <a:pt x="541" y="262"/>
                  </a:cubicBezTo>
                  <a:close/>
                  <a:moveTo>
                    <a:pt x="324" y="162"/>
                  </a:moveTo>
                  <a:cubicBezTo>
                    <a:pt x="324" y="162"/>
                    <a:pt x="324" y="162"/>
                    <a:pt x="324" y="162"/>
                  </a:cubicBezTo>
                  <a:cubicBezTo>
                    <a:pt x="322" y="160"/>
                    <a:pt x="320" y="158"/>
                    <a:pt x="318" y="156"/>
                  </a:cubicBezTo>
                  <a:cubicBezTo>
                    <a:pt x="318" y="156"/>
                    <a:pt x="318" y="155"/>
                    <a:pt x="318" y="154"/>
                  </a:cubicBezTo>
                  <a:cubicBezTo>
                    <a:pt x="319" y="154"/>
                    <a:pt x="319" y="154"/>
                    <a:pt x="320" y="154"/>
                  </a:cubicBezTo>
                  <a:cubicBezTo>
                    <a:pt x="322" y="157"/>
                    <a:pt x="323" y="159"/>
                    <a:pt x="325" y="161"/>
                  </a:cubicBezTo>
                  <a:cubicBezTo>
                    <a:pt x="326" y="161"/>
                    <a:pt x="326" y="162"/>
                    <a:pt x="325" y="162"/>
                  </a:cubicBezTo>
                  <a:cubicBezTo>
                    <a:pt x="325" y="162"/>
                    <a:pt x="325" y="162"/>
                    <a:pt x="324" y="162"/>
                  </a:cubicBezTo>
                  <a:close/>
                  <a:moveTo>
                    <a:pt x="558" y="262"/>
                  </a:moveTo>
                  <a:cubicBezTo>
                    <a:pt x="558" y="262"/>
                    <a:pt x="557" y="261"/>
                    <a:pt x="557" y="261"/>
                  </a:cubicBezTo>
                  <a:cubicBezTo>
                    <a:pt x="557" y="260"/>
                    <a:pt x="558" y="260"/>
                    <a:pt x="558" y="260"/>
                  </a:cubicBezTo>
                  <a:cubicBezTo>
                    <a:pt x="561" y="260"/>
                    <a:pt x="564" y="260"/>
                    <a:pt x="567" y="259"/>
                  </a:cubicBezTo>
                  <a:cubicBezTo>
                    <a:pt x="567" y="259"/>
                    <a:pt x="568" y="260"/>
                    <a:pt x="568" y="260"/>
                  </a:cubicBezTo>
                  <a:cubicBezTo>
                    <a:pt x="568" y="261"/>
                    <a:pt x="568" y="262"/>
                    <a:pt x="567" y="262"/>
                  </a:cubicBezTo>
                  <a:cubicBezTo>
                    <a:pt x="564" y="262"/>
                    <a:pt x="561" y="262"/>
                    <a:pt x="558" y="262"/>
                  </a:cubicBezTo>
                  <a:cubicBezTo>
                    <a:pt x="558" y="262"/>
                    <a:pt x="558" y="262"/>
                    <a:pt x="558" y="262"/>
                  </a:cubicBezTo>
                  <a:close/>
                  <a:moveTo>
                    <a:pt x="313" y="150"/>
                  </a:moveTo>
                  <a:cubicBezTo>
                    <a:pt x="312" y="150"/>
                    <a:pt x="312" y="150"/>
                    <a:pt x="312" y="150"/>
                  </a:cubicBezTo>
                  <a:cubicBezTo>
                    <a:pt x="310" y="148"/>
                    <a:pt x="309" y="146"/>
                    <a:pt x="307" y="144"/>
                  </a:cubicBezTo>
                  <a:cubicBezTo>
                    <a:pt x="306" y="143"/>
                    <a:pt x="306" y="142"/>
                    <a:pt x="307" y="142"/>
                  </a:cubicBezTo>
                  <a:cubicBezTo>
                    <a:pt x="307" y="142"/>
                    <a:pt x="308" y="142"/>
                    <a:pt x="308" y="142"/>
                  </a:cubicBezTo>
                  <a:cubicBezTo>
                    <a:pt x="310" y="144"/>
                    <a:pt x="312" y="146"/>
                    <a:pt x="314" y="148"/>
                  </a:cubicBezTo>
                  <a:cubicBezTo>
                    <a:pt x="314" y="149"/>
                    <a:pt x="314" y="149"/>
                    <a:pt x="314" y="150"/>
                  </a:cubicBezTo>
                  <a:cubicBezTo>
                    <a:pt x="313" y="150"/>
                    <a:pt x="313" y="150"/>
                    <a:pt x="313" y="150"/>
                  </a:cubicBezTo>
                  <a:close/>
                  <a:moveTo>
                    <a:pt x="45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5" y="26"/>
                  </a:cubicBezTo>
                  <a:cubicBezTo>
                    <a:pt x="45" y="25"/>
                    <a:pt x="46" y="24"/>
                    <a:pt x="47" y="23"/>
                  </a:cubicBezTo>
                  <a:cubicBezTo>
                    <a:pt x="48" y="22"/>
                    <a:pt x="50" y="21"/>
                    <a:pt x="51" y="20"/>
                  </a:cubicBezTo>
                  <a:cubicBezTo>
                    <a:pt x="51" y="19"/>
                    <a:pt x="52" y="19"/>
                    <a:pt x="52" y="20"/>
                  </a:cubicBezTo>
                  <a:cubicBezTo>
                    <a:pt x="53" y="20"/>
                    <a:pt x="53" y="21"/>
                    <a:pt x="52" y="21"/>
                  </a:cubicBezTo>
                  <a:cubicBezTo>
                    <a:pt x="51" y="22"/>
                    <a:pt x="50" y="23"/>
                    <a:pt x="49" y="24"/>
                  </a:cubicBezTo>
                  <a:cubicBezTo>
                    <a:pt x="48" y="25"/>
                    <a:pt x="47" y="26"/>
                    <a:pt x="46" y="27"/>
                  </a:cubicBezTo>
                  <a:cubicBezTo>
                    <a:pt x="46" y="27"/>
                    <a:pt x="45" y="27"/>
                    <a:pt x="45" y="27"/>
                  </a:cubicBezTo>
                  <a:close/>
                  <a:moveTo>
                    <a:pt x="599" y="272"/>
                  </a:moveTo>
                  <a:cubicBezTo>
                    <a:pt x="599" y="272"/>
                    <a:pt x="599" y="272"/>
                    <a:pt x="599" y="272"/>
                  </a:cubicBezTo>
                  <a:cubicBezTo>
                    <a:pt x="598" y="272"/>
                    <a:pt x="598" y="271"/>
                    <a:pt x="599" y="271"/>
                  </a:cubicBezTo>
                  <a:cubicBezTo>
                    <a:pt x="600" y="269"/>
                    <a:pt x="602" y="267"/>
                    <a:pt x="604" y="264"/>
                  </a:cubicBezTo>
                  <a:cubicBezTo>
                    <a:pt x="604" y="264"/>
                    <a:pt x="605" y="264"/>
                    <a:pt x="606" y="264"/>
                  </a:cubicBezTo>
                  <a:cubicBezTo>
                    <a:pt x="606" y="265"/>
                    <a:pt x="606" y="265"/>
                    <a:pt x="606" y="266"/>
                  </a:cubicBezTo>
                  <a:cubicBezTo>
                    <a:pt x="604" y="268"/>
                    <a:pt x="602" y="270"/>
                    <a:pt x="600" y="272"/>
                  </a:cubicBezTo>
                  <a:cubicBezTo>
                    <a:pt x="600" y="273"/>
                    <a:pt x="599" y="273"/>
                    <a:pt x="599" y="272"/>
                  </a:cubicBezTo>
                  <a:close/>
                  <a:moveTo>
                    <a:pt x="575" y="261"/>
                  </a:moveTo>
                  <a:cubicBezTo>
                    <a:pt x="575" y="261"/>
                    <a:pt x="574" y="260"/>
                    <a:pt x="574" y="260"/>
                  </a:cubicBezTo>
                  <a:cubicBezTo>
                    <a:pt x="574" y="259"/>
                    <a:pt x="575" y="259"/>
                    <a:pt x="575" y="259"/>
                  </a:cubicBezTo>
                  <a:cubicBezTo>
                    <a:pt x="578" y="259"/>
                    <a:pt x="581" y="258"/>
                    <a:pt x="584" y="258"/>
                  </a:cubicBezTo>
                  <a:cubicBezTo>
                    <a:pt x="584" y="258"/>
                    <a:pt x="585" y="259"/>
                    <a:pt x="585" y="259"/>
                  </a:cubicBezTo>
                  <a:cubicBezTo>
                    <a:pt x="585" y="260"/>
                    <a:pt x="584" y="260"/>
                    <a:pt x="584" y="260"/>
                  </a:cubicBezTo>
                  <a:cubicBezTo>
                    <a:pt x="581" y="261"/>
                    <a:pt x="578" y="261"/>
                    <a:pt x="575" y="261"/>
                  </a:cubicBezTo>
                  <a:cubicBezTo>
                    <a:pt x="575" y="261"/>
                    <a:pt x="575" y="261"/>
                    <a:pt x="575" y="261"/>
                  </a:cubicBezTo>
                  <a:close/>
                  <a:moveTo>
                    <a:pt x="301" y="137"/>
                  </a:moveTo>
                  <a:cubicBezTo>
                    <a:pt x="301" y="137"/>
                    <a:pt x="301" y="137"/>
                    <a:pt x="301" y="137"/>
                  </a:cubicBezTo>
                  <a:cubicBezTo>
                    <a:pt x="299" y="135"/>
                    <a:pt x="297" y="133"/>
                    <a:pt x="295" y="131"/>
                  </a:cubicBezTo>
                  <a:cubicBezTo>
                    <a:pt x="295" y="130"/>
                    <a:pt x="295" y="130"/>
                    <a:pt x="295" y="129"/>
                  </a:cubicBezTo>
                  <a:cubicBezTo>
                    <a:pt x="296" y="129"/>
                    <a:pt x="297" y="129"/>
                    <a:pt x="297" y="129"/>
                  </a:cubicBezTo>
                  <a:cubicBezTo>
                    <a:pt x="299" y="132"/>
                    <a:pt x="301" y="134"/>
                    <a:pt x="303" y="136"/>
                  </a:cubicBezTo>
                  <a:cubicBezTo>
                    <a:pt x="303" y="136"/>
                    <a:pt x="303" y="137"/>
                    <a:pt x="302" y="137"/>
                  </a:cubicBezTo>
                  <a:cubicBezTo>
                    <a:pt x="302" y="138"/>
                    <a:pt x="302" y="138"/>
                    <a:pt x="301" y="137"/>
                  </a:cubicBezTo>
                  <a:close/>
                  <a:moveTo>
                    <a:pt x="592" y="259"/>
                  </a:moveTo>
                  <a:cubicBezTo>
                    <a:pt x="591" y="259"/>
                    <a:pt x="591" y="259"/>
                    <a:pt x="591" y="258"/>
                  </a:cubicBezTo>
                  <a:cubicBezTo>
                    <a:pt x="591" y="258"/>
                    <a:pt x="591" y="257"/>
                    <a:pt x="592" y="257"/>
                  </a:cubicBezTo>
                  <a:cubicBezTo>
                    <a:pt x="595" y="257"/>
                    <a:pt x="597" y="257"/>
                    <a:pt x="600" y="256"/>
                  </a:cubicBezTo>
                  <a:cubicBezTo>
                    <a:pt x="601" y="256"/>
                    <a:pt x="601" y="256"/>
                    <a:pt x="601" y="257"/>
                  </a:cubicBezTo>
                  <a:cubicBezTo>
                    <a:pt x="602" y="258"/>
                    <a:pt x="601" y="258"/>
                    <a:pt x="601" y="258"/>
                  </a:cubicBezTo>
                  <a:cubicBezTo>
                    <a:pt x="598" y="259"/>
                    <a:pt x="595" y="259"/>
                    <a:pt x="592" y="259"/>
                  </a:cubicBezTo>
                  <a:cubicBezTo>
                    <a:pt x="592" y="259"/>
                    <a:pt x="592" y="259"/>
                    <a:pt x="592" y="259"/>
                  </a:cubicBezTo>
                  <a:close/>
                  <a:moveTo>
                    <a:pt x="290" y="125"/>
                  </a:moveTo>
                  <a:cubicBezTo>
                    <a:pt x="290" y="125"/>
                    <a:pt x="290" y="125"/>
                    <a:pt x="290" y="124"/>
                  </a:cubicBezTo>
                  <a:cubicBezTo>
                    <a:pt x="290" y="124"/>
                    <a:pt x="290" y="124"/>
                    <a:pt x="290" y="124"/>
                  </a:cubicBezTo>
                  <a:cubicBezTo>
                    <a:pt x="288" y="122"/>
                    <a:pt x="286" y="120"/>
                    <a:pt x="284" y="118"/>
                  </a:cubicBezTo>
                  <a:cubicBezTo>
                    <a:pt x="284" y="118"/>
                    <a:pt x="284" y="117"/>
                    <a:pt x="284" y="117"/>
                  </a:cubicBezTo>
                  <a:cubicBezTo>
                    <a:pt x="285" y="116"/>
                    <a:pt x="286" y="116"/>
                    <a:pt x="286" y="117"/>
                  </a:cubicBezTo>
                  <a:cubicBezTo>
                    <a:pt x="288" y="119"/>
                    <a:pt x="290" y="121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2" y="124"/>
                    <a:pt x="292" y="124"/>
                    <a:pt x="291" y="125"/>
                  </a:cubicBezTo>
                  <a:cubicBezTo>
                    <a:pt x="291" y="125"/>
                    <a:pt x="291" y="125"/>
                    <a:pt x="290" y="125"/>
                  </a:cubicBezTo>
                  <a:close/>
                  <a:moveTo>
                    <a:pt x="58" y="16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cubicBezTo>
                    <a:pt x="60" y="13"/>
                    <a:pt x="62" y="11"/>
                    <a:pt x="65" y="10"/>
                  </a:cubicBezTo>
                  <a:cubicBezTo>
                    <a:pt x="65" y="9"/>
                    <a:pt x="66" y="10"/>
                    <a:pt x="66" y="10"/>
                  </a:cubicBezTo>
                  <a:cubicBezTo>
                    <a:pt x="66" y="11"/>
                    <a:pt x="66" y="11"/>
                    <a:pt x="66" y="12"/>
                  </a:cubicBezTo>
                  <a:cubicBezTo>
                    <a:pt x="63" y="13"/>
                    <a:pt x="61" y="14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lose/>
                  <a:moveTo>
                    <a:pt x="279" y="112"/>
                  </a:moveTo>
                  <a:cubicBezTo>
                    <a:pt x="279" y="112"/>
                    <a:pt x="279" y="112"/>
                    <a:pt x="279" y="112"/>
                  </a:cubicBezTo>
                  <a:cubicBezTo>
                    <a:pt x="277" y="109"/>
                    <a:pt x="275" y="107"/>
                    <a:pt x="273" y="106"/>
                  </a:cubicBezTo>
                  <a:cubicBezTo>
                    <a:pt x="273" y="105"/>
                    <a:pt x="273" y="104"/>
                    <a:pt x="273" y="104"/>
                  </a:cubicBezTo>
                  <a:cubicBezTo>
                    <a:pt x="274" y="104"/>
                    <a:pt x="274" y="104"/>
                    <a:pt x="275" y="104"/>
                  </a:cubicBezTo>
                  <a:cubicBezTo>
                    <a:pt x="276" y="106"/>
                    <a:pt x="278" y="108"/>
                    <a:pt x="280" y="110"/>
                  </a:cubicBezTo>
                  <a:cubicBezTo>
                    <a:pt x="281" y="111"/>
                    <a:pt x="281" y="112"/>
                    <a:pt x="280" y="112"/>
                  </a:cubicBezTo>
                  <a:cubicBezTo>
                    <a:pt x="280" y="112"/>
                    <a:pt x="279" y="112"/>
                    <a:pt x="279" y="112"/>
                  </a:cubicBezTo>
                  <a:close/>
                  <a:moveTo>
                    <a:pt x="268" y="100"/>
                  </a:moveTo>
                  <a:cubicBezTo>
                    <a:pt x="268" y="100"/>
                    <a:pt x="268" y="99"/>
                    <a:pt x="267" y="99"/>
                  </a:cubicBezTo>
                  <a:cubicBezTo>
                    <a:pt x="267" y="98"/>
                    <a:pt x="266" y="98"/>
                    <a:pt x="265" y="97"/>
                  </a:cubicBezTo>
                  <a:cubicBezTo>
                    <a:pt x="264" y="95"/>
                    <a:pt x="263" y="94"/>
                    <a:pt x="262" y="93"/>
                  </a:cubicBezTo>
                  <a:cubicBezTo>
                    <a:pt x="261" y="93"/>
                    <a:pt x="261" y="92"/>
                    <a:pt x="262" y="92"/>
                  </a:cubicBezTo>
                  <a:cubicBezTo>
                    <a:pt x="262" y="91"/>
                    <a:pt x="263" y="91"/>
                    <a:pt x="263" y="92"/>
                  </a:cubicBezTo>
                  <a:cubicBezTo>
                    <a:pt x="264" y="93"/>
                    <a:pt x="266" y="94"/>
                    <a:pt x="267" y="95"/>
                  </a:cubicBezTo>
                  <a:cubicBezTo>
                    <a:pt x="267" y="96"/>
                    <a:pt x="268" y="97"/>
                    <a:pt x="269" y="98"/>
                  </a:cubicBezTo>
                  <a:cubicBezTo>
                    <a:pt x="269" y="98"/>
                    <a:pt x="269" y="99"/>
                    <a:pt x="269" y="99"/>
                  </a:cubicBezTo>
                  <a:cubicBezTo>
                    <a:pt x="269" y="100"/>
                    <a:pt x="268" y="100"/>
                    <a:pt x="268" y="100"/>
                  </a:cubicBezTo>
                  <a:close/>
                  <a:moveTo>
                    <a:pt x="72" y="8"/>
                  </a:moveTo>
                  <a:cubicBezTo>
                    <a:pt x="72" y="8"/>
                    <a:pt x="72" y="7"/>
                    <a:pt x="72" y="7"/>
                  </a:cubicBezTo>
                  <a:cubicBezTo>
                    <a:pt x="71" y="7"/>
                    <a:pt x="72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5" y="5"/>
                    <a:pt x="78" y="4"/>
                    <a:pt x="80" y="3"/>
                  </a:cubicBezTo>
                  <a:cubicBezTo>
                    <a:pt x="81" y="3"/>
                    <a:pt x="81" y="3"/>
                    <a:pt x="82" y="4"/>
                  </a:cubicBezTo>
                  <a:cubicBezTo>
                    <a:pt x="82" y="4"/>
                    <a:pt x="81" y="5"/>
                    <a:pt x="81" y="5"/>
                  </a:cubicBezTo>
                  <a:cubicBezTo>
                    <a:pt x="78" y="6"/>
                    <a:pt x="76" y="7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2" y="8"/>
                    <a:pt x="72" y="8"/>
                  </a:cubicBezTo>
                  <a:close/>
                  <a:moveTo>
                    <a:pt x="256" y="87"/>
                  </a:moveTo>
                  <a:cubicBezTo>
                    <a:pt x="256" y="87"/>
                    <a:pt x="256" y="87"/>
                    <a:pt x="256" y="87"/>
                  </a:cubicBezTo>
                  <a:cubicBezTo>
                    <a:pt x="254" y="85"/>
                    <a:pt x="252" y="83"/>
                    <a:pt x="250" y="81"/>
                  </a:cubicBezTo>
                  <a:cubicBezTo>
                    <a:pt x="250" y="81"/>
                    <a:pt x="250" y="80"/>
                    <a:pt x="250" y="80"/>
                  </a:cubicBezTo>
                  <a:cubicBezTo>
                    <a:pt x="250" y="79"/>
                    <a:pt x="251" y="79"/>
                    <a:pt x="251" y="80"/>
                  </a:cubicBezTo>
                  <a:cubicBezTo>
                    <a:pt x="254" y="81"/>
                    <a:pt x="256" y="84"/>
                    <a:pt x="257" y="86"/>
                  </a:cubicBezTo>
                  <a:cubicBezTo>
                    <a:pt x="258" y="86"/>
                    <a:pt x="258" y="87"/>
                    <a:pt x="257" y="87"/>
                  </a:cubicBezTo>
                  <a:cubicBezTo>
                    <a:pt x="257" y="87"/>
                    <a:pt x="257" y="87"/>
                    <a:pt x="256" y="87"/>
                  </a:cubicBezTo>
                  <a:close/>
                  <a:moveTo>
                    <a:pt x="244" y="75"/>
                  </a:moveTo>
                  <a:cubicBezTo>
                    <a:pt x="244" y="75"/>
                    <a:pt x="244" y="75"/>
                    <a:pt x="244" y="75"/>
                  </a:cubicBezTo>
                  <a:cubicBezTo>
                    <a:pt x="242" y="73"/>
                    <a:pt x="240" y="71"/>
                    <a:pt x="238" y="70"/>
                  </a:cubicBezTo>
                  <a:cubicBezTo>
                    <a:pt x="237" y="69"/>
                    <a:pt x="237" y="69"/>
                    <a:pt x="238" y="68"/>
                  </a:cubicBezTo>
                  <a:cubicBezTo>
                    <a:pt x="238" y="68"/>
                    <a:pt x="239" y="68"/>
                    <a:pt x="239" y="68"/>
                  </a:cubicBezTo>
                  <a:cubicBezTo>
                    <a:pt x="241" y="70"/>
                    <a:pt x="243" y="72"/>
                    <a:pt x="245" y="74"/>
                  </a:cubicBezTo>
                  <a:cubicBezTo>
                    <a:pt x="246" y="74"/>
                    <a:pt x="246" y="75"/>
                    <a:pt x="245" y="75"/>
                  </a:cubicBezTo>
                  <a:cubicBezTo>
                    <a:pt x="245" y="76"/>
                    <a:pt x="245" y="76"/>
                    <a:pt x="244" y="75"/>
                  </a:cubicBezTo>
                  <a:close/>
                  <a:moveTo>
                    <a:pt x="88" y="3"/>
                  </a:move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1"/>
                    <a:pt x="89" y="1"/>
                  </a:cubicBezTo>
                  <a:cubicBezTo>
                    <a:pt x="91" y="0"/>
                    <a:pt x="94" y="0"/>
                    <a:pt x="97" y="0"/>
                  </a:cubicBezTo>
                  <a:cubicBezTo>
                    <a:pt x="98" y="0"/>
                    <a:pt x="98" y="0"/>
                    <a:pt x="98" y="1"/>
                  </a:cubicBezTo>
                  <a:cubicBezTo>
                    <a:pt x="98" y="1"/>
                    <a:pt x="98" y="2"/>
                    <a:pt x="97" y="2"/>
                  </a:cubicBezTo>
                  <a:cubicBezTo>
                    <a:pt x="94" y="2"/>
                    <a:pt x="92" y="2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lose/>
                  <a:moveTo>
                    <a:pt x="232" y="64"/>
                  </a:moveTo>
                  <a:cubicBezTo>
                    <a:pt x="231" y="64"/>
                    <a:pt x="231" y="64"/>
                    <a:pt x="231" y="64"/>
                  </a:cubicBezTo>
                  <a:cubicBezTo>
                    <a:pt x="229" y="62"/>
                    <a:pt x="227" y="61"/>
                    <a:pt x="225" y="59"/>
                  </a:cubicBezTo>
                  <a:cubicBezTo>
                    <a:pt x="224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8" y="59"/>
                    <a:pt x="230" y="61"/>
                    <a:pt x="233" y="63"/>
                  </a:cubicBezTo>
                  <a:cubicBezTo>
                    <a:pt x="233" y="63"/>
                    <a:pt x="233" y="64"/>
                    <a:pt x="233" y="64"/>
                  </a:cubicBezTo>
                  <a:cubicBezTo>
                    <a:pt x="232" y="64"/>
                    <a:pt x="232" y="65"/>
                    <a:pt x="232" y="64"/>
                  </a:cubicBezTo>
                  <a:close/>
                  <a:moveTo>
                    <a:pt x="218" y="54"/>
                  </a:moveTo>
                  <a:cubicBezTo>
                    <a:pt x="218" y="54"/>
                    <a:pt x="218" y="54"/>
                    <a:pt x="218" y="54"/>
                  </a:cubicBezTo>
                  <a:cubicBezTo>
                    <a:pt x="216" y="52"/>
                    <a:pt x="214" y="50"/>
                    <a:pt x="211" y="49"/>
                  </a:cubicBezTo>
                  <a:cubicBezTo>
                    <a:pt x="211" y="48"/>
                    <a:pt x="211" y="48"/>
                    <a:pt x="211" y="47"/>
                  </a:cubicBezTo>
                  <a:cubicBezTo>
                    <a:pt x="212" y="47"/>
                    <a:pt x="212" y="47"/>
                    <a:pt x="213" y="47"/>
                  </a:cubicBezTo>
                  <a:cubicBezTo>
                    <a:pt x="215" y="49"/>
                    <a:pt x="217" y="50"/>
                    <a:pt x="219" y="52"/>
                  </a:cubicBezTo>
                  <a:cubicBezTo>
                    <a:pt x="220" y="52"/>
                    <a:pt x="220" y="53"/>
                    <a:pt x="220" y="53"/>
                  </a:cubicBezTo>
                  <a:cubicBezTo>
                    <a:pt x="219" y="54"/>
                    <a:pt x="219" y="54"/>
                    <a:pt x="218" y="54"/>
                  </a:cubicBezTo>
                  <a:close/>
                  <a:moveTo>
                    <a:pt x="105" y="2"/>
                  </a:moveTo>
                  <a:cubicBezTo>
                    <a:pt x="105" y="1"/>
                    <a:pt x="104" y="1"/>
                    <a:pt x="104" y="1"/>
                  </a:cubicBezTo>
                  <a:cubicBezTo>
                    <a:pt x="104" y="0"/>
                    <a:pt x="105" y="0"/>
                    <a:pt x="106" y="0"/>
                  </a:cubicBezTo>
                  <a:cubicBezTo>
                    <a:pt x="108" y="0"/>
                    <a:pt x="111" y="0"/>
                    <a:pt x="114" y="0"/>
                  </a:cubicBezTo>
                  <a:cubicBezTo>
                    <a:pt x="115" y="0"/>
                    <a:pt x="115" y="1"/>
                    <a:pt x="115" y="1"/>
                  </a:cubicBezTo>
                  <a:cubicBezTo>
                    <a:pt x="115" y="2"/>
                    <a:pt x="114" y="2"/>
                    <a:pt x="114" y="2"/>
                  </a:cubicBezTo>
                  <a:cubicBezTo>
                    <a:pt x="111" y="2"/>
                    <a:pt x="108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lose/>
                  <a:moveTo>
                    <a:pt x="205" y="44"/>
                  </a:moveTo>
                  <a:cubicBezTo>
                    <a:pt x="205" y="44"/>
                    <a:pt x="205" y="44"/>
                    <a:pt x="205" y="44"/>
                  </a:cubicBezTo>
                  <a:cubicBezTo>
                    <a:pt x="202" y="42"/>
                    <a:pt x="200" y="40"/>
                    <a:pt x="198" y="39"/>
                  </a:cubicBezTo>
                  <a:cubicBezTo>
                    <a:pt x="197" y="39"/>
                    <a:pt x="197" y="38"/>
                    <a:pt x="197" y="37"/>
                  </a:cubicBezTo>
                  <a:cubicBezTo>
                    <a:pt x="198" y="37"/>
                    <a:pt x="198" y="37"/>
                    <a:pt x="199" y="37"/>
                  </a:cubicBezTo>
                  <a:cubicBezTo>
                    <a:pt x="201" y="39"/>
                    <a:pt x="203" y="40"/>
                    <a:pt x="206" y="42"/>
                  </a:cubicBezTo>
                  <a:cubicBezTo>
                    <a:pt x="206" y="42"/>
                    <a:pt x="206" y="43"/>
                    <a:pt x="206" y="43"/>
                  </a:cubicBezTo>
                  <a:cubicBezTo>
                    <a:pt x="206" y="44"/>
                    <a:pt x="205" y="44"/>
                    <a:pt x="205" y="44"/>
                  </a:cubicBezTo>
                  <a:close/>
                  <a:moveTo>
                    <a:pt x="191" y="34"/>
                  </a:moveTo>
                  <a:cubicBezTo>
                    <a:pt x="191" y="34"/>
                    <a:pt x="191" y="34"/>
                    <a:pt x="191" y="34"/>
                  </a:cubicBezTo>
                  <a:cubicBezTo>
                    <a:pt x="188" y="33"/>
                    <a:pt x="186" y="31"/>
                    <a:pt x="183" y="30"/>
                  </a:cubicBezTo>
                  <a:cubicBezTo>
                    <a:pt x="183" y="30"/>
                    <a:pt x="183" y="29"/>
                    <a:pt x="183" y="28"/>
                  </a:cubicBezTo>
                  <a:cubicBezTo>
                    <a:pt x="183" y="28"/>
                    <a:pt x="184" y="28"/>
                    <a:pt x="185" y="28"/>
                  </a:cubicBezTo>
                  <a:cubicBezTo>
                    <a:pt x="187" y="30"/>
                    <a:pt x="189" y="31"/>
                    <a:pt x="192" y="33"/>
                  </a:cubicBezTo>
                  <a:cubicBezTo>
                    <a:pt x="192" y="33"/>
                    <a:pt x="192" y="33"/>
                    <a:pt x="192" y="34"/>
                  </a:cubicBezTo>
                  <a:cubicBezTo>
                    <a:pt x="192" y="34"/>
                    <a:pt x="191" y="35"/>
                    <a:pt x="191" y="34"/>
                  </a:cubicBezTo>
                  <a:close/>
                  <a:moveTo>
                    <a:pt x="122" y="4"/>
                  </a:moveTo>
                  <a:cubicBezTo>
                    <a:pt x="121" y="3"/>
                    <a:pt x="121" y="3"/>
                    <a:pt x="121" y="2"/>
                  </a:cubicBezTo>
                  <a:cubicBezTo>
                    <a:pt x="121" y="2"/>
                    <a:pt x="122" y="1"/>
                    <a:pt x="122" y="2"/>
                  </a:cubicBezTo>
                  <a:cubicBezTo>
                    <a:pt x="123" y="2"/>
                    <a:pt x="124" y="2"/>
                    <a:pt x="125" y="2"/>
                  </a:cubicBezTo>
                  <a:cubicBezTo>
                    <a:pt x="127" y="3"/>
                    <a:pt x="129" y="3"/>
                    <a:pt x="131" y="4"/>
                  </a:cubicBezTo>
                  <a:cubicBezTo>
                    <a:pt x="131" y="4"/>
                    <a:pt x="132" y="4"/>
                    <a:pt x="131" y="5"/>
                  </a:cubicBezTo>
                  <a:cubicBezTo>
                    <a:pt x="131" y="5"/>
                    <a:pt x="131" y="6"/>
                    <a:pt x="130" y="6"/>
                  </a:cubicBezTo>
                  <a:cubicBezTo>
                    <a:pt x="128" y="5"/>
                    <a:pt x="126" y="5"/>
                    <a:pt x="124" y="4"/>
                  </a:cubicBezTo>
                  <a:cubicBezTo>
                    <a:pt x="124" y="4"/>
                    <a:pt x="123" y="4"/>
                    <a:pt x="122" y="4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76" y="26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3" y="24"/>
                    <a:pt x="171" y="23"/>
                    <a:pt x="169" y="22"/>
                  </a:cubicBezTo>
                  <a:cubicBezTo>
                    <a:pt x="168" y="21"/>
                    <a:pt x="168" y="21"/>
                    <a:pt x="168" y="20"/>
                  </a:cubicBezTo>
                  <a:cubicBezTo>
                    <a:pt x="169" y="20"/>
                    <a:pt x="169" y="19"/>
                    <a:pt x="170" y="20"/>
                  </a:cubicBezTo>
                  <a:cubicBezTo>
                    <a:pt x="172" y="21"/>
                    <a:pt x="174" y="22"/>
                    <a:pt x="176" y="23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8" y="24"/>
                    <a:pt x="178" y="25"/>
                    <a:pt x="178" y="25"/>
                  </a:cubicBezTo>
                  <a:cubicBezTo>
                    <a:pt x="177" y="26"/>
                    <a:pt x="177" y="26"/>
                    <a:pt x="176" y="26"/>
                  </a:cubicBezTo>
                  <a:close/>
                  <a:moveTo>
                    <a:pt x="138" y="8"/>
                  </a:moveTo>
                  <a:cubicBezTo>
                    <a:pt x="138" y="8"/>
                    <a:pt x="137" y="7"/>
                    <a:pt x="138" y="7"/>
                  </a:cubicBezTo>
                  <a:cubicBezTo>
                    <a:pt x="138" y="6"/>
                    <a:pt x="138" y="6"/>
                    <a:pt x="139" y="6"/>
                  </a:cubicBezTo>
                  <a:cubicBezTo>
                    <a:pt x="141" y="7"/>
                    <a:pt x="144" y="8"/>
                    <a:pt x="147" y="9"/>
                  </a:cubicBezTo>
                  <a:cubicBezTo>
                    <a:pt x="147" y="9"/>
                    <a:pt x="148" y="10"/>
                    <a:pt x="147" y="10"/>
                  </a:cubicBezTo>
                  <a:cubicBezTo>
                    <a:pt x="147" y="11"/>
                    <a:pt x="147" y="11"/>
                    <a:pt x="146" y="11"/>
                  </a:cubicBezTo>
                  <a:cubicBezTo>
                    <a:pt x="143" y="10"/>
                    <a:pt x="141" y="9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close/>
                  <a:moveTo>
                    <a:pt x="161" y="18"/>
                  </a:moveTo>
                  <a:cubicBezTo>
                    <a:pt x="161" y="18"/>
                    <a:pt x="161" y="18"/>
                    <a:pt x="161" y="18"/>
                  </a:cubicBezTo>
                  <a:cubicBezTo>
                    <a:pt x="159" y="16"/>
                    <a:pt x="156" y="15"/>
                    <a:pt x="154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3" y="12"/>
                    <a:pt x="154" y="12"/>
                    <a:pt x="155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7" y="13"/>
                    <a:pt x="160" y="15"/>
                    <a:pt x="162" y="16"/>
                  </a:cubicBezTo>
                  <a:cubicBezTo>
                    <a:pt x="163" y="16"/>
                    <a:pt x="163" y="17"/>
                    <a:pt x="163" y="17"/>
                  </a:cubicBezTo>
                  <a:cubicBezTo>
                    <a:pt x="163" y="18"/>
                    <a:pt x="162" y="18"/>
                    <a:pt x="16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ectangle 18"/>
            <p:cNvSpPr/>
            <p:nvPr/>
          </p:nvSpPr>
          <p:spPr bwMode="auto">
            <a:xfrm>
              <a:off x="5127092" y="2812075"/>
              <a:ext cx="650875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42581" y="3420235"/>
            <a:ext cx="2535238" cy="1819275"/>
            <a:chOff x="5528729" y="3018450"/>
            <a:chExt cx="2535238" cy="1819275"/>
          </a:xfrm>
        </p:grpSpPr>
        <p:sp>
          <p:nvSpPr>
            <p:cNvPr id="34" name="Freeform 19"/>
            <p:cNvSpPr/>
            <p:nvPr/>
          </p:nvSpPr>
          <p:spPr bwMode="auto">
            <a:xfrm>
              <a:off x="5528729" y="3018450"/>
              <a:ext cx="2535238" cy="1819275"/>
            </a:xfrm>
            <a:custGeom>
              <a:avLst/>
              <a:gdLst>
                <a:gd name="T0" fmla="*/ 0 w 674"/>
                <a:gd name="T1" fmla="*/ 272 h 484"/>
                <a:gd name="T2" fmla="*/ 68 w 674"/>
                <a:gd name="T3" fmla="*/ 348 h 484"/>
                <a:gd name="T4" fmla="*/ 217 w 674"/>
                <a:gd name="T5" fmla="*/ 445 h 484"/>
                <a:gd name="T6" fmla="*/ 415 w 674"/>
                <a:gd name="T7" fmla="*/ 474 h 484"/>
                <a:gd name="T8" fmla="*/ 590 w 674"/>
                <a:gd name="T9" fmla="*/ 389 h 484"/>
                <a:gd name="T10" fmla="*/ 597 w 674"/>
                <a:gd name="T11" fmla="*/ 382 h 484"/>
                <a:gd name="T12" fmla="*/ 658 w 674"/>
                <a:gd name="T13" fmla="*/ 271 h 484"/>
                <a:gd name="T14" fmla="*/ 670 w 674"/>
                <a:gd name="T15" fmla="*/ 152 h 484"/>
                <a:gd name="T16" fmla="*/ 643 w 674"/>
                <a:gd name="T17" fmla="*/ 58 h 484"/>
                <a:gd name="T18" fmla="*/ 592 w 674"/>
                <a:gd name="T19" fmla="*/ 9 h 484"/>
                <a:gd name="T20" fmla="*/ 533 w 674"/>
                <a:gd name="T21" fmla="*/ 4 h 484"/>
                <a:gd name="T22" fmla="*/ 477 w 674"/>
                <a:gd name="T23" fmla="*/ 27 h 484"/>
                <a:gd name="T24" fmla="*/ 426 w 674"/>
                <a:gd name="T25" fmla="*/ 62 h 484"/>
                <a:gd name="T26" fmla="*/ 379 w 674"/>
                <a:gd name="T27" fmla="*/ 105 h 484"/>
                <a:gd name="T28" fmla="*/ 376 w 674"/>
                <a:gd name="T29" fmla="*/ 109 h 484"/>
                <a:gd name="T30" fmla="*/ 301 w 674"/>
                <a:gd name="T31" fmla="*/ 190 h 484"/>
                <a:gd name="T32" fmla="*/ 197 w 674"/>
                <a:gd name="T33" fmla="*/ 257 h 484"/>
                <a:gd name="T34" fmla="*/ 79 w 674"/>
                <a:gd name="T35" fmla="*/ 280 h 484"/>
                <a:gd name="T36" fmla="*/ 0 w 674"/>
                <a:gd name="T37" fmla="*/ 27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4" h="484">
                  <a:moveTo>
                    <a:pt x="0" y="272"/>
                  </a:moveTo>
                  <a:cubicBezTo>
                    <a:pt x="9" y="284"/>
                    <a:pt x="32" y="314"/>
                    <a:pt x="68" y="348"/>
                  </a:cubicBezTo>
                  <a:cubicBezTo>
                    <a:pt x="105" y="381"/>
                    <a:pt x="155" y="419"/>
                    <a:pt x="217" y="445"/>
                  </a:cubicBezTo>
                  <a:cubicBezTo>
                    <a:pt x="277" y="470"/>
                    <a:pt x="348" y="484"/>
                    <a:pt x="415" y="474"/>
                  </a:cubicBezTo>
                  <a:cubicBezTo>
                    <a:pt x="483" y="466"/>
                    <a:pt x="546" y="435"/>
                    <a:pt x="590" y="389"/>
                  </a:cubicBezTo>
                  <a:cubicBezTo>
                    <a:pt x="593" y="387"/>
                    <a:pt x="595" y="384"/>
                    <a:pt x="597" y="382"/>
                  </a:cubicBezTo>
                  <a:cubicBezTo>
                    <a:pt x="626" y="350"/>
                    <a:pt x="647" y="311"/>
                    <a:pt x="658" y="271"/>
                  </a:cubicBezTo>
                  <a:cubicBezTo>
                    <a:pt x="671" y="231"/>
                    <a:pt x="674" y="189"/>
                    <a:pt x="670" y="152"/>
                  </a:cubicBezTo>
                  <a:cubicBezTo>
                    <a:pt x="667" y="115"/>
                    <a:pt x="657" y="83"/>
                    <a:pt x="643" y="58"/>
                  </a:cubicBezTo>
                  <a:cubicBezTo>
                    <a:pt x="629" y="34"/>
                    <a:pt x="611" y="17"/>
                    <a:pt x="592" y="9"/>
                  </a:cubicBezTo>
                  <a:cubicBezTo>
                    <a:pt x="572" y="0"/>
                    <a:pt x="552" y="0"/>
                    <a:pt x="533" y="4"/>
                  </a:cubicBezTo>
                  <a:cubicBezTo>
                    <a:pt x="514" y="9"/>
                    <a:pt x="495" y="17"/>
                    <a:pt x="477" y="27"/>
                  </a:cubicBezTo>
                  <a:cubicBezTo>
                    <a:pt x="459" y="38"/>
                    <a:pt x="442" y="49"/>
                    <a:pt x="426" y="62"/>
                  </a:cubicBezTo>
                  <a:cubicBezTo>
                    <a:pt x="409" y="75"/>
                    <a:pt x="394" y="89"/>
                    <a:pt x="379" y="105"/>
                  </a:cubicBezTo>
                  <a:cubicBezTo>
                    <a:pt x="378" y="107"/>
                    <a:pt x="377" y="108"/>
                    <a:pt x="376" y="109"/>
                  </a:cubicBezTo>
                  <a:cubicBezTo>
                    <a:pt x="353" y="133"/>
                    <a:pt x="331" y="163"/>
                    <a:pt x="301" y="190"/>
                  </a:cubicBezTo>
                  <a:cubicBezTo>
                    <a:pt x="272" y="217"/>
                    <a:pt x="236" y="241"/>
                    <a:pt x="197" y="257"/>
                  </a:cubicBezTo>
                  <a:cubicBezTo>
                    <a:pt x="158" y="273"/>
                    <a:pt x="116" y="280"/>
                    <a:pt x="79" y="280"/>
                  </a:cubicBezTo>
                  <a:cubicBezTo>
                    <a:pt x="42" y="281"/>
                    <a:pt x="12" y="274"/>
                    <a:pt x="0" y="27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5600167" y="3040675"/>
              <a:ext cx="2441575" cy="1755775"/>
            </a:xfrm>
            <a:custGeom>
              <a:avLst/>
              <a:gdLst>
                <a:gd name="T0" fmla="*/ 473 w 649"/>
                <a:gd name="T1" fmla="*/ 441 h 467"/>
                <a:gd name="T2" fmla="*/ 449 w 649"/>
                <a:gd name="T3" fmla="*/ 453 h 467"/>
                <a:gd name="T4" fmla="*/ 515 w 649"/>
                <a:gd name="T5" fmla="*/ 423 h 467"/>
                <a:gd name="T6" fmla="*/ 537 w 649"/>
                <a:gd name="T7" fmla="*/ 406 h 467"/>
                <a:gd name="T8" fmla="*/ 543 w 649"/>
                <a:gd name="T9" fmla="*/ 402 h 467"/>
                <a:gd name="T10" fmla="*/ 395 w 649"/>
                <a:gd name="T11" fmla="*/ 462 h 467"/>
                <a:gd name="T12" fmla="*/ 556 w 649"/>
                <a:gd name="T13" fmla="*/ 390 h 467"/>
                <a:gd name="T14" fmla="*/ 577 w 649"/>
                <a:gd name="T15" fmla="*/ 369 h 467"/>
                <a:gd name="T16" fmla="*/ 369 w 649"/>
                <a:gd name="T17" fmla="*/ 467 h 467"/>
                <a:gd name="T18" fmla="*/ 351 w 649"/>
                <a:gd name="T19" fmla="*/ 465 h 467"/>
                <a:gd name="T20" fmla="*/ 592 w 649"/>
                <a:gd name="T21" fmla="*/ 348 h 467"/>
                <a:gd name="T22" fmla="*/ 315 w 649"/>
                <a:gd name="T23" fmla="*/ 465 h 467"/>
                <a:gd name="T24" fmla="*/ 288 w 649"/>
                <a:gd name="T25" fmla="*/ 459 h 467"/>
                <a:gd name="T26" fmla="*/ 279 w 649"/>
                <a:gd name="T27" fmla="*/ 460 h 467"/>
                <a:gd name="T28" fmla="*/ 621 w 649"/>
                <a:gd name="T29" fmla="*/ 303 h 467"/>
                <a:gd name="T30" fmla="*/ 629 w 649"/>
                <a:gd name="T31" fmla="*/ 277 h 467"/>
                <a:gd name="T32" fmla="*/ 243 w 649"/>
                <a:gd name="T33" fmla="*/ 451 h 467"/>
                <a:gd name="T34" fmla="*/ 217 w 649"/>
                <a:gd name="T35" fmla="*/ 441 h 467"/>
                <a:gd name="T36" fmla="*/ 638 w 649"/>
                <a:gd name="T37" fmla="*/ 252 h 467"/>
                <a:gd name="T38" fmla="*/ 645 w 649"/>
                <a:gd name="T39" fmla="*/ 225 h 467"/>
                <a:gd name="T40" fmla="*/ 644 w 649"/>
                <a:gd name="T41" fmla="*/ 216 h 467"/>
                <a:gd name="T42" fmla="*/ 177 w 649"/>
                <a:gd name="T43" fmla="*/ 424 h 467"/>
                <a:gd name="T44" fmla="*/ 647 w 649"/>
                <a:gd name="T45" fmla="*/ 188 h 467"/>
                <a:gd name="T46" fmla="*/ 647 w 649"/>
                <a:gd name="T47" fmla="*/ 181 h 467"/>
                <a:gd name="T48" fmla="*/ 130 w 649"/>
                <a:gd name="T49" fmla="*/ 397 h 467"/>
                <a:gd name="T50" fmla="*/ 106 w 649"/>
                <a:gd name="T51" fmla="*/ 381 h 467"/>
                <a:gd name="T52" fmla="*/ 646 w 649"/>
                <a:gd name="T53" fmla="*/ 145 h 467"/>
                <a:gd name="T54" fmla="*/ 643 w 649"/>
                <a:gd name="T55" fmla="*/ 117 h 467"/>
                <a:gd name="T56" fmla="*/ 639 w 649"/>
                <a:gd name="T57" fmla="*/ 108 h 467"/>
                <a:gd name="T58" fmla="*/ 72 w 649"/>
                <a:gd name="T59" fmla="*/ 355 h 467"/>
                <a:gd name="T60" fmla="*/ 50 w 649"/>
                <a:gd name="T61" fmla="*/ 335 h 467"/>
                <a:gd name="T62" fmla="*/ 628 w 649"/>
                <a:gd name="T63" fmla="*/ 70 h 467"/>
                <a:gd name="T64" fmla="*/ 182 w 649"/>
                <a:gd name="T65" fmla="*/ 255 h 467"/>
                <a:gd name="T66" fmla="*/ 208 w 649"/>
                <a:gd name="T67" fmla="*/ 244 h 467"/>
                <a:gd name="T68" fmla="*/ 215 w 649"/>
                <a:gd name="T69" fmla="*/ 238 h 467"/>
                <a:gd name="T70" fmla="*/ 158 w 649"/>
                <a:gd name="T71" fmla="*/ 265 h 467"/>
                <a:gd name="T72" fmla="*/ 231 w 649"/>
                <a:gd name="T73" fmla="*/ 228 h 467"/>
                <a:gd name="T74" fmla="*/ 32 w 649"/>
                <a:gd name="T75" fmla="*/ 318 h 467"/>
                <a:gd name="T76" fmla="*/ 254 w 649"/>
                <a:gd name="T77" fmla="*/ 214 h 467"/>
                <a:gd name="T78" fmla="*/ 260 w 649"/>
                <a:gd name="T79" fmla="*/ 209 h 467"/>
                <a:gd name="T80" fmla="*/ 106 w 649"/>
                <a:gd name="T81" fmla="*/ 276 h 467"/>
                <a:gd name="T82" fmla="*/ 77 w 649"/>
                <a:gd name="T83" fmla="*/ 279 h 467"/>
                <a:gd name="T84" fmla="*/ 611 w 649"/>
                <a:gd name="T85" fmla="*/ 43 h 467"/>
                <a:gd name="T86" fmla="*/ 20 w 649"/>
                <a:gd name="T87" fmla="*/ 303 h 467"/>
                <a:gd name="T88" fmla="*/ 300 w 649"/>
                <a:gd name="T89" fmla="*/ 172 h 467"/>
                <a:gd name="T90" fmla="*/ 51 w 649"/>
                <a:gd name="T91" fmla="*/ 280 h 467"/>
                <a:gd name="T92" fmla="*/ 593 w 649"/>
                <a:gd name="T93" fmla="*/ 21 h 467"/>
                <a:gd name="T94" fmla="*/ 8 w 649"/>
                <a:gd name="T95" fmla="*/ 292 h 467"/>
                <a:gd name="T96" fmla="*/ 332 w 649"/>
                <a:gd name="T97" fmla="*/ 139 h 467"/>
                <a:gd name="T98" fmla="*/ 337 w 649"/>
                <a:gd name="T99" fmla="*/ 133 h 467"/>
                <a:gd name="T100" fmla="*/ 579 w 649"/>
                <a:gd name="T101" fmla="*/ 11 h 467"/>
                <a:gd name="T102" fmla="*/ 361 w 649"/>
                <a:gd name="T103" fmla="*/ 107 h 467"/>
                <a:gd name="T104" fmla="*/ 561 w 649"/>
                <a:gd name="T105" fmla="*/ 4 h 467"/>
                <a:gd name="T106" fmla="*/ 374 w 649"/>
                <a:gd name="T107" fmla="*/ 93 h 467"/>
                <a:gd name="T108" fmla="*/ 545 w 649"/>
                <a:gd name="T109" fmla="*/ 0 h 467"/>
                <a:gd name="T110" fmla="*/ 414 w 649"/>
                <a:gd name="T111" fmla="*/ 57 h 467"/>
                <a:gd name="T112" fmla="*/ 537 w 649"/>
                <a:gd name="T113" fmla="*/ 1 h 467"/>
                <a:gd name="T114" fmla="*/ 451 w 649"/>
                <a:gd name="T115" fmla="*/ 30 h 467"/>
                <a:gd name="T116" fmla="*/ 519 w 649"/>
                <a:gd name="T117" fmla="*/ 3 h 467"/>
                <a:gd name="T118" fmla="*/ 501 w 649"/>
                <a:gd name="T119" fmla="*/ 9 h 467"/>
                <a:gd name="T120" fmla="*/ 484 w 649"/>
                <a:gd name="T121" fmla="*/ 1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9" h="467">
                  <a:moveTo>
                    <a:pt x="481" y="439"/>
                  </a:moveTo>
                  <a:cubicBezTo>
                    <a:pt x="481" y="439"/>
                    <a:pt x="481" y="438"/>
                    <a:pt x="482" y="438"/>
                  </a:cubicBezTo>
                  <a:cubicBezTo>
                    <a:pt x="484" y="437"/>
                    <a:pt x="487" y="435"/>
                    <a:pt x="490" y="434"/>
                  </a:cubicBezTo>
                  <a:cubicBezTo>
                    <a:pt x="490" y="434"/>
                    <a:pt x="491" y="434"/>
                    <a:pt x="491" y="435"/>
                  </a:cubicBezTo>
                  <a:cubicBezTo>
                    <a:pt x="492" y="435"/>
                    <a:pt x="491" y="436"/>
                    <a:pt x="491" y="436"/>
                  </a:cubicBezTo>
                  <a:cubicBezTo>
                    <a:pt x="488" y="437"/>
                    <a:pt x="485" y="439"/>
                    <a:pt x="483" y="440"/>
                  </a:cubicBezTo>
                  <a:cubicBezTo>
                    <a:pt x="483" y="440"/>
                    <a:pt x="483" y="440"/>
                    <a:pt x="483" y="440"/>
                  </a:cubicBezTo>
                  <a:cubicBezTo>
                    <a:pt x="482" y="440"/>
                    <a:pt x="481" y="440"/>
                    <a:pt x="481" y="439"/>
                  </a:cubicBezTo>
                  <a:close/>
                  <a:moveTo>
                    <a:pt x="474" y="444"/>
                  </a:moveTo>
                  <a:cubicBezTo>
                    <a:pt x="472" y="445"/>
                    <a:pt x="469" y="446"/>
                    <a:pt x="466" y="447"/>
                  </a:cubicBezTo>
                  <a:cubicBezTo>
                    <a:pt x="465" y="447"/>
                    <a:pt x="465" y="447"/>
                    <a:pt x="464" y="446"/>
                  </a:cubicBezTo>
                  <a:cubicBezTo>
                    <a:pt x="464" y="446"/>
                    <a:pt x="465" y="445"/>
                    <a:pt x="465" y="445"/>
                  </a:cubicBezTo>
                  <a:cubicBezTo>
                    <a:pt x="468" y="444"/>
                    <a:pt x="471" y="443"/>
                    <a:pt x="473" y="441"/>
                  </a:cubicBezTo>
                  <a:cubicBezTo>
                    <a:pt x="474" y="441"/>
                    <a:pt x="475" y="442"/>
                    <a:pt x="475" y="442"/>
                  </a:cubicBezTo>
                  <a:cubicBezTo>
                    <a:pt x="475" y="443"/>
                    <a:pt x="475" y="443"/>
                    <a:pt x="474" y="444"/>
                  </a:cubicBezTo>
                  <a:cubicBezTo>
                    <a:pt x="474" y="444"/>
                    <a:pt x="474" y="444"/>
                    <a:pt x="474" y="444"/>
                  </a:cubicBezTo>
                  <a:close/>
                  <a:moveTo>
                    <a:pt x="497" y="432"/>
                  </a:moveTo>
                  <a:cubicBezTo>
                    <a:pt x="497" y="431"/>
                    <a:pt x="497" y="430"/>
                    <a:pt x="498" y="430"/>
                  </a:cubicBezTo>
                  <a:cubicBezTo>
                    <a:pt x="501" y="429"/>
                    <a:pt x="503" y="427"/>
                    <a:pt x="506" y="426"/>
                  </a:cubicBezTo>
                  <a:cubicBezTo>
                    <a:pt x="506" y="425"/>
                    <a:pt x="507" y="426"/>
                    <a:pt x="507" y="426"/>
                  </a:cubicBezTo>
                  <a:cubicBezTo>
                    <a:pt x="508" y="427"/>
                    <a:pt x="507" y="427"/>
                    <a:pt x="507" y="428"/>
                  </a:cubicBezTo>
                  <a:cubicBezTo>
                    <a:pt x="504" y="429"/>
                    <a:pt x="502" y="431"/>
                    <a:pt x="499" y="432"/>
                  </a:cubicBezTo>
                  <a:cubicBezTo>
                    <a:pt x="499" y="432"/>
                    <a:pt x="499" y="432"/>
                    <a:pt x="499" y="432"/>
                  </a:cubicBezTo>
                  <a:cubicBezTo>
                    <a:pt x="498" y="432"/>
                    <a:pt x="498" y="432"/>
                    <a:pt x="497" y="432"/>
                  </a:cubicBezTo>
                  <a:close/>
                  <a:moveTo>
                    <a:pt x="457" y="450"/>
                  </a:moveTo>
                  <a:cubicBezTo>
                    <a:pt x="455" y="451"/>
                    <a:pt x="452" y="452"/>
                    <a:pt x="449" y="453"/>
                  </a:cubicBezTo>
                  <a:cubicBezTo>
                    <a:pt x="448" y="453"/>
                    <a:pt x="448" y="453"/>
                    <a:pt x="447" y="452"/>
                  </a:cubicBezTo>
                  <a:cubicBezTo>
                    <a:pt x="447" y="452"/>
                    <a:pt x="448" y="451"/>
                    <a:pt x="448" y="451"/>
                  </a:cubicBezTo>
                  <a:cubicBezTo>
                    <a:pt x="451" y="450"/>
                    <a:pt x="454" y="449"/>
                    <a:pt x="457" y="448"/>
                  </a:cubicBezTo>
                  <a:cubicBezTo>
                    <a:pt x="457" y="448"/>
                    <a:pt x="458" y="448"/>
                    <a:pt x="458" y="449"/>
                  </a:cubicBezTo>
                  <a:cubicBezTo>
                    <a:pt x="458" y="449"/>
                    <a:pt x="458" y="450"/>
                    <a:pt x="457" y="450"/>
                  </a:cubicBezTo>
                  <a:cubicBezTo>
                    <a:pt x="457" y="450"/>
                    <a:pt x="457" y="450"/>
                    <a:pt x="457" y="450"/>
                  </a:cubicBezTo>
                  <a:close/>
                  <a:moveTo>
                    <a:pt x="513" y="423"/>
                  </a:moveTo>
                  <a:cubicBezTo>
                    <a:pt x="513" y="422"/>
                    <a:pt x="513" y="421"/>
                    <a:pt x="514" y="421"/>
                  </a:cubicBezTo>
                  <a:cubicBezTo>
                    <a:pt x="516" y="420"/>
                    <a:pt x="519" y="418"/>
                    <a:pt x="521" y="416"/>
                  </a:cubicBezTo>
                  <a:cubicBezTo>
                    <a:pt x="522" y="416"/>
                    <a:pt x="522" y="416"/>
                    <a:pt x="523" y="417"/>
                  </a:cubicBezTo>
                  <a:cubicBezTo>
                    <a:pt x="523" y="417"/>
                    <a:pt x="523" y="418"/>
                    <a:pt x="522" y="418"/>
                  </a:cubicBezTo>
                  <a:cubicBezTo>
                    <a:pt x="520" y="420"/>
                    <a:pt x="517" y="421"/>
                    <a:pt x="515" y="423"/>
                  </a:cubicBezTo>
                  <a:cubicBezTo>
                    <a:pt x="515" y="423"/>
                    <a:pt x="515" y="423"/>
                    <a:pt x="515" y="423"/>
                  </a:cubicBezTo>
                  <a:cubicBezTo>
                    <a:pt x="514" y="423"/>
                    <a:pt x="513" y="423"/>
                    <a:pt x="513" y="423"/>
                  </a:cubicBezTo>
                  <a:close/>
                  <a:moveTo>
                    <a:pt x="440" y="455"/>
                  </a:moveTo>
                  <a:cubicBezTo>
                    <a:pt x="437" y="456"/>
                    <a:pt x="434" y="457"/>
                    <a:pt x="431" y="458"/>
                  </a:cubicBezTo>
                  <a:cubicBezTo>
                    <a:pt x="431" y="458"/>
                    <a:pt x="430" y="458"/>
                    <a:pt x="430" y="457"/>
                  </a:cubicBezTo>
                  <a:cubicBezTo>
                    <a:pt x="430" y="456"/>
                    <a:pt x="430" y="456"/>
                    <a:pt x="431" y="456"/>
                  </a:cubicBezTo>
                  <a:cubicBezTo>
                    <a:pt x="434" y="455"/>
                    <a:pt x="437" y="454"/>
                    <a:pt x="440" y="453"/>
                  </a:cubicBezTo>
                  <a:cubicBezTo>
                    <a:pt x="440" y="453"/>
                    <a:pt x="441" y="453"/>
                    <a:pt x="441" y="454"/>
                  </a:cubicBezTo>
                  <a:cubicBezTo>
                    <a:pt x="441" y="455"/>
                    <a:pt x="441" y="455"/>
                    <a:pt x="440" y="455"/>
                  </a:cubicBezTo>
                  <a:cubicBezTo>
                    <a:pt x="440" y="455"/>
                    <a:pt x="440" y="455"/>
                    <a:pt x="440" y="455"/>
                  </a:cubicBezTo>
                  <a:close/>
                  <a:moveTo>
                    <a:pt x="528" y="413"/>
                  </a:moveTo>
                  <a:cubicBezTo>
                    <a:pt x="528" y="412"/>
                    <a:pt x="528" y="412"/>
                    <a:pt x="529" y="411"/>
                  </a:cubicBezTo>
                  <a:cubicBezTo>
                    <a:pt x="531" y="410"/>
                    <a:pt x="533" y="408"/>
                    <a:pt x="536" y="406"/>
                  </a:cubicBezTo>
                  <a:cubicBezTo>
                    <a:pt x="536" y="406"/>
                    <a:pt x="537" y="406"/>
                    <a:pt x="537" y="406"/>
                  </a:cubicBezTo>
                  <a:cubicBezTo>
                    <a:pt x="538" y="407"/>
                    <a:pt x="538" y="407"/>
                    <a:pt x="537" y="408"/>
                  </a:cubicBezTo>
                  <a:cubicBezTo>
                    <a:pt x="535" y="410"/>
                    <a:pt x="532" y="411"/>
                    <a:pt x="530" y="413"/>
                  </a:cubicBezTo>
                  <a:cubicBezTo>
                    <a:pt x="530" y="413"/>
                    <a:pt x="530" y="413"/>
                    <a:pt x="530" y="413"/>
                  </a:cubicBezTo>
                  <a:cubicBezTo>
                    <a:pt x="529" y="413"/>
                    <a:pt x="529" y="413"/>
                    <a:pt x="528" y="413"/>
                  </a:cubicBezTo>
                  <a:close/>
                  <a:moveTo>
                    <a:pt x="423" y="460"/>
                  </a:moveTo>
                  <a:cubicBezTo>
                    <a:pt x="420" y="460"/>
                    <a:pt x="417" y="461"/>
                    <a:pt x="414" y="462"/>
                  </a:cubicBezTo>
                  <a:cubicBezTo>
                    <a:pt x="413" y="462"/>
                    <a:pt x="412" y="461"/>
                    <a:pt x="412" y="461"/>
                  </a:cubicBezTo>
                  <a:cubicBezTo>
                    <a:pt x="412" y="460"/>
                    <a:pt x="413" y="459"/>
                    <a:pt x="413" y="459"/>
                  </a:cubicBezTo>
                  <a:cubicBezTo>
                    <a:pt x="416" y="459"/>
                    <a:pt x="419" y="458"/>
                    <a:pt x="422" y="458"/>
                  </a:cubicBezTo>
                  <a:cubicBezTo>
                    <a:pt x="423" y="457"/>
                    <a:pt x="423" y="458"/>
                    <a:pt x="423" y="458"/>
                  </a:cubicBezTo>
                  <a:cubicBezTo>
                    <a:pt x="424" y="459"/>
                    <a:pt x="423" y="460"/>
                    <a:pt x="423" y="460"/>
                  </a:cubicBezTo>
                  <a:cubicBezTo>
                    <a:pt x="423" y="460"/>
                    <a:pt x="423" y="460"/>
                    <a:pt x="423" y="460"/>
                  </a:cubicBezTo>
                  <a:close/>
                  <a:moveTo>
                    <a:pt x="543" y="402"/>
                  </a:moveTo>
                  <a:cubicBezTo>
                    <a:pt x="542" y="402"/>
                    <a:pt x="542" y="401"/>
                    <a:pt x="543" y="400"/>
                  </a:cubicBezTo>
                  <a:cubicBezTo>
                    <a:pt x="545" y="399"/>
                    <a:pt x="548" y="397"/>
                    <a:pt x="550" y="395"/>
                  </a:cubicBezTo>
                  <a:cubicBezTo>
                    <a:pt x="550" y="394"/>
                    <a:pt x="551" y="394"/>
                    <a:pt x="551" y="395"/>
                  </a:cubicBezTo>
                  <a:cubicBezTo>
                    <a:pt x="552" y="395"/>
                    <a:pt x="552" y="396"/>
                    <a:pt x="551" y="396"/>
                  </a:cubicBezTo>
                  <a:cubicBezTo>
                    <a:pt x="549" y="398"/>
                    <a:pt x="547" y="400"/>
                    <a:pt x="544" y="402"/>
                  </a:cubicBezTo>
                  <a:cubicBezTo>
                    <a:pt x="544" y="402"/>
                    <a:pt x="544" y="402"/>
                    <a:pt x="544" y="402"/>
                  </a:cubicBezTo>
                  <a:cubicBezTo>
                    <a:pt x="544" y="403"/>
                    <a:pt x="543" y="402"/>
                    <a:pt x="543" y="402"/>
                  </a:cubicBezTo>
                  <a:close/>
                  <a:moveTo>
                    <a:pt x="405" y="463"/>
                  </a:moveTo>
                  <a:cubicBezTo>
                    <a:pt x="402" y="464"/>
                    <a:pt x="399" y="464"/>
                    <a:pt x="396" y="464"/>
                  </a:cubicBezTo>
                  <a:cubicBezTo>
                    <a:pt x="396" y="463"/>
                    <a:pt x="396" y="463"/>
                    <a:pt x="396" y="463"/>
                  </a:cubicBezTo>
                  <a:cubicBezTo>
                    <a:pt x="396" y="464"/>
                    <a:pt x="396" y="464"/>
                    <a:pt x="396" y="464"/>
                  </a:cubicBezTo>
                  <a:cubicBezTo>
                    <a:pt x="395" y="464"/>
                    <a:pt x="395" y="464"/>
                    <a:pt x="395" y="463"/>
                  </a:cubicBezTo>
                  <a:cubicBezTo>
                    <a:pt x="394" y="463"/>
                    <a:pt x="395" y="462"/>
                    <a:pt x="395" y="462"/>
                  </a:cubicBezTo>
                  <a:cubicBezTo>
                    <a:pt x="396" y="462"/>
                    <a:pt x="396" y="462"/>
                    <a:pt x="396" y="462"/>
                  </a:cubicBezTo>
                  <a:cubicBezTo>
                    <a:pt x="399" y="462"/>
                    <a:pt x="401" y="461"/>
                    <a:pt x="404" y="461"/>
                  </a:cubicBezTo>
                  <a:cubicBezTo>
                    <a:pt x="405" y="461"/>
                    <a:pt x="406" y="461"/>
                    <a:pt x="406" y="462"/>
                  </a:cubicBezTo>
                  <a:cubicBezTo>
                    <a:pt x="406" y="462"/>
                    <a:pt x="405" y="463"/>
                    <a:pt x="405" y="463"/>
                  </a:cubicBezTo>
                  <a:cubicBezTo>
                    <a:pt x="405" y="463"/>
                    <a:pt x="405" y="463"/>
                    <a:pt x="405" y="463"/>
                  </a:cubicBezTo>
                  <a:close/>
                  <a:moveTo>
                    <a:pt x="556" y="390"/>
                  </a:moveTo>
                  <a:cubicBezTo>
                    <a:pt x="556" y="390"/>
                    <a:pt x="556" y="389"/>
                    <a:pt x="557" y="389"/>
                  </a:cubicBezTo>
                  <a:cubicBezTo>
                    <a:pt x="559" y="387"/>
                    <a:pt x="561" y="385"/>
                    <a:pt x="563" y="383"/>
                  </a:cubicBezTo>
                  <a:cubicBezTo>
                    <a:pt x="563" y="382"/>
                    <a:pt x="564" y="382"/>
                    <a:pt x="565" y="383"/>
                  </a:cubicBezTo>
                  <a:cubicBezTo>
                    <a:pt x="565" y="383"/>
                    <a:pt x="565" y="384"/>
                    <a:pt x="565" y="384"/>
                  </a:cubicBezTo>
                  <a:cubicBezTo>
                    <a:pt x="562" y="386"/>
                    <a:pt x="560" y="388"/>
                    <a:pt x="558" y="390"/>
                  </a:cubicBezTo>
                  <a:cubicBezTo>
                    <a:pt x="558" y="390"/>
                    <a:pt x="558" y="391"/>
                    <a:pt x="558" y="391"/>
                  </a:cubicBezTo>
                  <a:cubicBezTo>
                    <a:pt x="557" y="391"/>
                    <a:pt x="557" y="391"/>
                    <a:pt x="556" y="390"/>
                  </a:cubicBezTo>
                  <a:close/>
                  <a:moveTo>
                    <a:pt x="387" y="465"/>
                  </a:moveTo>
                  <a:cubicBezTo>
                    <a:pt x="384" y="466"/>
                    <a:pt x="381" y="466"/>
                    <a:pt x="378" y="466"/>
                  </a:cubicBezTo>
                  <a:cubicBezTo>
                    <a:pt x="377" y="466"/>
                    <a:pt x="377" y="466"/>
                    <a:pt x="377" y="465"/>
                  </a:cubicBezTo>
                  <a:cubicBezTo>
                    <a:pt x="377" y="465"/>
                    <a:pt x="377" y="464"/>
                    <a:pt x="378" y="464"/>
                  </a:cubicBezTo>
                  <a:cubicBezTo>
                    <a:pt x="381" y="464"/>
                    <a:pt x="384" y="464"/>
                    <a:pt x="387" y="463"/>
                  </a:cubicBezTo>
                  <a:cubicBezTo>
                    <a:pt x="387" y="463"/>
                    <a:pt x="388" y="464"/>
                    <a:pt x="388" y="464"/>
                  </a:cubicBezTo>
                  <a:cubicBezTo>
                    <a:pt x="388" y="465"/>
                    <a:pt x="388" y="465"/>
                    <a:pt x="387" y="465"/>
                  </a:cubicBezTo>
                  <a:cubicBezTo>
                    <a:pt x="387" y="465"/>
                    <a:pt x="387" y="465"/>
                    <a:pt x="387" y="465"/>
                  </a:cubicBezTo>
                  <a:close/>
                  <a:moveTo>
                    <a:pt x="569" y="378"/>
                  </a:moveTo>
                  <a:cubicBezTo>
                    <a:pt x="569" y="377"/>
                    <a:pt x="569" y="377"/>
                    <a:pt x="569" y="376"/>
                  </a:cubicBezTo>
                  <a:cubicBezTo>
                    <a:pt x="571" y="375"/>
                    <a:pt x="572" y="373"/>
                    <a:pt x="573" y="372"/>
                  </a:cubicBezTo>
                  <a:cubicBezTo>
                    <a:pt x="574" y="371"/>
                    <a:pt x="575" y="370"/>
                    <a:pt x="575" y="369"/>
                  </a:cubicBezTo>
                  <a:cubicBezTo>
                    <a:pt x="576" y="369"/>
                    <a:pt x="577" y="369"/>
                    <a:pt x="577" y="369"/>
                  </a:cubicBezTo>
                  <a:cubicBezTo>
                    <a:pt x="577" y="370"/>
                    <a:pt x="577" y="371"/>
                    <a:pt x="577" y="371"/>
                  </a:cubicBezTo>
                  <a:cubicBezTo>
                    <a:pt x="576" y="372"/>
                    <a:pt x="576" y="372"/>
                    <a:pt x="575" y="373"/>
                  </a:cubicBezTo>
                  <a:cubicBezTo>
                    <a:pt x="574" y="375"/>
                    <a:pt x="572" y="376"/>
                    <a:pt x="571" y="378"/>
                  </a:cubicBezTo>
                  <a:cubicBezTo>
                    <a:pt x="571" y="378"/>
                    <a:pt x="571" y="378"/>
                    <a:pt x="571" y="378"/>
                  </a:cubicBezTo>
                  <a:cubicBezTo>
                    <a:pt x="570" y="378"/>
                    <a:pt x="570" y="378"/>
                    <a:pt x="569" y="378"/>
                  </a:cubicBezTo>
                  <a:close/>
                  <a:moveTo>
                    <a:pt x="369" y="467"/>
                  </a:moveTo>
                  <a:cubicBezTo>
                    <a:pt x="366" y="467"/>
                    <a:pt x="363" y="467"/>
                    <a:pt x="360" y="467"/>
                  </a:cubicBezTo>
                  <a:cubicBezTo>
                    <a:pt x="359" y="467"/>
                    <a:pt x="359" y="467"/>
                    <a:pt x="359" y="466"/>
                  </a:cubicBezTo>
                  <a:cubicBezTo>
                    <a:pt x="358" y="465"/>
                    <a:pt x="359" y="465"/>
                    <a:pt x="360" y="465"/>
                  </a:cubicBezTo>
                  <a:cubicBezTo>
                    <a:pt x="363" y="465"/>
                    <a:pt x="366" y="465"/>
                    <a:pt x="369" y="465"/>
                  </a:cubicBezTo>
                  <a:cubicBezTo>
                    <a:pt x="369" y="465"/>
                    <a:pt x="370" y="465"/>
                    <a:pt x="370" y="466"/>
                  </a:cubicBezTo>
                  <a:cubicBezTo>
                    <a:pt x="370" y="466"/>
                    <a:pt x="370" y="467"/>
                    <a:pt x="369" y="467"/>
                  </a:cubicBezTo>
                  <a:cubicBezTo>
                    <a:pt x="369" y="467"/>
                    <a:pt x="369" y="467"/>
                    <a:pt x="369" y="467"/>
                  </a:cubicBezTo>
                  <a:close/>
                  <a:moveTo>
                    <a:pt x="581" y="364"/>
                  </a:moveTo>
                  <a:cubicBezTo>
                    <a:pt x="581" y="364"/>
                    <a:pt x="581" y="363"/>
                    <a:pt x="581" y="363"/>
                  </a:cubicBezTo>
                  <a:cubicBezTo>
                    <a:pt x="583" y="360"/>
                    <a:pt x="585" y="358"/>
                    <a:pt x="587" y="356"/>
                  </a:cubicBezTo>
                  <a:cubicBezTo>
                    <a:pt x="587" y="355"/>
                    <a:pt x="588" y="355"/>
                    <a:pt x="588" y="355"/>
                  </a:cubicBezTo>
                  <a:cubicBezTo>
                    <a:pt x="589" y="356"/>
                    <a:pt x="589" y="357"/>
                    <a:pt x="589" y="357"/>
                  </a:cubicBezTo>
                  <a:cubicBezTo>
                    <a:pt x="587" y="359"/>
                    <a:pt x="585" y="362"/>
                    <a:pt x="583" y="364"/>
                  </a:cubicBezTo>
                  <a:cubicBezTo>
                    <a:pt x="583" y="364"/>
                    <a:pt x="583" y="364"/>
                    <a:pt x="583" y="364"/>
                  </a:cubicBezTo>
                  <a:cubicBezTo>
                    <a:pt x="582" y="365"/>
                    <a:pt x="582" y="365"/>
                    <a:pt x="581" y="364"/>
                  </a:cubicBezTo>
                  <a:close/>
                  <a:moveTo>
                    <a:pt x="351" y="467"/>
                  </a:moveTo>
                  <a:cubicBezTo>
                    <a:pt x="348" y="467"/>
                    <a:pt x="345" y="467"/>
                    <a:pt x="342" y="467"/>
                  </a:cubicBezTo>
                  <a:cubicBezTo>
                    <a:pt x="341" y="467"/>
                    <a:pt x="340" y="466"/>
                    <a:pt x="340" y="466"/>
                  </a:cubicBezTo>
                  <a:cubicBezTo>
                    <a:pt x="340" y="465"/>
                    <a:pt x="341" y="465"/>
                    <a:pt x="342" y="465"/>
                  </a:cubicBezTo>
                  <a:cubicBezTo>
                    <a:pt x="345" y="465"/>
                    <a:pt x="348" y="465"/>
                    <a:pt x="351" y="465"/>
                  </a:cubicBezTo>
                  <a:cubicBezTo>
                    <a:pt x="351" y="465"/>
                    <a:pt x="352" y="465"/>
                    <a:pt x="352" y="466"/>
                  </a:cubicBezTo>
                  <a:cubicBezTo>
                    <a:pt x="352" y="467"/>
                    <a:pt x="351" y="467"/>
                    <a:pt x="351" y="467"/>
                  </a:cubicBezTo>
                  <a:cubicBezTo>
                    <a:pt x="351" y="467"/>
                    <a:pt x="351" y="467"/>
                    <a:pt x="351" y="467"/>
                  </a:cubicBezTo>
                  <a:close/>
                  <a:moveTo>
                    <a:pt x="332" y="467"/>
                  </a:moveTo>
                  <a:cubicBezTo>
                    <a:pt x="329" y="466"/>
                    <a:pt x="326" y="466"/>
                    <a:pt x="323" y="466"/>
                  </a:cubicBezTo>
                  <a:cubicBezTo>
                    <a:pt x="323" y="466"/>
                    <a:pt x="322" y="465"/>
                    <a:pt x="322" y="465"/>
                  </a:cubicBezTo>
                  <a:cubicBezTo>
                    <a:pt x="322" y="464"/>
                    <a:pt x="323" y="464"/>
                    <a:pt x="324" y="464"/>
                  </a:cubicBezTo>
                  <a:cubicBezTo>
                    <a:pt x="327" y="464"/>
                    <a:pt x="330" y="464"/>
                    <a:pt x="333" y="464"/>
                  </a:cubicBezTo>
                  <a:cubicBezTo>
                    <a:pt x="333" y="464"/>
                    <a:pt x="334" y="465"/>
                    <a:pt x="334" y="466"/>
                  </a:cubicBezTo>
                  <a:cubicBezTo>
                    <a:pt x="334" y="466"/>
                    <a:pt x="333" y="466"/>
                    <a:pt x="333" y="466"/>
                  </a:cubicBezTo>
                  <a:cubicBezTo>
                    <a:pt x="333" y="467"/>
                    <a:pt x="333" y="467"/>
                    <a:pt x="332" y="467"/>
                  </a:cubicBezTo>
                  <a:close/>
                  <a:moveTo>
                    <a:pt x="592" y="350"/>
                  </a:moveTo>
                  <a:cubicBezTo>
                    <a:pt x="592" y="350"/>
                    <a:pt x="592" y="349"/>
                    <a:pt x="592" y="348"/>
                  </a:cubicBezTo>
                  <a:cubicBezTo>
                    <a:pt x="594" y="346"/>
                    <a:pt x="596" y="344"/>
                    <a:pt x="597" y="341"/>
                  </a:cubicBezTo>
                  <a:cubicBezTo>
                    <a:pt x="598" y="341"/>
                    <a:pt x="598" y="340"/>
                    <a:pt x="599" y="341"/>
                  </a:cubicBezTo>
                  <a:cubicBezTo>
                    <a:pt x="599" y="341"/>
                    <a:pt x="600" y="342"/>
                    <a:pt x="599" y="342"/>
                  </a:cubicBezTo>
                  <a:cubicBezTo>
                    <a:pt x="597" y="345"/>
                    <a:pt x="596" y="347"/>
                    <a:pt x="594" y="350"/>
                  </a:cubicBezTo>
                  <a:cubicBezTo>
                    <a:pt x="594" y="350"/>
                    <a:pt x="594" y="350"/>
                    <a:pt x="594" y="350"/>
                  </a:cubicBezTo>
                  <a:cubicBezTo>
                    <a:pt x="593" y="350"/>
                    <a:pt x="593" y="350"/>
                    <a:pt x="592" y="350"/>
                  </a:cubicBezTo>
                  <a:close/>
                  <a:moveTo>
                    <a:pt x="314" y="465"/>
                  </a:moveTo>
                  <a:cubicBezTo>
                    <a:pt x="311" y="465"/>
                    <a:pt x="308" y="464"/>
                    <a:pt x="305" y="464"/>
                  </a:cubicBezTo>
                  <a:cubicBezTo>
                    <a:pt x="305" y="464"/>
                    <a:pt x="304" y="463"/>
                    <a:pt x="304" y="463"/>
                  </a:cubicBezTo>
                  <a:cubicBezTo>
                    <a:pt x="305" y="462"/>
                    <a:pt x="305" y="462"/>
                    <a:pt x="306" y="462"/>
                  </a:cubicBezTo>
                  <a:cubicBezTo>
                    <a:pt x="309" y="462"/>
                    <a:pt x="312" y="463"/>
                    <a:pt x="315" y="463"/>
                  </a:cubicBezTo>
                  <a:cubicBezTo>
                    <a:pt x="315" y="463"/>
                    <a:pt x="316" y="463"/>
                    <a:pt x="316" y="464"/>
                  </a:cubicBezTo>
                  <a:cubicBezTo>
                    <a:pt x="316" y="465"/>
                    <a:pt x="315" y="465"/>
                    <a:pt x="315" y="465"/>
                  </a:cubicBezTo>
                  <a:cubicBezTo>
                    <a:pt x="315" y="465"/>
                    <a:pt x="315" y="465"/>
                    <a:pt x="314" y="465"/>
                  </a:cubicBezTo>
                  <a:close/>
                  <a:moveTo>
                    <a:pt x="603" y="335"/>
                  </a:moveTo>
                  <a:cubicBezTo>
                    <a:pt x="602" y="335"/>
                    <a:pt x="602" y="334"/>
                    <a:pt x="602" y="333"/>
                  </a:cubicBezTo>
                  <a:cubicBezTo>
                    <a:pt x="604" y="331"/>
                    <a:pt x="605" y="328"/>
                    <a:pt x="607" y="326"/>
                  </a:cubicBezTo>
                  <a:cubicBezTo>
                    <a:pt x="607" y="325"/>
                    <a:pt x="608" y="325"/>
                    <a:pt x="608" y="325"/>
                  </a:cubicBezTo>
                  <a:cubicBezTo>
                    <a:pt x="609" y="326"/>
                    <a:pt x="609" y="326"/>
                    <a:pt x="609" y="327"/>
                  </a:cubicBezTo>
                  <a:cubicBezTo>
                    <a:pt x="607" y="329"/>
                    <a:pt x="606" y="332"/>
                    <a:pt x="604" y="335"/>
                  </a:cubicBezTo>
                  <a:cubicBezTo>
                    <a:pt x="604" y="335"/>
                    <a:pt x="604" y="335"/>
                    <a:pt x="604" y="335"/>
                  </a:cubicBezTo>
                  <a:cubicBezTo>
                    <a:pt x="603" y="335"/>
                    <a:pt x="603" y="335"/>
                    <a:pt x="603" y="335"/>
                  </a:cubicBezTo>
                  <a:close/>
                  <a:moveTo>
                    <a:pt x="296" y="463"/>
                  </a:moveTo>
                  <a:cubicBezTo>
                    <a:pt x="293" y="462"/>
                    <a:pt x="290" y="462"/>
                    <a:pt x="287" y="461"/>
                  </a:cubicBezTo>
                  <a:cubicBezTo>
                    <a:pt x="287" y="461"/>
                    <a:pt x="286" y="461"/>
                    <a:pt x="287" y="460"/>
                  </a:cubicBezTo>
                  <a:cubicBezTo>
                    <a:pt x="287" y="459"/>
                    <a:pt x="287" y="459"/>
                    <a:pt x="288" y="459"/>
                  </a:cubicBezTo>
                  <a:cubicBezTo>
                    <a:pt x="291" y="460"/>
                    <a:pt x="294" y="460"/>
                    <a:pt x="297" y="461"/>
                  </a:cubicBezTo>
                  <a:cubicBezTo>
                    <a:pt x="297" y="461"/>
                    <a:pt x="298" y="461"/>
                    <a:pt x="298" y="462"/>
                  </a:cubicBezTo>
                  <a:cubicBezTo>
                    <a:pt x="298" y="462"/>
                    <a:pt x="297" y="462"/>
                    <a:pt x="297" y="463"/>
                  </a:cubicBezTo>
                  <a:cubicBezTo>
                    <a:pt x="297" y="463"/>
                    <a:pt x="297" y="463"/>
                    <a:pt x="296" y="463"/>
                  </a:cubicBezTo>
                  <a:close/>
                  <a:moveTo>
                    <a:pt x="612" y="319"/>
                  </a:moveTo>
                  <a:cubicBezTo>
                    <a:pt x="611" y="319"/>
                    <a:pt x="611" y="318"/>
                    <a:pt x="611" y="318"/>
                  </a:cubicBezTo>
                  <a:cubicBezTo>
                    <a:pt x="612" y="315"/>
                    <a:pt x="614" y="313"/>
                    <a:pt x="615" y="310"/>
                  </a:cubicBezTo>
                  <a:cubicBezTo>
                    <a:pt x="615" y="309"/>
                    <a:pt x="616" y="309"/>
                    <a:pt x="617" y="309"/>
                  </a:cubicBezTo>
                  <a:cubicBezTo>
                    <a:pt x="617" y="310"/>
                    <a:pt x="617" y="310"/>
                    <a:pt x="617" y="311"/>
                  </a:cubicBezTo>
                  <a:cubicBezTo>
                    <a:pt x="616" y="314"/>
                    <a:pt x="614" y="316"/>
                    <a:pt x="613" y="319"/>
                  </a:cubicBezTo>
                  <a:cubicBezTo>
                    <a:pt x="613" y="319"/>
                    <a:pt x="613" y="319"/>
                    <a:pt x="613" y="319"/>
                  </a:cubicBezTo>
                  <a:cubicBezTo>
                    <a:pt x="612" y="320"/>
                    <a:pt x="612" y="320"/>
                    <a:pt x="612" y="319"/>
                  </a:cubicBezTo>
                  <a:close/>
                  <a:moveTo>
                    <a:pt x="279" y="460"/>
                  </a:moveTo>
                  <a:cubicBezTo>
                    <a:pt x="276" y="459"/>
                    <a:pt x="273" y="458"/>
                    <a:pt x="270" y="458"/>
                  </a:cubicBezTo>
                  <a:cubicBezTo>
                    <a:pt x="269" y="457"/>
                    <a:pt x="269" y="457"/>
                    <a:pt x="269" y="456"/>
                  </a:cubicBezTo>
                  <a:cubicBezTo>
                    <a:pt x="269" y="456"/>
                    <a:pt x="270" y="455"/>
                    <a:pt x="270" y="455"/>
                  </a:cubicBezTo>
                  <a:cubicBezTo>
                    <a:pt x="273" y="456"/>
                    <a:pt x="276" y="457"/>
                    <a:pt x="279" y="457"/>
                  </a:cubicBezTo>
                  <a:cubicBezTo>
                    <a:pt x="280" y="457"/>
                    <a:pt x="280" y="458"/>
                    <a:pt x="280" y="459"/>
                  </a:cubicBezTo>
                  <a:cubicBezTo>
                    <a:pt x="280" y="459"/>
                    <a:pt x="280" y="459"/>
                    <a:pt x="279" y="459"/>
                  </a:cubicBezTo>
                  <a:cubicBezTo>
                    <a:pt x="279" y="460"/>
                    <a:pt x="279" y="460"/>
                    <a:pt x="279" y="460"/>
                  </a:cubicBezTo>
                  <a:close/>
                  <a:moveTo>
                    <a:pt x="620" y="303"/>
                  </a:moveTo>
                  <a:cubicBezTo>
                    <a:pt x="619" y="303"/>
                    <a:pt x="619" y="302"/>
                    <a:pt x="619" y="302"/>
                  </a:cubicBezTo>
                  <a:cubicBezTo>
                    <a:pt x="620" y="299"/>
                    <a:pt x="621" y="296"/>
                    <a:pt x="623" y="294"/>
                  </a:cubicBezTo>
                  <a:cubicBezTo>
                    <a:pt x="623" y="293"/>
                    <a:pt x="624" y="293"/>
                    <a:pt x="624" y="293"/>
                  </a:cubicBezTo>
                  <a:cubicBezTo>
                    <a:pt x="625" y="293"/>
                    <a:pt x="625" y="294"/>
                    <a:pt x="625" y="294"/>
                  </a:cubicBezTo>
                  <a:cubicBezTo>
                    <a:pt x="624" y="297"/>
                    <a:pt x="622" y="300"/>
                    <a:pt x="621" y="303"/>
                  </a:cubicBezTo>
                  <a:cubicBezTo>
                    <a:pt x="621" y="303"/>
                    <a:pt x="621" y="303"/>
                    <a:pt x="621" y="303"/>
                  </a:cubicBezTo>
                  <a:cubicBezTo>
                    <a:pt x="620" y="303"/>
                    <a:pt x="620" y="303"/>
                    <a:pt x="620" y="303"/>
                  </a:cubicBezTo>
                  <a:close/>
                  <a:moveTo>
                    <a:pt x="261" y="456"/>
                  </a:moveTo>
                  <a:cubicBezTo>
                    <a:pt x="258" y="455"/>
                    <a:pt x="255" y="454"/>
                    <a:pt x="252" y="453"/>
                  </a:cubicBezTo>
                  <a:cubicBezTo>
                    <a:pt x="252" y="453"/>
                    <a:pt x="251" y="452"/>
                    <a:pt x="251" y="452"/>
                  </a:cubicBezTo>
                  <a:cubicBezTo>
                    <a:pt x="252" y="451"/>
                    <a:pt x="252" y="451"/>
                    <a:pt x="253" y="451"/>
                  </a:cubicBezTo>
                  <a:cubicBezTo>
                    <a:pt x="256" y="452"/>
                    <a:pt x="259" y="453"/>
                    <a:pt x="261" y="453"/>
                  </a:cubicBezTo>
                  <a:cubicBezTo>
                    <a:pt x="262" y="453"/>
                    <a:pt x="262" y="454"/>
                    <a:pt x="262" y="455"/>
                  </a:cubicBezTo>
                  <a:cubicBezTo>
                    <a:pt x="262" y="455"/>
                    <a:pt x="262" y="455"/>
                    <a:pt x="262" y="455"/>
                  </a:cubicBezTo>
                  <a:cubicBezTo>
                    <a:pt x="261" y="456"/>
                    <a:pt x="261" y="456"/>
                    <a:pt x="261" y="456"/>
                  </a:cubicBezTo>
                  <a:close/>
                  <a:moveTo>
                    <a:pt x="627" y="287"/>
                  </a:moveTo>
                  <a:cubicBezTo>
                    <a:pt x="626" y="286"/>
                    <a:pt x="626" y="286"/>
                    <a:pt x="626" y="285"/>
                  </a:cubicBezTo>
                  <a:cubicBezTo>
                    <a:pt x="627" y="282"/>
                    <a:pt x="628" y="280"/>
                    <a:pt x="629" y="277"/>
                  </a:cubicBezTo>
                  <a:cubicBezTo>
                    <a:pt x="629" y="276"/>
                    <a:pt x="630" y="276"/>
                    <a:pt x="630" y="276"/>
                  </a:cubicBezTo>
                  <a:cubicBezTo>
                    <a:pt x="631" y="276"/>
                    <a:pt x="631" y="277"/>
                    <a:pt x="631" y="277"/>
                  </a:cubicBezTo>
                  <a:cubicBezTo>
                    <a:pt x="630" y="280"/>
                    <a:pt x="629" y="283"/>
                    <a:pt x="628" y="286"/>
                  </a:cubicBezTo>
                  <a:cubicBezTo>
                    <a:pt x="628" y="286"/>
                    <a:pt x="628" y="286"/>
                    <a:pt x="627" y="287"/>
                  </a:cubicBezTo>
                  <a:cubicBezTo>
                    <a:pt x="627" y="287"/>
                    <a:pt x="627" y="287"/>
                    <a:pt x="627" y="287"/>
                  </a:cubicBezTo>
                  <a:close/>
                  <a:moveTo>
                    <a:pt x="243" y="451"/>
                  </a:moveTo>
                  <a:cubicBezTo>
                    <a:pt x="241" y="450"/>
                    <a:pt x="238" y="449"/>
                    <a:pt x="235" y="448"/>
                  </a:cubicBezTo>
                  <a:cubicBezTo>
                    <a:pt x="234" y="448"/>
                    <a:pt x="234" y="447"/>
                    <a:pt x="234" y="447"/>
                  </a:cubicBezTo>
                  <a:cubicBezTo>
                    <a:pt x="234" y="446"/>
                    <a:pt x="235" y="446"/>
                    <a:pt x="235" y="446"/>
                  </a:cubicBezTo>
                  <a:cubicBezTo>
                    <a:pt x="238" y="447"/>
                    <a:pt x="241" y="448"/>
                    <a:pt x="244" y="449"/>
                  </a:cubicBezTo>
                  <a:cubicBezTo>
                    <a:pt x="245" y="449"/>
                    <a:pt x="245" y="449"/>
                    <a:pt x="245" y="450"/>
                  </a:cubicBezTo>
                  <a:cubicBezTo>
                    <a:pt x="245" y="450"/>
                    <a:pt x="245" y="451"/>
                    <a:pt x="244" y="451"/>
                  </a:cubicBezTo>
                  <a:cubicBezTo>
                    <a:pt x="244" y="451"/>
                    <a:pt x="244" y="451"/>
                    <a:pt x="243" y="451"/>
                  </a:cubicBezTo>
                  <a:close/>
                  <a:moveTo>
                    <a:pt x="633" y="270"/>
                  </a:moveTo>
                  <a:cubicBezTo>
                    <a:pt x="632" y="269"/>
                    <a:pt x="632" y="269"/>
                    <a:pt x="632" y="268"/>
                  </a:cubicBezTo>
                  <a:cubicBezTo>
                    <a:pt x="632" y="266"/>
                    <a:pt x="633" y="265"/>
                    <a:pt x="633" y="263"/>
                  </a:cubicBezTo>
                  <a:cubicBezTo>
                    <a:pt x="634" y="262"/>
                    <a:pt x="634" y="261"/>
                    <a:pt x="634" y="260"/>
                  </a:cubicBezTo>
                  <a:cubicBezTo>
                    <a:pt x="635" y="259"/>
                    <a:pt x="635" y="259"/>
                    <a:pt x="636" y="259"/>
                  </a:cubicBezTo>
                  <a:cubicBezTo>
                    <a:pt x="636" y="259"/>
                    <a:pt x="637" y="260"/>
                    <a:pt x="637" y="260"/>
                  </a:cubicBezTo>
                  <a:cubicBezTo>
                    <a:pt x="636" y="261"/>
                    <a:pt x="636" y="263"/>
                    <a:pt x="636" y="264"/>
                  </a:cubicBezTo>
                  <a:cubicBezTo>
                    <a:pt x="635" y="265"/>
                    <a:pt x="635" y="267"/>
                    <a:pt x="634" y="269"/>
                  </a:cubicBezTo>
                  <a:cubicBezTo>
                    <a:pt x="634" y="269"/>
                    <a:pt x="634" y="269"/>
                    <a:pt x="633" y="270"/>
                  </a:cubicBezTo>
                  <a:cubicBezTo>
                    <a:pt x="633" y="270"/>
                    <a:pt x="633" y="270"/>
                    <a:pt x="633" y="270"/>
                  </a:cubicBezTo>
                  <a:close/>
                  <a:moveTo>
                    <a:pt x="226" y="445"/>
                  </a:moveTo>
                  <a:cubicBezTo>
                    <a:pt x="223" y="444"/>
                    <a:pt x="221" y="443"/>
                    <a:pt x="218" y="442"/>
                  </a:cubicBezTo>
                  <a:cubicBezTo>
                    <a:pt x="217" y="442"/>
                    <a:pt x="217" y="441"/>
                    <a:pt x="217" y="441"/>
                  </a:cubicBezTo>
                  <a:cubicBezTo>
                    <a:pt x="217" y="440"/>
                    <a:pt x="218" y="440"/>
                    <a:pt x="218" y="440"/>
                  </a:cubicBezTo>
                  <a:cubicBezTo>
                    <a:pt x="221" y="441"/>
                    <a:pt x="224" y="442"/>
                    <a:pt x="227" y="443"/>
                  </a:cubicBezTo>
                  <a:cubicBezTo>
                    <a:pt x="228" y="443"/>
                    <a:pt x="228" y="444"/>
                    <a:pt x="228" y="444"/>
                  </a:cubicBezTo>
                  <a:cubicBezTo>
                    <a:pt x="228" y="445"/>
                    <a:pt x="227" y="445"/>
                    <a:pt x="227" y="445"/>
                  </a:cubicBezTo>
                  <a:cubicBezTo>
                    <a:pt x="227" y="445"/>
                    <a:pt x="226" y="445"/>
                    <a:pt x="226" y="445"/>
                  </a:cubicBezTo>
                  <a:close/>
                  <a:moveTo>
                    <a:pt x="638" y="252"/>
                  </a:moveTo>
                  <a:cubicBezTo>
                    <a:pt x="637" y="252"/>
                    <a:pt x="637" y="252"/>
                    <a:pt x="637" y="251"/>
                  </a:cubicBezTo>
                  <a:cubicBezTo>
                    <a:pt x="638" y="248"/>
                    <a:pt x="638" y="245"/>
                    <a:pt x="639" y="242"/>
                  </a:cubicBezTo>
                  <a:cubicBezTo>
                    <a:pt x="639" y="242"/>
                    <a:pt x="640" y="241"/>
                    <a:pt x="640" y="241"/>
                  </a:cubicBezTo>
                  <a:cubicBezTo>
                    <a:pt x="641" y="241"/>
                    <a:pt x="641" y="242"/>
                    <a:pt x="641" y="243"/>
                  </a:cubicBezTo>
                  <a:cubicBezTo>
                    <a:pt x="640" y="246"/>
                    <a:pt x="640" y="249"/>
                    <a:pt x="639" y="251"/>
                  </a:cubicBezTo>
                  <a:cubicBezTo>
                    <a:pt x="639" y="252"/>
                    <a:pt x="639" y="252"/>
                    <a:pt x="638" y="252"/>
                  </a:cubicBezTo>
                  <a:cubicBezTo>
                    <a:pt x="638" y="252"/>
                    <a:pt x="638" y="252"/>
                    <a:pt x="638" y="252"/>
                  </a:cubicBezTo>
                  <a:close/>
                  <a:moveTo>
                    <a:pt x="209" y="439"/>
                  </a:moveTo>
                  <a:cubicBezTo>
                    <a:pt x="206" y="438"/>
                    <a:pt x="204" y="437"/>
                    <a:pt x="201" y="435"/>
                  </a:cubicBezTo>
                  <a:cubicBezTo>
                    <a:pt x="200" y="435"/>
                    <a:pt x="200" y="435"/>
                    <a:pt x="200" y="434"/>
                  </a:cubicBezTo>
                  <a:cubicBezTo>
                    <a:pt x="200" y="433"/>
                    <a:pt x="201" y="433"/>
                    <a:pt x="202" y="433"/>
                  </a:cubicBezTo>
                  <a:cubicBezTo>
                    <a:pt x="204" y="435"/>
                    <a:pt x="207" y="436"/>
                    <a:pt x="210" y="437"/>
                  </a:cubicBezTo>
                  <a:cubicBezTo>
                    <a:pt x="211" y="437"/>
                    <a:pt x="211" y="438"/>
                    <a:pt x="211" y="438"/>
                  </a:cubicBezTo>
                  <a:cubicBezTo>
                    <a:pt x="211" y="439"/>
                    <a:pt x="210" y="439"/>
                    <a:pt x="210" y="439"/>
                  </a:cubicBezTo>
                  <a:cubicBezTo>
                    <a:pt x="210" y="439"/>
                    <a:pt x="210" y="439"/>
                    <a:pt x="209" y="439"/>
                  </a:cubicBezTo>
                  <a:close/>
                  <a:moveTo>
                    <a:pt x="642" y="235"/>
                  </a:moveTo>
                  <a:cubicBezTo>
                    <a:pt x="641" y="235"/>
                    <a:pt x="641" y="234"/>
                    <a:pt x="641" y="233"/>
                  </a:cubicBezTo>
                  <a:cubicBezTo>
                    <a:pt x="641" y="230"/>
                    <a:pt x="642" y="227"/>
                    <a:pt x="642" y="224"/>
                  </a:cubicBezTo>
                  <a:cubicBezTo>
                    <a:pt x="642" y="224"/>
                    <a:pt x="643" y="223"/>
                    <a:pt x="644" y="224"/>
                  </a:cubicBezTo>
                  <a:cubicBezTo>
                    <a:pt x="644" y="224"/>
                    <a:pt x="645" y="224"/>
                    <a:pt x="645" y="225"/>
                  </a:cubicBezTo>
                  <a:cubicBezTo>
                    <a:pt x="644" y="228"/>
                    <a:pt x="643" y="231"/>
                    <a:pt x="643" y="234"/>
                  </a:cubicBezTo>
                  <a:cubicBezTo>
                    <a:pt x="643" y="234"/>
                    <a:pt x="643" y="234"/>
                    <a:pt x="642" y="235"/>
                  </a:cubicBezTo>
                  <a:cubicBezTo>
                    <a:pt x="642" y="235"/>
                    <a:pt x="642" y="235"/>
                    <a:pt x="642" y="235"/>
                  </a:cubicBezTo>
                  <a:close/>
                  <a:moveTo>
                    <a:pt x="193" y="432"/>
                  </a:moveTo>
                  <a:cubicBezTo>
                    <a:pt x="190" y="431"/>
                    <a:pt x="187" y="429"/>
                    <a:pt x="184" y="428"/>
                  </a:cubicBezTo>
                  <a:cubicBezTo>
                    <a:pt x="184" y="428"/>
                    <a:pt x="183" y="427"/>
                    <a:pt x="184" y="427"/>
                  </a:cubicBezTo>
                  <a:cubicBezTo>
                    <a:pt x="184" y="426"/>
                    <a:pt x="185" y="426"/>
                    <a:pt x="185" y="426"/>
                  </a:cubicBezTo>
                  <a:cubicBezTo>
                    <a:pt x="188" y="427"/>
                    <a:pt x="191" y="429"/>
                    <a:pt x="193" y="430"/>
                  </a:cubicBezTo>
                  <a:cubicBezTo>
                    <a:pt x="194" y="430"/>
                    <a:pt x="194" y="431"/>
                    <a:pt x="194" y="431"/>
                  </a:cubicBezTo>
                  <a:cubicBezTo>
                    <a:pt x="194" y="432"/>
                    <a:pt x="194" y="432"/>
                    <a:pt x="193" y="432"/>
                  </a:cubicBezTo>
                  <a:cubicBezTo>
                    <a:pt x="193" y="432"/>
                    <a:pt x="193" y="432"/>
                    <a:pt x="193" y="432"/>
                  </a:cubicBezTo>
                  <a:close/>
                  <a:moveTo>
                    <a:pt x="645" y="217"/>
                  </a:moveTo>
                  <a:cubicBezTo>
                    <a:pt x="644" y="217"/>
                    <a:pt x="644" y="216"/>
                    <a:pt x="644" y="216"/>
                  </a:cubicBezTo>
                  <a:cubicBezTo>
                    <a:pt x="644" y="213"/>
                    <a:pt x="644" y="210"/>
                    <a:pt x="645" y="207"/>
                  </a:cubicBezTo>
                  <a:cubicBezTo>
                    <a:pt x="645" y="206"/>
                    <a:pt x="645" y="206"/>
                    <a:pt x="646" y="206"/>
                  </a:cubicBezTo>
                  <a:cubicBezTo>
                    <a:pt x="647" y="206"/>
                    <a:pt x="647" y="206"/>
                    <a:pt x="647" y="207"/>
                  </a:cubicBezTo>
                  <a:cubicBezTo>
                    <a:pt x="647" y="210"/>
                    <a:pt x="646" y="213"/>
                    <a:pt x="646" y="216"/>
                  </a:cubicBezTo>
                  <a:cubicBezTo>
                    <a:pt x="646" y="216"/>
                    <a:pt x="646" y="217"/>
                    <a:pt x="645" y="217"/>
                  </a:cubicBezTo>
                  <a:cubicBezTo>
                    <a:pt x="645" y="217"/>
                    <a:pt x="645" y="217"/>
                    <a:pt x="645" y="217"/>
                  </a:cubicBezTo>
                  <a:close/>
                  <a:moveTo>
                    <a:pt x="176" y="424"/>
                  </a:moveTo>
                  <a:cubicBezTo>
                    <a:pt x="173" y="423"/>
                    <a:pt x="171" y="422"/>
                    <a:pt x="168" y="420"/>
                  </a:cubicBezTo>
                  <a:cubicBezTo>
                    <a:pt x="167" y="420"/>
                    <a:pt x="167" y="419"/>
                    <a:pt x="167" y="419"/>
                  </a:cubicBezTo>
                  <a:cubicBezTo>
                    <a:pt x="168" y="418"/>
                    <a:pt x="168" y="418"/>
                    <a:pt x="169" y="418"/>
                  </a:cubicBezTo>
                  <a:cubicBezTo>
                    <a:pt x="172" y="420"/>
                    <a:pt x="174" y="421"/>
                    <a:pt x="177" y="422"/>
                  </a:cubicBezTo>
                  <a:cubicBezTo>
                    <a:pt x="178" y="423"/>
                    <a:pt x="178" y="423"/>
                    <a:pt x="178" y="424"/>
                  </a:cubicBezTo>
                  <a:cubicBezTo>
                    <a:pt x="177" y="424"/>
                    <a:pt x="177" y="424"/>
                    <a:pt x="177" y="424"/>
                  </a:cubicBezTo>
                  <a:cubicBezTo>
                    <a:pt x="177" y="425"/>
                    <a:pt x="176" y="425"/>
                    <a:pt x="176" y="424"/>
                  </a:cubicBezTo>
                  <a:close/>
                  <a:moveTo>
                    <a:pt x="160" y="416"/>
                  </a:moveTo>
                  <a:cubicBezTo>
                    <a:pt x="157" y="415"/>
                    <a:pt x="155" y="413"/>
                    <a:pt x="152" y="412"/>
                  </a:cubicBezTo>
                  <a:cubicBezTo>
                    <a:pt x="151" y="411"/>
                    <a:pt x="151" y="411"/>
                    <a:pt x="152" y="410"/>
                  </a:cubicBezTo>
                  <a:cubicBezTo>
                    <a:pt x="152" y="410"/>
                    <a:pt x="153" y="410"/>
                    <a:pt x="153" y="410"/>
                  </a:cubicBezTo>
                  <a:cubicBezTo>
                    <a:pt x="156" y="411"/>
                    <a:pt x="158" y="413"/>
                    <a:pt x="161" y="414"/>
                  </a:cubicBezTo>
                  <a:cubicBezTo>
                    <a:pt x="162" y="414"/>
                    <a:pt x="162" y="415"/>
                    <a:pt x="161" y="416"/>
                  </a:cubicBezTo>
                  <a:cubicBezTo>
                    <a:pt x="161" y="416"/>
                    <a:pt x="161" y="416"/>
                    <a:pt x="161" y="416"/>
                  </a:cubicBezTo>
                  <a:cubicBezTo>
                    <a:pt x="161" y="416"/>
                    <a:pt x="160" y="416"/>
                    <a:pt x="160" y="416"/>
                  </a:cubicBezTo>
                  <a:close/>
                  <a:moveTo>
                    <a:pt x="647" y="199"/>
                  </a:moveTo>
                  <a:cubicBezTo>
                    <a:pt x="646" y="199"/>
                    <a:pt x="645" y="198"/>
                    <a:pt x="645" y="198"/>
                  </a:cubicBezTo>
                  <a:cubicBezTo>
                    <a:pt x="646" y="195"/>
                    <a:pt x="646" y="192"/>
                    <a:pt x="646" y="189"/>
                  </a:cubicBezTo>
                  <a:cubicBezTo>
                    <a:pt x="646" y="188"/>
                    <a:pt x="647" y="188"/>
                    <a:pt x="647" y="188"/>
                  </a:cubicBezTo>
                  <a:cubicBezTo>
                    <a:pt x="648" y="188"/>
                    <a:pt x="648" y="188"/>
                    <a:pt x="648" y="189"/>
                  </a:cubicBezTo>
                  <a:cubicBezTo>
                    <a:pt x="648" y="192"/>
                    <a:pt x="648" y="195"/>
                    <a:pt x="648" y="198"/>
                  </a:cubicBezTo>
                  <a:cubicBezTo>
                    <a:pt x="648" y="198"/>
                    <a:pt x="647" y="199"/>
                    <a:pt x="647" y="199"/>
                  </a:cubicBezTo>
                  <a:cubicBezTo>
                    <a:pt x="647" y="199"/>
                    <a:pt x="647" y="199"/>
                    <a:pt x="647" y="199"/>
                  </a:cubicBezTo>
                  <a:close/>
                  <a:moveTo>
                    <a:pt x="144" y="407"/>
                  </a:moveTo>
                  <a:cubicBezTo>
                    <a:pt x="142" y="406"/>
                    <a:pt x="139" y="404"/>
                    <a:pt x="136" y="403"/>
                  </a:cubicBezTo>
                  <a:cubicBezTo>
                    <a:pt x="136" y="402"/>
                    <a:pt x="136" y="402"/>
                    <a:pt x="136" y="401"/>
                  </a:cubicBezTo>
                  <a:cubicBezTo>
                    <a:pt x="136" y="401"/>
                    <a:pt x="137" y="400"/>
                    <a:pt x="138" y="401"/>
                  </a:cubicBezTo>
                  <a:cubicBezTo>
                    <a:pt x="140" y="402"/>
                    <a:pt x="143" y="404"/>
                    <a:pt x="145" y="405"/>
                  </a:cubicBezTo>
                  <a:cubicBezTo>
                    <a:pt x="146" y="406"/>
                    <a:pt x="146" y="406"/>
                    <a:pt x="146" y="407"/>
                  </a:cubicBezTo>
                  <a:cubicBezTo>
                    <a:pt x="146" y="407"/>
                    <a:pt x="145" y="407"/>
                    <a:pt x="145" y="407"/>
                  </a:cubicBezTo>
                  <a:cubicBezTo>
                    <a:pt x="145" y="407"/>
                    <a:pt x="145" y="407"/>
                    <a:pt x="144" y="407"/>
                  </a:cubicBezTo>
                  <a:close/>
                  <a:moveTo>
                    <a:pt x="647" y="181"/>
                  </a:moveTo>
                  <a:cubicBezTo>
                    <a:pt x="647" y="181"/>
                    <a:pt x="646" y="180"/>
                    <a:pt x="646" y="180"/>
                  </a:cubicBezTo>
                  <a:cubicBezTo>
                    <a:pt x="646" y="177"/>
                    <a:pt x="646" y="174"/>
                    <a:pt x="646" y="171"/>
                  </a:cubicBezTo>
                  <a:cubicBezTo>
                    <a:pt x="646" y="170"/>
                    <a:pt x="647" y="170"/>
                    <a:pt x="647" y="170"/>
                  </a:cubicBezTo>
                  <a:cubicBezTo>
                    <a:pt x="648" y="170"/>
                    <a:pt x="649" y="170"/>
                    <a:pt x="649" y="171"/>
                  </a:cubicBezTo>
                  <a:cubicBezTo>
                    <a:pt x="649" y="174"/>
                    <a:pt x="649" y="177"/>
                    <a:pt x="649" y="180"/>
                  </a:cubicBezTo>
                  <a:cubicBezTo>
                    <a:pt x="649" y="180"/>
                    <a:pt x="648" y="181"/>
                    <a:pt x="648" y="181"/>
                  </a:cubicBezTo>
                  <a:cubicBezTo>
                    <a:pt x="648" y="181"/>
                    <a:pt x="648" y="181"/>
                    <a:pt x="647" y="181"/>
                  </a:cubicBezTo>
                  <a:close/>
                  <a:moveTo>
                    <a:pt x="129" y="398"/>
                  </a:moveTo>
                  <a:cubicBezTo>
                    <a:pt x="126" y="396"/>
                    <a:pt x="124" y="395"/>
                    <a:pt x="121" y="393"/>
                  </a:cubicBezTo>
                  <a:cubicBezTo>
                    <a:pt x="121" y="393"/>
                    <a:pt x="120" y="392"/>
                    <a:pt x="121" y="391"/>
                  </a:cubicBezTo>
                  <a:cubicBezTo>
                    <a:pt x="121" y="391"/>
                    <a:pt x="122" y="391"/>
                    <a:pt x="122" y="391"/>
                  </a:cubicBezTo>
                  <a:cubicBezTo>
                    <a:pt x="125" y="393"/>
                    <a:pt x="127" y="394"/>
                    <a:pt x="130" y="396"/>
                  </a:cubicBezTo>
                  <a:cubicBezTo>
                    <a:pt x="130" y="396"/>
                    <a:pt x="131" y="397"/>
                    <a:pt x="130" y="397"/>
                  </a:cubicBezTo>
                  <a:cubicBezTo>
                    <a:pt x="130" y="398"/>
                    <a:pt x="130" y="398"/>
                    <a:pt x="130" y="398"/>
                  </a:cubicBezTo>
                  <a:cubicBezTo>
                    <a:pt x="129" y="398"/>
                    <a:pt x="129" y="398"/>
                    <a:pt x="129" y="398"/>
                  </a:cubicBezTo>
                  <a:close/>
                  <a:moveTo>
                    <a:pt x="647" y="163"/>
                  </a:moveTo>
                  <a:cubicBezTo>
                    <a:pt x="647" y="163"/>
                    <a:pt x="646" y="162"/>
                    <a:pt x="646" y="162"/>
                  </a:cubicBezTo>
                  <a:cubicBezTo>
                    <a:pt x="646" y="159"/>
                    <a:pt x="646" y="156"/>
                    <a:pt x="646" y="153"/>
                  </a:cubicBezTo>
                  <a:cubicBezTo>
                    <a:pt x="646" y="152"/>
                    <a:pt x="646" y="152"/>
                    <a:pt x="647" y="152"/>
                  </a:cubicBezTo>
                  <a:cubicBezTo>
                    <a:pt x="647" y="152"/>
                    <a:pt x="648" y="152"/>
                    <a:pt x="648" y="153"/>
                  </a:cubicBezTo>
                  <a:cubicBezTo>
                    <a:pt x="648" y="156"/>
                    <a:pt x="648" y="159"/>
                    <a:pt x="648" y="162"/>
                  </a:cubicBezTo>
                  <a:cubicBezTo>
                    <a:pt x="648" y="162"/>
                    <a:pt x="648" y="163"/>
                    <a:pt x="648" y="163"/>
                  </a:cubicBezTo>
                  <a:cubicBezTo>
                    <a:pt x="648" y="163"/>
                    <a:pt x="647" y="163"/>
                    <a:pt x="647" y="163"/>
                  </a:cubicBezTo>
                  <a:close/>
                  <a:moveTo>
                    <a:pt x="114" y="388"/>
                  </a:moveTo>
                  <a:cubicBezTo>
                    <a:pt x="111" y="386"/>
                    <a:pt x="109" y="384"/>
                    <a:pt x="106" y="383"/>
                  </a:cubicBezTo>
                  <a:cubicBezTo>
                    <a:pt x="106" y="382"/>
                    <a:pt x="106" y="382"/>
                    <a:pt x="106" y="381"/>
                  </a:cubicBezTo>
                  <a:cubicBezTo>
                    <a:pt x="106" y="381"/>
                    <a:pt x="107" y="380"/>
                    <a:pt x="108" y="381"/>
                  </a:cubicBezTo>
                  <a:cubicBezTo>
                    <a:pt x="110" y="383"/>
                    <a:pt x="112" y="384"/>
                    <a:pt x="115" y="386"/>
                  </a:cubicBezTo>
                  <a:cubicBezTo>
                    <a:pt x="115" y="386"/>
                    <a:pt x="116" y="387"/>
                    <a:pt x="115" y="388"/>
                  </a:cubicBezTo>
                  <a:cubicBezTo>
                    <a:pt x="115" y="388"/>
                    <a:pt x="115" y="388"/>
                    <a:pt x="115" y="388"/>
                  </a:cubicBezTo>
                  <a:cubicBezTo>
                    <a:pt x="114" y="388"/>
                    <a:pt x="114" y="388"/>
                    <a:pt x="114" y="388"/>
                  </a:cubicBezTo>
                  <a:close/>
                  <a:moveTo>
                    <a:pt x="646" y="145"/>
                  </a:moveTo>
                  <a:cubicBezTo>
                    <a:pt x="645" y="145"/>
                    <a:pt x="645" y="144"/>
                    <a:pt x="645" y="144"/>
                  </a:cubicBezTo>
                  <a:cubicBezTo>
                    <a:pt x="645" y="141"/>
                    <a:pt x="644" y="138"/>
                    <a:pt x="644" y="135"/>
                  </a:cubicBezTo>
                  <a:cubicBezTo>
                    <a:pt x="644" y="134"/>
                    <a:pt x="644" y="134"/>
                    <a:pt x="645" y="134"/>
                  </a:cubicBezTo>
                  <a:cubicBezTo>
                    <a:pt x="645" y="134"/>
                    <a:pt x="646" y="134"/>
                    <a:pt x="646" y="135"/>
                  </a:cubicBezTo>
                  <a:cubicBezTo>
                    <a:pt x="646" y="138"/>
                    <a:pt x="647" y="141"/>
                    <a:pt x="647" y="144"/>
                  </a:cubicBezTo>
                  <a:cubicBezTo>
                    <a:pt x="647" y="144"/>
                    <a:pt x="647" y="145"/>
                    <a:pt x="646" y="145"/>
                  </a:cubicBezTo>
                  <a:cubicBezTo>
                    <a:pt x="646" y="145"/>
                    <a:pt x="646" y="145"/>
                    <a:pt x="646" y="145"/>
                  </a:cubicBezTo>
                  <a:close/>
                  <a:moveTo>
                    <a:pt x="99" y="377"/>
                  </a:moveTo>
                  <a:cubicBezTo>
                    <a:pt x="97" y="376"/>
                    <a:pt x="94" y="374"/>
                    <a:pt x="92" y="372"/>
                  </a:cubicBezTo>
                  <a:cubicBezTo>
                    <a:pt x="91" y="372"/>
                    <a:pt x="91" y="371"/>
                    <a:pt x="91" y="370"/>
                  </a:cubicBezTo>
                  <a:cubicBezTo>
                    <a:pt x="92" y="370"/>
                    <a:pt x="93" y="370"/>
                    <a:pt x="93" y="370"/>
                  </a:cubicBezTo>
                  <a:cubicBezTo>
                    <a:pt x="95" y="372"/>
                    <a:pt x="98" y="374"/>
                    <a:pt x="100" y="376"/>
                  </a:cubicBezTo>
                  <a:cubicBezTo>
                    <a:pt x="101" y="376"/>
                    <a:pt x="101" y="377"/>
                    <a:pt x="100" y="377"/>
                  </a:cubicBezTo>
                  <a:cubicBezTo>
                    <a:pt x="100" y="377"/>
                    <a:pt x="100" y="377"/>
                    <a:pt x="100" y="377"/>
                  </a:cubicBezTo>
                  <a:cubicBezTo>
                    <a:pt x="100" y="378"/>
                    <a:pt x="99" y="378"/>
                    <a:pt x="99" y="377"/>
                  </a:cubicBezTo>
                  <a:close/>
                  <a:moveTo>
                    <a:pt x="644" y="127"/>
                  </a:moveTo>
                  <a:cubicBezTo>
                    <a:pt x="643" y="127"/>
                    <a:pt x="643" y="127"/>
                    <a:pt x="642" y="126"/>
                  </a:cubicBezTo>
                  <a:cubicBezTo>
                    <a:pt x="642" y="123"/>
                    <a:pt x="641" y="120"/>
                    <a:pt x="641" y="117"/>
                  </a:cubicBezTo>
                  <a:cubicBezTo>
                    <a:pt x="641" y="117"/>
                    <a:pt x="641" y="116"/>
                    <a:pt x="642" y="116"/>
                  </a:cubicBezTo>
                  <a:cubicBezTo>
                    <a:pt x="642" y="116"/>
                    <a:pt x="643" y="116"/>
                    <a:pt x="643" y="117"/>
                  </a:cubicBezTo>
                  <a:cubicBezTo>
                    <a:pt x="644" y="120"/>
                    <a:pt x="644" y="123"/>
                    <a:pt x="645" y="126"/>
                  </a:cubicBezTo>
                  <a:cubicBezTo>
                    <a:pt x="645" y="126"/>
                    <a:pt x="644" y="127"/>
                    <a:pt x="644" y="127"/>
                  </a:cubicBezTo>
                  <a:cubicBezTo>
                    <a:pt x="644" y="127"/>
                    <a:pt x="644" y="127"/>
                    <a:pt x="644" y="127"/>
                  </a:cubicBezTo>
                  <a:close/>
                  <a:moveTo>
                    <a:pt x="85" y="366"/>
                  </a:moveTo>
                  <a:cubicBezTo>
                    <a:pt x="82" y="365"/>
                    <a:pt x="80" y="363"/>
                    <a:pt x="77" y="361"/>
                  </a:cubicBezTo>
                  <a:cubicBezTo>
                    <a:pt x="77" y="360"/>
                    <a:pt x="77" y="360"/>
                    <a:pt x="77" y="359"/>
                  </a:cubicBezTo>
                  <a:cubicBezTo>
                    <a:pt x="78" y="359"/>
                    <a:pt x="78" y="359"/>
                    <a:pt x="79" y="359"/>
                  </a:cubicBezTo>
                  <a:cubicBezTo>
                    <a:pt x="81" y="361"/>
                    <a:pt x="84" y="363"/>
                    <a:pt x="86" y="365"/>
                  </a:cubicBezTo>
                  <a:cubicBezTo>
                    <a:pt x="86" y="365"/>
                    <a:pt x="86" y="366"/>
                    <a:pt x="86" y="366"/>
                  </a:cubicBezTo>
                  <a:cubicBezTo>
                    <a:pt x="86" y="366"/>
                    <a:pt x="86" y="366"/>
                    <a:pt x="86" y="367"/>
                  </a:cubicBezTo>
                  <a:cubicBezTo>
                    <a:pt x="85" y="367"/>
                    <a:pt x="85" y="367"/>
                    <a:pt x="85" y="366"/>
                  </a:cubicBezTo>
                  <a:close/>
                  <a:moveTo>
                    <a:pt x="640" y="109"/>
                  </a:moveTo>
                  <a:cubicBezTo>
                    <a:pt x="640" y="109"/>
                    <a:pt x="639" y="109"/>
                    <a:pt x="639" y="108"/>
                  </a:cubicBezTo>
                  <a:cubicBezTo>
                    <a:pt x="638" y="105"/>
                    <a:pt x="637" y="103"/>
                    <a:pt x="637" y="100"/>
                  </a:cubicBezTo>
                  <a:cubicBezTo>
                    <a:pt x="636" y="99"/>
                    <a:pt x="637" y="98"/>
                    <a:pt x="637" y="98"/>
                  </a:cubicBezTo>
                  <a:cubicBezTo>
                    <a:pt x="638" y="98"/>
                    <a:pt x="639" y="98"/>
                    <a:pt x="639" y="99"/>
                  </a:cubicBezTo>
                  <a:cubicBezTo>
                    <a:pt x="640" y="102"/>
                    <a:pt x="640" y="105"/>
                    <a:pt x="641" y="108"/>
                  </a:cubicBezTo>
                  <a:cubicBezTo>
                    <a:pt x="641" y="108"/>
                    <a:pt x="641" y="109"/>
                    <a:pt x="640" y="109"/>
                  </a:cubicBezTo>
                  <a:cubicBezTo>
                    <a:pt x="640" y="109"/>
                    <a:pt x="640" y="109"/>
                    <a:pt x="640" y="109"/>
                  </a:cubicBezTo>
                  <a:close/>
                  <a:moveTo>
                    <a:pt x="71" y="355"/>
                  </a:moveTo>
                  <a:cubicBezTo>
                    <a:pt x="68" y="353"/>
                    <a:pt x="66" y="351"/>
                    <a:pt x="64" y="349"/>
                  </a:cubicBezTo>
                  <a:cubicBezTo>
                    <a:pt x="63" y="349"/>
                    <a:pt x="63" y="348"/>
                    <a:pt x="64" y="347"/>
                  </a:cubicBezTo>
                  <a:cubicBezTo>
                    <a:pt x="64" y="347"/>
                    <a:pt x="65" y="347"/>
                    <a:pt x="65" y="347"/>
                  </a:cubicBezTo>
                  <a:cubicBezTo>
                    <a:pt x="67" y="349"/>
                    <a:pt x="70" y="351"/>
                    <a:pt x="72" y="353"/>
                  </a:cubicBezTo>
                  <a:cubicBezTo>
                    <a:pt x="72" y="354"/>
                    <a:pt x="73" y="354"/>
                    <a:pt x="72" y="355"/>
                  </a:cubicBezTo>
                  <a:cubicBezTo>
                    <a:pt x="72" y="355"/>
                    <a:pt x="72" y="355"/>
                    <a:pt x="72" y="355"/>
                  </a:cubicBezTo>
                  <a:cubicBezTo>
                    <a:pt x="71" y="355"/>
                    <a:pt x="71" y="355"/>
                    <a:pt x="71" y="355"/>
                  </a:cubicBezTo>
                  <a:close/>
                  <a:moveTo>
                    <a:pt x="635" y="92"/>
                  </a:moveTo>
                  <a:cubicBezTo>
                    <a:pt x="635" y="92"/>
                    <a:pt x="634" y="92"/>
                    <a:pt x="634" y="91"/>
                  </a:cubicBezTo>
                  <a:cubicBezTo>
                    <a:pt x="633" y="88"/>
                    <a:pt x="632" y="85"/>
                    <a:pt x="631" y="83"/>
                  </a:cubicBezTo>
                  <a:cubicBezTo>
                    <a:pt x="631" y="82"/>
                    <a:pt x="631" y="81"/>
                    <a:pt x="632" y="81"/>
                  </a:cubicBezTo>
                  <a:cubicBezTo>
                    <a:pt x="632" y="81"/>
                    <a:pt x="633" y="81"/>
                    <a:pt x="633" y="82"/>
                  </a:cubicBezTo>
                  <a:cubicBezTo>
                    <a:pt x="634" y="85"/>
                    <a:pt x="635" y="88"/>
                    <a:pt x="636" y="90"/>
                  </a:cubicBezTo>
                  <a:cubicBezTo>
                    <a:pt x="636" y="91"/>
                    <a:pt x="636" y="92"/>
                    <a:pt x="635" y="92"/>
                  </a:cubicBezTo>
                  <a:cubicBezTo>
                    <a:pt x="635" y="92"/>
                    <a:pt x="635" y="92"/>
                    <a:pt x="635" y="92"/>
                  </a:cubicBezTo>
                  <a:close/>
                  <a:moveTo>
                    <a:pt x="57" y="343"/>
                  </a:moveTo>
                  <a:cubicBezTo>
                    <a:pt x="55" y="342"/>
                    <a:pt x="54" y="340"/>
                    <a:pt x="52" y="339"/>
                  </a:cubicBezTo>
                  <a:cubicBezTo>
                    <a:pt x="51" y="338"/>
                    <a:pt x="51" y="337"/>
                    <a:pt x="50" y="337"/>
                  </a:cubicBezTo>
                  <a:cubicBezTo>
                    <a:pt x="50" y="337"/>
                    <a:pt x="50" y="336"/>
                    <a:pt x="50" y="335"/>
                  </a:cubicBezTo>
                  <a:cubicBezTo>
                    <a:pt x="51" y="335"/>
                    <a:pt x="51" y="335"/>
                    <a:pt x="52" y="335"/>
                  </a:cubicBezTo>
                  <a:cubicBezTo>
                    <a:pt x="52" y="336"/>
                    <a:pt x="53" y="336"/>
                    <a:pt x="53" y="337"/>
                  </a:cubicBezTo>
                  <a:cubicBezTo>
                    <a:pt x="55" y="338"/>
                    <a:pt x="57" y="340"/>
                    <a:pt x="58" y="341"/>
                  </a:cubicBezTo>
                  <a:cubicBezTo>
                    <a:pt x="59" y="342"/>
                    <a:pt x="59" y="343"/>
                    <a:pt x="58" y="343"/>
                  </a:cubicBezTo>
                  <a:cubicBezTo>
                    <a:pt x="58" y="343"/>
                    <a:pt x="58" y="343"/>
                    <a:pt x="58" y="343"/>
                  </a:cubicBezTo>
                  <a:cubicBezTo>
                    <a:pt x="58" y="343"/>
                    <a:pt x="57" y="343"/>
                    <a:pt x="57" y="343"/>
                  </a:cubicBezTo>
                  <a:close/>
                  <a:moveTo>
                    <a:pt x="629" y="75"/>
                  </a:moveTo>
                  <a:cubicBezTo>
                    <a:pt x="629" y="75"/>
                    <a:pt x="628" y="75"/>
                    <a:pt x="628" y="74"/>
                  </a:cubicBezTo>
                  <a:cubicBezTo>
                    <a:pt x="627" y="73"/>
                    <a:pt x="627" y="72"/>
                    <a:pt x="626" y="71"/>
                  </a:cubicBezTo>
                  <a:cubicBezTo>
                    <a:pt x="626" y="69"/>
                    <a:pt x="625" y="68"/>
                    <a:pt x="624" y="66"/>
                  </a:cubicBezTo>
                  <a:cubicBezTo>
                    <a:pt x="624" y="66"/>
                    <a:pt x="624" y="65"/>
                    <a:pt x="625" y="65"/>
                  </a:cubicBezTo>
                  <a:cubicBezTo>
                    <a:pt x="625" y="64"/>
                    <a:pt x="626" y="65"/>
                    <a:pt x="626" y="65"/>
                  </a:cubicBezTo>
                  <a:cubicBezTo>
                    <a:pt x="627" y="67"/>
                    <a:pt x="628" y="68"/>
                    <a:pt x="628" y="70"/>
                  </a:cubicBezTo>
                  <a:cubicBezTo>
                    <a:pt x="629" y="71"/>
                    <a:pt x="629" y="72"/>
                    <a:pt x="630" y="73"/>
                  </a:cubicBezTo>
                  <a:cubicBezTo>
                    <a:pt x="630" y="74"/>
                    <a:pt x="630" y="75"/>
                    <a:pt x="629" y="75"/>
                  </a:cubicBezTo>
                  <a:cubicBezTo>
                    <a:pt x="629" y="75"/>
                    <a:pt x="629" y="75"/>
                    <a:pt x="629" y="75"/>
                  </a:cubicBezTo>
                  <a:close/>
                  <a:moveTo>
                    <a:pt x="44" y="331"/>
                  </a:moveTo>
                  <a:cubicBezTo>
                    <a:pt x="41" y="329"/>
                    <a:pt x="39" y="327"/>
                    <a:pt x="37" y="324"/>
                  </a:cubicBezTo>
                  <a:cubicBezTo>
                    <a:pt x="37" y="324"/>
                    <a:pt x="37" y="323"/>
                    <a:pt x="37" y="323"/>
                  </a:cubicBezTo>
                  <a:cubicBezTo>
                    <a:pt x="38" y="322"/>
                    <a:pt x="38" y="322"/>
                    <a:pt x="39" y="323"/>
                  </a:cubicBezTo>
                  <a:cubicBezTo>
                    <a:pt x="41" y="325"/>
                    <a:pt x="43" y="327"/>
                    <a:pt x="45" y="329"/>
                  </a:cubicBezTo>
                  <a:cubicBezTo>
                    <a:pt x="46" y="330"/>
                    <a:pt x="46" y="330"/>
                    <a:pt x="45" y="331"/>
                  </a:cubicBezTo>
                  <a:cubicBezTo>
                    <a:pt x="45" y="331"/>
                    <a:pt x="45" y="331"/>
                    <a:pt x="45" y="331"/>
                  </a:cubicBezTo>
                  <a:cubicBezTo>
                    <a:pt x="44" y="331"/>
                    <a:pt x="44" y="331"/>
                    <a:pt x="44" y="331"/>
                  </a:cubicBezTo>
                  <a:close/>
                  <a:moveTo>
                    <a:pt x="184" y="255"/>
                  </a:moveTo>
                  <a:cubicBezTo>
                    <a:pt x="183" y="256"/>
                    <a:pt x="182" y="255"/>
                    <a:pt x="182" y="255"/>
                  </a:cubicBezTo>
                  <a:cubicBezTo>
                    <a:pt x="182" y="254"/>
                    <a:pt x="182" y="253"/>
                    <a:pt x="183" y="253"/>
                  </a:cubicBezTo>
                  <a:cubicBezTo>
                    <a:pt x="185" y="252"/>
                    <a:pt x="188" y="251"/>
                    <a:pt x="190" y="250"/>
                  </a:cubicBezTo>
                  <a:cubicBezTo>
                    <a:pt x="191" y="250"/>
                    <a:pt x="191" y="250"/>
                    <a:pt x="191" y="250"/>
                  </a:cubicBezTo>
                  <a:cubicBezTo>
                    <a:pt x="191" y="250"/>
                    <a:pt x="191" y="250"/>
                    <a:pt x="191" y="250"/>
                  </a:cubicBezTo>
                  <a:cubicBezTo>
                    <a:pt x="191" y="249"/>
                    <a:pt x="192" y="250"/>
                    <a:pt x="192" y="250"/>
                  </a:cubicBezTo>
                  <a:cubicBezTo>
                    <a:pt x="193" y="251"/>
                    <a:pt x="192" y="251"/>
                    <a:pt x="192" y="252"/>
                  </a:cubicBezTo>
                  <a:cubicBezTo>
                    <a:pt x="191" y="252"/>
                    <a:pt x="191" y="252"/>
                    <a:pt x="191" y="252"/>
                  </a:cubicBezTo>
                  <a:cubicBezTo>
                    <a:pt x="189" y="253"/>
                    <a:pt x="186" y="254"/>
                    <a:pt x="184" y="255"/>
                  </a:cubicBezTo>
                  <a:close/>
                  <a:moveTo>
                    <a:pt x="199" y="247"/>
                  </a:moveTo>
                  <a:cubicBezTo>
                    <a:pt x="198" y="247"/>
                    <a:pt x="199" y="246"/>
                    <a:pt x="199" y="246"/>
                  </a:cubicBezTo>
                  <a:cubicBezTo>
                    <a:pt x="202" y="245"/>
                    <a:pt x="204" y="243"/>
                    <a:pt x="207" y="242"/>
                  </a:cubicBezTo>
                  <a:cubicBezTo>
                    <a:pt x="208" y="242"/>
                    <a:pt x="208" y="242"/>
                    <a:pt x="209" y="242"/>
                  </a:cubicBezTo>
                  <a:cubicBezTo>
                    <a:pt x="209" y="243"/>
                    <a:pt x="209" y="244"/>
                    <a:pt x="208" y="244"/>
                  </a:cubicBezTo>
                  <a:cubicBezTo>
                    <a:pt x="205" y="245"/>
                    <a:pt x="203" y="247"/>
                    <a:pt x="200" y="248"/>
                  </a:cubicBezTo>
                  <a:cubicBezTo>
                    <a:pt x="200" y="248"/>
                    <a:pt x="200" y="248"/>
                    <a:pt x="200" y="248"/>
                  </a:cubicBezTo>
                  <a:cubicBezTo>
                    <a:pt x="199" y="248"/>
                    <a:pt x="199" y="248"/>
                    <a:pt x="199" y="247"/>
                  </a:cubicBezTo>
                  <a:close/>
                  <a:moveTo>
                    <a:pt x="175" y="259"/>
                  </a:moveTo>
                  <a:cubicBezTo>
                    <a:pt x="172" y="260"/>
                    <a:pt x="169" y="261"/>
                    <a:pt x="167" y="262"/>
                  </a:cubicBezTo>
                  <a:cubicBezTo>
                    <a:pt x="166" y="262"/>
                    <a:pt x="165" y="262"/>
                    <a:pt x="165" y="261"/>
                  </a:cubicBezTo>
                  <a:cubicBezTo>
                    <a:pt x="165" y="261"/>
                    <a:pt x="165" y="260"/>
                    <a:pt x="166" y="260"/>
                  </a:cubicBezTo>
                  <a:cubicBezTo>
                    <a:pt x="169" y="259"/>
                    <a:pt x="172" y="258"/>
                    <a:pt x="174" y="257"/>
                  </a:cubicBezTo>
                  <a:cubicBezTo>
                    <a:pt x="175" y="256"/>
                    <a:pt x="176" y="257"/>
                    <a:pt x="176" y="257"/>
                  </a:cubicBezTo>
                  <a:cubicBezTo>
                    <a:pt x="176" y="258"/>
                    <a:pt x="176" y="258"/>
                    <a:pt x="175" y="259"/>
                  </a:cubicBezTo>
                  <a:cubicBezTo>
                    <a:pt x="175" y="259"/>
                    <a:pt x="175" y="259"/>
                    <a:pt x="175" y="259"/>
                  </a:cubicBezTo>
                  <a:close/>
                  <a:moveTo>
                    <a:pt x="215" y="239"/>
                  </a:moveTo>
                  <a:cubicBezTo>
                    <a:pt x="214" y="239"/>
                    <a:pt x="215" y="238"/>
                    <a:pt x="215" y="238"/>
                  </a:cubicBezTo>
                  <a:cubicBezTo>
                    <a:pt x="218" y="236"/>
                    <a:pt x="220" y="235"/>
                    <a:pt x="223" y="233"/>
                  </a:cubicBezTo>
                  <a:cubicBezTo>
                    <a:pt x="223" y="233"/>
                    <a:pt x="224" y="233"/>
                    <a:pt x="224" y="234"/>
                  </a:cubicBezTo>
                  <a:cubicBezTo>
                    <a:pt x="225" y="234"/>
                    <a:pt x="225" y="235"/>
                    <a:pt x="224" y="235"/>
                  </a:cubicBezTo>
                  <a:cubicBezTo>
                    <a:pt x="221" y="237"/>
                    <a:pt x="219" y="238"/>
                    <a:pt x="216" y="240"/>
                  </a:cubicBezTo>
                  <a:cubicBezTo>
                    <a:pt x="216" y="240"/>
                    <a:pt x="216" y="240"/>
                    <a:pt x="216" y="240"/>
                  </a:cubicBezTo>
                  <a:cubicBezTo>
                    <a:pt x="216" y="240"/>
                    <a:pt x="215" y="240"/>
                    <a:pt x="215" y="239"/>
                  </a:cubicBezTo>
                  <a:close/>
                  <a:moveTo>
                    <a:pt x="158" y="265"/>
                  </a:moveTo>
                  <a:cubicBezTo>
                    <a:pt x="155" y="266"/>
                    <a:pt x="152" y="267"/>
                    <a:pt x="149" y="267"/>
                  </a:cubicBezTo>
                  <a:cubicBezTo>
                    <a:pt x="149" y="268"/>
                    <a:pt x="148" y="267"/>
                    <a:pt x="148" y="267"/>
                  </a:cubicBezTo>
                  <a:cubicBezTo>
                    <a:pt x="148" y="266"/>
                    <a:pt x="148" y="265"/>
                    <a:pt x="149" y="265"/>
                  </a:cubicBezTo>
                  <a:cubicBezTo>
                    <a:pt x="152" y="264"/>
                    <a:pt x="155" y="263"/>
                    <a:pt x="157" y="263"/>
                  </a:cubicBezTo>
                  <a:cubicBezTo>
                    <a:pt x="158" y="262"/>
                    <a:pt x="159" y="263"/>
                    <a:pt x="159" y="263"/>
                  </a:cubicBezTo>
                  <a:cubicBezTo>
                    <a:pt x="159" y="264"/>
                    <a:pt x="159" y="264"/>
                    <a:pt x="158" y="265"/>
                  </a:cubicBezTo>
                  <a:cubicBezTo>
                    <a:pt x="158" y="265"/>
                    <a:pt x="158" y="265"/>
                    <a:pt x="158" y="265"/>
                  </a:cubicBezTo>
                  <a:close/>
                  <a:moveTo>
                    <a:pt x="620" y="58"/>
                  </a:moveTo>
                  <a:cubicBezTo>
                    <a:pt x="620" y="57"/>
                    <a:pt x="619" y="56"/>
                    <a:pt x="619" y="56"/>
                  </a:cubicBezTo>
                  <a:cubicBezTo>
                    <a:pt x="618" y="54"/>
                    <a:pt x="617" y="52"/>
                    <a:pt x="615" y="50"/>
                  </a:cubicBezTo>
                  <a:cubicBezTo>
                    <a:pt x="615" y="50"/>
                    <a:pt x="615" y="49"/>
                    <a:pt x="616" y="49"/>
                  </a:cubicBezTo>
                  <a:cubicBezTo>
                    <a:pt x="616" y="48"/>
                    <a:pt x="617" y="49"/>
                    <a:pt x="617" y="49"/>
                  </a:cubicBezTo>
                  <a:cubicBezTo>
                    <a:pt x="618" y="51"/>
                    <a:pt x="620" y="53"/>
                    <a:pt x="621" y="54"/>
                  </a:cubicBezTo>
                  <a:cubicBezTo>
                    <a:pt x="621" y="55"/>
                    <a:pt x="622" y="56"/>
                    <a:pt x="622" y="57"/>
                  </a:cubicBezTo>
                  <a:cubicBezTo>
                    <a:pt x="622" y="58"/>
                    <a:pt x="622" y="58"/>
                    <a:pt x="622" y="59"/>
                  </a:cubicBezTo>
                  <a:cubicBezTo>
                    <a:pt x="621" y="59"/>
                    <a:pt x="621" y="59"/>
                    <a:pt x="621" y="59"/>
                  </a:cubicBezTo>
                  <a:cubicBezTo>
                    <a:pt x="621" y="59"/>
                    <a:pt x="620" y="59"/>
                    <a:pt x="620" y="58"/>
                  </a:cubicBezTo>
                  <a:close/>
                  <a:moveTo>
                    <a:pt x="230" y="230"/>
                  </a:moveTo>
                  <a:cubicBezTo>
                    <a:pt x="230" y="230"/>
                    <a:pt x="230" y="229"/>
                    <a:pt x="231" y="228"/>
                  </a:cubicBezTo>
                  <a:cubicBezTo>
                    <a:pt x="233" y="227"/>
                    <a:pt x="236" y="225"/>
                    <a:pt x="238" y="224"/>
                  </a:cubicBezTo>
                  <a:cubicBezTo>
                    <a:pt x="239" y="223"/>
                    <a:pt x="239" y="223"/>
                    <a:pt x="240" y="224"/>
                  </a:cubicBezTo>
                  <a:cubicBezTo>
                    <a:pt x="240" y="224"/>
                    <a:pt x="240" y="225"/>
                    <a:pt x="239" y="225"/>
                  </a:cubicBezTo>
                  <a:cubicBezTo>
                    <a:pt x="237" y="227"/>
                    <a:pt x="234" y="229"/>
                    <a:pt x="232" y="230"/>
                  </a:cubicBezTo>
                  <a:cubicBezTo>
                    <a:pt x="232" y="230"/>
                    <a:pt x="232" y="230"/>
                    <a:pt x="232" y="230"/>
                  </a:cubicBezTo>
                  <a:cubicBezTo>
                    <a:pt x="231" y="231"/>
                    <a:pt x="230" y="231"/>
                    <a:pt x="230" y="230"/>
                  </a:cubicBezTo>
                  <a:close/>
                  <a:moveTo>
                    <a:pt x="31" y="318"/>
                  </a:moveTo>
                  <a:cubicBezTo>
                    <a:pt x="29" y="316"/>
                    <a:pt x="27" y="314"/>
                    <a:pt x="25" y="312"/>
                  </a:cubicBezTo>
                  <a:cubicBezTo>
                    <a:pt x="24" y="311"/>
                    <a:pt x="24" y="310"/>
                    <a:pt x="25" y="310"/>
                  </a:cubicBezTo>
                  <a:cubicBezTo>
                    <a:pt x="25" y="309"/>
                    <a:pt x="26" y="310"/>
                    <a:pt x="26" y="310"/>
                  </a:cubicBezTo>
                  <a:cubicBezTo>
                    <a:pt x="28" y="312"/>
                    <a:pt x="30" y="314"/>
                    <a:pt x="32" y="316"/>
                  </a:cubicBezTo>
                  <a:cubicBezTo>
                    <a:pt x="33" y="317"/>
                    <a:pt x="33" y="318"/>
                    <a:pt x="32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32" y="318"/>
                    <a:pt x="31" y="318"/>
                    <a:pt x="31" y="318"/>
                  </a:cubicBezTo>
                  <a:close/>
                  <a:moveTo>
                    <a:pt x="141" y="270"/>
                  </a:moveTo>
                  <a:cubicBezTo>
                    <a:pt x="138" y="271"/>
                    <a:pt x="135" y="271"/>
                    <a:pt x="132" y="272"/>
                  </a:cubicBezTo>
                  <a:cubicBezTo>
                    <a:pt x="131" y="272"/>
                    <a:pt x="131" y="272"/>
                    <a:pt x="130" y="271"/>
                  </a:cubicBezTo>
                  <a:cubicBezTo>
                    <a:pt x="130" y="270"/>
                    <a:pt x="131" y="270"/>
                    <a:pt x="131" y="270"/>
                  </a:cubicBezTo>
                  <a:cubicBezTo>
                    <a:pt x="134" y="269"/>
                    <a:pt x="137" y="268"/>
                    <a:pt x="140" y="268"/>
                  </a:cubicBezTo>
                  <a:cubicBezTo>
                    <a:pt x="141" y="267"/>
                    <a:pt x="141" y="268"/>
                    <a:pt x="141" y="268"/>
                  </a:cubicBezTo>
                  <a:cubicBezTo>
                    <a:pt x="142" y="269"/>
                    <a:pt x="141" y="269"/>
                    <a:pt x="141" y="270"/>
                  </a:cubicBezTo>
                  <a:cubicBezTo>
                    <a:pt x="141" y="270"/>
                    <a:pt x="141" y="270"/>
                    <a:pt x="141" y="270"/>
                  </a:cubicBezTo>
                  <a:close/>
                  <a:moveTo>
                    <a:pt x="245" y="220"/>
                  </a:moveTo>
                  <a:cubicBezTo>
                    <a:pt x="245" y="220"/>
                    <a:pt x="245" y="219"/>
                    <a:pt x="246" y="219"/>
                  </a:cubicBezTo>
                  <a:cubicBezTo>
                    <a:pt x="248" y="217"/>
                    <a:pt x="250" y="215"/>
                    <a:pt x="253" y="213"/>
                  </a:cubicBezTo>
                  <a:cubicBezTo>
                    <a:pt x="253" y="213"/>
                    <a:pt x="254" y="213"/>
                    <a:pt x="254" y="214"/>
                  </a:cubicBezTo>
                  <a:cubicBezTo>
                    <a:pt x="255" y="214"/>
                    <a:pt x="255" y="215"/>
                    <a:pt x="254" y="215"/>
                  </a:cubicBezTo>
                  <a:cubicBezTo>
                    <a:pt x="252" y="217"/>
                    <a:pt x="249" y="219"/>
                    <a:pt x="247" y="220"/>
                  </a:cubicBezTo>
                  <a:cubicBezTo>
                    <a:pt x="247" y="220"/>
                    <a:pt x="247" y="220"/>
                    <a:pt x="247" y="221"/>
                  </a:cubicBezTo>
                  <a:cubicBezTo>
                    <a:pt x="246" y="221"/>
                    <a:pt x="246" y="221"/>
                    <a:pt x="245" y="220"/>
                  </a:cubicBezTo>
                  <a:close/>
                  <a:moveTo>
                    <a:pt x="123" y="274"/>
                  </a:moveTo>
                  <a:cubicBezTo>
                    <a:pt x="120" y="274"/>
                    <a:pt x="117" y="275"/>
                    <a:pt x="114" y="276"/>
                  </a:cubicBezTo>
                  <a:cubicBezTo>
                    <a:pt x="113" y="276"/>
                    <a:pt x="113" y="275"/>
                    <a:pt x="113" y="275"/>
                  </a:cubicBezTo>
                  <a:cubicBezTo>
                    <a:pt x="113" y="274"/>
                    <a:pt x="113" y="273"/>
                    <a:pt x="114" y="273"/>
                  </a:cubicBezTo>
                  <a:cubicBezTo>
                    <a:pt x="117" y="273"/>
                    <a:pt x="120" y="272"/>
                    <a:pt x="123" y="272"/>
                  </a:cubicBezTo>
                  <a:cubicBezTo>
                    <a:pt x="123" y="272"/>
                    <a:pt x="124" y="272"/>
                    <a:pt x="124" y="273"/>
                  </a:cubicBezTo>
                  <a:cubicBezTo>
                    <a:pt x="124" y="273"/>
                    <a:pt x="124" y="274"/>
                    <a:pt x="123" y="274"/>
                  </a:cubicBezTo>
                  <a:cubicBezTo>
                    <a:pt x="123" y="274"/>
                    <a:pt x="123" y="274"/>
                    <a:pt x="123" y="274"/>
                  </a:cubicBezTo>
                  <a:close/>
                  <a:moveTo>
                    <a:pt x="260" y="209"/>
                  </a:moveTo>
                  <a:cubicBezTo>
                    <a:pt x="259" y="209"/>
                    <a:pt x="260" y="208"/>
                    <a:pt x="260" y="208"/>
                  </a:cubicBezTo>
                  <a:cubicBezTo>
                    <a:pt x="262" y="206"/>
                    <a:pt x="265" y="204"/>
                    <a:pt x="267" y="202"/>
                  </a:cubicBezTo>
                  <a:cubicBezTo>
                    <a:pt x="268" y="202"/>
                    <a:pt x="268" y="202"/>
                    <a:pt x="269" y="202"/>
                  </a:cubicBezTo>
                  <a:cubicBezTo>
                    <a:pt x="269" y="203"/>
                    <a:pt x="269" y="204"/>
                    <a:pt x="269" y="204"/>
                  </a:cubicBezTo>
                  <a:cubicBezTo>
                    <a:pt x="266" y="206"/>
                    <a:pt x="264" y="208"/>
                    <a:pt x="261" y="210"/>
                  </a:cubicBezTo>
                  <a:cubicBezTo>
                    <a:pt x="261" y="210"/>
                    <a:pt x="261" y="210"/>
                    <a:pt x="261" y="210"/>
                  </a:cubicBezTo>
                  <a:cubicBezTo>
                    <a:pt x="261" y="210"/>
                    <a:pt x="260" y="210"/>
                    <a:pt x="260" y="209"/>
                  </a:cubicBezTo>
                  <a:close/>
                  <a:moveTo>
                    <a:pt x="105" y="277"/>
                  </a:moveTo>
                  <a:cubicBezTo>
                    <a:pt x="102" y="277"/>
                    <a:pt x="99" y="278"/>
                    <a:pt x="96" y="278"/>
                  </a:cubicBezTo>
                  <a:cubicBezTo>
                    <a:pt x="96" y="278"/>
                    <a:pt x="95" y="278"/>
                    <a:pt x="95" y="277"/>
                  </a:cubicBezTo>
                  <a:cubicBezTo>
                    <a:pt x="95" y="277"/>
                    <a:pt x="95" y="276"/>
                    <a:pt x="96" y="276"/>
                  </a:cubicBezTo>
                  <a:cubicBezTo>
                    <a:pt x="99" y="276"/>
                    <a:pt x="102" y="275"/>
                    <a:pt x="105" y="275"/>
                  </a:cubicBezTo>
                  <a:cubicBezTo>
                    <a:pt x="105" y="275"/>
                    <a:pt x="106" y="275"/>
                    <a:pt x="106" y="276"/>
                  </a:cubicBezTo>
                  <a:cubicBezTo>
                    <a:pt x="106" y="276"/>
                    <a:pt x="106" y="277"/>
                    <a:pt x="105" y="277"/>
                  </a:cubicBezTo>
                  <a:cubicBezTo>
                    <a:pt x="105" y="277"/>
                    <a:pt x="105" y="277"/>
                    <a:pt x="105" y="277"/>
                  </a:cubicBezTo>
                  <a:close/>
                  <a:moveTo>
                    <a:pt x="274" y="198"/>
                  </a:moveTo>
                  <a:cubicBezTo>
                    <a:pt x="273" y="198"/>
                    <a:pt x="274" y="197"/>
                    <a:pt x="274" y="197"/>
                  </a:cubicBezTo>
                  <a:cubicBezTo>
                    <a:pt x="276" y="195"/>
                    <a:pt x="279" y="193"/>
                    <a:pt x="281" y="191"/>
                  </a:cubicBezTo>
                  <a:cubicBezTo>
                    <a:pt x="281" y="190"/>
                    <a:pt x="282" y="190"/>
                    <a:pt x="282" y="191"/>
                  </a:cubicBezTo>
                  <a:cubicBezTo>
                    <a:pt x="283" y="191"/>
                    <a:pt x="283" y="192"/>
                    <a:pt x="282" y="192"/>
                  </a:cubicBezTo>
                  <a:cubicBezTo>
                    <a:pt x="280" y="194"/>
                    <a:pt x="278" y="196"/>
                    <a:pt x="275" y="198"/>
                  </a:cubicBezTo>
                  <a:cubicBezTo>
                    <a:pt x="275" y="198"/>
                    <a:pt x="275" y="198"/>
                    <a:pt x="275" y="198"/>
                  </a:cubicBezTo>
                  <a:cubicBezTo>
                    <a:pt x="275" y="199"/>
                    <a:pt x="274" y="198"/>
                    <a:pt x="274" y="198"/>
                  </a:cubicBezTo>
                  <a:close/>
                  <a:moveTo>
                    <a:pt x="87" y="279"/>
                  </a:moveTo>
                  <a:cubicBezTo>
                    <a:pt x="84" y="279"/>
                    <a:pt x="81" y="280"/>
                    <a:pt x="78" y="280"/>
                  </a:cubicBezTo>
                  <a:cubicBezTo>
                    <a:pt x="78" y="280"/>
                    <a:pt x="77" y="279"/>
                    <a:pt x="77" y="279"/>
                  </a:cubicBezTo>
                  <a:cubicBezTo>
                    <a:pt x="77" y="278"/>
                    <a:pt x="77" y="278"/>
                    <a:pt x="78" y="278"/>
                  </a:cubicBezTo>
                  <a:cubicBezTo>
                    <a:pt x="81" y="277"/>
                    <a:pt x="84" y="277"/>
                    <a:pt x="87" y="277"/>
                  </a:cubicBezTo>
                  <a:cubicBezTo>
                    <a:pt x="88" y="277"/>
                    <a:pt x="88" y="277"/>
                    <a:pt x="88" y="278"/>
                  </a:cubicBezTo>
                  <a:cubicBezTo>
                    <a:pt x="88" y="278"/>
                    <a:pt x="88" y="279"/>
                    <a:pt x="88" y="279"/>
                  </a:cubicBezTo>
                  <a:cubicBezTo>
                    <a:pt x="87" y="279"/>
                    <a:pt x="87" y="279"/>
                    <a:pt x="87" y="279"/>
                  </a:cubicBezTo>
                  <a:close/>
                  <a:moveTo>
                    <a:pt x="611" y="43"/>
                  </a:moveTo>
                  <a:cubicBezTo>
                    <a:pt x="609" y="40"/>
                    <a:pt x="607" y="38"/>
                    <a:pt x="605" y="36"/>
                  </a:cubicBezTo>
                  <a:cubicBezTo>
                    <a:pt x="605" y="35"/>
                    <a:pt x="605" y="35"/>
                    <a:pt x="605" y="34"/>
                  </a:cubicBezTo>
                  <a:cubicBezTo>
                    <a:pt x="606" y="34"/>
                    <a:pt x="606" y="34"/>
                    <a:pt x="607" y="34"/>
                  </a:cubicBezTo>
                  <a:cubicBezTo>
                    <a:pt x="609" y="37"/>
                    <a:pt x="611" y="39"/>
                    <a:pt x="612" y="42"/>
                  </a:cubicBezTo>
                  <a:cubicBezTo>
                    <a:pt x="613" y="42"/>
                    <a:pt x="613" y="43"/>
                    <a:pt x="612" y="43"/>
                  </a:cubicBezTo>
                  <a:cubicBezTo>
                    <a:pt x="612" y="43"/>
                    <a:pt x="612" y="43"/>
                    <a:pt x="612" y="43"/>
                  </a:cubicBezTo>
                  <a:cubicBezTo>
                    <a:pt x="611" y="43"/>
                    <a:pt x="611" y="43"/>
                    <a:pt x="611" y="43"/>
                  </a:cubicBezTo>
                  <a:close/>
                  <a:moveTo>
                    <a:pt x="287" y="186"/>
                  </a:moveTo>
                  <a:cubicBezTo>
                    <a:pt x="287" y="186"/>
                    <a:pt x="287" y="185"/>
                    <a:pt x="287" y="184"/>
                  </a:cubicBezTo>
                  <a:cubicBezTo>
                    <a:pt x="290" y="182"/>
                    <a:pt x="292" y="180"/>
                    <a:pt x="294" y="178"/>
                  </a:cubicBezTo>
                  <a:cubicBezTo>
                    <a:pt x="294" y="178"/>
                    <a:pt x="295" y="178"/>
                    <a:pt x="296" y="178"/>
                  </a:cubicBezTo>
                  <a:cubicBezTo>
                    <a:pt x="296" y="179"/>
                    <a:pt x="296" y="179"/>
                    <a:pt x="295" y="180"/>
                  </a:cubicBezTo>
                  <a:cubicBezTo>
                    <a:pt x="293" y="182"/>
                    <a:pt x="291" y="184"/>
                    <a:pt x="289" y="186"/>
                  </a:cubicBezTo>
                  <a:cubicBezTo>
                    <a:pt x="289" y="186"/>
                    <a:pt x="289" y="186"/>
                    <a:pt x="289" y="186"/>
                  </a:cubicBezTo>
                  <a:cubicBezTo>
                    <a:pt x="288" y="187"/>
                    <a:pt x="288" y="186"/>
                    <a:pt x="287" y="186"/>
                  </a:cubicBezTo>
                  <a:close/>
                  <a:moveTo>
                    <a:pt x="18" y="305"/>
                  </a:moveTo>
                  <a:cubicBezTo>
                    <a:pt x="16" y="303"/>
                    <a:pt x="14" y="300"/>
                    <a:pt x="12" y="298"/>
                  </a:cubicBezTo>
                  <a:cubicBezTo>
                    <a:pt x="12" y="298"/>
                    <a:pt x="12" y="297"/>
                    <a:pt x="12" y="297"/>
                  </a:cubicBezTo>
                  <a:cubicBezTo>
                    <a:pt x="13" y="296"/>
                    <a:pt x="14" y="296"/>
                    <a:pt x="14" y="297"/>
                  </a:cubicBezTo>
                  <a:cubicBezTo>
                    <a:pt x="16" y="299"/>
                    <a:pt x="18" y="301"/>
                    <a:pt x="20" y="303"/>
                  </a:cubicBezTo>
                  <a:cubicBezTo>
                    <a:pt x="20" y="304"/>
                    <a:pt x="20" y="305"/>
                    <a:pt x="20" y="305"/>
                  </a:cubicBezTo>
                  <a:cubicBezTo>
                    <a:pt x="20" y="305"/>
                    <a:pt x="20" y="305"/>
                    <a:pt x="20" y="305"/>
                  </a:cubicBezTo>
                  <a:cubicBezTo>
                    <a:pt x="19" y="305"/>
                    <a:pt x="19" y="305"/>
                    <a:pt x="18" y="305"/>
                  </a:cubicBezTo>
                  <a:close/>
                  <a:moveTo>
                    <a:pt x="69" y="280"/>
                  </a:moveTo>
                  <a:cubicBezTo>
                    <a:pt x="66" y="280"/>
                    <a:pt x="63" y="280"/>
                    <a:pt x="60" y="280"/>
                  </a:cubicBezTo>
                  <a:cubicBezTo>
                    <a:pt x="59" y="280"/>
                    <a:pt x="59" y="280"/>
                    <a:pt x="59" y="279"/>
                  </a:cubicBezTo>
                  <a:cubicBezTo>
                    <a:pt x="59" y="279"/>
                    <a:pt x="59" y="278"/>
                    <a:pt x="60" y="278"/>
                  </a:cubicBezTo>
                  <a:cubicBezTo>
                    <a:pt x="63" y="278"/>
                    <a:pt x="66" y="278"/>
                    <a:pt x="69" y="278"/>
                  </a:cubicBezTo>
                  <a:cubicBezTo>
                    <a:pt x="70" y="278"/>
                    <a:pt x="70" y="278"/>
                    <a:pt x="70" y="279"/>
                  </a:cubicBezTo>
                  <a:cubicBezTo>
                    <a:pt x="70" y="280"/>
                    <a:pt x="70" y="280"/>
                    <a:pt x="69" y="280"/>
                  </a:cubicBezTo>
                  <a:cubicBezTo>
                    <a:pt x="69" y="280"/>
                    <a:pt x="69" y="280"/>
                    <a:pt x="69" y="280"/>
                  </a:cubicBezTo>
                  <a:close/>
                  <a:moveTo>
                    <a:pt x="300" y="174"/>
                  </a:moveTo>
                  <a:cubicBezTo>
                    <a:pt x="300" y="173"/>
                    <a:pt x="300" y="172"/>
                    <a:pt x="300" y="172"/>
                  </a:cubicBezTo>
                  <a:cubicBezTo>
                    <a:pt x="302" y="170"/>
                    <a:pt x="304" y="168"/>
                    <a:pt x="307" y="165"/>
                  </a:cubicBezTo>
                  <a:cubicBezTo>
                    <a:pt x="307" y="165"/>
                    <a:pt x="308" y="165"/>
                    <a:pt x="308" y="165"/>
                  </a:cubicBezTo>
                  <a:cubicBezTo>
                    <a:pt x="309" y="166"/>
                    <a:pt x="309" y="167"/>
                    <a:pt x="308" y="167"/>
                  </a:cubicBezTo>
                  <a:cubicBezTo>
                    <a:pt x="306" y="169"/>
                    <a:pt x="304" y="171"/>
                    <a:pt x="302" y="174"/>
                  </a:cubicBezTo>
                  <a:cubicBezTo>
                    <a:pt x="302" y="174"/>
                    <a:pt x="302" y="174"/>
                    <a:pt x="302" y="174"/>
                  </a:cubicBezTo>
                  <a:cubicBezTo>
                    <a:pt x="301" y="174"/>
                    <a:pt x="301" y="174"/>
                    <a:pt x="300" y="174"/>
                  </a:cubicBezTo>
                  <a:close/>
                  <a:moveTo>
                    <a:pt x="51" y="280"/>
                  </a:moveTo>
                  <a:cubicBezTo>
                    <a:pt x="48" y="280"/>
                    <a:pt x="45" y="280"/>
                    <a:pt x="42" y="280"/>
                  </a:cubicBezTo>
                  <a:cubicBezTo>
                    <a:pt x="41" y="280"/>
                    <a:pt x="41" y="279"/>
                    <a:pt x="41" y="279"/>
                  </a:cubicBezTo>
                  <a:cubicBezTo>
                    <a:pt x="41" y="278"/>
                    <a:pt x="41" y="278"/>
                    <a:pt x="42" y="278"/>
                  </a:cubicBezTo>
                  <a:cubicBezTo>
                    <a:pt x="45" y="278"/>
                    <a:pt x="48" y="278"/>
                    <a:pt x="51" y="278"/>
                  </a:cubicBezTo>
                  <a:cubicBezTo>
                    <a:pt x="52" y="278"/>
                    <a:pt x="52" y="279"/>
                    <a:pt x="52" y="279"/>
                  </a:cubicBezTo>
                  <a:cubicBezTo>
                    <a:pt x="52" y="280"/>
                    <a:pt x="52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lose/>
                  <a:moveTo>
                    <a:pt x="313" y="160"/>
                  </a:moveTo>
                  <a:cubicBezTo>
                    <a:pt x="312" y="160"/>
                    <a:pt x="312" y="159"/>
                    <a:pt x="313" y="159"/>
                  </a:cubicBezTo>
                  <a:cubicBezTo>
                    <a:pt x="315" y="157"/>
                    <a:pt x="317" y="155"/>
                    <a:pt x="319" y="152"/>
                  </a:cubicBezTo>
                  <a:cubicBezTo>
                    <a:pt x="319" y="152"/>
                    <a:pt x="320" y="152"/>
                    <a:pt x="320" y="152"/>
                  </a:cubicBezTo>
                  <a:cubicBezTo>
                    <a:pt x="321" y="153"/>
                    <a:pt x="321" y="153"/>
                    <a:pt x="320" y="154"/>
                  </a:cubicBezTo>
                  <a:cubicBezTo>
                    <a:pt x="318" y="156"/>
                    <a:pt x="316" y="158"/>
                    <a:pt x="314" y="160"/>
                  </a:cubicBezTo>
                  <a:cubicBezTo>
                    <a:pt x="314" y="161"/>
                    <a:pt x="314" y="161"/>
                    <a:pt x="314" y="161"/>
                  </a:cubicBezTo>
                  <a:cubicBezTo>
                    <a:pt x="314" y="161"/>
                    <a:pt x="313" y="161"/>
                    <a:pt x="313" y="160"/>
                  </a:cubicBezTo>
                  <a:close/>
                  <a:moveTo>
                    <a:pt x="599" y="29"/>
                  </a:moveTo>
                  <a:cubicBezTo>
                    <a:pt x="598" y="28"/>
                    <a:pt x="597" y="27"/>
                    <a:pt x="596" y="26"/>
                  </a:cubicBezTo>
                  <a:cubicBezTo>
                    <a:pt x="595" y="25"/>
                    <a:pt x="594" y="24"/>
                    <a:pt x="593" y="23"/>
                  </a:cubicBezTo>
                  <a:cubicBezTo>
                    <a:pt x="592" y="23"/>
                    <a:pt x="592" y="22"/>
                    <a:pt x="593" y="21"/>
                  </a:cubicBezTo>
                  <a:cubicBezTo>
                    <a:pt x="593" y="21"/>
                    <a:pt x="594" y="21"/>
                    <a:pt x="594" y="21"/>
                  </a:cubicBezTo>
                  <a:cubicBezTo>
                    <a:pt x="595" y="22"/>
                    <a:pt x="597" y="23"/>
                    <a:pt x="598" y="25"/>
                  </a:cubicBezTo>
                  <a:cubicBezTo>
                    <a:pt x="599" y="25"/>
                    <a:pt x="600" y="27"/>
                    <a:pt x="601" y="28"/>
                  </a:cubicBezTo>
                  <a:cubicBezTo>
                    <a:pt x="601" y="28"/>
                    <a:pt x="601" y="29"/>
                    <a:pt x="601" y="29"/>
                  </a:cubicBezTo>
                  <a:cubicBezTo>
                    <a:pt x="601" y="29"/>
                    <a:pt x="601" y="29"/>
                    <a:pt x="600" y="29"/>
                  </a:cubicBezTo>
                  <a:cubicBezTo>
                    <a:pt x="600" y="30"/>
                    <a:pt x="600" y="29"/>
                    <a:pt x="599" y="29"/>
                  </a:cubicBezTo>
                  <a:close/>
                  <a:moveTo>
                    <a:pt x="6" y="291"/>
                  </a:moveTo>
                  <a:cubicBezTo>
                    <a:pt x="4" y="289"/>
                    <a:pt x="2" y="287"/>
                    <a:pt x="0" y="284"/>
                  </a:cubicBezTo>
                  <a:cubicBezTo>
                    <a:pt x="0" y="284"/>
                    <a:pt x="0" y="283"/>
                    <a:pt x="1" y="283"/>
                  </a:cubicBezTo>
                  <a:cubicBezTo>
                    <a:pt x="1" y="282"/>
                    <a:pt x="2" y="283"/>
                    <a:pt x="2" y="283"/>
                  </a:cubicBezTo>
                  <a:cubicBezTo>
                    <a:pt x="4" y="285"/>
                    <a:pt x="6" y="288"/>
                    <a:pt x="8" y="290"/>
                  </a:cubicBezTo>
                  <a:cubicBezTo>
                    <a:pt x="8" y="290"/>
                    <a:pt x="8" y="291"/>
                    <a:pt x="8" y="291"/>
                  </a:cubicBezTo>
                  <a:cubicBezTo>
                    <a:pt x="8" y="292"/>
                    <a:pt x="8" y="292"/>
                    <a:pt x="8" y="292"/>
                  </a:cubicBezTo>
                  <a:cubicBezTo>
                    <a:pt x="7" y="292"/>
                    <a:pt x="7" y="292"/>
                    <a:pt x="6" y="291"/>
                  </a:cubicBezTo>
                  <a:close/>
                  <a:moveTo>
                    <a:pt x="33" y="279"/>
                  </a:moveTo>
                  <a:cubicBezTo>
                    <a:pt x="30" y="279"/>
                    <a:pt x="27" y="279"/>
                    <a:pt x="24" y="279"/>
                  </a:cubicBezTo>
                  <a:cubicBezTo>
                    <a:pt x="23" y="279"/>
                    <a:pt x="23" y="278"/>
                    <a:pt x="23" y="277"/>
                  </a:cubicBezTo>
                  <a:cubicBezTo>
                    <a:pt x="23" y="277"/>
                    <a:pt x="23" y="276"/>
                    <a:pt x="24" y="276"/>
                  </a:cubicBezTo>
                  <a:cubicBezTo>
                    <a:pt x="27" y="277"/>
                    <a:pt x="30" y="277"/>
                    <a:pt x="33" y="277"/>
                  </a:cubicBezTo>
                  <a:cubicBezTo>
                    <a:pt x="34" y="277"/>
                    <a:pt x="34" y="278"/>
                    <a:pt x="34" y="278"/>
                  </a:cubicBezTo>
                  <a:cubicBezTo>
                    <a:pt x="34" y="279"/>
                    <a:pt x="34" y="279"/>
                    <a:pt x="33" y="279"/>
                  </a:cubicBezTo>
                  <a:cubicBezTo>
                    <a:pt x="33" y="279"/>
                    <a:pt x="33" y="279"/>
                    <a:pt x="33" y="279"/>
                  </a:cubicBezTo>
                  <a:close/>
                  <a:moveTo>
                    <a:pt x="325" y="147"/>
                  </a:moveTo>
                  <a:cubicBezTo>
                    <a:pt x="324" y="147"/>
                    <a:pt x="324" y="146"/>
                    <a:pt x="325" y="145"/>
                  </a:cubicBezTo>
                  <a:cubicBezTo>
                    <a:pt x="327" y="143"/>
                    <a:pt x="329" y="141"/>
                    <a:pt x="331" y="139"/>
                  </a:cubicBezTo>
                  <a:cubicBezTo>
                    <a:pt x="331" y="138"/>
                    <a:pt x="332" y="138"/>
                    <a:pt x="332" y="139"/>
                  </a:cubicBezTo>
                  <a:cubicBezTo>
                    <a:pt x="333" y="139"/>
                    <a:pt x="333" y="140"/>
                    <a:pt x="332" y="140"/>
                  </a:cubicBezTo>
                  <a:cubicBezTo>
                    <a:pt x="330" y="142"/>
                    <a:pt x="328" y="145"/>
                    <a:pt x="326" y="147"/>
                  </a:cubicBezTo>
                  <a:cubicBezTo>
                    <a:pt x="326" y="147"/>
                    <a:pt x="326" y="147"/>
                    <a:pt x="326" y="147"/>
                  </a:cubicBezTo>
                  <a:cubicBezTo>
                    <a:pt x="326" y="147"/>
                    <a:pt x="325" y="147"/>
                    <a:pt x="325" y="147"/>
                  </a:cubicBezTo>
                  <a:close/>
                  <a:moveTo>
                    <a:pt x="15" y="278"/>
                  </a:moveTo>
                  <a:cubicBezTo>
                    <a:pt x="12" y="277"/>
                    <a:pt x="9" y="277"/>
                    <a:pt x="6" y="276"/>
                  </a:cubicBezTo>
                  <a:cubicBezTo>
                    <a:pt x="5" y="276"/>
                    <a:pt x="5" y="276"/>
                    <a:pt x="5" y="275"/>
                  </a:cubicBezTo>
                  <a:cubicBezTo>
                    <a:pt x="5" y="275"/>
                    <a:pt x="6" y="274"/>
                    <a:pt x="6" y="274"/>
                  </a:cubicBezTo>
                  <a:cubicBezTo>
                    <a:pt x="9" y="275"/>
                    <a:pt x="12" y="275"/>
                    <a:pt x="15" y="275"/>
                  </a:cubicBezTo>
                  <a:cubicBezTo>
                    <a:pt x="16" y="276"/>
                    <a:pt x="16" y="276"/>
                    <a:pt x="16" y="277"/>
                  </a:cubicBezTo>
                  <a:cubicBezTo>
                    <a:pt x="16" y="277"/>
                    <a:pt x="16" y="277"/>
                    <a:pt x="15" y="278"/>
                  </a:cubicBezTo>
                  <a:cubicBezTo>
                    <a:pt x="15" y="278"/>
                    <a:pt x="15" y="278"/>
                    <a:pt x="15" y="278"/>
                  </a:cubicBezTo>
                  <a:close/>
                  <a:moveTo>
                    <a:pt x="337" y="133"/>
                  </a:moveTo>
                  <a:cubicBezTo>
                    <a:pt x="336" y="133"/>
                    <a:pt x="336" y="132"/>
                    <a:pt x="337" y="132"/>
                  </a:cubicBezTo>
                  <a:cubicBezTo>
                    <a:pt x="337" y="132"/>
                    <a:pt x="337" y="132"/>
                    <a:pt x="337" y="132"/>
                  </a:cubicBezTo>
                  <a:cubicBezTo>
                    <a:pt x="339" y="130"/>
                    <a:pt x="341" y="127"/>
                    <a:pt x="343" y="125"/>
                  </a:cubicBezTo>
                  <a:cubicBezTo>
                    <a:pt x="343" y="125"/>
                    <a:pt x="344" y="125"/>
                    <a:pt x="344" y="125"/>
                  </a:cubicBezTo>
                  <a:cubicBezTo>
                    <a:pt x="345" y="125"/>
                    <a:pt x="345" y="126"/>
                    <a:pt x="344" y="127"/>
                  </a:cubicBezTo>
                  <a:cubicBezTo>
                    <a:pt x="342" y="129"/>
                    <a:pt x="340" y="131"/>
                    <a:pt x="338" y="133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4"/>
                    <a:pt x="337" y="134"/>
                    <a:pt x="337" y="133"/>
                  </a:cubicBezTo>
                  <a:close/>
                  <a:moveTo>
                    <a:pt x="586" y="17"/>
                  </a:moveTo>
                  <a:cubicBezTo>
                    <a:pt x="583" y="16"/>
                    <a:pt x="581" y="14"/>
                    <a:pt x="578" y="13"/>
                  </a:cubicBezTo>
                  <a:cubicBezTo>
                    <a:pt x="578" y="12"/>
                    <a:pt x="578" y="12"/>
                    <a:pt x="578" y="11"/>
                  </a:cubicBezTo>
                  <a:cubicBezTo>
                    <a:pt x="578" y="10"/>
                    <a:pt x="579" y="10"/>
                    <a:pt x="579" y="11"/>
                  </a:cubicBezTo>
                  <a:cubicBezTo>
                    <a:pt x="582" y="12"/>
                    <a:pt x="585" y="14"/>
                    <a:pt x="587" y="16"/>
                  </a:cubicBezTo>
                  <a:cubicBezTo>
                    <a:pt x="588" y="16"/>
                    <a:pt x="588" y="17"/>
                    <a:pt x="587" y="17"/>
                  </a:cubicBezTo>
                  <a:cubicBezTo>
                    <a:pt x="587" y="17"/>
                    <a:pt x="587" y="17"/>
                    <a:pt x="587" y="17"/>
                  </a:cubicBezTo>
                  <a:cubicBezTo>
                    <a:pt x="586" y="18"/>
                    <a:pt x="586" y="18"/>
                    <a:pt x="586" y="17"/>
                  </a:cubicBezTo>
                  <a:close/>
                  <a:moveTo>
                    <a:pt x="349" y="120"/>
                  </a:moveTo>
                  <a:cubicBezTo>
                    <a:pt x="348" y="119"/>
                    <a:pt x="348" y="119"/>
                    <a:pt x="349" y="118"/>
                  </a:cubicBezTo>
                  <a:cubicBezTo>
                    <a:pt x="351" y="116"/>
                    <a:pt x="353" y="114"/>
                    <a:pt x="355" y="112"/>
                  </a:cubicBezTo>
                  <a:cubicBezTo>
                    <a:pt x="355" y="111"/>
                    <a:pt x="356" y="111"/>
                    <a:pt x="356" y="112"/>
                  </a:cubicBezTo>
                  <a:cubicBezTo>
                    <a:pt x="357" y="112"/>
                    <a:pt x="357" y="113"/>
                    <a:pt x="356" y="113"/>
                  </a:cubicBezTo>
                  <a:cubicBezTo>
                    <a:pt x="354" y="115"/>
                    <a:pt x="352" y="117"/>
                    <a:pt x="350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9" y="120"/>
                    <a:pt x="349" y="120"/>
                    <a:pt x="349" y="120"/>
                  </a:cubicBezTo>
                  <a:close/>
                  <a:moveTo>
                    <a:pt x="361" y="107"/>
                  </a:moveTo>
                  <a:cubicBezTo>
                    <a:pt x="360" y="106"/>
                    <a:pt x="360" y="105"/>
                    <a:pt x="361" y="105"/>
                  </a:cubicBezTo>
                  <a:cubicBezTo>
                    <a:pt x="361" y="104"/>
                    <a:pt x="362" y="103"/>
                    <a:pt x="363" y="102"/>
                  </a:cubicBezTo>
                  <a:cubicBezTo>
                    <a:pt x="364" y="101"/>
                    <a:pt x="366" y="100"/>
                    <a:pt x="367" y="98"/>
                  </a:cubicBezTo>
                  <a:cubicBezTo>
                    <a:pt x="367" y="98"/>
                    <a:pt x="368" y="98"/>
                    <a:pt x="368" y="98"/>
                  </a:cubicBezTo>
                  <a:cubicBezTo>
                    <a:pt x="369" y="99"/>
                    <a:pt x="369" y="99"/>
                    <a:pt x="368" y="100"/>
                  </a:cubicBezTo>
                  <a:cubicBezTo>
                    <a:pt x="367" y="101"/>
                    <a:pt x="366" y="102"/>
                    <a:pt x="365" y="104"/>
                  </a:cubicBezTo>
                  <a:cubicBezTo>
                    <a:pt x="364" y="105"/>
                    <a:pt x="363" y="106"/>
                    <a:pt x="362" y="106"/>
                  </a:cubicBezTo>
                  <a:cubicBezTo>
                    <a:pt x="362" y="107"/>
                    <a:pt x="362" y="107"/>
                    <a:pt x="362" y="107"/>
                  </a:cubicBezTo>
                  <a:cubicBezTo>
                    <a:pt x="362" y="107"/>
                    <a:pt x="361" y="107"/>
                    <a:pt x="361" y="107"/>
                  </a:cubicBezTo>
                  <a:close/>
                  <a:moveTo>
                    <a:pt x="570" y="9"/>
                  </a:moveTo>
                  <a:cubicBezTo>
                    <a:pt x="570" y="9"/>
                    <a:pt x="570" y="9"/>
                    <a:pt x="570" y="9"/>
                  </a:cubicBezTo>
                  <a:cubicBezTo>
                    <a:pt x="568" y="7"/>
                    <a:pt x="565" y="6"/>
                    <a:pt x="562" y="5"/>
                  </a:cubicBezTo>
                  <a:cubicBezTo>
                    <a:pt x="561" y="5"/>
                    <a:pt x="561" y="5"/>
                    <a:pt x="561" y="4"/>
                  </a:cubicBezTo>
                  <a:cubicBezTo>
                    <a:pt x="561" y="3"/>
                    <a:pt x="562" y="3"/>
                    <a:pt x="563" y="3"/>
                  </a:cubicBezTo>
                  <a:cubicBezTo>
                    <a:pt x="566" y="4"/>
                    <a:pt x="568" y="5"/>
                    <a:pt x="571" y="6"/>
                  </a:cubicBezTo>
                  <a:cubicBezTo>
                    <a:pt x="571" y="6"/>
                    <a:pt x="571" y="6"/>
                    <a:pt x="571" y="6"/>
                  </a:cubicBezTo>
                  <a:cubicBezTo>
                    <a:pt x="572" y="7"/>
                    <a:pt x="572" y="7"/>
                    <a:pt x="572" y="8"/>
                  </a:cubicBezTo>
                  <a:cubicBezTo>
                    <a:pt x="572" y="8"/>
                    <a:pt x="571" y="8"/>
                    <a:pt x="571" y="9"/>
                  </a:cubicBezTo>
                  <a:cubicBezTo>
                    <a:pt x="571" y="9"/>
                    <a:pt x="571" y="9"/>
                    <a:pt x="570" y="9"/>
                  </a:cubicBezTo>
                  <a:close/>
                  <a:moveTo>
                    <a:pt x="373" y="93"/>
                  </a:moveTo>
                  <a:cubicBezTo>
                    <a:pt x="373" y="93"/>
                    <a:pt x="373" y="92"/>
                    <a:pt x="373" y="92"/>
                  </a:cubicBezTo>
                  <a:cubicBezTo>
                    <a:pt x="375" y="90"/>
                    <a:pt x="377" y="87"/>
                    <a:pt x="379" y="85"/>
                  </a:cubicBezTo>
                  <a:cubicBezTo>
                    <a:pt x="380" y="85"/>
                    <a:pt x="381" y="85"/>
                    <a:pt x="381" y="85"/>
                  </a:cubicBezTo>
                  <a:cubicBezTo>
                    <a:pt x="381" y="86"/>
                    <a:pt x="381" y="86"/>
                    <a:pt x="381" y="87"/>
                  </a:cubicBezTo>
                  <a:cubicBezTo>
                    <a:pt x="379" y="89"/>
                    <a:pt x="377" y="91"/>
                    <a:pt x="375" y="93"/>
                  </a:cubicBezTo>
                  <a:cubicBezTo>
                    <a:pt x="374" y="93"/>
                    <a:pt x="374" y="93"/>
                    <a:pt x="374" y="93"/>
                  </a:cubicBezTo>
                  <a:cubicBezTo>
                    <a:pt x="374" y="94"/>
                    <a:pt x="373" y="94"/>
                    <a:pt x="373" y="93"/>
                  </a:cubicBezTo>
                  <a:close/>
                  <a:moveTo>
                    <a:pt x="386" y="81"/>
                  </a:moveTo>
                  <a:cubicBezTo>
                    <a:pt x="385" y="80"/>
                    <a:pt x="386" y="79"/>
                    <a:pt x="386" y="79"/>
                  </a:cubicBezTo>
                  <a:cubicBezTo>
                    <a:pt x="388" y="77"/>
                    <a:pt x="390" y="75"/>
                    <a:pt x="393" y="73"/>
                  </a:cubicBezTo>
                  <a:cubicBezTo>
                    <a:pt x="393" y="73"/>
                    <a:pt x="394" y="73"/>
                    <a:pt x="394" y="73"/>
                  </a:cubicBezTo>
                  <a:cubicBezTo>
                    <a:pt x="395" y="74"/>
                    <a:pt x="395" y="74"/>
                    <a:pt x="394" y="75"/>
                  </a:cubicBezTo>
                  <a:cubicBezTo>
                    <a:pt x="392" y="77"/>
                    <a:pt x="390" y="79"/>
                    <a:pt x="388" y="81"/>
                  </a:cubicBezTo>
                  <a:cubicBezTo>
                    <a:pt x="387" y="81"/>
                    <a:pt x="387" y="81"/>
                    <a:pt x="387" y="81"/>
                  </a:cubicBezTo>
                  <a:cubicBezTo>
                    <a:pt x="387" y="81"/>
                    <a:pt x="386" y="81"/>
                    <a:pt x="386" y="81"/>
                  </a:cubicBezTo>
                  <a:close/>
                  <a:moveTo>
                    <a:pt x="553" y="3"/>
                  </a:moveTo>
                  <a:cubicBezTo>
                    <a:pt x="550" y="3"/>
                    <a:pt x="547" y="2"/>
                    <a:pt x="545" y="2"/>
                  </a:cubicBezTo>
                  <a:cubicBezTo>
                    <a:pt x="544" y="2"/>
                    <a:pt x="543" y="2"/>
                    <a:pt x="543" y="1"/>
                  </a:cubicBezTo>
                  <a:cubicBezTo>
                    <a:pt x="544" y="0"/>
                    <a:pt x="544" y="0"/>
                    <a:pt x="545" y="0"/>
                  </a:cubicBezTo>
                  <a:cubicBezTo>
                    <a:pt x="548" y="0"/>
                    <a:pt x="551" y="1"/>
                    <a:pt x="554" y="1"/>
                  </a:cubicBezTo>
                  <a:cubicBezTo>
                    <a:pt x="554" y="1"/>
                    <a:pt x="555" y="2"/>
                    <a:pt x="555" y="2"/>
                  </a:cubicBezTo>
                  <a:cubicBezTo>
                    <a:pt x="555" y="3"/>
                    <a:pt x="554" y="3"/>
                    <a:pt x="554" y="3"/>
                  </a:cubicBezTo>
                  <a:cubicBezTo>
                    <a:pt x="554" y="3"/>
                    <a:pt x="554" y="3"/>
                    <a:pt x="553" y="3"/>
                  </a:cubicBezTo>
                  <a:close/>
                  <a:moveTo>
                    <a:pt x="399" y="69"/>
                  </a:moveTo>
                  <a:cubicBezTo>
                    <a:pt x="399" y="68"/>
                    <a:pt x="399" y="68"/>
                    <a:pt x="400" y="67"/>
                  </a:cubicBezTo>
                  <a:cubicBezTo>
                    <a:pt x="402" y="65"/>
                    <a:pt x="404" y="63"/>
                    <a:pt x="407" y="61"/>
                  </a:cubicBezTo>
                  <a:cubicBezTo>
                    <a:pt x="407" y="61"/>
                    <a:pt x="408" y="61"/>
                    <a:pt x="408" y="62"/>
                  </a:cubicBezTo>
                  <a:cubicBezTo>
                    <a:pt x="409" y="62"/>
                    <a:pt x="408" y="63"/>
                    <a:pt x="408" y="63"/>
                  </a:cubicBezTo>
                  <a:cubicBezTo>
                    <a:pt x="406" y="65"/>
                    <a:pt x="403" y="67"/>
                    <a:pt x="401" y="69"/>
                  </a:cubicBezTo>
                  <a:cubicBezTo>
                    <a:pt x="401" y="69"/>
                    <a:pt x="401" y="69"/>
                    <a:pt x="401" y="69"/>
                  </a:cubicBezTo>
                  <a:cubicBezTo>
                    <a:pt x="400" y="69"/>
                    <a:pt x="400" y="69"/>
                    <a:pt x="399" y="69"/>
                  </a:cubicBezTo>
                  <a:close/>
                  <a:moveTo>
                    <a:pt x="414" y="57"/>
                  </a:moveTo>
                  <a:cubicBezTo>
                    <a:pt x="413" y="57"/>
                    <a:pt x="413" y="56"/>
                    <a:pt x="414" y="56"/>
                  </a:cubicBezTo>
                  <a:cubicBezTo>
                    <a:pt x="416" y="54"/>
                    <a:pt x="419" y="52"/>
                    <a:pt x="421" y="50"/>
                  </a:cubicBezTo>
                  <a:cubicBezTo>
                    <a:pt x="421" y="50"/>
                    <a:pt x="422" y="50"/>
                    <a:pt x="423" y="51"/>
                  </a:cubicBezTo>
                  <a:cubicBezTo>
                    <a:pt x="423" y="51"/>
                    <a:pt x="423" y="52"/>
                    <a:pt x="422" y="52"/>
                  </a:cubicBezTo>
                  <a:cubicBezTo>
                    <a:pt x="420" y="54"/>
                    <a:pt x="417" y="56"/>
                    <a:pt x="415" y="58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4" y="58"/>
                    <a:pt x="414" y="57"/>
                  </a:cubicBezTo>
                  <a:close/>
                  <a:moveTo>
                    <a:pt x="536" y="2"/>
                  </a:moveTo>
                  <a:cubicBezTo>
                    <a:pt x="533" y="2"/>
                    <a:pt x="530" y="2"/>
                    <a:pt x="527" y="3"/>
                  </a:cubicBezTo>
                  <a:cubicBezTo>
                    <a:pt x="526" y="3"/>
                    <a:pt x="526" y="2"/>
                    <a:pt x="525" y="2"/>
                  </a:cubicBezTo>
                  <a:cubicBezTo>
                    <a:pt x="525" y="1"/>
                    <a:pt x="526" y="1"/>
                    <a:pt x="526" y="0"/>
                  </a:cubicBezTo>
                  <a:cubicBezTo>
                    <a:pt x="530" y="0"/>
                    <a:pt x="533" y="0"/>
                    <a:pt x="536" y="0"/>
                  </a:cubicBezTo>
                  <a:cubicBezTo>
                    <a:pt x="536" y="0"/>
                    <a:pt x="537" y="0"/>
                    <a:pt x="537" y="1"/>
                  </a:cubicBezTo>
                  <a:cubicBezTo>
                    <a:pt x="537" y="1"/>
                    <a:pt x="536" y="2"/>
                    <a:pt x="536" y="2"/>
                  </a:cubicBezTo>
                  <a:cubicBezTo>
                    <a:pt x="536" y="2"/>
                    <a:pt x="536" y="2"/>
                    <a:pt x="536" y="2"/>
                  </a:cubicBezTo>
                  <a:close/>
                  <a:moveTo>
                    <a:pt x="428" y="47"/>
                  </a:moveTo>
                  <a:cubicBezTo>
                    <a:pt x="428" y="46"/>
                    <a:pt x="428" y="45"/>
                    <a:pt x="428" y="45"/>
                  </a:cubicBezTo>
                  <a:cubicBezTo>
                    <a:pt x="431" y="43"/>
                    <a:pt x="433" y="42"/>
                    <a:pt x="436" y="40"/>
                  </a:cubicBezTo>
                  <a:cubicBezTo>
                    <a:pt x="436" y="40"/>
                    <a:pt x="437" y="40"/>
                    <a:pt x="437" y="40"/>
                  </a:cubicBezTo>
                  <a:cubicBezTo>
                    <a:pt x="438" y="41"/>
                    <a:pt x="438" y="41"/>
                    <a:pt x="437" y="42"/>
                  </a:cubicBezTo>
                  <a:cubicBezTo>
                    <a:pt x="435" y="43"/>
                    <a:pt x="432" y="45"/>
                    <a:pt x="430" y="47"/>
                  </a:cubicBezTo>
                  <a:cubicBezTo>
                    <a:pt x="430" y="47"/>
                    <a:pt x="429" y="47"/>
                    <a:pt x="429" y="47"/>
                  </a:cubicBezTo>
                  <a:cubicBezTo>
                    <a:pt x="429" y="47"/>
                    <a:pt x="428" y="47"/>
                    <a:pt x="428" y="47"/>
                  </a:cubicBezTo>
                  <a:close/>
                  <a:moveTo>
                    <a:pt x="443" y="37"/>
                  </a:moveTo>
                  <a:cubicBezTo>
                    <a:pt x="443" y="36"/>
                    <a:pt x="443" y="35"/>
                    <a:pt x="443" y="35"/>
                  </a:cubicBezTo>
                  <a:cubicBezTo>
                    <a:pt x="446" y="33"/>
                    <a:pt x="448" y="32"/>
                    <a:pt x="451" y="30"/>
                  </a:cubicBezTo>
                  <a:cubicBezTo>
                    <a:pt x="452" y="30"/>
                    <a:pt x="452" y="30"/>
                    <a:pt x="453" y="31"/>
                  </a:cubicBezTo>
                  <a:cubicBezTo>
                    <a:pt x="453" y="31"/>
                    <a:pt x="453" y="32"/>
                    <a:pt x="452" y="32"/>
                  </a:cubicBezTo>
                  <a:cubicBezTo>
                    <a:pt x="450" y="34"/>
                    <a:pt x="447" y="35"/>
                    <a:pt x="445" y="37"/>
                  </a:cubicBezTo>
                  <a:cubicBezTo>
                    <a:pt x="444" y="37"/>
                    <a:pt x="444" y="37"/>
                    <a:pt x="444" y="37"/>
                  </a:cubicBezTo>
                  <a:cubicBezTo>
                    <a:pt x="444" y="37"/>
                    <a:pt x="443" y="37"/>
                    <a:pt x="443" y="37"/>
                  </a:cubicBezTo>
                  <a:close/>
                  <a:moveTo>
                    <a:pt x="518" y="4"/>
                  </a:moveTo>
                  <a:cubicBezTo>
                    <a:pt x="517" y="4"/>
                    <a:pt x="516" y="4"/>
                    <a:pt x="515" y="5"/>
                  </a:cubicBezTo>
                  <a:cubicBezTo>
                    <a:pt x="513" y="5"/>
                    <a:pt x="511" y="6"/>
                    <a:pt x="509" y="6"/>
                  </a:cubicBezTo>
                  <a:cubicBezTo>
                    <a:pt x="509" y="6"/>
                    <a:pt x="508" y="6"/>
                    <a:pt x="508" y="5"/>
                  </a:cubicBezTo>
                  <a:cubicBezTo>
                    <a:pt x="508" y="5"/>
                    <a:pt x="508" y="4"/>
                    <a:pt x="509" y="4"/>
                  </a:cubicBezTo>
                  <a:cubicBezTo>
                    <a:pt x="511" y="3"/>
                    <a:pt x="513" y="3"/>
                    <a:pt x="515" y="2"/>
                  </a:cubicBezTo>
                  <a:cubicBezTo>
                    <a:pt x="516" y="2"/>
                    <a:pt x="517" y="2"/>
                    <a:pt x="517" y="2"/>
                  </a:cubicBezTo>
                  <a:cubicBezTo>
                    <a:pt x="518" y="2"/>
                    <a:pt x="519" y="2"/>
                    <a:pt x="519" y="3"/>
                  </a:cubicBezTo>
                  <a:cubicBezTo>
                    <a:pt x="519" y="3"/>
                    <a:pt x="519" y="4"/>
                    <a:pt x="518" y="4"/>
                  </a:cubicBezTo>
                  <a:cubicBezTo>
                    <a:pt x="518" y="4"/>
                    <a:pt x="518" y="4"/>
                    <a:pt x="518" y="4"/>
                  </a:cubicBezTo>
                  <a:close/>
                  <a:moveTo>
                    <a:pt x="458" y="27"/>
                  </a:moveTo>
                  <a:cubicBezTo>
                    <a:pt x="458" y="27"/>
                    <a:pt x="458" y="26"/>
                    <a:pt x="459" y="26"/>
                  </a:cubicBezTo>
                  <a:cubicBezTo>
                    <a:pt x="460" y="25"/>
                    <a:pt x="460" y="25"/>
                    <a:pt x="460" y="25"/>
                  </a:cubicBezTo>
                  <a:cubicBezTo>
                    <a:pt x="462" y="24"/>
                    <a:pt x="465" y="22"/>
                    <a:pt x="467" y="21"/>
                  </a:cubicBezTo>
                  <a:cubicBezTo>
                    <a:pt x="467" y="21"/>
                    <a:pt x="468" y="21"/>
                    <a:pt x="468" y="22"/>
                  </a:cubicBezTo>
                  <a:cubicBezTo>
                    <a:pt x="469" y="22"/>
                    <a:pt x="468" y="23"/>
                    <a:pt x="468" y="23"/>
                  </a:cubicBezTo>
                  <a:cubicBezTo>
                    <a:pt x="466" y="24"/>
                    <a:pt x="463" y="26"/>
                    <a:pt x="461" y="27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60" y="28"/>
                    <a:pt x="460" y="28"/>
                    <a:pt x="460" y="28"/>
                  </a:cubicBezTo>
                  <a:cubicBezTo>
                    <a:pt x="459" y="28"/>
                    <a:pt x="459" y="28"/>
                    <a:pt x="458" y="27"/>
                  </a:cubicBezTo>
                  <a:close/>
                  <a:moveTo>
                    <a:pt x="501" y="9"/>
                  </a:moveTo>
                  <a:cubicBezTo>
                    <a:pt x="498" y="10"/>
                    <a:pt x="495" y="11"/>
                    <a:pt x="492" y="12"/>
                  </a:cubicBezTo>
                  <a:cubicBezTo>
                    <a:pt x="492" y="12"/>
                    <a:pt x="491" y="12"/>
                    <a:pt x="491" y="11"/>
                  </a:cubicBezTo>
                  <a:cubicBezTo>
                    <a:pt x="491" y="11"/>
                    <a:pt x="491" y="10"/>
                    <a:pt x="491" y="10"/>
                  </a:cubicBezTo>
                  <a:cubicBezTo>
                    <a:pt x="494" y="9"/>
                    <a:pt x="497" y="8"/>
                    <a:pt x="500" y="7"/>
                  </a:cubicBezTo>
                  <a:cubicBezTo>
                    <a:pt x="500" y="6"/>
                    <a:pt x="501" y="7"/>
                    <a:pt x="501" y="7"/>
                  </a:cubicBezTo>
                  <a:cubicBezTo>
                    <a:pt x="502" y="8"/>
                    <a:pt x="501" y="9"/>
                    <a:pt x="501" y="9"/>
                  </a:cubicBezTo>
                  <a:cubicBezTo>
                    <a:pt x="501" y="9"/>
                    <a:pt x="501" y="9"/>
                    <a:pt x="501" y="9"/>
                  </a:cubicBezTo>
                  <a:close/>
                  <a:moveTo>
                    <a:pt x="474" y="19"/>
                  </a:moveTo>
                  <a:cubicBezTo>
                    <a:pt x="474" y="18"/>
                    <a:pt x="474" y="17"/>
                    <a:pt x="475" y="17"/>
                  </a:cubicBezTo>
                  <a:cubicBezTo>
                    <a:pt x="478" y="16"/>
                    <a:pt x="480" y="14"/>
                    <a:pt x="483" y="13"/>
                  </a:cubicBezTo>
                  <a:cubicBezTo>
                    <a:pt x="483" y="13"/>
                    <a:pt x="483" y="13"/>
                    <a:pt x="483" y="13"/>
                  </a:cubicBezTo>
                  <a:cubicBezTo>
                    <a:pt x="484" y="13"/>
                    <a:pt x="484" y="13"/>
                    <a:pt x="484" y="14"/>
                  </a:cubicBezTo>
                  <a:cubicBezTo>
                    <a:pt x="485" y="14"/>
                    <a:pt x="484" y="15"/>
                    <a:pt x="484" y="15"/>
                  </a:cubicBezTo>
                  <a:cubicBezTo>
                    <a:pt x="481" y="17"/>
                    <a:pt x="479" y="18"/>
                    <a:pt x="476" y="19"/>
                  </a:cubicBezTo>
                  <a:cubicBezTo>
                    <a:pt x="476" y="19"/>
                    <a:pt x="476" y="19"/>
                    <a:pt x="476" y="19"/>
                  </a:cubicBezTo>
                  <a:cubicBezTo>
                    <a:pt x="475" y="19"/>
                    <a:pt x="475" y="19"/>
                    <a:pt x="47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Rectangle 18"/>
            <p:cNvSpPr/>
            <p:nvPr/>
          </p:nvSpPr>
          <p:spPr bwMode="auto">
            <a:xfrm>
              <a:off x="6986968" y="3718808"/>
              <a:ext cx="650875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99556" y="4258435"/>
            <a:ext cx="2927350" cy="2098675"/>
            <a:chOff x="4185704" y="3856650"/>
            <a:chExt cx="2927350" cy="2098675"/>
          </a:xfrm>
        </p:grpSpPr>
        <p:sp>
          <p:nvSpPr>
            <p:cNvPr id="38" name="Freeform 16"/>
            <p:cNvSpPr/>
            <p:nvPr/>
          </p:nvSpPr>
          <p:spPr bwMode="auto">
            <a:xfrm>
              <a:off x="4185704" y="3856650"/>
              <a:ext cx="2927350" cy="2098675"/>
            </a:xfrm>
            <a:custGeom>
              <a:avLst/>
              <a:gdLst>
                <a:gd name="T0" fmla="*/ 778 w 778"/>
                <a:gd name="T1" fmla="*/ 314 h 558"/>
                <a:gd name="T2" fmla="*/ 699 w 778"/>
                <a:gd name="T3" fmla="*/ 401 h 558"/>
                <a:gd name="T4" fmla="*/ 528 w 778"/>
                <a:gd name="T5" fmla="*/ 513 h 558"/>
                <a:gd name="T6" fmla="*/ 298 w 778"/>
                <a:gd name="T7" fmla="*/ 547 h 558"/>
                <a:gd name="T8" fmla="*/ 97 w 778"/>
                <a:gd name="T9" fmla="*/ 448 h 558"/>
                <a:gd name="T10" fmla="*/ 89 w 778"/>
                <a:gd name="T11" fmla="*/ 440 h 558"/>
                <a:gd name="T12" fmla="*/ 18 w 778"/>
                <a:gd name="T13" fmla="*/ 312 h 558"/>
                <a:gd name="T14" fmla="*/ 4 w 778"/>
                <a:gd name="T15" fmla="*/ 176 h 558"/>
                <a:gd name="T16" fmla="*/ 36 w 778"/>
                <a:gd name="T17" fmla="*/ 67 h 558"/>
                <a:gd name="T18" fmla="*/ 95 w 778"/>
                <a:gd name="T19" fmla="*/ 10 h 558"/>
                <a:gd name="T20" fmla="*/ 163 w 778"/>
                <a:gd name="T21" fmla="*/ 5 h 558"/>
                <a:gd name="T22" fmla="*/ 227 w 778"/>
                <a:gd name="T23" fmla="*/ 32 h 558"/>
                <a:gd name="T24" fmla="*/ 287 w 778"/>
                <a:gd name="T25" fmla="*/ 72 h 558"/>
                <a:gd name="T26" fmla="*/ 340 w 778"/>
                <a:gd name="T27" fmla="*/ 122 h 558"/>
                <a:gd name="T28" fmla="*/ 344 w 778"/>
                <a:gd name="T29" fmla="*/ 126 h 558"/>
                <a:gd name="T30" fmla="*/ 430 w 778"/>
                <a:gd name="T31" fmla="*/ 219 h 558"/>
                <a:gd name="T32" fmla="*/ 550 w 778"/>
                <a:gd name="T33" fmla="*/ 296 h 558"/>
                <a:gd name="T34" fmla="*/ 686 w 778"/>
                <a:gd name="T35" fmla="*/ 323 h 558"/>
                <a:gd name="T36" fmla="*/ 778 w 778"/>
                <a:gd name="T37" fmla="*/ 31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8" h="558">
                  <a:moveTo>
                    <a:pt x="778" y="314"/>
                  </a:moveTo>
                  <a:cubicBezTo>
                    <a:pt x="767" y="328"/>
                    <a:pt x="741" y="362"/>
                    <a:pt x="699" y="401"/>
                  </a:cubicBezTo>
                  <a:cubicBezTo>
                    <a:pt x="657" y="440"/>
                    <a:pt x="598" y="483"/>
                    <a:pt x="528" y="513"/>
                  </a:cubicBezTo>
                  <a:cubicBezTo>
                    <a:pt x="458" y="542"/>
                    <a:pt x="376" y="558"/>
                    <a:pt x="298" y="547"/>
                  </a:cubicBezTo>
                  <a:cubicBezTo>
                    <a:pt x="221" y="537"/>
                    <a:pt x="148" y="502"/>
                    <a:pt x="97" y="448"/>
                  </a:cubicBezTo>
                  <a:cubicBezTo>
                    <a:pt x="94" y="446"/>
                    <a:pt x="91" y="443"/>
                    <a:pt x="89" y="440"/>
                  </a:cubicBezTo>
                  <a:cubicBezTo>
                    <a:pt x="56" y="404"/>
                    <a:pt x="32" y="359"/>
                    <a:pt x="18" y="312"/>
                  </a:cubicBezTo>
                  <a:cubicBezTo>
                    <a:pt x="4" y="266"/>
                    <a:pt x="0" y="218"/>
                    <a:pt x="4" y="176"/>
                  </a:cubicBezTo>
                  <a:cubicBezTo>
                    <a:pt x="8" y="133"/>
                    <a:pt x="20" y="96"/>
                    <a:pt x="36" y="67"/>
                  </a:cubicBezTo>
                  <a:cubicBezTo>
                    <a:pt x="52" y="39"/>
                    <a:pt x="72" y="20"/>
                    <a:pt x="95" y="10"/>
                  </a:cubicBezTo>
                  <a:cubicBezTo>
                    <a:pt x="118" y="0"/>
                    <a:pt x="140" y="0"/>
                    <a:pt x="163" y="5"/>
                  </a:cubicBezTo>
                  <a:cubicBezTo>
                    <a:pt x="185" y="10"/>
                    <a:pt x="206" y="20"/>
                    <a:pt x="227" y="32"/>
                  </a:cubicBezTo>
                  <a:cubicBezTo>
                    <a:pt x="248" y="43"/>
                    <a:pt x="268" y="57"/>
                    <a:pt x="287" y="72"/>
                  </a:cubicBezTo>
                  <a:cubicBezTo>
                    <a:pt x="306" y="87"/>
                    <a:pt x="323" y="103"/>
                    <a:pt x="340" y="122"/>
                  </a:cubicBezTo>
                  <a:cubicBezTo>
                    <a:pt x="341" y="123"/>
                    <a:pt x="343" y="124"/>
                    <a:pt x="344" y="126"/>
                  </a:cubicBezTo>
                  <a:cubicBezTo>
                    <a:pt x="370" y="153"/>
                    <a:pt x="396" y="188"/>
                    <a:pt x="430" y="219"/>
                  </a:cubicBezTo>
                  <a:cubicBezTo>
                    <a:pt x="463" y="250"/>
                    <a:pt x="505" y="278"/>
                    <a:pt x="550" y="296"/>
                  </a:cubicBezTo>
                  <a:cubicBezTo>
                    <a:pt x="595" y="314"/>
                    <a:pt x="644" y="323"/>
                    <a:pt x="686" y="323"/>
                  </a:cubicBezTo>
                  <a:cubicBezTo>
                    <a:pt x="728" y="323"/>
                    <a:pt x="764" y="316"/>
                    <a:pt x="778" y="3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4215867" y="3883637"/>
              <a:ext cx="2809875" cy="2025650"/>
            </a:xfrm>
            <a:custGeom>
              <a:avLst/>
              <a:gdLst>
                <a:gd name="T0" fmla="*/ 212 w 747"/>
                <a:gd name="T1" fmla="*/ 514 h 539"/>
                <a:gd name="T2" fmla="*/ 219 w 747"/>
                <a:gd name="T3" fmla="*/ 517 h 539"/>
                <a:gd name="T4" fmla="*/ 156 w 747"/>
                <a:gd name="T5" fmla="*/ 487 h 539"/>
                <a:gd name="T6" fmla="*/ 128 w 747"/>
                <a:gd name="T7" fmla="*/ 468 h 539"/>
                <a:gd name="T8" fmla="*/ 120 w 747"/>
                <a:gd name="T9" fmla="*/ 464 h 539"/>
                <a:gd name="T10" fmla="*/ 293 w 747"/>
                <a:gd name="T11" fmla="*/ 534 h 539"/>
                <a:gd name="T12" fmla="*/ 104 w 747"/>
                <a:gd name="T13" fmla="*/ 450 h 539"/>
                <a:gd name="T14" fmla="*/ 82 w 747"/>
                <a:gd name="T15" fmla="*/ 426 h 539"/>
                <a:gd name="T16" fmla="*/ 322 w 747"/>
                <a:gd name="T17" fmla="*/ 538 h 539"/>
                <a:gd name="T18" fmla="*/ 355 w 747"/>
                <a:gd name="T19" fmla="*/ 537 h 539"/>
                <a:gd name="T20" fmla="*/ 63 w 747"/>
                <a:gd name="T21" fmla="*/ 403 h 539"/>
                <a:gd name="T22" fmla="*/ 385 w 747"/>
                <a:gd name="T23" fmla="*/ 536 h 539"/>
                <a:gd name="T24" fmla="*/ 415 w 747"/>
                <a:gd name="T25" fmla="*/ 529 h 539"/>
                <a:gd name="T26" fmla="*/ 425 w 747"/>
                <a:gd name="T27" fmla="*/ 530 h 539"/>
                <a:gd name="T28" fmla="*/ 34 w 747"/>
                <a:gd name="T29" fmla="*/ 348 h 539"/>
                <a:gd name="T30" fmla="*/ 20 w 747"/>
                <a:gd name="T31" fmla="*/ 320 h 539"/>
                <a:gd name="T32" fmla="*/ 466 w 747"/>
                <a:gd name="T33" fmla="*/ 520 h 539"/>
                <a:gd name="T34" fmla="*/ 486 w 747"/>
                <a:gd name="T35" fmla="*/ 511 h 539"/>
                <a:gd name="T36" fmla="*/ 11 w 747"/>
                <a:gd name="T37" fmla="*/ 291 h 539"/>
                <a:gd name="T38" fmla="*/ 7 w 747"/>
                <a:gd name="T39" fmla="*/ 259 h 539"/>
                <a:gd name="T40" fmla="*/ 3 w 747"/>
                <a:gd name="T41" fmla="*/ 249 h 539"/>
                <a:gd name="T42" fmla="*/ 544 w 747"/>
                <a:gd name="T43" fmla="*/ 489 h 539"/>
                <a:gd name="T44" fmla="*/ 1 w 747"/>
                <a:gd name="T45" fmla="*/ 216 h 539"/>
                <a:gd name="T46" fmla="*/ 0 w 747"/>
                <a:gd name="T47" fmla="*/ 208 h 539"/>
                <a:gd name="T48" fmla="*/ 608 w 747"/>
                <a:gd name="T49" fmla="*/ 453 h 539"/>
                <a:gd name="T50" fmla="*/ 615 w 747"/>
                <a:gd name="T51" fmla="*/ 445 h 539"/>
                <a:gd name="T52" fmla="*/ 2 w 747"/>
                <a:gd name="T53" fmla="*/ 167 h 539"/>
                <a:gd name="T54" fmla="*/ 9 w 747"/>
                <a:gd name="T55" fmla="*/ 135 h 539"/>
                <a:gd name="T56" fmla="*/ 8 w 747"/>
                <a:gd name="T57" fmla="*/ 124 h 539"/>
                <a:gd name="T58" fmla="*/ 666 w 747"/>
                <a:gd name="T59" fmla="*/ 409 h 539"/>
                <a:gd name="T60" fmla="*/ 686 w 747"/>
                <a:gd name="T61" fmla="*/ 388 h 539"/>
                <a:gd name="T62" fmla="*/ 25 w 747"/>
                <a:gd name="T63" fmla="*/ 81 h 539"/>
                <a:gd name="T64" fmla="*/ 526 w 747"/>
                <a:gd name="T65" fmla="*/ 290 h 539"/>
                <a:gd name="T66" fmla="*/ 509 w 747"/>
                <a:gd name="T67" fmla="*/ 279 h 539"/>
                <a:gd name="T68" fmla="*/ 498 w 747"/>
                <a:gd name="T69" fmla="*/ 276 h 539"/>
                <a:gd name="T70" fmla="*/ 565 w 747"/>
                <a:gd name="T71" fmla="*/ 305 h 539"/>
                <a:gd name="T72" fmla="*/ 480 w 747"/>
                <a:gd name="T73" fmla="*/ 266 h 539"/>
                <a:gd name="T74" fmla="*/ 712 w 747"/>
                <a:gd name="T75" fmla="*/ 367 h 539"/>
                <a:gd name="T76" fmla="*/ 454 w 747"/>
                <a:gd name="T77" fmla="*/ 246 h 539"/>
                <a:gd name="T78" fmla="*/ 446 w 747"/>
                <a:gd name="T79" fmla="*/ 242 h 539"/>
                <a:gd name="T80" fmla="*/ 637 w 747"/>
                <a:gd name="T81" fmla="*/ 321 h 539"/>
                <a:gd name="T82" fmla="*/ 647 w 747"/>
                <a:gd name="T83" fmla="*/ 319 h 539"/>
                <a:gd name="T84" fmla="*/ 42 w 747"/>
                <a:gd name="T85" fmla="*/ 50 h 539"/>
                <a:gd name="T86" fmla="*/ 733 w 747"/>
                <a:gd name="T87" fmla="*/ 342 h 539"/>
                <a:gd name="T88" fmla="*/ 399 w 747"/>
                <a:gd name="T89" fmla="*/ 200 h 539"/>
                <a:gd name="T90" fmla="*/ 689 w 747"/>
                <a:gd name="T91" fmla="*/ 323 h 539"/>
                <a:gd name="T92" fmla="*/ 58 w 747"/>
                <a:gd name="T93" fmla="*/ 28 h 539"/>
                <a:gd name="T94" fmla="*/ 740 w 747"/>
                <a:gd name="T95" fmla="*/ 336 h 539"/>
                <a:gd name="T96" fmla="*/ 364 w 747"/>
                <a:gd name="T97" fmla="*/ 160 h 539"/>
                <a:gd name="T98" fmla="*/ 358 w 747"/>
                <a:gd name="T99" fmla="*/ 154 h 539"/>
                <a:gd name="T100" fmla="*/ 79 w 747"/>
                <a:gd name="T101" fmla="*/ 12 h 539"/>
                <a:gd name="T102" fmla="*/ 330 w 747"/>
                <a:gd name="T103" fmla="*/ 123 h 539"/>
                <a:gd name="T104" fmla="*/ 89 w 747"/>
                <a:gd name="T105" fmla="*/ 7 h 539"/>
                <a:gd name="T106" fmla="*/ 317 w 747"/>
                <a:gd name="T107" fmla="*/ 107 h 539"/>
                <a:gd name="T108" fmla="*/ 119 w 747"/>
                <a:gd name="T109" fmla="*/ 0 h 539"/>
                <a:gd name="T110" fmla="*/ 269 w 747"/>
                <a:gd name="T111" fmla="*/ 67 h 539"/>
                <a:gd name="T112" fmla="*/ 140 w 747"/>
                <a:gd name="T113" fmla="*/ 3 h 539"/>
                <a:gd name="T114" fmla="*/ 226 w 747"/>
                <a:gd name="T115" fmla="*/ 37 h 539"/>
                <a:gd name="T116" fmla="*/ 153 w 747"/>
                <a:gd name="T117" fmla="*/ 5 h 539"/>
                <a:gd name="T118" fmla="*/ 170 w 747"/>
                <a:gd name="T119" fmla="*/ 10 h 539"/>
                <a:gd name="T120" fmla="*/ 191 w 747"/>
                <a:gd name="T121" fmla="*/ 1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47" h="539">
                  <a:moveTo>
                    <a:pt x="191" y="507"/>
                  </a:moveTo>
                  <a:cubicBezTo>
                    <a:pt x="191" y="507"/>
                    <a:pt x="191" y="507"/>
                    <a:pt x="191" y="507"/>
                  </a:cubicBezTo>
                  <a:cubicBezTo>
                    <a:pt x="188" y="506"/>
                    <a:pt x="185" y="504"/>
                    <a:pt x="181" y="503"/>
                  </a:cubicBezTo>
                  <a:cubicBezTo>
                    <a:pt x="181" y="502"/>
                    <a:pt x="181" y="502"/>
                    <a:pt x="181" y="501"/>
                  </a:cubicBezTo>
                  <a:cubicBezTo>
                    <a:pt x="181" y="500"/>
                    <a:pt x="182" y="500"/>
                    <a:pt x="183" y="500"/>
                  </a:cubicBezTo>
                  <a:cubicBezTo>
                    <a:pt x="186" y="502"/>
                    <a:pt x="189" y="503"/>
                    <a:pt x="192" y="505"/>
                  </a:cubicBezTo>
                  <a:cubicBezTo>
                    <a:pt x="193" y="505"/>
                    <a:pt x="193" y="506"/>
                    <a:pt x="193" y="507"/>
                  </a:cubicBezTo>
                  <a:cubicBezTo>
                    <a:pt x="192" y="507"/>
                    <a:pt x="192" y="508"/>
                    <a:pt x="191" y="507"/>
                  </a:cubicBezTo>
                  <a:close/>
                  <a:moveTo>
                    <a:pt x="200" y="511"/>
                  </a:moveTo>
                  <a:cubicBezTo>
                    <a:pt x="200" y="511"/>
                    <a:pt x="200" y="510"/>
                    <a:pt x="200" y="510"/>
                  </a:cubicBezTo>
                  <a:cubicBezTo>
                    <a:pt x="200" y="509"/>
                    <a:pt x="201" y="509"/>
                    <a:pt x="202" y="509"/>
                  </a:cubicBezTo>
                  <a:cubicBezTo>
                    <a:pt x="205" y="510"/>
                    <a:pt x="208" y="512"/>
                    <a:pt x="211" y="513"/>
                  </a:cubicBezTo>
                  <a:cubicBezTo>
                    <a:pt x="212" y="513"/>
                    <a:pt x="212" y="514"/>
                    <a:pt x="212" y="514"/>
                  </a:cubicBezTo>
                  <a:cubicBezTo>
                    <a:pt x="212" y="515"/>
                    <a:pt x="211" y="515"/>
                    <a:pt x="210" y="515"/>
                  </a:cubicBezTo>
                  <a:cubicBezTo>
                    <a:pt x="207" y="514"/>
                    <a:pt x="204" y="513"/>
                    <a:pt x="201" y="511"/>
                  </a:cubicBezTo>
                  <a:cubicBezTo>
                    <a:pt x="200" y="511"/>
                    <a:pt x="200" y="511"/>
                    <a:pt x="200" y="511"/>
                  </a:cubicBezTo>
                  <a:close/>
                  <a:moveTo>
                    <a:pt x="172" y="498"/>
                  </a:moveTo>
                  <a:cubicBezTo>
                    <a:pt x="172" y="498"/>
                    <a:pt x="172" y="498"/>
                    <a:pt x="172" y="498"/>
                  </a:cubicBezTo>
                  <a:cubicBezTo>
                    <a:pt x="169" y="496"/>
                    <a:pt x="166" y="495"/>
                    <a:pt x="163" y="493"/>
                  </a:cubicBezTo>
                  <a:cubicBezTo>
                    <a:pt x="162" y="493"/>
                    <a:pt x="162" y="492"/>
                    <a:pt x="163" y="491"/>
                  </a:cubicBezTo>
                  <a:cubicBezTo>
                    <a:pt x="163" y="491"/>
                    <a:pt x="164" y="490"/>
                    <a:pt x="164" y="491"/>
                  </a:cubicBezTo>
                  <a:cubicBezTo>
                    <a:pt x="167" y="492"/>
                    <a:pt x="170" y="494"/>
                    <a:pt x="173" y="496"/>
                  </a:cubicBezTo>
                  <a:cubicBezTo>
                    <a:pt x="174" y="496"/>
                    <a:pt x="174" y="497"/>
                    <a:pt x="174" y="498"/>
                  </a:cubicBezTo>
                  <a:cubicBezTo>
                    <a:pt x="174" y="498"/>
                    <a:pt x="173" y="498"/>
                    <a:pt x="172" y="498"/>
                  </a:cubicBezTo>
                  <a:close/>
                  <a:moveTo>
                    <a:pt x="220" y="519"/>
                  </a:moveTo>
                  <a:cubicBezTo>
                    <a:pt x="219" y="519"/>
                    <a:pt x="219" y="518"/>
                    <a:pt x="219" y="517"/>
                  </a:cubicBezTo>
                  <a:cubicBezTo>
                    <a:pt x="219" y="516"/>
                    <a:pt x="220" y="516"/>
                    <a:pt x="221" y="516"/>
                  </a:cubicBezTo>
                  <a:cubicBezTo>
                    <a:pt x="224" y="517"/>
                    <a:pt x="227" y="519"/>
                    <a:pt x="231" y="520"/>
                  </a:cubicBezTo>
                  <a:cubicBezTo>
                    <a:pt x="231" y="520"/>
                    <a:pt x="232" y="521"/>
                    <a:pt x="232" y="521"/>
                  </a:cubicBezTo>
                  <a:cubicBezTo>
                    <a:pt x="231" y="522"/>
                    <a:pt x="231" y="522"/>
                    <a:pt x="230" y="522"/>
                  </a:cubicBezTo>
                  <a:cubicBezTo>
                    <a:pt x="227" y="521"/>
                    <a:pt x="223" y="520"/>
                    <a:pt x="220" y="519"/>
                  </a:cubicBezTo>
                  <a:cubicBezTo>
                    <a:pt x="220" y="519"/>
                    <a:pt x="220" y="519"/>
                    <a:pt x="220" y="519"/>
                  </a:cubicBezTo>
                  <a:close/>
                  <a:moveTo>
                    <a:pt x="154" y="488"/>
                  </a:moveTo>
                  <a:cubicBezTo>
                    <a:pt x="154" y="488"/>
                    <a:pt x="154" y="488"/>
                    <a:pt x="154" y="488"/>
                  </a:cubicBezTo>
                  <a:cubicBezTo>
                    <a:pt x="151" y="486"/>
                    <a:pt x="148" y="484"/>
                    <a:pt x="145" y="482"/>
                  </a:cubicBezTo>
                  <a:cubicBezTo>
                    <a:pt x="145" y="482"/>
                    <a:pt x="144" y="481"/>
                    <a:pt x="145" y="480"/>
                  </a:cubicBezTo>
                  <a:cubicBezTo>
                    <a:pt x="145" y="480"/>
                    <a:pt x="146" y="480"/>
                    <a:pt x="147" y="480"/>
                  </a:cubicBezTo>
                  <a:cubicBezTo>
                    <a:pt x="149" y="482"/>
                    <a:pt x="152" y="484"/>
                    <a:pt x="155" y="486"/>
                  </a:cubicBezTo>
                  <a:cubicBezTo>
                    <a:pt x="156" y="486"/>
                    <a:pt x="156" y="487"/>
                    <a:pt x="156" y="487"/>
                  </a:cubicBezTo>
                  <a:cubicBezTo>
                    <a:pt x="155" y="488"/>
                    <a:pt x="155" y="488"/>
                    <a:pt x="154" y="488"/>
                  </a:cubicBezTo>
                  <a:close/>
                  <a:moveTo>
                    <a:pt x="240" y="525"/>
                  </a:moveTo>
                  <a:cubicBezTo>
                    <a:pt x="239" y="525"/>
                    <a:pt x="239" y="524"/>
                    <a:pt x="239" y="523"/>
                  </a:cubicBezTo>
                  <a:cubicBezTo>
                    <a:pt x="239" y="523"/>
                    <a:pt x="240" y="522"/>
                    <a:pt x="241" y="523"/>
                  </a:cubicBezTo>
                  <a:cubicBezTo>
                    <a:pt x="244" y="524"/>
                    <a:pt x="247" y="524"/>
                    <a:pt x="251" y="525"/>
                  </a:cubicBezTo>
                  <a:cubicBezTo>
                    <a:pt x="251" y="525"/>
                    <a:pt x="252" y="526"/>
                    <a:pt x="252" y="527"/>
                  </a:cubicBezTo>
                  <a:cubicBezTo>
                    <a:pt x="251" y="527"/>
                    <a:pt x="251" y="528"/>
                    <a:pt x="250" y="528"/>
                  </a:cubicBezTo>
                  <a:cubicBezTo>
                    <a:pt x="247" y="527"/>
                    <a:pt x="243" y="526"/>
                    <a:pt x="240" y="525"/>
                  </a:cubicBezTo>
                  <a:cubicBezTo>
                    <a:pt x="240" y="525"/>
                    <a:pt x="240" y="525"/>
                    <a:pt x="240" y="525"/>
                  </a:cubicBezTo>
                  <a:close/>
                  <a:moveTo>
                    <a:pt x="137" y="476"/>
                  </a:moveTo>
                  <a:cubicBezTo>
                    <a:pt x="137" y="476"/>
                    <a:pt x="137" y="476"/>
                    <a:pt x="137" y="476"/>
                  </a:cubicBezTo>
                  <a:cubicBezTo>
                    <a:pt x="134" y="474"/>
                    <a:pt x="131" y="472"/>
                    <a:pt x="128" y="470"/>
                  </a:cubicBezTo>
                  <a:cubicBezTo>
                    <a:pt x="127" y="470"/>
                    <a:pt x="127" y="469"/>
                    <a:pt x="128" y="468"/>
                  </a:cubicBezTo>
                  <a:cubicBezTo>
                    <a:pt x="128" y="468"/>
                    <a:pt x="129" y="468"/>
                    <a:pt x="130" y="468"/>
                  </a:cubicBezTo>
                  <a:cubicBezTo>
                    <a:pt x="132" y="470"/>
                    <a:pt x="135" y="472"/>
                    <a:pt x="138" y="474"/>
                  </a:cubicBezTo>
                  <a:cubicBezTo>
                    <a:pt x="139" y="475"/>
                    <a:pt x="139" y="475"/>
                    <a:pt x="138" y="476"/>
                  </a:cubicBezTo>
                  <a:cubicBezTo>
                    <a:pt x="138" y="476"/>
                    <a:pt x="137" y="477"/>
                    <a:pt x="137" y="476"/>
                  </a:cubicBezTo>
                  <a:close/>
                  <a:moveTo>
                    <a:pt x="260" y="530"/>
                  </a:moveTo>
                  <a:cubicBezTo>
                    <a:pt x="259" y="530"/>
                    <a:pt x="259" y="529"/>
                    <a:pt x="259" y="529"/>
                  </a:cubicBezTo>
                  <a:cubicBezTo>
                    <a:pt x="259" y="528"/>
                    <a:pt x="260" y="527"/>
                    <a:pt x="261" y="528"/>
                  </a:cubicBezTo>
                  <a:cubicBezTo>
                    <a:pt x="264" y="528"/>
                    <a:pt x="268" y="529"/>
                    <a:pt x="271" y="530"/>
                  </a:cubicBezTo>
                  <a:cubicBezTo>
                    <a:pt x="272" y="530"/>
                    <a:pt x="272" y="530"/>
                    <a:pt x="272" y="531"/>
                  </a:cubicBezTo>
                  <a:cubicBezTo>
                    <a:pt x="272" y="532"/>
                    <a:pt x="271" y="532"/>
                    <a:pt x="270" y="532"/>
                  </a:cubicBezTo>
                  <a:cubicBezTo>
                    <a:pt x="267" y="532"/>
                    <a:pt x="264" y="531"/>
                    <a:pt x="260" y="530"/>
                  </a:cubicBezTo>
                  <a:cubicBezTo>
                    <a:pt x="260" y="530"/>
                    <a:pt x="260" y="530"/>
                    <a:pt x="260" y="530"/>
                  </a:cubicBezTo>
                  <a:close/>
                  <a:moveTo>
                    <a:pt x="120" y="464"/>
                  </a:moveTo>
                  <a:cubicBezTo>
                    <a:pt x="120" y="464"/>
                    <a:pt x="120" y="464"/>
                    <a:pt x="120" y="464"/>
                  </a:cubicBezTo>
                  <a:cubicBezTo>
                    <a:pt x="117" y="462"/>
                    <a:pt x="114" y="459"/>
                    <a:pt x="112" y="457"/>
                  </a:cubicBezTo>
                  <a:cubicBezTo>
                    <a:pt x="111" y="457"/>
                    <a:pt x="111" y="456"/>
                    <a:pt x="112" y="455"/>
                  </a:cubicBezTo>
                  <a:cubicBezTo>
                    <a:pt x="112" y="455"/>
                    <a:pt x="113" y="455"/>
                    <a:pt x="113" y="455"/>
                  </a:cubicBezTo>
                  <a:cubicBezTo>
                    <a:pt x="116" y="457"/>
                    <a:pt x="119" y="460"/>
                    <a:pt x="121" y="462"/>
                  </a:cubicBezTo>
                  <a:cubicBezTo>
                    <a:pt x="122" y="462"/>
                    <a:pt x="122" y="463"/>
                    <a:pt x="122" y="464"/>
                  </a:cubicBezTo>
                  <a:cubicBezTo>
                    <a:pt x="121" y="464"/>
                    <a:pt x="121" y="464"/>
                    <a:pt x="120" y="464"/>
                  </a:cubicBezTo>
                  <a:close/>
                  <a:moveTo>
                    <a:pt x="280" y="534"/>
                  </a:moveTo>
                  <a:cubicBezTo>
                    <a:pt x="280" y="534"/>
                    <a:pt x="280" y="533"/>
                    <a:pt x="280" y="532"/>
                  </a:cubicBezTo>
                  <a:cubicBezTo>
                    <a:pt x="280" y="532"/>
                    <a:pt x="280" y="531"/>
                    <a:pt x="281" y="531"/>
                  </a:cubicBezTo>
                  <a:cubicBezTo>
                    <a:pt x="285" y="532"/>
                    <a:pt x="288" y="532"/>
                    <a:pt x="291" y="533"/>
                  </a:cubicBezTo>
                  <a:cubicBezTo>
                    <a:pt x="291" y="533"/>
                    <a:pt x="291" y="533"/>
                    <a:pt x="291" y="533"/>
                  </a:cubicBezTo>
                  <a:cubicBezTo>
                    <a:pt x="292" y="533"/>
                    <a:pt x="293" y="534"/>
                    <a:pt x="293" y="534"/>
                  </a:cubicBezTo>
                  <a:cubicBezTo>
                    <a:pt x="292" y="535"/>
                    <a:pt x="292" y="535"/>
                    <a:pt x="291" y="535"/>
                  </a:cubicBezTo>
                  <a:cubicBezTo>
                    <a:pt x="291" y="534"/>
                    <a:pt x="291" y="534"/>
                    <a:pt x="291" y="534"/>
                  </a:cubicBezTo>
                  <a:cubicBezTo>
                    <a:pt x="291" y="535"/>
                    <a:pt x="291" y="535"/>
                    <a:pt x="291" y="535"/>
                  </a:cubicBezTo>
                  <a:cubicBezTo>
                    <a:pt x="288" y="535"/>
                    <a:pt x="284" y="534"/>
                    <a:pt x="281" y="534"/>
                  </a:cubicBezTo>
                  <a:cubicBezTo>
                    <a:pt x="281" y="534"/>
                    <a:pt x="281" y="534"/>
                    <a:pt x="280" y="534"/>
                  </a:cubicBezTo>
                  <a:close/>
                  <a:moveTo>
                    <a:pt x="104" y="450"/>
                  </a:moveTo>
                  <a:cubicBezTo>
                    <a:pt x="104" y="450"/>
                    <a:pt x="104" y="450"/>
                    <a:pt x="104" y="450"/>
                  </a:cubicBezTo>
                  <a:cubicBezTo>
                    <a:pt x="101" y="448"/>
                    <a:pt x="99" y="445"/>
                    <a:pt x="96" y="443"/>
                  </a:cubicBezTo>
                  <a:cubicBezTo>
                    <a:pt x="96" y="442"/>
                    <a:pt x="96" y="442"/>
                    <a:pt x="96" y="441"/>
                  </a:cubicBezTo>
                  <a:cubicBezTo>
                    <a:pt x="97" y="440"/>
                    <a:pt x="98" y="440"/>
                    <a:pt x="98" y="441"/>
                  </a:cubicBezTo>
                  <a:cubicBezTo>
                    <a:pt x="101" y="443"/>
                    <a:pt x="103" y="446"/>
                    <a:pt x="106" y="448"/>
                  </a:cubicBezTo>
                  <a:cubicBezTo>
                    <a:pt x="106" y="449"/>
                    <a:pt x="106" y="449"/>
                    <a:pt x="106" y="450"/>
                  </a:cubicBezTo>
                  <a:cubicBezTo>
                    <a:pt x="105" y="450"/>
                    <a:pt x="105" y="451"/>
                    <a:pt x="104" y="450"/>
                  </a:cubicBezTo>
                  <a:close/>
                  <a:moveTo>
                    <a:pt x="301" y="537"/>
                  </a:moveTo>
                  <a:cubicBezTo>
                    <a:pt x="301" y="536"/>
                    <a:pt x="300" y="536"/>
                    <a:pt x="300" y="535"/>
                  </a:cubicBezTo>
                  <a:cubicBezTo>
                    <a:pt x="300" y="534"/>
                    <a:pt x="301" y="534"/>
                    <a:pt x="302" y="534"/>
                  </a:cubicBezTo>
                  <a:cubicBezTo>
                    <a:pt x="305" y="534"/>
                    <a:pt x="309" y="535"/>
                    <a:pt x="312" y="535"/>
                  </a:cubicBezTo>
                  <a:cubicBezTo>
                    <a:pt x="313" y="535"/>
                    <a:pt x="313" y="536"/>
                    <a:pt x="313" y="536"/>
                  </a:cubicBezTo>
                  <a:cubicBezTo>
                    <a:pt x="313" y="537"/>
                    <a:pt x="313" y="538"/>
                    <a:pt x="312" y="538"/>
                  </a:cubicBezTo>
                  <a:cubicBezTo>
                    <a:pt x="308" y="537"/>
                    <a:pt x="305" y="537"/>
                    <a:pt x="301" y="537"/>
                  </a:cubicBezTo>
                  <a:cubicBezTo>
                    <a:pt x="301" y="537"/>
                    <a:pt x="301" y="537"/>
                    <a:pt x="301" y="537"/>
                  </a:cubicBezTo>
                  <a:close/>
                  <a:moveTo>
                    <a:pt x="90" y="436"/>
                  </a:moveTo>
                  <a:cubicBezTo>
                    <a:pt x="89" y="436"/>
                    <a:pt x="89" y="435"/>
                    <a:pt x="89" y="435"/>
                  </a:cubicBezTo>
                  <a:cubicBezTo>
                    <a:pt x="87" y="434"/>
                    <a:pt x="86" y="432"/>
                    <a:pt x="84" y="430"/>
                  </a:cubicBezTo>
                  <a:cubicBezTo>
                    <a:pt x="84" y="429"/>
                    <a:pt x="83" y="429"/>
                    <a:pt x="82" y="428"/>
                  </a:cubicBezTo>
                  <a:cubicBezTo>
                    <a:pt x="82" y="427"/>
                    <a:pt x="82" y="426"/>
                    <a:pt x="82" y="426"/>
                  </a:cubicBezTo>
                  <a:cubicBezTo>
                    <a:pt x="83" y="425"/>
                    <a:pt x="84" y="425"/>
                    <a:pt x="84" y="426"/>
                  </a:cubicBezTo>
                  <a:cubicBezTo>
                    <a:pt x="85" y="427"/>
                    <a:pt x="85" y="428"/>
                    <a:pt x="86" y="428"/>
                  </a:cubicBezTo>
                  <a:cubicBezTo>
                    <a:pt x="88" y="430"/>
                    <a:pt x="89" y="432"/>
                    <a:pt x="91" y="434"/>
                  </a:cubicBezTo>
                  <a:cubicBezTo>
                    <a:pt x="92" y="434"/>
                    <a:pt x="92" y="435"/>
                    <a:pt x="91" y="435"/>
                  </a:cubicBezTo>
                  <a:cubicBezTo>
                    <a:pt x="91" y="436"/>
                    <a:pt x="90" y="436"/>
                    <a:pt x="90" y="436"/>
                  </a:cubicBezTo>
                  <a:close/>
                  <a:moveTo>
                    <a:pt x="322" y="538"/>
                  </a:moveTo>
                  <a:cubicBezTo>
                    <a:pt x="321" y="538"/>
                    <a:pt x="321" y="537"/>
                    <a:pt x="321" y="537"/>
                  </a:cubicBezTo>
                  <a:cubicBezTo>
                    <a:pt x="321" y="536"/>
                    <a:pt x="322" y="536"/>
                    <a:pt x="322" y="536"/>
                  </a:cubicBezTo>
                  <a:cubicBezTo>
                    <a:pt x="326" y="536"/>
                    <a:pt x="329" y="536"/>
                    <a:pt x="333" y="536"/>
                  </a:cubicBezTo>
                  <a:cubicBezTo>
                    <a:pt x="334" y="536"/>
                    <a:pt x="334" y="537"/>
                    <a:pt x="334" y="537"/>
                  </a:cubicBezTo>
                  <a:cubicBezTo>
                    <a:pt x="334" y="538"/>
                    <a:pt x="333" y="539"/>
                    <a:pt x="333" y="539"/>
                  </a:cubicBezTo>
                  <a:cubicBezTo>
                    <a:pt x="329" y="538"/>
                    <a:pt x="326" y="538"/>
                    <a:pt x="322" y="538"/>
                  </a:cubicBezTo>
                  <a:cubicBezTo>
                    <a:pt x="322" y="538"/>
                    <a:pt x="322" y="538"/>
                    <a:pt x="322" y="538"/>
                  </a:cubicBezTo>
                  <a:close/>
                  <a:moveTo>
                    <a:pt x="76" y="420"/>
                  </a:moveTo>
                  <a:cubicBezTo>
                    <a:pt x="76" y="420"/>
                    <a:pt x="75" y="420"/>
                    <a:pt x="75" y="420"/>
                  </a:cubicBezTo>
                  <a:cubicBezTo>
                    <a:pt x="73" y="417"/>
                    <a:pt x="71" y="414"/>
                    <a:pt x="69" y="412"/>
                  </a:cubicBezTo>
                  <a:cubicBezTo>
                    <a:pt x="68" y="411"/>
                    <a:pt x="68" y="410"/>
                    <a:pt x="69" y="410"/>
                  </a:cubicBezTo>
                  <a:cubicBezTo>
                    <a:pt x="70" y="409"/>
                    <a:pt x="70" y="409"/>
                    <a:pt x="71" y="410"/>
                  </a:cubicBezTo>
                  <a:cubicBezTo>
                    <a:pt x="73" y="413"/>
                    <a:pt x="75" y="415"/>
                    <a:pt x="77" y="418"/>
                  </a:cubicBezTo>
                  <a:cubicBezTo>
                    <a:pt x="78" y="419"/>
                    <a:pt x="78" y="419"/>
                    <a:pt x="77" y="420"/>
                  </a:cubicBezTo>
                  <a:cubicBezTo>
                    <a:pt x="77" y="420"/>
                    <a:pt x="76" y="420"/>
                    <a:pt x="76" y="420"/>
                  </a:cubicBezTo>
                  <a:close/>
                  <a:moveTo>
                    <a:pt x="343" y="539"/>
                  </a:moveTo>
                  <a:cubicBezTo>
                    <a:pt x="342" y="538"/>
                    <a:pt x="342" y="538"/>
                    <a:pt x="342" y="537"/>
                  </a:cubicBezTo>
                  <a:cubicBezTo>
                    <a:pt x="342" y="537"/>
                    <a:pt x="342" y="536"/>
                    <a:pt x="343" y="536"/>
                  </a:cubicBezTo>
                  <a:cubicBezTo>
                    <a:pt x="347" y="536"/>
                    <a:pt x="350" y="536"/>
                    <a:pt x="354" y="536"/>
                  </a:cubicBezTo>
                  <a:cubicBezTo>
                    <a:pt x="354" y="536"/>
                    <a:pt x="355" y="536"/>
                    <a:pt x="355" y="537"/>
                  </a:cubicBezTo>
                  <a:cubicBezTo>
                    <a:pt x="355" y="538"/>
                    <a:pt x="354" y="538"/>
                    <a:pt x="354" y="538"/>
                  </a:cubicBezTo>
                  <a:cubicBezTo>
                    <a:pt x="350" y="539"/>
                    <a:pt x="347" y="539"/>
                    <a:pt x="343" y="539"/>
                  </a:cubicBezTo>
                  <a:cubicBezTo>
                    <a:pt x="343" y="539"/>
                    <a:pt x="343" y="539"/>
                    <a:pt x="343" y="539"/>
                  </a:cubicBezTo>
                  <a:close/>
                  <a:moveTo>
                    <a:pt x="363" y="538"/>
                  </a:moveTo>
                  <a:cubicBezTo>
                    <a:pt x="363" y="538"/>
                    <a:pt x="363" y="537"/>
                    <a:pt x="363" y="537"/>
                  </a:cubicBezTo>
                  <a:cubicBezTo>
                    <a:pt x="363" y="536"/>
                    <a:pt x="363" y="535"/>
                    <a:pt x="364" y="535"/>
                  </a:cubicBezTo>
                  <a:cubicBezTo>
                    <a:pt x="367" y="535"/>
                    <a:pt x="371" y="535"/>
                    <a:pt x="374" y="535"/>
                  </a:cubicBezTo>
                  <a:cubicBezTo>
                    <a:pt x="375" y="535"/>
                    <a:pt x="376" y="535"/>
                    <a:pt x="376" y="536"/>
                  </a:cubicBezTo>
                  <a:cubicBezTo>
                    <a:pt x="376" y="537"/>
                    <a:pt x="375" y="537"/>
                    <a:pt x="375" y="537"/>
                  </a:cubicBezTo>
                  <a:cubicBezTo>
                    <a:pt x="371" y="538"/>
                    <a:pt x="368" y="538"/>
                    <a:pt x="364" y="538"/>
                  </a:cubicBezTo>
                  <a:cubicBezTo>
                    <a:pt x="364" y="538"/>
                    <a:pt x="364" y="538"/>
                    <a:pt x="363" y="538"/>
                  </a:cubicBezTo>
                  <a:close/>
                  <a:moveTo>
                    <a:pt x="63" y="404"/>
                  </a:moveTo>
                  <a:cubicBezTo>
                    <a:pt x="63" y="404"/>
                    <a:pt x="63" y="403"/>
                    <a:pt x="63" y="403"/>
                  </a:cubicBezTo>
                  <a:cubicBezTo>
                    <a:pt x="61" y="400"/>
                    <a:pt x="59" y="398"/>
                    <a:pt x="57" y="395"/>
                  </a:cubicBezTo>
                  <a:cubicBezTo>
                    <a:pt x="56" y="394"/>
                    <a:pt x="56" y="393"/>
                    <a:pt x="57" y="393"/>
                  </a:cubicBezTo>
                  <a:cubicBezTo>
                    <a:pt x="58" y="392"/>
                    <a:pt x="58" y="393"/>
                    <a:pt x="59" y="393"/>
                  </a:cubicBezTo>
                  <a:cubicBezTo>
                    <a:pt x="61" y="396"/>
                    <a:pt x="63" y="399"/>
                    <a:pt x="65" y="402"/>
                  </a:cubicBezTo>
                  <a:cubicBezTo>
                    <a:pt x="65" y="402"/>
                    <a:pt x="65" y="403"/>
                    <a:pt x="64" y="404"/>
                  </a:cubicBezTo>
                  <a:cubicBezTo>
                    <a:pt x="64" y="404"/>
                    <a:pt x="63" y="404"/>
                    <a:pt x="63" y="404"/>
                  </a:cubicBezTo>
                  <a:close/>
                  <a:moveTo>
                    <a:pt x="384" y="536"/>
                  </a:moveTo>
                  <a:cubicBezTo>
                    <a:pt x="384" y="536"/>
                    <a:pt x="384" y="536"/>
                    <a:pt x="383" y="535"/>
                  </a:cubicBezTo>
                  <a:cubicBezTo>
                    <a:pt x="383" y="534"/>
                    <a:pt x="384" y="534"/>
                    <a:pt x="385" y="534"/>
                  </a:cubicBezTo>
                  <a:cubicBezTo>
                    <a:pt x="388" y="533"/>
                    <a:pt x="392" y="533"/>
                    <a:pt x="395" y="532"/>
                  </a:cubicBezTo>
                  <a:cubicBezTo>
                    <a:pt x="396" y="532"/>
                    <a:pt x="396" y="533"/>
                    <a:pt x="396" y="534"/>
                  </a:cubicBezTo>
                  <a:cubicBezTo>
                    <a:pt x="397" y="534"/>
                    <a:pt x="396" y="535"/>
                    <a:pt x="395" y="535"/>
                  </a:cubicBezTo>
                  <a:cubicBezTo>
                    <a:pt x="392" y="535"/>
                    <a:pt x="388" y="536"/>
                    <a:pt x="385" y="536"/>
                  </a:cubicBezTo>
                  <a:cubicBezTo>
                    <a:pt x="385" y="536"/>
                    <a:pt x="384" y="536"/>
                    <a:pt x="384" y="536"/>
                  </a:cubicBezTo>
                  <a:close/>
                  <a:moveTo>
                    <a:pt x="52" y="386"/>
                  </a:moveTo>
                  <a:cubicBezTo>
                    <a:pt x="51" y="386"/>
                    <a:pt x="51" y="386"/>
                    <a:pt x="51" y="386"/>
                  </a:cubicBezTo>
                  <a:cubicBezTo>
                    <a:pt x="49" y="383"/>
                    <a:pt x="47" y="380"/>
                    <a:pt x="46" y="377"/>
                  </a:cubicBezTo>
                  <a:cubicBezTo>
                    <a:pt x="45" y="376"/>
                    <a:pt x="45" y="375"/>
                    <a:pt x="46" y="375"/>
                  </a:cubicBezTo>
                  <a:cubicBezTo>
                    <a:pt x="47" y="375"/>
                    <a:pt x="47" y="375"/>
                    <a:pt x="48" y="376"/>
                  </a:cubicBezTo>
                  <a:cubicBezTo>
                    <a:pt x="50" y="379"/>
                    <a:pt x="51" y="382"/>
                    <a:pt x="53" y="384"/>
                  </a:cubicBezTo>
                  <a:cubicBezTo>
                    <a:pt x="54" y="385"/>
                    <a:pt x="53" y="386"/>
                    <a:pt x="53" y="386"/>
                  </a:cubicBezTo>
                  <a:cubicBezTo>
                    <a:pt x="52" y="386"/>
                    <a:pt x="52" y="386"/>
                    <a:pt x="52" y="386"/>
                  </a:cubicBezTo>
                  <a:close/>
                  <a:moveTo>
                    <a:pt x="405" y="533"/>
                  </a:moveTo>
                  <a:cubicBezTo>
                    <a:pt x="405" y="533"/>
                    <a:pt x="404" y="533"/>
                    <a:pt x="404" y="532"/>
                  </a:cubicBezTo>
                  <a:cubicBezTo>
                    <a:pt x="404" y="532"/>
                    <a:pt x="405" y="531"/>
                    <a:pt x="405" y="531"/>
                  </a:cubicBezTo>
                  <a:cubicBezTo>
                    <a:pt x="409" y="530"/>
                    <a:pt x="412" y="530"/>
                    <a:pt x="415" y="529"/>
                  </a:cubicBezTo>
                  <a:cubicBezTo>
                    <a:pt x="416" y="529"/>
                    <a:pt x="417" y="530"/>
                    <a:pt x="417" y="530"/>
                  </a:cubicBezTo>
                  <a:cubicBezTo>
                    <a:pt x="417" y="531"/>
                    <a:pt x="417" y="532"/>
                    <a:pt x="416" y="532"/>
                  </a:cubicBezTo>
                  <a:cubicBezTo>
                    <a:pt x="413" y="532"/>
                    <a:pt x="409" y="533"/>
                    <a:pt x="406" y="533"/>
                  </a:cubicBezTo>
                  <a:cubicBezTo>
                    <a:pt x="405" y="534"/>
                    <a:pt x="405" y="533"/>
                    <a:pt x="405" y="533"/>
                  </a:cubicBezTo>
                  <a:close/>
                  <a:moveTo>
                    <a:pt x="41" y="368"/>
                  </a:moveTo>
                  <a:cubicBezTo>
                    <a:pt x="41" y="368"/>
                    <a:pt x="41" y="368"/>
                    <a:pt x="41" y="368"/>
                  </a:cubicBezTo>
                  <a:cubicBezTo>
                    <a:pt x="39" y="365"/>
                    <a:pt x="37" y="362"/>
                    <a:pt x="36" y="358"/>
                  </a:cubicBezTo>
                  <a:cubicBezTo>
                    <a:pt x="35" y="358"/>
                    <a:pt x="36" y="357"/>
                    <a:pt x="36" y="357"/>
                  </a:cubicBezTo>
                  <a:cubicBezTo>
                    <a:pt x="37" y="356"/>
                    <a:pt x="38" y="357"/>
                    <a:pt x="38" y="357"/>
                  </a:cubicBezTo>
                  <a:cubicBezTo>
                    <a:pt x="40" y="360"/>
                    <a:pt x="41" y="363"/>
                    <a:pt x="43" y="366"/>
                  </a:cubicBezTo>
                  <a:cubicBezTo>
                    <a:pt x="43" y="367"/>
                    <a:pt x="43" y="368"/>
                    <a:pt x="42" y="368"/>
                  </a:cubicBezTo>
                  <a:cubicBezTo>
                    <a:pt x="42" y="368"/>
                    <a:pt x="42" y="368"/>
                    <a:pt x="41" y="368"/>
                  </a:cubicBezTo>
                  <a:close/>
                  <a:moveTo>
                    <a:pt x="425" y="530"/>
                  </a:moveTo>
                  <a:cubicBezTo>
                    <a:pt x="425" y="530"/>
                    <a:pt x="425" y="529"/>
                    <a:pt x="425" y="529"/>
                  </a:cubicBezTo>
                  <a:cubicBezTo>
                    <a:pt x="425" y="528"/>
                    <a:pt x="425" y="527"/>
                    <a:pt x="426" y="527"/>
                  </a:cubicBezTo>
                  <a:cubicBezTo>
                    <a:pt x="429" y="527"/>
                    <a:pt x="432" y="526"/>
                    <a:pt x="436" y="525"/>
                  </a:cubicBezTo>
                  <a:cubicBezTo>
                    <a:pt x="437" y="525"/>
                    <a:pt x="437" y="525"/>
                    <a:pt x="437" y="526"/>
                  </a:cubicBezTo>
                  <a:cubicBezTo>
                    <a:pt x="438" y="527"/>
                    <a:pt x="437" y="527"/>
                    <a:pt x="436" y="528"/>
                  </a:cubicBezTo>
                  <a:cubicBezTo>
                    <a:pt x="433" y="528"/>
                    <a:pt x="430" y="529"/>
                    <a:pt x="426" y="530"/>
                  </a:cubicBezTo>
                  <a:cubicBezTo>
                    <a:pt x="426" y="530"/>
                    <a:pt x="426" y="530"/>
                    <a:pt x="425" y="530"/>
                  </a:cubicBezTo>
                  <a:close/>
                  <a:moveTo>
                    <a:pt x="32" y="350"/>
                  </a:moveTo>
                  <a:cubicBezTo>
                    <a:pt x="32" y="349"/>
                    <a:pt x="31" y="349"/>
                    <a:pt x="31" y="349"/>
                  </a:cubicBezTo>
                  <a:cubicBezTo>
                    <a:pt x="30" y="346"/>
                    <a:pt x="28" y="343"/>
                    <a:pt x="27" y="339"/>
                  </a:cubicBezTo>
                  <a:cubicBezTo>
                    <a:pt x="27" y="339"/>
                    <a:pt x="27" y="338"/>
                    <a:pt x="28" y="338"/>
                  </a:cubicBezTo>
                  <a:cubicBezTo>
                    <a:pt x="28" y="337"/>
                    <a:pt x="29" y="338"/>
                    <a:pt x="30" y="338"/>
                  </a:cubicBezTo>
                  <a:cubicBezTo>
                    <a:pt x="31" y="342"/>
                    <a:pt x="32" y="345"/>
                    <a:pt x="34" y="348"/>
                  </a:cubicBezTo>
                  <a:cubicBezTo>
                    <a:pt x="34" y="349"/>
                    <a:pt x="34" y="349"/>
                    <a:pt x="33" y="350"/>
                  </a:cubicBezTo>
                  <a:cubicBezTo>
                    <a:pt x="33" y="350"/>
                    <a:pt x="32" y="350"/>
                    <a:pt x="32" y="350"/>
                  </a:cubicBezTo>
                  <a:close/>
                  <a:moveTo>
                    <a:pt x="446" y="525"/>
                  </a:moveTo>
                  <a:cubicBezTo>
                    <a:pt x="445" y="525"/>
                    <a:pt x="445" y="525"/>
                    <a:pt x="445" y="524"/>
                  </a:cubicBezTo>
                  <a:cubicBezTo>
                    <a:pt x="445" y="524"/>
                    <a:pt x="445" y="523"/>
                    <a:pt x="446" y="523"/>
                  </a:cubicBezTo>
                  <a:cubicBezTo>
                    <a:pt x="449" y="522"/>
                    <a:pt x="453" y="521"/>
                    <a:pt x="456" y="520"/>
                  </a:cubicBezTo>
                  <a:cubicBezTo>
                    <a:pt x="457" y="520"/>
                    <a:pt x="457" y="520"/>
                    <a:pt x="458" y="521"/>
                  </a:cubicBezTo>
                  <a:cubicBezTo>
                    <a:pt x="458" y="522"/>
                    <a:pt x="457" y="522"/>
                    <a:pt x="457" y="523"/>
                  </a:cubicBezTo>
                  <a:cubicBezTo>
                    <a:pt x="453" y="523"/>
                    <a:pt x="450" y="524"/>
                    <a:pt x="447" y="525"/>
                  </a:cubicBezTo>
                  <a:cubicBezTo>
                    <a:pt x="446" y="525"/>
                    <a:pt x="446" y="525"/>
                    <a:pt x="446" y="525"/>
                  </a:cubicBezTo>
                  <a:close/>
                  <a:moveTo>
                    <a:pt x="24" y="330"/>
                  </a:moveTo>
                  <a:cubicBezTo>
                    <a:pt x="24" y="330"/>
                    <a:pt x="23" y="330"/>
                    <a:pt x="23" y="330"/>
                  </a:cubicBezTo>
                  <a:cubicBezTo>
                    <a:pt x="22" y="326"/>
                    <a:pt x="21" y="323"/>
                    <a:pt x="20" y="320"/>
                  </a:cubicBezTo>
                  <a:cubicBezTo>
                    <a:pt x="19" y="319"/>
                    <a:pt x="20" y="318"/>
                    <a:pt x="20" y="318"/>
                  </a:cubicBezTo>
                  <a:cubicBezTo>
                    <a:pt x="21" y="318"/>
                    <a:pt x="22" y="318"/>
                    <a:pt x="22" y="319"/>
                  </a:cubicBezTo>
                  <a:cubicBezTo>
                    <a:pt x="23" y="322"/>
                    <a:pt x="24" y="326"/>
                    <a:pt x="26" y="329"/>
                  </a:cubicBezTo>
                  <a:cubicBezTo>
                    <a:pt x="26" y="329"/>
                    <a:pt x="26" y="330"/>
                    <a:pt x="25" y="330"/>
                  </a:cubicBezTo>
                  <a:cubicBezTo>
                    <a:pt x="25" y="331"/>
                    <a:pt x="24" y="331"/>
                    <a:pt x="24" y="330"/>
                  </a:cubicBezTo>
                  <a:close/>
                  <a:moveTo>
                    <a:pt x="466" y="520"/>
                  </a:moveTo>
                  <a:cubicBezTo>
                    <a:pt x="465" y="519"/>
                    <a:pt x="465" y="519"/>
                    <a:pt x="465" y="519"/>
                  </a:cubicBezTo>
                  <a:cubicBezTo>
                    <a:pt x="465" y="518"/>
                    <a:pt x="465" y="517"/>
                    <a:pt x="466" y="517"/>
                  </a:cubicBezTo>
                  <a:cubicBezTo>
                    <a:pt x="469" y="516"/>
                    <a:pt x="473" y="515"/>
                    <a:pt x="476" y="514"/>
                  </a:cubicBezTo>
                  <a:cubicBezTo>
                    <a:pt x="477" y="514"/>
                    <a:pt x="477" y="514"/>
                    <a:pt x="478" y="515"/>
                  </a:cubicBezTo>
                  <a:cubicBezTo>
                    <a:pt x="478" y="516"/>
                    <a:pt x="477" y="516"/>
                    <a:pt x="477" y="517"/>
                  </a:cubicBezTo>
                  <a:cubicBezTo>
                    <a:pt x="473" y="518"/>
                    <a:pt x="470" y="519"/>
                    <a:pt x="467" y="520"/>
                  </a:cubicBezTo>
                  <a:cubicBezTo>
                    <a:pt x="466" y="520"/>
                    <a:pt x="466" y="520"/>
                    <a:pt x="466" y="520"/>
                  </a:cubicBezTo>
                  <a:close/>
                  <a:moveTo>
                    <a:pt x="17" y="311"/>
                  </a:moveTo>
                  <a:cubicBezTo>
                    <a:pt x="17" y="311"/>
                    <a:pt x="17" y="310"/>
                    <a:pt x="16" y="310"/>
                  </a:cubicBezTo>
                  <a:cubicBezTo>
                    <a:pt x="16" y="308"/>
                    <a:pt x="15" y="306"/>
                    <a:pt x="15" y="304"/>
                  </a:cubicBezTo>
                  <a:cubicBezTo>
                    <a:pt x="14" y="303"/>
                    <a:pt x="14" y="301"/>
                    <a:pt x="13" y="300"/>
                  </a:cubicBezTo>
                  <a:cubicBezTo>
                    <a:pt x="13" y="299"/>
                    <a:pt x="14" y="299"/>
                    <a:pt x="14" y="298"/>
                  </a:cubicBezTo>
                  <a:cubicBezTo>
                    <a:pt x="15" y="298"/>
                    <a:pt x="16" y="299"/>
                    <a:pt x="16" y="299"/>
                  </a:cubicBezTo>
                  <a:cubicBezTo>
                    <a:pt x="16" y="301"/>
                    <a:pt x="17" y="302"/>
                    <a:pt x="17" y="303"/>
                  </a:cubicBezTo>
                  <a:cubicBezTo>
                    <a:pt x="18" y="305"/>
                    <a:pt x="18" y="307"/>
                    <a:pt x="19" y="309"/>
                  </a:cubicBezTo>
                  <a:cubicBezTo>
                    <a:pt x="19" y="310"/>
                    <a:pt x="19" y="311"/>
                    <a:pt x="18" y="311"/>
                  </a:cubicBezTo>
                  <a:cubicBezTo>
                    <a:pt x="18" y="311"/>
                    <a:pt x="17" y="311"/>
                    <a:pt x="17" y="311"/>
                  </a:cubicBezTo>
                  <a:close/>
                  <a:moveTo>
                    <a:pt x="486" y="513"/>
                  </a:moveTo>
                  <a:cubicBezTo>
                    <a:pt x="485" y="513"/>
                    <a:pt x="485" y="513"/>
                    <a:pt x="485" y="512"/>
                  </a:cubicBezTo>
                  <a:cubicBezTo>
                    <a:pt x="485" y="512"/>
                    <a:pt x="485" y="511"/>
                    <a:pt x="486" y="511"/>
                  </a:cubicBezTo>
                  <a:cubicBezTo>
                    <a:pt x="489" y="510"/>
                    <a:pt x="492" y="509"/>
                    <a:pt x="496" y="507"/>
                  </a:cubicBezTo>
                  <a:cubicBezTo>
                    <a:pt x="496" y="507"/>
                    <a:pt x="497" y="507"/>
                    <a:pt x="497" y="508"/>
                  </a:cubicBezTo>
                  <a:cubicBezTo>
                    <a:pt x="497" y="509"/>
                    <a:pt x="497" y="509"/>
                    <a:pt x="496" y="510"/>
                  </a:cubicBezTo>
                  <a:cubicBezTo>
                    <a:pt x="493" y="511"/>
                    <a:pt x="490" y="512"/>
                    <a:pt x="487" y="513"/>
                  </a:cubicBezTo>
                  <a:cubicBezTo>
                    <a:pt x="486" y="513"/>
                    <a:pt x="486" y="513"/>
                    <a:pt x="486" y="513"/>
                  </a:cubicBezTo>
                  <a:close/>
                  <a:moveTo>
                    <a:pt x="11" y="291"/>
                  </a:moveTo>
                  <a:cubicBezTo>
                    <a:pt x="11" y="291"/>
                    <a:pt x="11" y="290"/>
                    <a:pt x="11" y="290"/>
                  </a:cubicBezTo>
                  <a:cubicBezTo>
                    <a:pt x="10" y="287"/>
                    <a:pt x="9" y="283"/>
                    <a:pt x="8" y="280"/>
                  </a:cubicBezTo>
                  <a:cubicBezTo>
                    <a:pt x="8" y="279"/>
                    <a:pt x="9" y="278"/>
                    <a:pt x="9" y="278"/>
                  </a:cubicBezTo>
                  <a:cubicBezTo>
                    <a:pt x="10" y="278"/>
                    <a:pt x="11" y="278"/>
                    <a:pt x="11" y="279"/>
                  </a:cubicBezTo>
                  <a:cubicBezTo>
                    <a:pt x="12" y="283"/>
                    <a:pt x="12" y="286"/>
                    <a:pt x="13" y="289"/>
                  </a:cubicBezTo>
                  <a:cubicBezTo>
                    <a:pt x="13" y="290"/>
                    <a:pt x="13" y="291"/>
                    <a:pt x="12" y="291"/>
                  </a:cubicBezTo>
                  <a:cubicBezTo>
                    <a:pt x="12" y="291"/>
                    <a:pt x="12" y="291"/>
                    <a:pt x="11" y="291"/>
                  </a:cubicBezTo>
                  <a:close/>
                  <a:moveTo>
                    <a:pt x="505" y="506"/>
                  </a:moveTo>
                  <a:cubicBezTo>
                    <a:pt x="505" y="506"/>
                    <a:pt x="505" y="506"/>
                    <a:pt x="505" y="505"/>
                  </a:cubicBezTo>
                  <a:cubicBezTo>
                    <a:pt x="504" y="505"/>
                    <a:pt x="505" y="504"/>
                    <a:pt x="505" y="504"/>
                  </a:cubicBezTo>
                  <a:cubicBezTo>
                    <a:pt x="508" y="502"/>
                    <a:pt x="512" y="501"/>
                    <a:pt x="515" y="500"/>
                  </a:cubicBezTo>
                  <a:cubicBezTo>
                    <a:pt x="516" y="499"/>
                    <a:pt x="516" y="500"/>
                    <a:pt x="517" y="500"/>
                  </a:cubicBezTo>
                  <a:cubicBezTo>
                    <a:pt x="517" y="501"/>
                    <a:pt x="517" y="502"/>
                    <a:pt x="516" y="502"/>
                  </a:cubicBezTo>
                  <a:cubicBezTo>
                    <a:pt x="513" y="503"/>
                    <a:pt x="509" y="505"/>
                    <a:pt x="506" y="506"/>
                  </a:cubicBezTo>
                  <a:cubicBezTo>
                    <a:pt x="506" y="506"/>
                    <a:pt x="505" y="506"/>
                    <a:pt x="505" y="506"/>
                  </a:cubicBezTo>
                  <a:close/>
                  <a:moveTo>
                    <a:pt x="7" y="270"/>
                  </a:moveTo>
                  <a:cubicBezTo>
                    <a:pt x="6" y="270"/>
                    <a:pt x="6" y="270"/>
                    <a:pt x="6" y="270"/>
                  </a:cubicBezTo>
                  <a:cubicBezTo>
                    <a:pt x="5" y="266"/>
                    <a:pt x="5" y="263"/>
                    <a:pt x="4" y="259"/>
                  </a:cubicBezTo>
                  <a:cubicBezTo>
                    <a:pt x="4" y="259"/>
                    <a:pt x="5" y="258"/>
                    <a:pt x="5" y="258"/>
                  </a:cubicBezTo>
                  <a:cubicBezTo>
                    <a:pt x="6" y="258"/>
                    <a:pt x="7" y="258"/>
                    <a:pt x="7" y="259"/>
                  </a:cubicBezTo>
                  <a:cubicBezTo>
                    <a:pt x="7" y="262"/>
                    <a:pt x="8" y="266"/>
                    <a:pt x="9" y="269"/>
                  </a:cubicBezTo>
                  <a:cubicBezTo>
                    <a:pt x="9" y="270"/>
                    <a:pt x="8" y="270"/>
                    <a:pt x="8" y="271"/>
                  </a:cubicBezTo>
                  <a:cubicBezTo>
                    <a:pt x="7" y="271"/>
                    <a:pt x="7" y="271"/>
                    <a:pt x="7" y="270"/>
                  </a:cubicBezTo>
                  <a:close/>
                  <a:moveTo>
                    <a:pt x="524" y="498"/>
                  </a:moveTo>
                  <a:cubicBezTo>
                    <a:pt x="524" y="498"/>
                    <a:pt x="524" y="498"/>
                    <a:pt x="524" y="497"/>
                  </a:cubicBezTo>
                  <a:cubicBezTo>
                    <a:pt x="523" y="497"/>
                    <a:pt x="524" y="496"/>
                    <a:pt x="524" y="496"/>
                  </a:cubicBezTo>
                  <a:cubicBezTo>
                    <a:pt x="528" y="494"/>
                    <a:pt x="531" y="493"/>
                    <a:pt x="534" y="491"/>
                  </a:cubicBezTo>
                  <a:cubicBezTo>
                    <a:pt x="535" y="491"/>
                    <a:pt x="535" y="491"/>
                    <a:pt x="536" y="492"/>
                  </a:cubicBezTo>
                  <a:cubicBezTo>
                    <a:pt x="536" y="493"/>
                    <a:pt x="536" y="493"/>
                    <a:pt x="535" y="494"/>
                  </a:cubicBezTo>
                  <a:cubicBezTo>
                    <a:pt x="532" y="495"/>
                    <a:pt x="529" y="497"/>
                    <a:pt x="525" y="498"/>
                  </a:cubicBezTo>
                  <a:cubicBezTo>
                    <a:pt x="525" y="498"/>
                    <a:pt x="525" y="498"/>
                    <a:pt x="524" y="498"/>
                  </a:cubicBezTo>
                  <a:close/>
                  <a:moveTo>
                    <a:pt x="4" y="250"/>
                  </a:moveTo>
                  <a:cubicBezTo>
                    <a:pt x="3" y="250"/>
                    <a:pt x="3" y="249"/>
                    <a:pt x="3" y="249"/>
                  </a:cubicBezTo>
                  <a:cubicBezTo>
                    <a:pt x="2" y="245"/>
                    <a:pt x="2" y="242"/>
                    <a:pt x="2" y="239"/>
                  </a:cubicBezTo>
                  <a:cubicBezTo>
                    <a:pt x="1" y="238"/>
                    <a:pt x="2" y="237"/>
                    <a:pt x="3" y="237"/>
                  </a:cubicBezTo>
                  <a:cubicBezTo>
                    <a:pt x="3" y="237"/>
                    <a:pt x="4" y="238"/>
                    <a:pt x="4" y="238"/>
                  </a:cubicBezTo>
                  <a:cubicBezTo>
                    <a:pt x="4" y="242"/>
                    <a:pt x="5" y="245"/>
                    <a:pt x="5" y="249"/>
                  </a:cubicBezTo>
                  <a:cubicBezTo>
                    <a:pt x="5" y="249"/>
                    <a:pt x="5" y="250"/>
                    <a:pt x="4" y="250"/>
                  </a:cubicBezTo>
                  <a:cubicBezTo>
                    <a:pt x="4" y="250"/>
                    <a:pt x="4" y="250"/>
                    <a:pt x="4" y="250"/>
                  </a:cubicBezTo>
                  <a:close/>
                  <a:moveTo>
                    <a:pt x="543" y="489"/>
                  </a:moveTo>
                  <a:cubicBezTo>
                    <a:pt x="543" y="489"/>
                    <a:pt x="543" y="489"/>
                    <a:pt x="543" y="489"/>
                  </a:cubicBezTo>
                  <a:cubicBezTo>
                    <a:pt x="542" y="488"/>
                    <a:pt x="543" y="487"/>
                    <a:pt x="543" y="487"/>
                  </a:cubicBezTo>
                  <a:cubicBezTo>
                    <a:pt x="546" y="485"/>
                    <a:pt x="549" y="484"/>
                    <a:pt x="553" y="482"/>
                  </a:cubicBezTo>
                  <a:cubicBezTo>
                    <a:pt x="553" y="482"/>
                    <a:pt x="554" y="482"/>
                    <a:pt x="554" y="483"/>
                  </a:cubicBezTo>
                  <a:cubicBezTo>
                    <a:pt x="555" y="483"/>
                    <a:pt x="554" y="484"/>
                    <a:pt x="554" y="485"/>
                  </a:cubicBezTo>
                  <a:cubicBezTo>
                    <a:pt x="551" y="486"/>
                    <a:pt x="548" y="488"/>
                    <a:pt x="544" y="489"/>
                  </a:cubicBezTo>
                  <a:cubicBezTo>
                    <a:pt x="544" y="489"/>
                    <a:pt x="544" y="489"/>
                    <a:pt x="543" y="489"/>
                  </a:cubicBezTo>
                  <a:close/>
                  <a:moveTo>
                    <a:pt x="562" y="480"/>
                  </a:moveTo>
                  <a:cubicBezTo>
                    <a:pt x="562" y="480"/>
                    <a:pt x="561" y="479"/>
                    <a:pt x="561" y="479"/>
                  </a:cubicBezTo>
                  <a:cubicBezTo>
                    <a:pt x="561" y="479"/>
                    <a:pt x="561" y="478"/>
                    <a:pt x="562" y="477"/>
                  </a:cubicBezTo>
                  <a:cubicBezTo>
                    <a:pt x="565" y="476"/>
                    <a:pt x="568" y="474"/>
                    <a:pt x="571" y="472"/>
                  </a:cubicBezTo>
                  <a:cubicBezTo>
                    <a:pt x="571" y="472"/>
                    <a:pt x="572" y="472"/>
                    <a:pt x="573" y="473"/>
                  </a:cubicBezTo>
                  <a:cubicBezTo>
                    <a:pt x="573" y="474"/>
                    <a:pt x="573" y="474"/>
                    <a:pt x="572" y="475"/>
                  </a:cubicBezTo>
                  <a:cubicBezTo>
                    <a:pt x="569" y="476"/>
                    <a:pt x="566" y="478"/>
                    <a:pt x="563" y="480"/>
                  </a:cubicBezTo>
                  <a:cubicBezTo>
                    <a:pt x="563" y="480"/>
                    <a:pt x="562" y="480"/>
                    <a:pt x="562" y="480"/>
                  </a:cubicBezTo>
                  <a:close/>
                  <a:moveTo>
                    <a:pt x="1" y="229"/>
                  </a:moveTo>
                  <a:cubicBezTo>
                    <a:pt x="1" y="229"/>
                    <a:pt x="1" y="229"/>
                    <a:pt x="1" y="228"/>
                  </a:cubicBezTo>
                  <a:cubicBezTo>
                    <a:pt x="0" y="225"/>
                    <a:pt x="0" y="221"/>
                    <a:pt x="0" y="218"/>
                  </a:cubicBezTo>
                  <a:cubicBezTo>
                    <a:pt x="0" y="217"/>
                    <a:pt x="0" y="216"/>
                    <a:pt x="1" y="216"/>
                  </a:cubicBezTo>
                  <a:cubicBezTo>
                    <a:pt x="2" y="216"/>
                    <a:pt x="3" y="217"/>
                    <a:pt x="3" y="218"/>
                  </a:cubicBezTo>
                  <a:cubicBezTo>
                    <a:pt x="3" y="221"/>
                    <a:pt x="3" y="224"/>
                    <a:pt x="3" y="228"/>
                  </a:cubicBezTo>
                  <a:cubicBezTo>
                    <a:pt x="3" y="229"/>
                    <a:pt x="3" y="229"/>
                    <a:pt x="2" y="229"/>
                  </a:cubicBezTo>
                  <a:cubicBezTo>
                    <a:pt x="2" y="229"/>
                    <a:pt x="2" y="229"/>
                    <a:pt x="1" y="229"/>
                  </a:cubicBezTo>
                  <a:close/>
                  <a:moveTo>
                    <a:pt x="580" y="470"/>
                  </a:moveTo>
                  <a:cubicBezTo>
                    <a:pt x="580" y="470"/>
                    <a:pt x="580" y="469"/>
                    <a:pt x="579" y="469"/>
                  </a:cubicBezTo>
                  <a:cubicBezTo>
                    <a:pt x="579" y="468"/>
                    <a:pt x="579" y="468"/>
                    <a:pt x="580" y="467"/>
                  </a:cubicBezTo>
                  <a:cubicBezTo>
                    <a:pt x="583" y="466"/>
                    <a:pt x="586" y="464"/>
                    <a:pt x="589" y="462"/>
                  </a:cubicBezTo>
                  <a:cubicBezTo>
                    <a:pt x="589" y="462"/>
                    <a:pt x="590" y="462"/>
                    <a:pt x="591" y="462"/>
                  </a:cubicBezTo>
                  <a:cubicBezTo>
                    <a:pt x="591" y="463"/>
                    <a:pt x="591" y="464"/>
                    <a:pt x="590" y="464"/>
                  </a:cubicBezTo>
                  <a:cubicBezTo>
                    <a:pt x="587" y="466"/>
                    <a:pt x="584" y="468"/>
                    <a:pt x="581" y="470"/>
                  </a:cubicBezTo>
                  <a:cubicBezTo>
                    <a:pt x="581" y="470"/>
                    <a:pt x="580" y="470"/>
                    <a:pt x="580" y="470"/>
                  </a:cubicBezTo>
                  <a:close/>
                  <a:moveTo>
                    <a:pt x="0" y="208"/>
                  </a:moveTo>
                  <a:cubicBezTo>
                    <a:pt x="0" y="208"/>
                    <a:pt x="0" y="208"/>
                    <a:pt x="0" y="207"/>
                  </a:cubicBezTo>
                  <a:cubicBezTo>
                    <a:pt x="0" y="204"/>
                    <a:pt x="0" y="200"/>
                    <a:pt x="0" y="197"/>
                  </a:cubicBezTo>
                  <a:cubicBezTo>
                    <a:pt x="0" y="196"/>
                    <a:pt x="0" y="196"/>
                    <a:pt x="1" y="196"/>
                  </a:cubicBezTo>
                  <a:cubicBezTo>
                    <a:pt x="2" y="196"/>
                    <a:pt x="2" y="196"/>
                    <a:pt x="2" y="197"/>
                  </a:cubicBezTo>
                  <a:cubicBezTo>
                    <a:pt x="2" y="200"/>
                    <a:pt x="2" y="204"/>
                    <a:pt x="2" y="207"/>
                  </a:cubicBezTo>
                  <a:cubicBezTo>
                    <a:pt x="2" y="208"/>
                    <a:pt x="2" y="209"/>
                    <a:pt x="1" y="209"/>
                  </a:cubicBezTo>
                  <a:cubicBezTo>
                    <a:pt x="1" y="209"/>
                    <a:pt x="1" y="208"/>
                    <a:pt x="0" y="208"/>
                  </a:cubicBezTo>
                  <a:close/>
                  <a:moveTo>
                    <a:pt x="598" y="459"/>
                  </a:moveTo>
                  <a:cubicBezTo>
                    <a:pt x="598" y="459"/>
                    <a:pt x="597" y="458"/>
                    <a:pt x="597" y="458"/>
                  </a:cubicBezTo>
                  <a:cubicBezTo>
                    <a:pt x="597" y="458"/>
                    <a:pt x="597" y="457"/>
                    <a:pt x="598" y="456"/>
                  </a:cubicBezTo>
                  <a:cubicBezTo>
                    <a:pt x="601" y="455"/>
                    <a:pt x="603" y="453"/>
                    <a:pt x="606" y="451"/>
                  </a:cubicBezTo>
                  <a:cubicBezTo>
                    <a:pt x="607" y="450"/>
                    <a:pt x="608" y="451"/>
                    <a:pt x="608" y="451"/>
                  </a:cubicBezTo>
                  <a:cubicBezTo>
                    <a:pt x="609" y="452"/>
                    <a:pt x="608" y="453"/>
                    <a:pt x="608" y="453"/>
                  </a:cubicBezTo>
                  <a:cubicBezTo>
                    <a:pt x="605" y="455"/>
                    <a:pt x="602" y="457"/>
                    <a:pt x="599" y="459"/>
                  </a:cubicBezTo>
                  <a:cubicBezTo>
                    <a:pt x="599" y="459"/>
                    <a:pt x="598" y="459"/>
                    <a:pt x="598" y="459"/>
                  </a:cubicBezTo>
                  <a:close/>
                  <a:moveTo>
                    <a:pt x="1" y="188"/>
                  </a:moveTo>
                  <a:cubicBezTo>
                    <a:pt x="0" y="187"/>
                    <a:pt x="0" y="187"/>
                    <a:pt x="0" y="186"/>
                  </a:cubicBezTo>
                  <a:cubicBezTo>
                    <a:pt x="0" y="183"/>
                    <a:pt x="0" y="179"/>
                    <a:pt x="0" y="176"/>
                  </a:cubicBezTo>
                  <a:cubicBezTo>
                    <a:pt x="1" y="175"/>
                    <a:pt x="1" y="175"/>
                    <a:pt x="2" y="175"/>
                  </a:cubicBezTo>
                  <a:cubicBezTo>
                    <a:pt x="3" y="175"/>
                    <a:pt x="3" y="175"/>
                    <a:pt x="3" y="176"/>
                  </a:cubicBezTo>
                  <a:cubicBezTo>
                    <a:pt x="3" y="180"/>
                    <a:pt x="3" y="183"/>
                    <a:pt x="2" y="186"/>
                  </a:cubicBezTo>
                  <a:cubicBezTo>
                    <a:pt x="2" y="187"/>
                    <a:pt x="2" y="188"/>
                    <a:pt x="1" y="188"/>
                  </a:cubicBezTo>
                  <a:cubicBezTo>
                    <a:pt x="1" y="188"/>
                    <a:pt x="1" y="188"/>
                    <a:pt x="1" y="188"/>
                  </a:cubicBezTo>
                  <a:close/>
                  <a:moveTo>
                    <a:pt x="615" y="447"/>
                  </a:moveTo>
                  <a:cubicBezTo>
                    <a:pt x="615" y="447"/>
                    <a:pt x="615" y="447"/>
                    <a:pt x="615" y="447"/>
                  </a:cubicBezTo>
                  <a:cubicBezTo>
                    <a:pt x="614" y="446"/>
                    <a:pt x="614" y="445"/>
                    <a:pt x="615" y="445"/>
                  </a:cubicBezTo>
                  <a:cubicBezTo>
                    <a:pt x="618" y="443"/>
                    <a:pt x="621" y="441"/>
                    <a:pt x="623" y="439"/>
                  </a:cubicBezTo>
                  <a:cubicBezTo>
                    <a:pt x="624" y="439"/>
                    <a:pt x="625" y="439"/>
                    <a:pt x="625" y="439"/>
                  </a:cubicBezTo>
                  <a:cubicBezTo>
                    <a:pt x="626" y="440"/>
                    <a:pt x="626" y="441"/>
                    <a:pt x="625" y="441"/>
                  </a:cubicBezTo>
                  <a:cubicBezTo>
                    <a:pt x="622" y="443"/>
                    <a:pt x="619" y="445"/>
                    <a:pt x="616" y="447"/>
                  </a:cubicBezTo>
                  <a:cubicBezTo>
                    <a:pt x="616" y="447"/>
                    <a:pt x="616" y="447"/>
                    <a:pt x="615" y="447"/>
                  </a:cubicBezTo>
                  <a:close/>
                  <a:moveTo>
                    <a:pt x="2" y="167"/>
                  </a:moveTo>
                  <a:cubicBezTo>
                    <a:pt x="2" y="167"/>
                    <a:pt x="1" y="166"/>
                    <a:pt x="1" y="166"/>
                  </a:cubicBezTo>
                  <a:cubicBezTo>
                    <a:pt x="2" y="162"/>
                    <a:pt x="2" y="159"/>
                    <a:pt x="3" y="155"/>
                  </a:cubicBezTo>
                  <a:cubicBezTo>
                    <a:pt x="3" y="154"/>
                    <a:pt x="3" y="154"/>
                    <a:pt x="4" y="154"/>
                  </a:cubicBezTo>
                  <a:cubicBezTo>
                    <a:pt x="5" y="154"/>
                    <a:pt x="5" y="155"/>
                    <a:pt x="5" y="155"/>
                  </a:cubicBezTo>
                  <a:cubicBezTo>
                    <a:pt x="5" y="159"/>
                    <a:pt x="4" y="162"/>
                    <a:pt x="4" y="166"/>
                  </a:cubicBezTo>
                  <a:cubicBezTo>
                    <a:pt x="4" y="166"/>
                    <a:pt x="3" y="167"/>
                    <a:pt x="3" y="167"/>
                  </a:cubicBezTo>
                  <a:cubicBezTo>
                    <a:pt x="2" y="167"/>
                    <a:pt x="2" y="167"/>
                    <a:pt x="2" y="167"/>
                  </a:cubicBezTo>
                  <a:close/>
                  <a:moveTo>
                    <a:pt x="632" y="435"/>
                  </a:moveTo>
                  <a:cubicBezTo>
                    <a:pt x="632" y="435"/>
                    <a:pt x="632" y="435"/>
                    <a:pt x="632" y="435"/>
                  </a:cubicBezTo>
                  <a:cubicBezTo>
                    <a:pt x="631" y="434"/>
                    <a:pt x="631" y="433"/>
                    <a:pt x="632" y="433"/>
                  </a:cubicBezTo>
                  <a:cubicBezTo>
                    <a:pt x="635" y="431"/>
                    <a:pt x="637" y="429"/>
                    <a:pt x="640" y="427"/>
                  </a:cubicBezTo>
                  <a:cubicBezTo>
                    <a:pt x="641" y="426"/>
                    <a:pt x="642" y="426"/>
                    <a:pt x="642" y="427"/>
                  </a:cubicBezTo>
                  <a:cubicBezTo>
                    <a:pt x="642" y="428"/>
                    <a:pt x="642" y="428"/>
                    <a:pt x="642" y="429"/>
                  </a:cubicBezTo>
                  <a:cubicBezTo>
                    <a:pt x="639" y="431"/>
                    <a:pt x="636" y="433"/>
                    <a:pt x="633" y="435"/>
                  </a:cubicBezTo>
                  <a:cubicBezTo>
                    <a:pt x="633" y="435"/>
                    <a:pt x="633" y="435"/>
                    <a:pt x="632" y="435"/>
                  </a:cubicBezTo>
                  <a:close/>
                  <a:moveTo>
                    <a:pt x="5" y="146"/>
                  </a:moveTo>
                  <a:cubicBezTo>
                    <a:pt x="4" y="146"/>
                    <a:pt x="4" y="145"/>
                    <a:pt x="4" y="145"/>
                  </a:cubicBezTo>
                  <a:cubicBezTo>
                    <a:pt x="5" y="141"/>
                    <a:pt x="5" y="138"/>
                    <a:pt x="6" y="135"/>
                  </a:cubicBezTo>
                  <a:cubicBezTo>
                    <a:pt x="6" y="134"/>
                    <a:pt x="7" y="133"/>
                    <a:pt x="8" y="134"/>
                  </a:cubicBezTo>
                  <a:cubicBezTo>
                    <a:pt x="8" y="134"/>
                    <a:pt x="9" y="134"/>
                    <a:pt x="9" y="135"/>
                  </a:cubicBezTo>
                  <a:cubicBezTo>
                    <a:pt x="8" y="138"/>
                    <a:pt x="7" y="142"/>
                    <a:pt x="7" y="145"/>
                  </a:cubicBezTo>
                  <a:cubicBezTo>
                    <a:pt x="7" y="146"/>
                    <a:pt x="6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lose/>
                  <a:moveTo>
                    <a:pt x="649" y="423"/>
                  </a:moveTo>
                  <a:cubicBezTo>
                    <a:pt x="648" y="422"/>
                    <a:pt x="648" y="422"/>
                    <a:pt x="648" y="422"/>
                  </a:cubicBezTo>
                  <a:cubicBezTo>
                    <a:pt x="648" y="422"/>
                    <a:pt x="648" y="421"/>
                    <a:pt x="648" y="420"/>
                  </a:cubicBezTo>
                  <a:cubicBezTo>
                    <a:pt x="651" y="418"/>
                    <a:pt x="654" y="416"/>
                    <a:pt x="656" y="414"/>
                  </a:cubicBezTo>
                  <a:cubicBezTo>
                    <a:pt x="657" y="413"/>
                    <a:pt x="658" y="413"/>
                    <a:pt x="658" y="414"/>
                  </a:cubicBezTo>
                  <a:cubicBezTo>
                    <a:pt x="659" y="415"/>
                    <a:pt x="659" y="415"/>
                    <a:pt x="658" y="416"/>
                  </a:cubicBezTo>
                  <a:cubicBezTo>
                    <a:pt x="655" y="418"/>
                    <a:pt x="653" y="420"/>
                    <a:pt x="650" y="422"/>
                  </a:cubicBezTo>
                  <a:cubicBezTo>
                    <a:pt x="650" y="423"/>
                    <a:pt x="649" y="423"/>
                    <a:pt x="649" y="423"/>
                  </a:cubicBezTo>
                  <a:close/>
                  <a:moveTo>
                    <a:pt x="9" y="126"/>
                  </a:moveTo>
                  <a:cubicBezTo>
                    <a:pt x="9" y="126"/>
                    <a:pt x="8" y="125"/>
                    <a:pt x="8" y="124"/>
                  </a:cubicBezTo>
                  <a:cubicBezTo>
                    <a:pt x="9" y="121"/>
                    <a:pt x="10" y="118"/>
                    <a:pt x="11" y="114"/>
                  </a:cubicBezTo>
                  <a:cubicBezTo>
                    <a:pt x="11" y="114"/>
                    <a:pt x="12" y="113"/>
                    <a:pt x="13" y="113"/>
                  </a:cubicBezTo>
                  <a:cubicBezTo>
                    <a:pt x="13" y="114"/>
                    <a:pt x="14" y="114"/>
                    <a:pt x="13" y="115"/>
                  </a:cubicBezTo>
                  <a:cubicBezTo>
                    <a:pt x="13" y="118"/>
                    <a:pt x="12" y="122"/>
                    <a:pt x="11" y="125"/>
                  </a:cubicBezTo>
                  <a:cubicBezTo>
                    <a:pt x="11" y="126"/>
                    <a:pt x="10" y="126"/>
                    <a:pt x="9" y="126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665" y="409"/>
                  </a:moveTo>
                  <a:cubicBezTo>
                    <a:pt x="665" y="409"/>
                    <a:pt x="664" y="409"/>
                    <a:pt x="664" y="409"/>
                  </a:cubicBezTo>
                  <a:cubicBezTo>
                    <a:pt x="664" y="409"/>
                    <a:pt x="664" y="408"/>
                    <a:pt x="664" y="407"/>
                  </a:cubicBezTo>
                  <a:cubicBezTo>
                    <a:pt x="667" y="405"/>
                    <a:pt x="670" y="403"/>
                    <a:pt x="672" y="400"/>
                  </a:cubicBezTo>
                  <a:cubicBezTo>
                    <a:pt x="673" y="400"/>
                    <a:pt x="674" y="400"/>
                    <a:pt x="674" y="401"/>
                  </a:cubicBezTo>
                  <a:cubicBezTo>
                    <a:pt x="675" y="401"/>
                    <a:pt x="675" y="402"/>
                    <a:pt x="674" y="402"/>
                  </a:cubicBezTo>
                  <a:cubicBezTo>
                    <a:pt x="671" y="405"/>
                    <a:pt x="669" y="407"/>
                    <a:pt x="666" y="409"/>
                  </a:cubicBezTo>
                  <a:cubicBezTo>
                    <a:pt x="666" y="410"/>
                    <a:pt x="665" y="410"/>
                    <a:pt x="665" y="409"/>
                  </a:cubicBezTo>
                  <a:close/>
                  <a:moveTo>
                    <a:pt x="15" y="106"/>
                  </a:moveTo>
                  <a:cubicBezTo>
                    <a:pt x="14" y="106"/>
                    <a:pt x="14" y="105"/>
                    <a:pt x="14" y="104"/>
                  </a:cubicBezTo>
                  <a:cubicBezTo>
                    <a:pt x="15" y="101"/>
                    <a:pt x="16" y="98"/>
                    <a:pt x="17" y="94"/>
                  </a:cubicBezTo>
                  <a:cubicBezTo>
                    <a:pt x="18" y="94"/>
                    <a:pt x="18" y="93"/>
                    <a:pt x="19" y="94"/>
                  </a:cubicBezTo>
                  <a:cubicBezTo>
                    <a:pt x="20" y="94"/>
                    <a:pt x="20" y="95"/>
                    <a:pt x="20" y="95"/>
                  </a:cubicBezTo>
                  <a:cubicBezTo>
                    <a:pt x="19" y="98"/>
                    <a:pt x="18" y="102"/>
                    <a:pt x="16" y="105"/>
                  </a:cubicBezTo>
                  <a:cubicBezTo>
                    <a:pt x="16" y="106"/>
                    <a:pt x="16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lose/>
                  <a:moveTo>
                    <a:pt x="680" y="396"/>
                  </a:moveTo>
                  <a:cubicBezTo>
                    <a:pt x="680" y="396"/>
                    <a:pt x="680" y="396"/>
                    <a:pt x="680" y="395"/>
                  </a:cubicBezTo>
                  <a:cubicBezTo>
                    <a:pt x="680" y="395"/>
                    <a:pt x="680" y="394"/>
                    <a:pt x="680" y="394"/>
                  </a:cubicBezTo>
                  <a:cubicBezTo>
                    <a:pt x="682" y="392"/>
                    <a:pt x="684" y="390"/>
                    <a:pt x="686" y="388"/>
                  </a:cubicBezTo>
                  <a:cubicBezTo>
                    <a:pt x="686" y="388"/>
                    <a:pt x="687" y="387"/>
                    <a:pt x="688" y="387"/>
                  </a:cubicBezTo>
                  <a:cubicBezTo>
                    <a:pt x="688" y="386"/>
                    <a:pt x="689" y="386"/>
                    <a:pt x="690" y="387"/>
                  </a:cubicBezTo>
                  <a:cubicBezTo>
                    <a:pt x="690" y="387"/>
                    <a:pt x="690" y="388"/>
                    <a:pt x="690" y="388"/>
                  </a:cubicBezTo>
                  <a:cubicBezTo>
                    <a:pt x="689" y="389"/>
                    <a:pt x="688" y="390"/>
                    <a:pt x="688" y="390"/>
                  </a:cubicBezTo>
                  <a:cubicBezTo>
                    <a:pt x="686" y="392"/>
                    <a:pt x="684" y="394"/>
                    <a:pt x="682" y="395"/>
                  </a:cubicBezTo>
                  <a:cubicBezTo>
                    <a:pt x="681" y="396"/>
                    <a:pt x="681" y="396"/>
                    <a:pt x="680" y="396"/>
                  </a:cubicBezTo>
                  <a:close/>
                  <a:moveTo>
                    <a:pt x="22" y="86"/>
                  </a:moveTo>
                  <a:cubicBezTo>
                    <a:pt x="21" y="86"/>
                    <a:pt x="21" y="85"/>
                    <a:pt x="21" y="85"/>
                  </a:cubicBezTo>
                  <a:cubicBezTo>
                    <a:pt x="22" y="83"/>
                    <a:pt x="22" y="82"/>
                    <a:pt x="23" y="80"/>
                  </a:cubicBezTo>
                  <a:cubicBezTo>
                    <a:pt x="24" y="79"/>
                    <a:pt x="25" y="77"/>
                    <a:pt x="26" y="75"/>
                  </a:cubicBezTo>
                  <a:cubicBezTo>
                    <a:pt x="26" y="74"/>
                    <a:pt x="27" y="74"/>
                    <a:pt x="27" y="74"/>
                  </a:cubicBezTo>
                  <a:cubicBezTo>
                    <a:pt x="28" y="75"/>
                    <a:pt x="28" y="75"/>
                    <a:pt x="28" y="76"/>
                  </a:cubicBezTo>
                  <a:cubicBezTo>
                    <a:pt x="27" y="78"/>
                    <a:pt x="26" y="80"/>
                    <a:pt x="25" y="81"/>
                  </a:cubicBezTo>
                  <a:cubicBezTo>
                    <a:pt x="25" y="83"/>
                    <a:pt x="24" y="84"/>
                    <a:pt x="24" y="86"/>
                  </a:cubicBezTo>
                  <a:cubicBezTo>
                    <a:pt x="23" y="86"/>
                    <a:pt x="23" y="87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lose/>
                  <a:moveTo>
                    <a:pt x="696" y="382"/>
                  </a:moveTo>
                  <a:cubicBezTo>
                    <a:pt x="696" y="381"/>
                    <a:pt x="695" y="381"/>
                    <a:pt x="695" y="381"/>
                  </a:cubicBezTo>
                  <a:cubicBezTo>
                    <a:pt x="695" y="381"/>
                    <a:pt x="695" y="380"/>
                    <a:pt x="695" y="379"/>
                  </a:cubicBezTo>
                  <a:cubicBezTo>
                    <a:pt x="698" y="377"/>
                    <a:pt x="700" y="375"/>
                    <a:pt x="703" y="372"/>
                  </a:cubicBezTo>
                  <a:cubicBezTo>
                    <a:pt x="703" y="372"/>
                    <a:pt x="704" y="372"/>
                    <a:pt x="705" y="372"/>
                  </a:cubicBezTo>
                  <a:cubicBezTo>
                    <a:pt x="705" y="373"/>
                    <a:pt x="705" y="374"/>
                    <a:pt x="705" y="374"/>
                  </a:cubicBezTo>
                  <a:cubicBezTo>
                    <a:pt x="702" y="376"/>
                    <a:pt x="700" y="379"/>
                    <a:pt x="697" y="381"/>
                  </a:cubicBezTo>
                  <a:cubicBezTo>
                    <a:pt x="697" y="382"/>
                    <a:pt x="696" y="382"/>
                    <a:pt x="696" y="382"/>
                  </a:cubicBezTo>
                  <a:close/>
                  <a:moveTo>
                    <a:pt x="527" y="291"/>
                  </a:moveTo>
                  <a:cubicBezTo>
                    <a:pt x="526" y="290"/>
                    <a:pt x="526" y="290"/>
                    <a:pt x="526" y="290"/>
                  </a:cubicBezTo>
                  <a:cubicBezTo>
                    <a:pt x="526" y="290"/>
                    <a:pt x="525" y="289"/>
                    <a:pt x="526" y="289"/>
                  </a:cubicBezTo>
                  <a:cubicBezTo>
                    <a:pt x="526" y="288"/>
                    <a:pt x="527" y="288"/>
                    <a:pt x="527" y="288"/>
                  </a:cubicBezTo>
                  <a:cubicBezTo>
                    <a:pt x="527" y="288"/>
                    <a:pt x="527" y="288"/>
                    <a:pt x="527" y="288"/>
                  </a:cubicBezTo>
                  <a:cubicBezTo>
                    <a:pt x="528" y="288"/>
                    <a:pt x="528" y="288"/>
                    <a:pt x="528" y="288"/>
                  </a:cubicBezTo>
                  <a:cubicBezTo>
                    <a:pt x="531" y="289"/>
                    <a:pt x="534" y="291"/>
                    <a:pt x="537" y="292"/>
                  </a:cubicBezTo>
                  <a:cubicBezTo>
                    <a:pt x="538" y="292"/>
                    <a:pt x="538" y="293"/>
                    <a:pt x="538" y="294"/>
                  </a:cubicBezTo>
                  <a:cubicBezTo>
                    <a:pt x="537" y="294"/>
                    <a:pt x="537" y="295"/>
                    <a:pt x="536" y="294"/>
                  </a:cubicBezTo>
                  <a:cubicBezTo>
                    <a:pt x="533" y="293"/>
                    <a:pt x="530" y="292"/>
                    <a:pt x="527" y="291"/>
                  </a:cubicBezTo>
                  <a:close/>
                  <a:moveTo>
                    <a:pt x="517" y="286"/>
                  </a:moveTo>
                  <a:cubicBezTo>
                    <a:pt x="517" y="286"/>
                    <a:pt x="517" y="286"/>
                    <a:pt x="517" y="286"/>
                  </a:cubicBezTo>
                  <a:cubicBezTo>
                    <a:pt x="514" y="284"/>
                    <a:pt x="511" y="283"/>
                    <a:pt x="507" y="281"/>
                  </a:cubicBezTo>
                  <a:cubicBezTo>
                    <a:pt x="507" y="281"/>
                    <a:pt x="507" y="280"/>
                    <a:pt x="507" y="279"/>
                  </a:cubicBezTo>
                  <a:cubicBezTo>
                    <a:pt x="507" y="279"/>
                    <a:pt x="508" y="279"/>
                    <a:pt x="509" y="279"/>
                  </a:cubicBezTo>
                  <a:cubicBezTo>
                    <a:pt x="512" y="280"/>
                    <a:pt x="515" y="282"/>
                    <a:pt x="518" y="283"/>
                  </a:cubicBezTo>
                  <a:cubicBezTo>
                    <a:pt x="519" y="284"/>
                    <a:pt x="519" y="285"/>
                    <a:pt x="519" y="285"/>
                  </a:cubicBezTo>
                  <a:cubicBezTo>
                    <a:pt x="518" y="286"/>
                    <a:pt x="517" y="286"/>
                    <a:pt x="517" y="286"/>
                  </a:cubicBezTo>
                  <a:close/>
                  <a:moveTo>
                    <a:pt x="545" y="298"/>
                  </a:moveTo>
                  <a:cubicBezTo>
                    <a:pt x="545" y="298"/>
                    <a:pt x="545" y="297"/>
                    <a:pt x="545" y="297"/>
                  </a:cubicBezTo>
                  <a:cubicBezTo>
                    <a:pt x="545" y="296"/>
                    <a:pt x="546" y="296"/>
                    <a:pt x="546" y="296"/>
                  </a:cubicBezTo>
                  <a:cubicBezTo>
                    <a:pt x="550" y="297"/>
                    <a:pt x="553" y="298"/>
                    <a:pt x="556" y="299"/>
                  </a:cubicBezTo>
                  <a:cubicBezTo>
                    <a:pt x="557" y="300"/>
                    <a:pt x="557" y="300"/>
                    <a:pt x="557" y="301"/>
                  </a:cubicBezTo>
                  <a:cubicBezTo>
                    <a:pt x="557" y="302"/>
                    <a:pt x="556" y="302"/>
                    <a:pt x="555" y="302"/>
                  </a:cubicBezTo>
                  <a:cubicBezTo>
                    <a:pt x="552" y="301"/>
                    <a:pt x="549" y="299"/>
                    <a:pt x="546" y="298"/>
                  </a:cubicBezTo>
                  <a:cubicBezTo>
                    <a:pt x="546" y="298"/>
                    <a:pt x="545" y="298"/>
                    <a:pt x="545" y="298"/>
                  </a:cubicBezTo>
                  <a:close/>
                  <a:moveTo>
                    <a:pt x="498" y="276"/>
                  </a:moveTo>
                  <a:cubicBezTo>
                    <a:pt x="498" y="276"/>
                    <a:pt x="498" y="276"/>
                    <a:pt x="498" y="276"/>
                  </a:cubicBezTo>
                  <a:cubicBezTo>
                    <a:pt x="495" y="275"/>
                    <a:pt x="492" y="273"/>
                    <a:pt x="489" y="271"/>
                  </a:cubicBezTo>
                  <a:cubicBezTo>
                    <a:pt x="489" y="271"/>
                    <a:pt x="488" y="270"/>
                    <a:pt x="489" y="269"/>
                  </a:cubicBezTo>
                  <a:cubicBezTo>
                    <a:pt x="489" y="269"/>
                    <a:pt x="490" y="268"/>
                    <a:pt x="490" y="269"/>
                  </a:cubicBezTo>
                  <a:cubicBezTo>
                    <a:pt x="493" y="271"/>
                    <a:pt x="496" y="272"/>
                    <a:pt x="499" y="274"/>
                  </a:cubicBezTo>
                  <a:cubicBezTo>
                    <a:pt x="500" y="274"/>
                    <a:pt x="500" y="275"/>
                    <a:pt x="500" y="276"/>
                  </a:cubicBezTo>
                  <a:cubicBezTo>
                    <a:pt x="500" y="276"/>
                    <a:pt x="499" y="277"/>
                    <a:pt x="498" y="276"/>
                  </a:cubicBezTo>
                  <a:close/>
                  <a:moveTo>
                    <a:pt x="565" y="305"/>
                  </a:moveTo>
                  <a:cubicBezTo>
                    <a:pt x="564" y="305"/>
                    <a:pt x="564" y="304"/>
                    <a:pt x="564" y="304"/>
                  </a:cubicBezTo>
                  <a:cubicBezTo>
                    <a:pt x="565" y="303"/>
                    <a:pt x="565" y="302"/>
                    <a:pt x="566" y="303"/>
                  </a:cubicBezTo>
                  <a:cubicBezTo>
                    <a:pt x="569" y="304"/>
                    <a:pt x="573" y="305"/>
                    <a:pt x="576" y="306"/>
                  </a:cubicBezTo>
                  <a:cubicBezTo>
                    <a:pt x="577" y="306"/>
                    <a:pt x="577" y="307"/>
                    <a:pt x="577" y="307"/>
                  </a:cubicBezTo>
                  <a:cubicBezTo>
                    <a:pt x="577" y="308"/>
                    <a:pt x="576" y="308"/>
                    <a:pt x="575" y="308"/>
                  </a:cubicBezTo>
                  <a:cubicBezTo>
                    <a:pt x="572" y="307"/>
                    <a:pt x="568" y="306"/>
                    <a:pt x="565" y="305"/>
                  </a:cubicBezTo>
                  <a:cubicBezTo>
                    <a:pt x="565" y="305"/>
                    <a:pt x="565" y="305"/>
                    <a:pt x="565" y="305"/>
                  </a:cubicBezTo>
                  <a:close/>
                  <a:moveTo>
                    <a:pt x="31" y="68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6"/>
                    <a:pt x="30" y="66"/>
                  </a:cubicBezTo>
                  <a:cubicBezTo>
                    <a:pt x="31" y="65"/>
                    <a:pt x="31" y="64"/>
                    <a:pt x="32" y="63"/>
                  </a:cubicBezTo>
                  <a:cubicBezTo>
                    <a:pt x="33" y="61"/>
                    <a:pt x="34" y="59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7" y="60"/>
                    <a:pt x="35" y="62"/>
                    <a:pt x="34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2" y="68"/>
                    <a:pt x="31" y="68"/>
                  </a:cubicBezTo>
                  <a:close/>
                  <a:moveTo>
                    <a:pt x="480" y="266"/>
                  </a:moveTo>
                  <a:cubicBezTo>
                    <a:pt x="480" y="266"/>
                    <a:pt x="480" y="266"/>
                    <a:pt x="480" y="266"/>
                  </a:cubicBezTo>
                  <a:cubicBezTo>
                    <a:pt x="477" y="264"/>
                    <a:pt x="474" y="262"/>
                    <a:pt x="471" y="260"/>
                  </a:cubicBezTo>
                  <a:cubicBezTo>
                    <a:pt x="471" y="260"/>
                    <a:pt x="471" y="259"/>
                    <a:pt x="471" y="258"/>
                  </a:cubicBezTo>
                  <a:cubicBezTo>
                    <a:pt x="471" y="258"/>
                    <a:pt x="472" y="257"/>
                    <a:pt x="473" y="258"/>
                  </a:cubicBezTo>
                  <a:cubicBezTo>
                    <a:pt x="476" y="260"/>
                    <a:pt x="479" y="262"/>
                    <a:pt x="482" y="263"/>
                  </a:cubicBezTo>
                  <a:cubicBezTo>
                    <a:pt x="482" y="264"/>
                    <a:pt x="482" y="265"/>
                    <a:pt x="482" y="265"/>
                  </a:cubicBezTo>
                  <a:cubicBezTo>
                    <a:pt x="482" y="266"/>
                    <a:pt x="481" y="266"/>
                    <a:pt x="480" y="266"/>
                  </a:cubicBezTo>
                  <a:close/>
                  <a:moveTo>
                    <a:pt x="711" y="367"/>
                  </a:moveTo>
                  <a:cubicBezTo>
                    <a:pt x="710" y="367"/>
                    <a:pt x="710" y="367"/>
                    <a:pt x="710" y="367"/>
                  </a:cubicBezTo>
                  <a:cubicBezTo>
                    <a:pt x="710" y="366"/>
                    <a:pt x="710" y="365"/>
                    <a:pt x="710" y="365"/>
                  </a:cubicBezTo>
                  <a:cubicBezTo>
                    <a:pt x="713" y="362"/>
                    <a:pt x="715" y="360"/>
                    <a:pt x="717" y="357"/>
                  </a:cubicBezTo>
                  <a:cubicBezTo>
                    <a:pt x="718" y="357"/>
                    <a:pt x="719" y="357"/>
                    <a:pt x="719" y="357"/>
                  </a:cubicBezTo>
                  <a:cubicBezTo>
                    <a:pt x="720" y="358"/>
                    <a:pt x="720" y="359"/>
                    <a:pt x="719" y="359"/>
                  </a:cubicBezTo>
                  <a:cubicBezTo>
                    <a:pt x="717" y="362"/>
                    <a:pt x="714" y="364"/>
                    <a:pt x="712" y="367"/>
                  </a:cubicBezTo>
                  <a:cubicBezTo>
                    <a:pt x="712" y="367"/>
                    <a:pt x="711" y="367"/>
                    <a:pt x="711" y="367"/>
                  </a:cubicBezTo>
                  <a:close/>
                  <a:moveTo>
                    <a:pt x="585" y="311"/>
                  </a:moveTo>
                  <a:cubicBezTo>
                    <a:pt x="585" y="311"/>
                    <a:pt x="584" y="310"/>
                    <a:pt x="584" y="309"/>
                  </a:cubicBezTo>
                  <a:cubicBezTo>
                    <a:pt x="585" y="309"/>
                    <a:pt x="585" y="308"/>
                    <a:pt x="586" y="308"/>
                  </a:cubicBezTo>
                  <a:cubicBezTo>
                    <a:pt x="589" y="309"/>
                    <a:pt x="593" y="310"/>
                    <a:pt x="596" y="311"/>
                  </a:cubicBezTo>
                  <a:cubicBezTo>
                    <a:pt x="597" y="311"/>
                    <a:pt x="597" y="312"/>
                    <a:pt x="597" y="313"/>
                  </a:cubicBezTo>
                  <a:cubicBezTo>
                    <a:pt x="597" y="313"/>
                    <a:pt x="596" y="314"/>
                    <a:pt x="595" y="313"/>
                  </a:cubicBezTo>
                  <a:cubicBezTo>
                    <a:pt x="592" y="313"/>
                    <a:pt x="589" y="312"/>
                    <a:pt x="585" y="311"/>
                  </a:cubicBezTo>
                  <a:cubicBezTo>
                    <a:pt x="585" y="311"/>
                    <a:pt x="585" y="311"/>
                    <a:pt x="585" y="311"/>
                  </a:cubicBezTo>
                  <a:close/>
                  <a:moveTo>
                    <a:pt x="463" y="254"/>
                  </a:moveTo>
                  <a:cubicBezTo>
                    <a:pt x="463" y="254"/>
                    <a:pt x="463" y="254"/>
                    <a:pt x="463" y="254"/>
                  </a:cubicBezTo>
                  <a:cubicBezTo>
                    <a:pt x="460" y="252"/>
                    <a:pt x="457" y="250"/>
                    <a:pt x="454" y="248"/>
                  </a:cubicBezTo>
                  <a:cubicBezTo>
                    <a:pt x="454" y="248"/>
                    <a:pt x="454" y="247"/>
                    <a:pt x="454" y="246"/>
                  </a:cubicBezTo>
                  <a:cubicBezTo>
                    <a:pt x="454" y="246"/>
                    <a:pt x="455" y="245"/>
                    <a:pt x="456" y="246"/>
                  </a:cubicBezTo>
                  <a:cubicBezTo>
                    <a:pt x="459" y="248"/>
                    <a:pt x="461" y="250"/>
                    <a:pt x="464" y="252"/>
                  </a:cubicBezTo>
                  <a:cubicBezTo>
                    <a:pt x="465" y="252"/>
                    <a:pt x="465" y="253"/>
                    <a:pt x="465" y="254"/>
                  </a:cubicBezTo>
                  <a:cubicBezTo>
                    <a:pt x="464" y="254"/>
                    <a:pt x="464" y="254"/>
                    <a:pt x="463" y="254"/>
                  </a:cubicBezTo>
                  <a:close/>
                  <a:moveTo>
                    <a:pt x="605" y="316"/>
                  </a:moveTo>
                  <a:cubicBezTo>
                    <a:pt x="605" y="315"/>
                    <a:pt x="604" y="315"/>
                    <a:pt x="605" y="314"/>
                  </a:cubicBezTo>
                  <a:cubicBezTo>
                    <a:pt x="605" y="313"/>
                    <a:pt x="605" y="313"/>
                    <a:pt x="606" y="313"/>
                  </a:cubicBezTo>
                  <a:cubicBezTo>
                    <a:pt x="610" y="314"/>
                    <a:pt x="613" y="314"/>
                    <a:pt x="616" y="315"/>
                  </a:cubicBezTo>
                  <a:cubicBezTo>
                    <a:pt x="617" y="315"/>
                    <a:pt x="618" y="316"/>
                    <a:pt x="617" y="317"/>
                  </a:cubicBezTo>
                  <a:cubicBezTo>
                    <a:pt x="617" y="317"/>
                    <a:pt x="617" y="318"/>
                    <a:pt x="616" y="318"/>
                  </a:cubicBezTo>
                  <a:cubicBezTo>
                    <a:pt x="612" y="317"/>
                    <a:pt x="609" y="316"/>
                    <a:pt x="606" y="316"/>
                  </a:cubicBezTo>
                  <a:cubicBezTo>
                    <a:pt x="606" y="316"/>
                    <a:pt x="605" y="316"/>
                    <a:pt x="605" y="316"/>
                  </a:cubicBezTo>
                  <a:close/>
                  <a:moveTo>
                    <a:pt x="446" y="242"/>
                  </a:moveTo>
                  <a:cubicBezTo>
                    <a:pt x="446" y="242"/>
                    <a:pt x="446" y="242"/>
                    <a:pt x="446" y="242"/>
                  </a:cubicBezTo>
                  <a:cubicBezTo>
                    <a:pt x="443" y="240"/>
                    <a:pt x="440" y="237"/>
                    <a:pt x="438" y="235"/>
                  </a:cubicBezTo>
                  <a:cubicBezTo>
                    <a:pt x="437" y="235"/>
                    <a:pt x="437" y="234"/>
                    <a:pt x="438" y="233"/>
                  </a:cubicBezTo>
                  <a:cubicBezTo>
                    <a:pt x="438" y="233"/>
                    <a:pt x="439" y="233"/>
                    <a:pt x="439" y="233"/>
                  </a:cubicBezTo>
                  <a:cubicBezTo>
                    <a:pt x="442" y="235"/>
                    <a:pt x="445" y="238"/>
                    <a:pt x="448" y="240"/>
                  </a:cubicBezTo>
                  <a:cubicBezTo>
                    <a:pt x="448" y="240"/>
                    <a:pt x="448" y="241"/>
                    <a:pt x="448" y="241"/>
                  </a:cubicBezTo>
                  <a:cubicBezTo>
                    <a:pt x="447" y="242"/>
                    <a:pt x="447" y="242"/>
                    <a:pt x="446" y="242"/>
                  </a:cubicBezTo>
                  <a:close/>
                  <a:moveTo>
                    <a:pt x="626" y="319"/>
                  </a:moveTo>
                  <a:cubicBezTo>
                    <a:pt x="625" y="319"/>
                    <a:pt x="625" y="318"/>
                    <a:pt x="625" y="318"/>
                  </a:cubicBezTo>
                  <a:cubicBezTo>
                    <a:pt x="625" y="317"/>
                    <a:pt x="626" y="317"/>
                    <a:pt x="627" y="317"/>
                  </a:cubicBezTo>
                  <a:cubicBezTo>
                    <a:pt x="630" y="317"/>
                    <a:pt x="633" y="318"/>
                    <a:pt x="637" y="318"/>
                  </a:cubicBezTo>
                  <a:cubicBezTo>
                    <a:pt x="638" y="318"/>
                    <a:pt x="638" y="319"/>
                    <a:pt x="638" y="320"/>
                  </a:cubicBezTo>
                  <a:cubicBezTo>
                    <a:pt x="638" y="320"/>
                    <a:pt x="637" y="321"/>
                    <a:pt x="637" y="321"/>
                  </a:cubicBezTo>
                  <a:cubicBezTo>
                    <a:pt x="633" y="320"/>
                    <a:pt x="630" y="320"/>
                    <a:pt x="626" y="319"/>
                  </a:cubicBezTo>
                  <a:cubicBezTo>
                    <a:pt x="626" y="319"/>
                    <a:pt x="626" y="319"/>
                    <a:pt x="626" y="319"/>
                  </a:cubicBezTo>
                  <a:close/>
                  <a:moveTo>
                    <a:pt x="430" y="229"/>
                  </a:moveTo>
                  <a:cubicBezTo>
                    <a:pt x="430" y="229"/>
                    <a:pt x="430" y="229"/>
                    <a:pt x="430" y="229"/>
                  </a:cubicBezTo>
                  <a:cubicBezTo>
                    <a:pt x="427" y="226"/>
                    <a:pt x="425" y="224"/>
                    <a:pt x="422" y="222"/>
                  </a:cubicBezTo>
                  <a:cubicBezTo>
                    <a:pt x="421" y="221"/>
                    <a:pt x="421" y="220"/>
                    <a:pt x="422" y="220"/>
                  </a:cubicBezTo>
                  <a:cubicBezTo>
                    <a:pt x="422" y="219"/>
                    <a:pt x="423" y="219"/>
                    <a:pt x="424" y="220"/>
                  </a:cubicBezTo>
                  <a:cubicBezTo>
                    <a:pt x="426" y="222"/>
                    <a:pt x="429" y="224"/>
                    <a:pt x="431" y="227"/>
                  </a:cubicBezTo>
                  <a:cubicBezTo>
                    <a:pt x="432" y="227"/>
                    <a:pt x="432" y="228"/>
                    <a:pt x="432" y="228"/>
                  </a:cubicBezTo>
                  <a:cubicBezTo>
                    <a:pt x="431" y="229"/>
                    <a:pt x="431" y="229"/>
                    <a:pt x="430" y="229"/>
                  </a:cubicBezTo>
                  <a:close/>
                  <a:moveTo>
                    <a:pt x="647" y="322"/>
                  </a:moveTo>
                  <a:cubicBezTo>
                    <a:pt x="646" y="321"/>
                    <a:pt x="646" y="321"/>
                    <a:pt x="646" y="320"/>
                  </a:cubicBezTo>
                  <a:cubicBezTo>
                    <a:pt x="646" y="320"/>
                    <a:pt x="646" y="319"/>
                    <a:pt x="647" y="319"/>
                  </a:cubicBezTo>
                  <a:cubicBezTo>
                    <a:pt x="651" y="319"/>
                    <a:pt x="654" y="320"/>
                    <a:pt x="658" y="320"/>
                  </a:cubicBezTo>
                  <a:cubicBezTo>
                    <a:pt x="658" y="320"/>
                    <a:pt x="659" y="321"/>
                    <a:pt x="659" y="321"/>
                  </a:cubicBezTo>
                  <a:cubicBezTo>
                    <a:pt x="659" y="322"/>
                    <a:pt x="658" y="323"/>
                    <a:pt x="657" y="323"/>
                  </a:cubicBezTo>
                  <a:cubicBezTo>
                    <a:pt x="654" y="322"/>
                    <a:pt x="650" y="322"/>
                    <a:pt x="647" y="322"/>
                  </a:cubicBezTo>
                  <a:cubicBezTo>
                    <a:pt x="647" y="322"/>
                    <a:pt x="647" y="322"/>
                    <a:pt x="647" y="322"/>
                  </a:cubicBezTo>
                  <a:close/>
                  <a:moveTo>
                    <a:pt x="42" y="50"/>
                  </a:moveTo>
                  <a:cubicBezTo>
                    <a:pt x="42" y="50"/>
                    <a:pt x="42" y="50"/>
                    <a:pt x="42" y="50"/>
                  </a:cubicBezTo>
                  <a:cubicBezTo>
                    <a:pt x="41" y="49"/>
                    <a:pt x="41" y="48"/>
                    <a:pt x="41" y="48"/>
                  </a:cubicBezTo>
                  <a:cubicBezTo>
                    <a:pt x="43" y="45"/>
                    <a:pt x="46" y="42"/>
                    <a:pt x="48" y="40"/>
                  </a:cubicBezTo>
                  <a:cubicBezTo>
                    <a:pt x="48" y="39"/>
                    <a:pt x="49" y="39"/>
                    <a:pt x="50" y="39"/>
                  </a:cubicBezTo>
                  <a:cubicBezTo>
                    <a:pt x="50" y="40"/>
                    <a:pt x="50" y="41"/>
                    <a:pt x="50" y="41"/>
                  </a:cubicBezTo>
                  <a:cubicBezTo>
                    <a:pt x="48" y="44"/>
                    <a:pt x="45" y="47"/>
                    <a:pt x="43" y="49"/>
                  </a:cubicBezTo>
                  <a:cubicBezTo>
                    <a:pt x="43" y="50"/>
                    <a:pt x="42" y="50"/>
                    <a:pt x="42" y="50"/>
                  </a:cubicBezTo>
                  <a:close/>
                  <a:moveTo>
                    <a:pt x="415" y="215"/>
                  </a:moveTo>
                  <a:cubicBezTo>
                    <a:pt x="415" y="215"/>
                    <a:pt x="414" y="215"/>
                    <a:pt x="414" y="215"/>
                  </a:cubicBezTo>
                  <a:cubicBezTo>
                    <a:pt x="412" y="212"/>
                    <a:pt x="409" y="210"/>
                    <a:pt x="407" y="207"/>
                  </a:cubicBezTo>
                  <a:cubicBezTo>
                    <a:pt x="406" y="207"/>
                    <a:pt x="406" y="206"/>
                    <a:pt x="407" y="206"/>
                  </a:cubicBezTo>
                  <a:cubicBezTo>
                    <a:pt x="407" y="205"/>
                    <a:pt x="408" y="205"/>
                    <a:pt x="409" y="206"/>
                  </a:cubicBezTo>
                  <a:cubicBezTo>
                    <a:pt x="411" y="208"/>
                    <a:pt x="414" y="210"/>
                    <a:pt x="416" y="213"/>
                  </a:cubicBezTo>
                  <a:cubicBezTo>
                    <a:pt x="417" y="213"/>
                    <a:pt x="417" y="214"/>
                    <a:pt x="416" y="214"/>
                  </a:cubicBezTo>
                  <a:cubicBezTo>
                    <a:pt x="416" y="215"/>
                    <a:pt x="415" y="215"/>
                    <a:pt x="415" y="215"/>
                  </a:cubicBezTo>
                  <a:close/>
                  <a:moveTo>
                    <a:pt x="725" y="352"/>
                  </a:moveTo>
                  <a:cubicBezTo>
                    <a:pt x="725" y="352"/>
                    <a:pt x="725" y="352"/>
                    <a:pt x="724" y="352"/>
                  </a:cubicBezTo>
                  <a:cubicBezTo>
                    <a:pt x="724" y="351"/>
                    <a:pt x="724" y="350"/>
                    <a:pt x="724" y="350"/>
                  </a:cubicBezTo>
                  <a:cubicBezTo>
                    <a:pt x="727" y="347"/>
                    <a:pt x="729" y="345"/>
                    <a:pt x="731" y="342"/>
                  </a:cubicBezTo>
                  <a:cubicBezTo>
                    <a:pt x="732" y="342"/>
                    <a:pt x="733" y="341"/>
                    <a:pt x="733" y="342"/>
                  </a:cubicBezTo>
                  <a:cubicBezTo>
                    <a:pt x="734" y="342"/>
                    <a:pt x="734" y="343"/>
                    <a:pt x="733" y="344"/>
                  </a:cubicBezTo>
                  <a:cubicBezTo>
                    <a:pt x="731" y="346"/>
                    <a:pt x="729" y="349"/>
                    <a:pt x="726" y="352"/>
                  </a:cubicBezTo>
                  <a:cubicBezTo>
                    <a:pt x="726" y="352"/>
                    <a:pt x="725" y="352"/>
                    <a:pt x="725" y="352"/>
                  </a:cubicBezTo>
                  <a:close/>
                  <a:moveTo>
                    <a:pt x="667" y="323"/>
                  </a:moveTo>
                  <a:cubicBezTo>
                    <a:pt x="667" y="323"/>
                    <a:pt x="667" y="322"/>
                    <a:pt x="667" y="322"/>
                  </a:cubicBezTo>
                  <a:cubicBezTo>
                    <a:pt x="667" y="321"/>
                    <a:pt x="667" y="320"/>
                    <a:pt x="668" y="320"/>
                  </a:cubicBezTo>
                  <a:cubicBezTo>
                    <a:pt x="671" y="321"/>
                    <a:pt x="675" y="321"/>
                    <a:pt x="678" y="321"/>
                  </a:cubicBezTo>
                  <a:cubicBezTo>
                    <a:pt x="679" y="321"/>
                    <a:pt x="680" y="321"/>
                    <a:pt x="680" y="322"/>
                  </a:cubicBezTo>
                  <a:cubicBezTo>
                    <a:pt x="680" y="323"/>
                    <a:pt x="679" y="323"/>
                    <a:pt x="678" y="323"/>
                  </a:cubicBezTo>
                  <a:cubicBezTo>
                    <a:pt x="675" y="323"/>
                    <a:pt x="671" y="323"/>
                    <a:pt x="668" y="323"/>
                  </a:cubicBezTo>
                  <a:cubicBezTo>
                    <a:pt x="668" y="323"/>
                    <a:pt x="667" y="323"/>
                    <a:pt x="667" y="323"/>
                  </a:cubicBezTo>
                  <a:close/>
                  <a:moveTo>
                    <a:pt x="400" y="200"/>
                  </a:moveTo>
                  <a:cubicBezTo>
                    <a:pt x="400" y="200"/>
                    <a:pt x="399" y="200"/>
                    <a:pt x="399" y="200"/>
                  </a:cubicBezTo>
                  <a:cubicBezTo>
                    <a:pt x="397" y="198"/>
                    <a:pt x="395" y="195"/>
                    <a:pt x="392" y="193"/>
                  </a:cubicBezTo>
                  <a:cubicBezTo>
                    <a:pt x="392" y="192"/>
                    <a:pt x="392" y="191"/>
                    <a:pt x="392" y="191"/>
                  </a:cubicBezTo>
                  <a:cubicBezTo>
                    <a:pt x="393" y="190"/>
                    <a:pt x="393" y="190"/>
                    <a:pt x="394" y="191"/>
                  </a:cubicBezTo>
                  <a:cubicBezTo>
                    <a:pt x="396" y="193"/>
                    <a:pt x="399" y="196"/>
                    <a:pt x="401" y="198"/>
                  </a:cubicBezTo>
                  <a:cubicBezTo>
                    <a:pt x="402" y="199"/>
                    <a:pt x="402" y="200"/>
                    <a:pt x="401" y="200"/>
                  </a:cubicBezTo>
                  <a:cubicBezTo>
                    <a:pt x="401" y="200"/>
                    <a:pt x="400" y="201"/>
                    <a:pt x="400" y="200"/>
                  </a:cubicBezTo>
                  <a:close/>
                  <a:moveTo>
                    <a:pt x="688" y="323"/>
                  </a:moveTo>
                  <a:cubicBezTo>
                    <a:pt x="688" y="323"/>
                    <a:pt x="687" y="322"/>
                    <a:pt x="687" y="322"/>
                  </a:cubicBezTo>
                  <a:cubicBezTo>
                    <a:pt x="687" y="321"/>
                    <a:pt x="688" y="321"/>
                    <a:pt x="689" y="321"/>
                  </a:cubicBezTo>
                  <a:cubicBezTo>
                    <a:pt x="692" y="321"/>
                    <a:pt x="696" y="320"/>
                    <a:pt x="699" y="320"/>
                  </a:cubicBezTo>
                  <a:cubicBezTo>
                    <a:pt x="700" y="320"/>
                    <a:pt x="700" y="321"/>
                    <a:pt x="700" y="321"/>
                  </a:cubicBezTo>
                  <a:cubicBezTo>
                    <a:pt x="700" y="322"/>
                    <a:pt x="700" y="323"/>
                    <a:pt x="699" y="323"/>
                  </a:cubicBezTo>
                  <a:cubicBezTo>
                    <a:pt x="696" y="323"/>
                    <a:pt x="692" y="323"/>
                    <a:pt x="689" y="323"/>
                  </a:cubicBezTo>
                  <a:cubicBezTo>
                    <a:pt x="688" y="323"/>
                    <a:pt x="688" y="323"/>
                    <a:pt x="688" y="323"/>
                  </a:cubicBezTo>
                  <a:close/>
                  <a:moveTo>
                    <a:pt x="385" y="185"/>
                  </a:moveTo>
                  <a:cubicBezTo>
                    <a:pt x="385" y="185"/>
                    <a:pt x="385" y="185"/>
                    <a:pt x="385" y="185"/>
                  </a:cubicBezTo>
                  <a:cubicBezTo>
                    <a:pt x="383" y="182"/>
                    <a:pt x="380" y="180"/>
                    <a:pt x="378" y="177"/>
                  </a:cubicBezTo>
                  <a:cubicBezTo>
                    <a:pt x="377" y="177"/>
                    <a:pt x="378" y="176"/>
                    <a:pt x="378" y="175"/>
                  </a:cubicBezTo>
                  <a:cubicBezTo>
                    <a:pt x="379" y="175"/>
                    <a:pt x="379" y="175"/>
                    <a:pt x="380" y="175"/>
                  </a:cubicBezTo>
                  <a:cubicBezTo>
                    <a:pt x="382" y="178"/>
                    <a:pt x="385" y="181"/>
                    <a:pt x="387" y="183"/>
                  </a:cubicBezTo>
                  <a:cubicBezTo>
                    <a:pt x="387" y="184"/>
                    <a:pt x="387" y="185"/>
                    <a:pt x="387" y="185"/>
                  </a:cubicBezTo>
                  <a:cubicBezTo>
                    <a:pt x="386" y="185"/>
                    <a:pt x="386" y="185"/>
                    <a:pt x="385" y="185"/>
                  </a:cubicBezTo>
                  <a:close/>
                  <a:moveTo>
                    <a:pt x="55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4" y="33"/>
                    <a:pt x="54" y="32"/>
                    <a:pt x="55" y="32"/>
                  </a:cubicBezTo>
                  <a:cubicBezTo>
                    <a:pt x="56" y="31"/>
                    <a:pt x="57" y="29"/>
                    <a:pt x="58" y="28"/>
                  </a:cubicBezTo>
                  <a:cubicBezTo>
                    <a:pt x="60" y="27"/>
                    <a:pt x="61" y="26"/>
                    <a:pt x="62" y="24"/>
                  </a:cubicBezTo>
                  <a:cubicBezTo>
                    <a:pt x="63" y="24"/>
                    <a:pt x="64" y="24"/>
                    <a:pt x="64" y="25"/>
                  </a:cubicBezTo>
                  <a:cubicBezTo>
                    <a:pt x="65" y="25"/>
                    <a:pt x="65" y="26"/>
                    <a:pt x="64" y="26"/>
                  </a:cubicBezTo>
                  <a:cubicBezTo>
                    <a:pt x="63" y="28"/>
                    <a:pt x="61" y="29"/>
                    <a:pt x="60" y="30"/>
                  </a:cubicBezTo>
                  <a:cubicBezTo>
                    <a:pt x="59" y="31"/>
                    <a:pt x="58" y="32"/>
                    <a:pt x="57" y="34"/>
                  </a:cubicBezTo>
                  <a:cubicBezTo>
                    <a:pt x="56" y="34"/>
                    <a:pt x="56" y="34"/>
                    <a:pt x="55" y="34"/>
                  </a:cubicBezTo>
                  <a:close/>
                  <a:moveTo>
                    <a:pt x="739" y="336"/>
                  </a:moveTo>
                  <a:cubicBezTo>
                    <a:pt x="739" y="336"/>
                    <a:pt x="738" y="336"/>
                    <a:pt x="738" y="336"/>
                  </a:cubicBezTo>
                  <a:cubicBezTo>
                    <a:pt x="738" y="336"/>
                    <a:pt x="738" y="335"/>
                    <a:pt x="738" y="334"/>
                  </a:cubicBezTo>
                  <a:cubicBezTo>
                    <a:pt x="740" y="332"/>
                    <a:pt x="743" y="329"/>
                    <a:pt x="745" y="326"/>
                  </a:cubicBezTo>
                  <a:cubicBezTo>
                    <a:pt x="745" y="326"/>
                    <a:pt x="746" y="326"/>
                    <a:pt x="747" y="326"/>
                  </a:cubicBezTo>
                  <a:cubicBezTo>
                    <a:pt x="747" y="327"/>
                    <a:pt x="747" y="327"/>
                    <a:pt x="747" y="328"/>
                  </a:cubicBezTo>
                  <a:cubicBezTo>
                    <a:pt x="745" y="331"/>
                    <a:pt x="742" y="333"/>
                    <a:pt x="740" y="336"/>
                  </a:cubicBezTo>
                  <a:cubicBezTo>
                    <a:pt x="740" y="336"/>
                    <a:pt x="739" y="336"/>
                    <a:pt x="739" y="336"/>
                  </a:cubicBezTo>
                  <a:close/>
                  <a:moveTo>
                    <a:pt x="709" y="322"/>
                  </a:moveTo>
                  <a:cubicBezTo>
                    <a:pt x="708" y="322"/>
                    <a:pt x="708" y="321"/>
                    <a:pt x="708" y="321"/>
                  </a:cubicBezTo>
                  <a:cubicBezTo>
                    <a:pt x="708" y="320"/>
                    <a:pt x="709" y="320"/>
                    <a:pt x="709" y="320"/>
                  </a:cubicBezTo>
                  <a:cubicBezTo>
                    <a:pt x="713" y="319"/>
                    <a:pt x="716" y="319"/>
                    <a:pt x="720" y="319"/>
                  </a:cubicBezTo>
                  <a:cubicBezTo>
                    <a:pt x="720" y="319"/>
                    <a:pt x="721" y="319"/>
                    <a:pt x="721" y="320"/>
                  </a:cubicBezTo>
                  <a:cubicBezTo>
                    <a:pt x="721" y="321"/>
                    <a:pt x="721" y="321"/>
                    <a:pt x="720" y="321"/>
                  </a:cubicBezTo>
                  <a:cubicBezTo>
                    <a:pt x="716" y="322"/>
                    <a:pt x="713" y="322"/>
                    <a:pt x="710" y="322"/>
                  </a:cubicBezTo>
                  <a:cubicBezTo>
                    <a:pt x="709" y="322"/>
                    <a:pt x="709" y="322"/>
                    <a:pt x="709" y="322"/>
                  </a:cubicBezTo>
                  <a:close/>
                  <a:moveTo>
                    <a:pt x="371" y="170"/>
                  </a:moveTo>
                  <a:cubicBezTo>
                    <a:pt x="371" y="170"/>
                    <a:pt x="371" y="170"/>
                    <a:pt x="371" y="169"/>
                  </a:cubicBezTo>
                  <a:cubicBezTo>
                    <a:pt x="369" y="167"/>
                    <a:pt x="366" y="164"/>
                    <a:pt x="364" y="162"/>
                  </a:cubicBezTo>
                  <a:cubicBezTo>
                    <a:pt x="364" y="161"/>
                    <a:pt x="364" y="160"/>
                    <a:pt x="364" y="160"/>
                  </a:cubicBezTo>
                  <a:cubicBezTo>
                    <a:pt x="365" y="159"/>
                    <a:pt x="366" y="159"/>
                    <a:pt x="366" y="160"/>
                  </a:cubicBezTo>
                  <a:cubicBezTo>
                    <a:pt x="368" y="162"/>
                    <a:pt x="371" y="165"/>
                    <a:pt x="373" y="168"/>
                  </a:cubicBezTo>
                  <a:cubicBezTo>
                    <a:pt x="373" y="168"/>
                    <a:pt x="373" y="169"/>
                    <a:pt x="373" y="170"/>
                  </a:cubicBezTo>
                  <a:cubicBezTo>
                    <a:pt x="372" y="170"/>
                    <a:pt x="372" y="170"/>
                    <a:pt x="371" y="170"/>
                  </a:cubicBezTo>
                  <a:close/>
                  <a:moveTo>
                    <a:pt x="730" y="320"/>
                  </a:moveTo>
                  <a:cubicBezTo>
                    <a:pt x="729" y="320"/>
                    <a:pt x="729" y="319"/>
                    <a:pt x="729" y="319"/>
                  </a:cubicBezTo>
                  <a:cubicBezTo>
                    <a:pt x="729" y="318"/>
                    <a:pt x="729" y="318"/>
                    <a:pt x="730" y="318"/>
                  </a:cubicBezTo>
                  <a:cubicBezTo>
                    <a:pt x="733" y="317"/>
                    <a:pt x="737" y="317"/>
                    <a:pt x="740" y="316"/>
                  </a:cubicBezTo>
                  <a:cubicBezTo>
                    <a:pt x="741" y="316"/>
                    <a:pt x="742" y="317"/>
                    <a:pt x="742" y="317"/>
                  </a:cubicBezTo>
                  <a:cubicBezTo>
                    <a:pt x="742" y="318"/>
                    <a:pt x="741" y="319"/>
                    <a:pt x="741" y="319"/>
                  </a:cubicBezTo>
                  <a:cubicBezTo>
                    <a:pt x="737" y="319"/>
                    <a:pt x="734" y="320"/>
                    <a:pt x="730" y="320"/>
                  </a:cubicBezTo>
                  <a:cubicBezTo>
                    <a:pt x="730" y="320"/>
                    <a:pt x="730" y="320"/>
                    <a:pt x="730" y="320"/>
                  </a:cubicBezTo>
                  <a:close/>
                  <a:moveTo>
                    <a:pt x="358" y="154"/>
                  </a:moveTo>
                  <a:cubicBezTo>
                    <a:pt x="358" y="154"/>
                    <a:pt x="357" y="154"/>
                    <a:pt x="357" y="154"/>
                  </a:cubicBezTo>
                  <a:cubicBezTo>
                    <a:pt x="357" y="154"/>
                    <a:pt x="357" y="154"/>
                    <a:pt x="357" y="154"/>
                  </a:cubicBezTo>
                  <a:cubicBezTo>
                    <a:pt x="355" y="151"/>
                    <a:pt x="353" y="148"/>
                    <a:pt x="350" y="146"/>
                  </a:cubicBezTo>
                  <a:cubicBezTo>
                    <a:pt x="350" y="145"/>
                    <a:pt x="350" y="145"/>
                    <a:pt x="351" y="144"/>
                  </a:cubicBezTo>
                  <a:cubicBezTo>
                    <a:pt x="351" y="144"/>
                    <a:pt x="352" y="144"/>
                    <a:pt x="352" y="144"/>
                  </a:cubicBezTo>
                  <a:cubicBezTo>
                    <a:pt x="355" y="147"/>
                    <a:pt x="357" y="149"/>
                    <a:pt x="359" y="152"/>
                  </a:cubicBezTo>
                  <a:cubicBezTo>
                    <a:pt x="359" y="152"/>
                    <a:pt x="359" y="152"/>
                    <a:pt x="359" y="152"/>
                  </a:cubicBezTo>
                  <a:cubicBezTo>
                    <a:pt x="360" y="153"/>
                    <a:pt x="360" y="153"/>
                    <a:pt x="359" y="154"/>
                  </a:cubicBezTo>
                  <a:cubicBezTo>
                    <a:pt x="359" y="154"/>
                    <a:pt x="358" y="154"/>
                    <a:pt x="358" y="154"/>
                  </a:cubicBezTo>
                  <a:close/>
                  <a:moveTo>
                    <a:pt x="71" y="20"/>
                  </a:moveTo>
                  <a:cubicBezTo>
                    <a:pt x="71" y="20"/>
                    <a:pt x="70" y="20"/>
                    <a:pt x="70" y="20"/>
                  </a:cubicBezTo>
                  <a:cubicBezTo>
                    <a:pt x="70" y="19"/>
                    <a:pt x="70" y="18"/>
                    <a:pt x="71" y="18"/>
                  </a:cubicBezTo>
                  <a:cubicBezTo>
                    <a:pt x="73" y="16"/>
                    <a:pt x="76" y="14"/>
                    <a:pt x="79" y="12"/>
                  </a:cubicBezTo>
                  <a:cubicBezTo>
                    <a:pt x="80" y="12"/>
                    <a:pt x="81" y="12"/>
                    <a:pt x="81" y="13"/>
                  </a:cubicBezTo>
                  <a:cubicBezTo>
                    <a:pt x="82" y="13"/>
                    <a:pt x="81" y="14"/>
                    <a:pt x="81" y="14"/>
                  </a:cubicBezTo>
                  <a:cubicBezTo>
                    <a:pt x="78" y="16"/>
                    <a:pt x="75" y="18"/>
                    <a:pt x="72" y="20"/>
                  </a:cubicBezTo>
                  <a:cubicBezTo>
                    <a:pt x="72" y="20"/>
                    <a:pt x="71" y="20"/>
                    <a:pt x="71" y="20"/>
                  </a:cubicBezTo>
                  <a:close/>
                  <a:moveTo>
                    <a:pt x="344" y="138"/>
                  </a:moveTo>
                  <a:cubicBezTo>
                    <a:pt x="344" y="138"/>
                    <a:pt x="344" y="138"/>
                    <a:pt x="344" y="138"/>
                  </a:cubicBezTo>
                  <a:cubicBezTo>
                    <a:pt x="341" y="135"/>
                    <a:pt x="339" y="133"/>
                    <a:pt x="337" y="130"/>
                  </a:cubicBezTo>
                  <a:cubicBezTo>
                    <a:pt x="336" y="130"/>
                    <a:pt x="336" y="129"/>
                    <a:pt x="337" y="129"/>
                  </a:cubicBezTo>
                  <a:cubicBezTo>
                    <a:pt x="337" y="128"/>
                    <a:pt x="338" y="128"/>
                    <a:pt x="339" y="129"/>
                  </a:cubicBezTo>
                  <a:cubicBezTo>
                    <a:pt x="341" y="131"/>
                    <a:pt x="343" y="134"/>
                    <a:pt x="346" y="136"/>
                  </a:cubicBezTo>
                  <a:cubicBezTo>
                    <a:pt x="346" y="137"/>
                    <a:pt x="346" y="138"/>
                    <a:pt x="345" y="138"/>
                  </a:cubicBezTo>
                  <a:cubicBezTo>
                    <a:pt x="345" y="139"/>
                    <a:pt x="345" y="139"/>
                    <a:pt x="344" y="138"/>
                  </a:cubicBezTo>
                  <a:close/>
                  <a:moveTo>
                    <a:pt x="330" y="123"/>
                  </a:moveTo>
                  <a:cubicBezTo>
                    <a:pt x="330" y="123"/>
                    <a:pt x="330" y="123"/>
                    <a:pt x="330" y="123"/>
                  </a:cubicBezTo>
                  <a:cubicBezTo>
                    <a:pt x="329" y="122"/>
                    <a:pt x="328" y="121"/>
                    <a:pt x="327" y="119"/>
                  </a:cubicBezTo>
                  <a:cubicBezTo>
                    <a:pt x="325" y="118"/>
                    <a:pt x="324" y="116"/>
                    <a:pt x="323" y="115"/>
                  </a:cubicBezTo>
                  <a:cubicBezTo>
                    <a:pt x="322" y="114"/>
                    <a:pt x="322" y="114"/>
                    <a:pt x="323" y="113"/>
                  </a:cubicBezTo>
                  <a:cubicBezTo>
                    <a:pt x="323" y="113"/>
                    <a:pt x="324" y="113"/>
                    <a:pt x="325" y="113"/>
                  </a:cubicBezTo>
                  <a:cubicBezTo>
                    <a:pt x="326" y="115"/>
                    <a:pt x="327" y="116"/>
                    <a:pt x="329" y="118"/>
                  </a:cubicBezTo>
                  <a:cubicBezTo>
                    <a:pt x="330" y="119"/>
                    <a:pt x="331" y="120"/>
                    <a:pt x="332" y="121"/>
                  </a:cubicBezTo>
                  <a:cubicBezTo>
                    <a:pt x="332" y="121"/>
                    <a:pt x="332" y="122"/>
                    <a:pt x="331" y="123"/>
                  </a:cubicBezTo>
                  <a:cubicBezTo>
                    <a:pt x="331" y="123"/>
                    <a:pt x="331" y="123"/>
                    <a:pt x="330" y="123"/>
                  </a:cubicBezTo>
                  <a:close/>
                  <a:moveTo>
                    <a:pt x="89" y="10"/>
                  </a:moveTo>
                  <a:cubicBezTo>
                    <a:pt x="89" y="10"/>
                    <a:pt x="88" y="9"/>
                    <a:pt x="88" y="9"/>
                  </a:cubicBezTo>
                  <a:cubicBezTo>
                    <a:pt x="88" y="8"/>
                    <a:pt x="88" y="8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2" y="6"/>
                    <a:pt x="95" y="5"/>
                    <a:pt x="99" y="4"/>
                  </a:cubicBezTo>
                  <a:cubicBezTo>
                    <a:pt x="99" y="4"/>
                    <a:pt x="100" y="4"/>
                    <a:pt x="100" y="5"/>
                  </a:cubicBezTo>
                  <a:cubicBezTo>
                    <a:pt x="101" y="5"/>
                    <a:pt x="100" y="6"/>
                    <a:pt x="99" y="6"/>
                  </a:cubicBezTo>
                  <a:cubicBezTo>
                    <a:pt x="96" y="7"/>
                    <a:pt x="93" y="8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10"/>
                    <a:pt x="89" y="10"/>
                    <a:pt x="89" y="10"/>
                  </a:cubicBezTo>
                  <a:close/>
                  <a:moveTo>
                    <a:pt x="316" y="108"/>
                  </a:moveTo>
                  <a:cubicBezTo>
                    <a:pt x="316" y="108"/>
                    <a:pt x="316" y="108"/>
                    <a:pt x="316" y="107"/>
                  </a:cubicBezTo>
                  <a:cubicBezTo>
                    <a:pt x="313" y="105"/>
                    <a:pt x="311" y="103"/>
                    <a:pt x="308" y="100"/>
                  </a:cubicBezTo>
                  <a:cubicBezTo>
                    <a:pt x="308" y="100"/>
                    <a:pt x="308" y="99"/>
                    <a:pt x="308" y="98"/>
                  </a:cubicBezTo>
                  <a:cubicBezTo>
                    <a:pt x="309" y="98"/>
                    <a:pt x="309" y="98"/>
                    <a:pt x="310" y="98"/>
                  </a:cubicBezTo>
                  <a:cubicBezTo>
                    <a:pt x="312" y="101"/>
                    <a:pt x="315" y="103"/>
                    <a:pt x="317" y="106"/>
                  </a:cubicBezTo>
                  <a:cubicBezTo>
                    <a:pt x="318" y="106"/>
                    <a:pt x="318" y="107"/>
                    <a:pt x="317" y="107"/>
                  </a:cubicBezTo>
                  <a:cubicBezTo>
                    <a:pt x="317" y="108"/>
                    <a:pt x="316" y="108"/>
                    <a:pt x="316" y="108"/>
                  </a:cubicBezTo>
                  <a:close/>
                  <a:moveTo>
                    <a:pt x="301" y="93"/>
                  </a:moveTo>
                  <a:cubicBezTo>
                    <a:pt x="301" y="93"/>
                    <a:pt x="301" y="93"/>
                    <a:pt x="301" y="93"/>
                  </a:cubicBezTo>
                  <a:cubicBezTo>
                    <a:pt x="298" y="91"/>
                    <a:pt x="296" y="88"/>
                    <a:pt x="293" y="86"/>
                  </a:cubicBezTo>
                  <a:cubicBezTo>
                    <a:pt x="292" y="86"/>
                    <a:pt x="292" y="85"/>
                    <a:pt x="293" y="84"/>
                  </a:cubicBezTo>
                  <a:cubicBezTo>
                    <a:pt x="293" y="84"/>
                    <a:pt x="294" y="84"/>
                    <a:pt x="295" y="84"/>
                  </a:cubicBezTo>
                  <a:cubicBezTo>
                    <a:pt x="297" y="86"/>
                    <a:pt x="300" y="89"/>
                    <a:pt x="302" y="91"/>
                  </a:cubicBezTo>
                  <a:cubicBezTo>
                    <a:pt x="303" y="92"/>
                    <a:pt x="303" y="92"/>
                    <a:pt x="302" y="93"/>
                  </a:cubicBezTo>
                  <a:cubicBezTo>
                    <a:pt x="302" y="93"/>
                    <a:pt x="301" y="93"/>
                    <a:pt x="301" y="93"/>
                  </a:cubicBezTo>
                  <a:close/>
                  <a:moveTo>
                    <a:pt x="109" y="4"/>
                  </a:moveTo>
                  <a:cubicBezTo>
                    <a:pt x="108" y="4"/>
                    <a:pt x="108" y="3"/>
                    <a:pt x="108" y="3"/>
                  </a:cubicBezTo>
                  <a:cubicBezTo>
                    <a:pt x="108" y="2"/>
                    <a:pt x="108" y="1"/>
                    <a:pt x="109" y="1"/>
                  </a:cubicBezTo>
                  <a:cubicBezTo>
                    <a:pt x="112" y="1"/>
                    <a:pt x="116" y="0"/>
                    <a:pt x="119" y="0"/>
                  </a:cubicBezTo>
                  <a:cubicBezTo>
                    <a:pt x="120" y="0"/>
                    <a:pt x="121" y="0"/>
                    <a:pt x="121" y="1"/>
                  </a:cubicBezTo>
                  <a:cubicBezTo>
                    <a:pt x="121" y="2"/>
                    <a:pt x="120" y="2"/>
                    <a:pt x="120" y="3"/>
                  </a:cubicBezTo>
                  <a:cubicBezTo>
                    <a:pt x="116" y="3"/>
                    <a:pt x="113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lose/>
                  <a:moveTo>
                    <a:pt x="285" y="80"/>
                  </a:moveTo>
                  <a:cubicBezTo>
                    <a:pt x="285" y="79"/>
                    <a:pt x="285" y="79"/>
                    <a:pt x="285" y="79"/>
                  </a:cubicBezTo>
                  <a:cubicBezTo>
                    <a:pt x="282" y="77"/>
                    <a:pt x="280" y="75"/>
                    <a:pt x="277" y="73"/>
                  </a:cubicBezTo>
                  <a:cubicBezTo>
                    <a:pt x="276" y="72"/>
                    <a:pt x="276" y="71"/>
                    <a:pt x="277" y="71"/>
                  </a:cubicBezTo>
                  <a:cubicBezTo>
                    <a:pt x="277" y="70"/>
                    <a:pt x="278" y="70"/>
                    <a:pt x="279" y="71"/>
                  </a:cubicBezTo>
                  <a:cubicBezTo>
                    <a:pt x="281" y="73"/>
                    <a:pt x="284" y="75"/>
                    <a:pt x="287" y="77"/>
                  </a:cubicBezTo>
                  <a:cubicBezTo>
                    <a:pt x="287" y="78"/>
                    <a:pt x="287" y="79"/>
                    <a:pt x="287" y="79"/>
                  </a:cubicBezTo>
                  <a:cubicBezTo>
                    <a:pt x="286" y="80"/>
                    <a:pt x="286" y="80"/>
                    <a:pt x="285" y="80"/>
                  </a:cubicBezTo>
                  <a:close/>
                  <a:moveTo>
                    <a:pt x="269" y="67"/>
                  </a:moveTo>
                  <a:cubicBezTo>
                    <a:pt x="269" y="66"/>
                    <a:pt x="269" y="66"/>
                    <a:pt x="269" y="66"/>
                  </a:cubicBezTo>
                  <a:cubicBezTo>
                    <a:pt x="266" y="64"/>
                    <a:pt x="263" y="62"/>
                    <a:pt x="261" y="60"/>
                  </a:cubicBezTo>
                  <a:cubicBezTo>
                    <a:pt x="260" y="60"/>
                    <a:pt x="260" y="59"/>
                    <a:pt x="260" y="58"/>
                  </a:cubicBezTo>
                  <a:cubicBezTo>
                    <a:pt x="261" y="58"/>
                    <a:pt x="261" y="58"/>
                    <a:pt x="262" y="58"/>
                  </a:cubicBezTo>
                  <a:cubicBezTo>
                    <a:pt x="265" y="60"/>
                    <a:pt x="268" y="62"/>
                    <a:pt x="270" y="64"/>
                  </a:cubicBezTo>
                  <a:cubicBezTo>
                    <a:pt x="271" y="65"/>
                    <a:pt x="271" y="66"/>
                    <a:pt x="271" y="66"/>
                  </a:cubicBezTo>
                  <a:cubicBezTo>
                    <a:pt x="270" y="67"/>
                    <a:pt x="270" y="67"/>
                    <a:pt x="269" y="67"/>
                  </a:cubicBezTo>
                  <a:close/>
                  <a:moveTo>
                    <a:pt x="129" y="2"/>
                  </a:moveTo>
                  <a:cubicBezTo>
                    <a:pt x="129" y="2"/>
                    <a:pt x="129" y="2"/>
                    <a:pt x="129" y="1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3" y="0"/>
                    <a:pt x="137" y="0"/>
                    <a:pt x="140" y="0"/>
                  </a:cubicBezTo>
                  <a:cubicBezTo>
                    <a:pt x="141" y="1"/>
                    <a:pt x="142" y="1"/>
                    <a:pt x="142" y="2"/>
                  </a:cubicBezTo>
                  <a:cubicBezTo>
                    <a:pt x="141" y="3"/>
                    <a:pt x="141" y="3"/>
                    <a:pt x="140" y="3"/>
                  </a:cubicBezTo>
                  <a:cubicBezTo>
                    <a:pt x="137" y="3"/>
                    <a:pt x="133" y="2"/>
                    <a:pt x="130" y="2"/>
                  </a:cubicBezTo>
                  <a:cubicBezTo>
                    <a:pt x="130" y="2"/>
                    <a:pt x="130" y="2"/>
                    <a:pt x="129" y="2"/>
                  </a:cubicBezTo>
                  <a:close/>
                  <a:moveTo>
                    <a:pt x="252" y="54"/>
                  </a:moveTo>
                  <a:cubicBezTo>
                    <a:pt x="252" y="54"/>
                    <a:pt x="252" y="54"/>
                    <a:pt x="252" y="54"/>
                  </a:cubicBezTo>
                  <a:cubicBezTo>
                    <a:pt x="249" y="52"/>
                    <a:pt x="246" y="50"/>
                    <a:pt x="244" y="48"/>
                  </a:cubicBezTo>
                  <a:cubicBezTo>
                    <a:pt x="243" y="48"/>
                    <a:pt x="243" y="47"/>
                    <a:pt x="243" y="46"/>
                  </a:cubicBezTo>
                  <a:cubicBezTo>
                    <a:pt x="244" y="46"/>
                    <a:pt x="244" y="46"/>
                    <a:pt x="245" y="46"/>
                  </a:cubicBezTo>
                  <a:cubicBezTo>
                    <a:pt x="248" y="48"/>
                    <a:pt x="251" y="50"/>
                    <a:pt x="254" y="52"/>
                  </a:cubicBezTo>
                  <a:cubicBezTo>
                    <a:pt x="254" y="52"/>
                    <a:pt x="254" y="53"/>
                    <a:pt x="254" y="54"/>
                  </a:cubicBezTo>
                  <a:cubicBezTo>
                    <a:pt x="254" y="54"/>
                    <a:pt x="253" y="54"/>
                    <a:pt x="252" y="54"/>
                  </a:cubicBezTo>
                  <a:close/>
                  <a:moveTo>
                    <a:pt x="235" y="43"/>
                  </a:moveTo>
                  <a:cubicBezTo>
                    <a:pt x="235" y="43"/>
                    <a:pt x="235" y="43"/>
                    <a:pt x="235" y="42"/>
                  </a:cubicBezTo>
                  <a:cubicBezTo>
                    <a:pt x="232" y="41"/>
                    <a:pt x="229" y="39"/>
                    <a:pt x="226" y="37"/>
                  </a:cubicBezTo>
                  <a:cubicBezTo>
                    <a:pt x="225" y="37"/>
                    <a:pt x="225" y="36"/>
                    <a:pt x="226" y="35"/>
                  </a:cubicBezTo>
                  <a:cubicBezTo>
                    <a:pt x="226" y="35"/>
                    <a:pt x="227" y="34"/>
                    <a:pt x="227" y="35"/>
                  </a:cubicBezTo>
                  <a:cubicBezTo>
                    <a:pt x="230" y="37"/>
                    <a:pt x="233" y="38"/>
                    <a:pt x="236" y="40"/>
                  </a:cubicBezTo>
                  <a:cubicBezTo>
                    <a:pt x="237" y="41"/>
                    <a:pt x="237" y="41"/>
                    <a:pt x="237" y="42"/>
                  </a:cubicBezTo>
                  <a:cubicBezTo>
                    <a:pt x="236" y="43"/>
                    <a:pt x="236" y="43"/>
                    <a:pt x="235" y="43"/>
                  </a:cubicBezTo>
                  <a:close/>
                  <a:moveTo>
                    <a:pt x="150" y="5"/>
                  </a:moveTo>
                  <a:cubicBezTo>
                    <a:pt x="149" y="4"/>
                    <a:pt x="149" y="4"/>
                    <a:pt x="149" y="3"/>
                  </a:cubicBezTo>
                  <a:cubicBezTo>
                    <a:pt x="149" y="2"/>
                    <a:pt x="150" y="2"/>
                    <a:pt x="151" y="2"/>
                  </a:cubicBezTo>
                  <a:cubicBezTo>
                    <a:pt x="152" y="2"/>
                    <a:pt x="153" y="3"/>
                    <a:pt x="154" y="3"/>
                  </a:cubicBezTo>
                  <a:cubicBezTo>
                    <a:pt x="156" y="3"/>
                    <a:pt x="159" y="4"/>
                    <a:pt x="161" y="5"/>
                  </a:cubicBezTo>
                  <a:cubicBezTo>
                    <a:pt x="162" y="5"/>
                    <a:pt x="162" y="5"/>
                    <a:pt x="162" y="6"/>
                  </a:cubicBezTo>
                  <a:cubicBezTo>
                    <a:pt x="162" y="7"/>
                    <a:pt x="161" y="7"/>
                    <a:pt x="160" y="7"/>
                  </a:cubicBezTo>
                  <a:cubicBezTo>
                    <a:pt x="158" y="6"/>
                    <a:pt x="155" y="6"/>
                    <a:pt x="153" y="5"/>
                  </a:cubicBezTo>
                  <a:cubicBezTo>
                    <a:pt x="152" y="5"/>
                    <a:pt x="151" y="5"/>
                    <a:pt x="150" y="5"/>
                  </a:cubicBezTo>
                  <a:cubicBezTo>
                    <a:pt x="150" y="5"/>
                    <a:pt x="150" y="5"/>
                    <a:pt x="150" y="5"/>
                  </a:cubicBezTo>
                  <a:close/>
                  <a:moveTo>
                    <a:pt x="217" y="32"/>
                  </a:moveTo>
                  <a:cubicBezTo>
                    <a:pt x="217" y="32"/>
                    <a:pt x="217" y="32"/>
                    <a:pt x="217" y="32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3" y="29"/>
                    <a:pt x="211" y="28"/>
                    <a:pt x="208" y="27"/>
                  </a:cubicBezTo>
                  <a:cubicBezTo>
                    <a:pt x="207" y="26"/>
                    <a:pt x="207" y="26"/>
                    <a:pt x="208" y="25"/>
                  </a:cubicBezTo>
                  <a:cubicBezTo>
                    <a:pt x="208" y="24"/>
                    <a:pt x="209" y="24"/>
                    <a:pt x="209" y="24"/>
                  </a:cubicBezTo>
                  <a:cubicBezTo>
                    <a:pt x="212" y="26"/>
                    <a:pt x="214" y="27"/>
                    <a:pt x="217" y="29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1"/>
                    <a:pt x="219" y="31"/>
                  </a:cubicBezTo>
                  <a:cubicBezTo>
                    <a:pt x="219" y="32"/>
                    <a:pt x="218" y="32"/>
                    <a:pt x="217" y="32"/>
                  </a:cubicBezTo>
                  <a:close/>
                  <a:moveTo>
                    <a:pt x="170" y="10"/>
                  </a:moveTo>
                  <a:cubicBezTo>
                    <a:pt x="169" y="10"/>
                    <a:pt x="169" y="9"/>
                    <a:pt x="169" y="8"/>
                  </a:cubicBezTo>
                  <a:cubicBezTo>
                    <a:pt x="170" y="8"/>
                    <a:pt x="170" y="7"/>
                    <a:pt x="171" y="8"/>
                  </a:cubicBezTo>
                  <a:cubicBezTo>
                    <a:pt x="174" y="9"/>
                    <a:pt x="178" y="10"/>
                    <a:pt x="181" y="11"/>
                  </a:cubicBezTo>
                  <a:cubicBezTo>
                    <a:pt x="182" y="11"/>
                    <a:pt x="182" y="12"/>
                    <a:pt x="182" y="13"/>
                  </a:cubicBezTo>
                  <a:cubicBezTo>
                    <a:pt x="181" y="14"/>
                    <a:pt x="181" y="14"/>
                    <a:pt x="180" y="14"/>
                  </a:cubicBezTo>
                  <a:cubicBezTo>
                    <a:pt x="177" y="12"/>
                    <a:pt x="173" y="11"/>
                    <a:pt x="170" y="10"/>
                  </a:cubicBezTo>
                  <a:cubicBezTo>
                    <a:pt x="170" y="10"/>
                    <a:pt x="170" y="10"/>
                    <a:pt x="170" y="10"/>
                  </a:cubicBezTo>
                  <a:close/>
                  <a:moveTo>
                    <a:pt x="199" y="22"/>
                  </a:moveTo>
                  <a:cubicBezTo>
                    <a:pt x="199" y="22"/>
                    <a:pt x="199" y="22"/>
                    <a:pt x="199" y="22"/>
                  </a:cubicBezTo>
                  <a:cubicBezTo>
                    <a:pt x="196" y="20"/>
                    <a:pt x="193" y="19"/>
                    <a:pt x="189" y="18"/>
                  </a:cubicBezTo>
                  <a:cubicBezTo>
                    <a:pt x="189" y="17"/>
                    <a:pt x="189" y="17"/>
                    <a:pt x="189" y="16"/>
                  </a:cubicBezTo>
                  <a:cubicBezTo>
                    <a:pt x="189" y="15"/>
                    <a:pt x="190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4" y="17"/>
                    <a:pt x="197" y="18"/>
                    <a:pt x="200" y="20"/>
                  </a:cubicBezTo>
                  <a:cubicBezTo>
                    <a:pt x="201" y="20"/>
                    <a:pt x="201" y="21"/>
                    <a:pt x="201" y="21"/>
                  </a:cubicBezTo>
                  <a:cubicBezTo>
                    <a:pt x="200" y="22"/>
                    <a:pt x="200" y="22"/>
                    <a:pt x="19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18"/>
            <p:cNvSpPr/>
            <p:nvPr/>
          </p:nvSpPr>
          <p:spPr bwMode="auto">
            <a:xfrm>
              <a:off x="4877854" y="4691675"/>
              <a:ext cx="650875" cy="615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EF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814273" y="285870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2342" y="404588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53312" y="21408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69585" y="489345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11099" y="1827820"/>
            <a:ext cx="2916984" cy="4596186"/>
            <a:chOff x="4183063" y="1389063"/>
            <a:chExt cx="3402012" cy="5360427"/>
          </a:xfrm>
        </p:grpSpPr>
        <p:sp>
          <p:nvSpPr>
            <p:cNvPr id="11" name="Freeform 6"/>
            <p:cNvSpPr/>
            <p:nvPr/>
          </p:nvSpPr>
          <p:spPr bwMode="auto">
            <a:xfrm>
              <a:off x="4202113" y="1389063"/>
              <a:ext cx="3382962" cy="3998913"/>
            </a:xfrm>
            <a:custGeom>
              <a:avLst/>
              <a:gdLst>
                <a:gd name="T0" fmla="*/ 35 w 899"/>
                <a:gd name="T1" fmla="*/ 625 h 1064"/>
                <a:gd name="T2" fmla="*/ 0 w 899"/>
                <a:gd name="T3" fmla="*/ 453 h 1064"/>
                <a:gd name="T4" fmla="*/ 75 w 899"/>
                <a:gd name="T5" fmla="*/ 204 h 1064"/>
                <a:gd name="T6" fmla="*/ 276 w 899"/>
                <a:gd name="T7" fmla="*/ 36 h 1064"/>
                <a:gd name="T8" fmla="*/ 449 w 899"/>
                <a:gd name="T9" fmla="*/ 0 h 1064"/>
                <a:gd name="T10" fmla="*/ 767 w 899"/>
                <a:gd name="T11" fmla="*/ 132 h 1064"/>
                <a:gd name="T12" fmla="*/ 899 w 899"/>
                <a:gd name="T13" fmla="*/ 450 h 1064"/>
                <a:gd name="T14" fmla="*/ 823 w 899"/>
                <a:gd name="T15" fmla="*/ 698 h 1064"/>
                <a:gd name="T16" fmla="*/ 624 w 899"/>
                <a:gd name="T17" fmla="*/ 864 h 1064"/>
                <a:gd name="T18" fmla="*/ 606 w 899"/>
                <a:gd name="T19" fmla="*/ 879 h 1064"/>
                <a:gd name="T20" fmla="*/ 600 w 899"/>
                <a:gd name="T21" fmla="*/ 902 h 1064"/>
                <a:gd name="T22" fmla="*/ 600 w 899"/>
                <a:gd name="T23" fmla="*/ 989 h 1064"/>
                <a:gd name="T24" fmla="*/ 452 w 899"/>
                <a:gd name="T25" fmla="*/ 1064 h 1064"/>
                <a:gd name="T26" fmla="*/ 303 w 899"/>
                <a:gd name="T27" fmla="*/ 989 h 1064"/>
                <a:gd name="T28" fmla="*/ 303 w 899"/>
                <a:gd name="T29" fmla="*/ 902 h 1064"/>
                <a:gd name="T30" fmla="*/ 360 w 899"/>
                <a:gd name="T31" fmla="*/ 716 h 1064"/>
                <a:gd name="T32" fmla="*/ 509 w 899"/>
                <a:gd name="T33" fmla="*/ 592 h 1064"/>
                <a:gd name="T34" fmla="*/ 577 w 899"/>
                <a:gd name="T35" fmla="*/ 535 h 1064"/>
                <a:gd name="T36" fmla="*/ 603 w 899"/>
                <a:gd name="T37" fmla="*/ 450 h 1064"/>
                <a:gd name="T38" fmla="*/ 558 w 899"/>
                <a:gd name="T39" fmla="*/ 342 h 1064"/>
                <a:gd name="T40" fmla="*/ 449 w 899"/>
                <a:gd name="T41" fmla="*/ 297 h 1064"/>
                <a:gd name="T42" fmla="*/ 390 w 899"/>
                <a:gd name="T43" fmla="*/ 308 h 1064"/>
                <a:gd name="T44" fmla="*/ 322 w 899"/>
                <a:gd name="T45" fmla="*/ 366 h 1064"/>
                <a:gd name="T46" fmla="*/ 296 w 899"/>
                <a:gd name="T47" fmla="*/ 453 h 1064"/>
                <a:gd name="T48" fmla="*/ 307 w 899"/>
                <a:gd name="T49" fmla="*/ 510 h 1064"/>
                <a:gd name="T50" fmla="*/ 35 w 899"/>
                <a:gd name="T51" fmla="*/ 62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9" h="1064">
                  <a:moveTo>
                    <a:pt x="35" y="625"/>
                  </a:moveTo>
                  <a:cubicBezTo>
                    <a:pt x="11" y="568"/>
                    <a:pt x="0" y="510"/>
                    <a:pt x="0" y="453"/>
                  </a:cubicBezTo>
                  <a:cubicBezTo>
                    <a:pt x="0" y="364"/>
                    <a:pt x="27" y="278"/>
                    <a:pt x="75" y="204"/>
                  </a:cubicBezTo>
                  <a:cubicBezTo>
                    <a:pt x="122" y="131"/>
                    <a:pt x="191" y="72"/>
                    <a:pt x="276" y="36"/>
                  </a:cubicBezTo>
                  <a:cubicBezTo>
                    <a:pt x="329" y="13"/>
                    <a:pt x="388" y="0"/>
                    <a:pt x="449" y="0"/>
                  </a:cubicBezTo>
                  <a:cubicBezTo>
                    <a:pt x="573" y="0"/>
                    <a:pt x="686" y="51"/>
                    <a:pt x="767" y="132"/>
                  </a:cubicBezTo>
                  <a:cubicBezTo>
                    <a:pt x="848" y="214"/>
                    <a:pt x="899" y="326"/>
                    <a:pt x="899" y="450"/>
                  </a:cubicBezTo>
                  <a:cubicBezTo>
                    <a:pt x="899" y="540"/>
                    <a:pt x="871" y="626"/>
                    <a:pt x="823" y="698"/>
                  </a:cubicBezTo>
                  <a:cubicBezTo>
                    <a:pt x="776" y="771"/>
                    <a:pt x="707" y="829"/>
                    <a:pt x="624" y="864"/>
                  </a:cubicBezTo>
                  <a:cubicBezTo>
                    <a:pt x="617" y="867"/>
                    <a:pt x="611" y="873"/>
                    <a:pt x="606" y="879"/>
                  </a:cubicBezTo>
                  <a:cubicBezTo>
                    <a:pt x="602" y="886"/>
                    <a:pt x="600" y="893"/>
                    <a:pt x="600" y="902"/>
                  </a:cubicBezTo>
                  <a:cubicBezTo>
                    <a:pt x="600" y="989"/>
                    <a:pt x="600" y="989"/>
                    <a:pt x="600" y="989"/>
                  </a:cubicBezTo>
                  <a:cubicBezTo>
                    <a:pt x="452" y="1064"/>
                    <a:pt x="452" y="1064"/>
                    <a:pt x="452" y="1064"/>
                  </a:cubicBezTo>
                  <a:cubicBezTo>
                    <a:pt x="303" y="989"/>
                    <a:pt x="303" y="989"/>
                    <a:pt x="303" y="989"/>
                  </a:cubicBezTo>
                  <a:cubicBezTo>
                    <a:pt x="303" y="902"/>
                    <a:pt x="303" y="902"/>
                    <a:pt x="303" y="902"/>
                  </a:cubicBezTo>
                  <a:cubicBezTo>
                    <a:pt x="303" y="835"/>
                    <a:pt x="324" y="770"/>
                    <a:pt x="360" y="716"/>
                  </a:cubicBezTo>
                  <a:cubicBezTo>
                    <a:pt x="395" y="663"/>
                    <a:pt x="447" y="619"/>
                    <a:pt x="509" y="592"/>
                  </a:cubicBezTo>
                  <a:cubicBezTo>
                    <a:pt x="537" y="581"/>
                    <a:pt x="560" y="560"/>
                    <a:pt x="577" y="535"/>
                  </a:cubicBezTo>
                  <a:cubicBezTo>
                    <a:pt x="593" y="511"/>
                    <a:pt x="603" y="481"/>
                    <a:pt x="603" y="450"/>
                  </a:cubicBezTo>
                  <a:cubicBezTo>
                    <a:pt x="603" y="408"/>
                    <a:pt x="585" y="369"/>
                    <a:pt x="558" y="342"/>
                  </a:cubicBezTo>
                  <a:cubicBezTo>
                    <a:pt x="530" y="314"/>
                    <a:pt x="491" y="297"/>
                    <a:pt x="449" y="297"/>
                  </a:cubicBezTo>
                  <a:cubicBezTo>
                    <a:pt x="427" y="297"/>
                    <a:pt x="407" y="301"/>
                    <a:pt x="390" y="308"/>
                  </a:cubicBezTo>
                  <a:cubicBezTo>
                    <a:pt x="363" y="319"/>
                    <a:pt x="339" y="340"/>
                    <a:pt x="322" y="366"/>
                  </a:cubicBezTo>
                  <a:cubicBezTo>
                    <a:pt x="305" y="392"/>
                    <a:pt x="296" y="422"/>
                    <a:pt x="296" y="453"/>
                  </a:cubicBezTo>
                  <a:cubicBezTo>
                    <a:pt x="296" y="473"/>
                    <a:pt x="299" y="493"/>
                    <a:pt x="307" y="510"/>
                  </a:cubicBezTo>
                  <a:lnTo>
                    <a:pt x="35" y="62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5059363" y="1389063"/>
              <a:ext cx="2317750" cy="1446213"/>
            </a:xfrm>
            <a:custGeom>
              <a:avLst/>
              <a:gdLst>
                <a:gd name="T0" fmla="*/ 0 w 616"/>
                <a:gd name="T1" fmla="*/ 59 h 385"/>
                <a:gd name="T2" fmla="*/ 48 w 616"/>
                <a:gd name="T3" fmla="*/ 36 h 385"/>
                <a:gd name="T4" fmla="*/ 221 w 616"/>
                <a:gd name="T5" fmla="*/ 0 h 385"/>
                <a:gd name="T6" fmla="*/ 539 w 616"/>
                <a:gd name="T7" fmla="*/ 132 h 385"/>
                <a:gd name="T8" fmla="*/ 616 w 616"/>
                <a:gd name="T9" fmla="*/ 234 h 385"/>
                <a:gd name="T10" fmla="*/ 360 w 616"/>
                <a:gd name="T11" fmla="*/ 385 h 385"/>
                <a:gd name="T12" fmla="*/ 330 w 616"/>
                <a:gd name="T13" fmla="*/ 342 h 385"/>
                <a:gd name="T14" fmla="*/ 221 w 616"/>
                <a:gd name="T15" fmla="*/ 297 h 385"/>
                <a:gd name="T16" fmla="*/ 162 w 616"/>
                <a:gd name="T17" fmla="*/ 308 h 385"/>
                <a:gd name="T18" fmla="*/ 147 w 616"/>
                <a:gd name="T19" fmla="*/ 315 h 385"/>
                <a:gd name="T20" fmla="*/ 0 w 616"/>
                <a:gd name="T21" fmla="*/ 5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6" h="385">
                  <a:moveTo>
                    <a:pt x="0" y="59"/>
                  </a:moveTo>
                  <a:cubicBezTo>
                    <a:pt x="16" y="51"/>
                    <a:pt x="31" y="43"/>
                    <a:pt x="48" y="36"/>
                  </a:cubicBezTo>
                  <a:cubicBezTo>
                    <a:pt x="101" y="13"/>
                    <a:pt x="160" y="0"/>
                    <a:pt x="221" y="0"/>
                  </a:cubicBezTo>
                  <a:cubicBezTo>
                    <a:pt x="345" y="0"/>
                    <a:pt x="458" y="51"/>
                    <a:pt x="539" y="132"/>
                  </a:cubicBezTo>
                  <a:cubicBezTo>
                    <a:pt x="569" y="162"/>
                    <a:pt x="595" y="197"/>
                    <a:pt x="616" y="234"/>
                  </a:cubicBezTo>
                  <a:cubicBezTo>
                    <a:pt x="360" y="385"/>
                    <a:pt x="360" y="385"/>
                    <a:pt x="360" y="385"/>
                  </a:cubicBezTo>
                  <a:cubicBezTo>
                    <a:pt x="352" y="369"/>
                    <a:pt x="342" y="354"/>
                    <a:pt x="330" y="342"/>
                  </a:cubicBezTo>
                  <a:cubicBezTo>
                    <a:pt x="302" y="314"/>
                    <a:pt x="263" y="297"/>
                    <a:pt x="221" y="297"/>
                  </a:cubicBezTo>
                  <a:cubicBezTo>
                    <a:pt x="199" y="297"/>
                    <a:pt x="179" y="301"/>
                    <a:pt x="162" y="308"/>
                  </a:cubicBezTo>
                  <a:cubicBezTo>
                    <a:pt x="157" y="310"/>
                    <a:pt x="152" y="312"/>
                    <a:pt x="147" y="315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6278563" y="2208213"/>
              <a:ext cx="1306512" cy="2085975"/>
            </a:xfrm>
            <a:custGeom>
              <a:avLst/>
              <a:gdLst>
                <a:gd name="T0" fmla="*/ 282 w 347"/>
                <a:gd name="T1" fmla="*/ 0 h 555"/>
                <a:gd name="T2" fmla="*/ 347 w 347"/>
                <a:gd name="T3" fmla="*/ 232 h 555"/>
                <a:gd name="T4" fmla="*/ 271 w 347"/>
                <a:gd name="T5" fmla="*/ 480 h 555"/>
                <a:gd name="T6" fmla="*/ 209 w 347"/>
                <a:gd name="T7" fmla="*/ 555 h 555"/>
                <a:gd name="T8" fmla="*/ 0 w 347"/>
                <a:gd name="T9" fmla="*/ 346 h 555"/>
                <a:gd name="T10" fmla="*/ 25 w 347"/>
                <a:gd name="T11" fmla="*/ 317 h 555"/>
                <a:gd name="T12" fmla="*/ 51 w 347"/>
                <a:gd name="T13" fmla="*/ 232 h 555"/>
                <a:gd name="T14" fmla="*/ 27 w 347"/>
                <a:gd name="T15" fmla="*/ 151 h 555"/>
                <a:gd name="T16" fmla="*/ 282 w 347"/>
                <a:gd name="T1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555">
                  <a:moveTo>
                    <a:pt x="282" y="0"/>
                  </a:moveTo>
                  <a:cubicBezTo>
                    <a:pt x="323" y="68"/>
                    <a:pt x="347" y="147"/>
                    <a:pt x="347" y="232"/>
                  </a:cubicBezTo>
                  <a:cubicBezTo>
                    <a:pt x="347" y="322"/>
                    <a:pt x="319" y="408"/>
                    <a:pt x="271" y="480"/>
                  </a:cubicBezTo>
                  <a:cubicBezTo>
                    <a:pt x="254" y="507"/>
                    <a:pt x="233" y="533"/>
                    <a:pt x="209" y="55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10" y="338"/>
                    <a:pt x="18" y="328"/>
                    <a:pt x="25" y="317"/>
                  </a:cubicBezTo>
                  <a:cubicBezTo>
                    <a:pt x="41" y="293"/>
                    <a:pt x="51" y="263"/>
                    <a:pt x="51" y="232"/>
                  </a:cubicBezTo>
                  <a:cubicBezTo>
                    <a:pt x="51" y="202"/>
                    <a:pt x="42" y="174"/>
                    <a:pt x="27" y="151"/>
                  </a:cubicBezTo>
                  <a:lnTo>
                    <a:pt x="282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4183063" y="1609726"/>
              <a:ext cx="1430337" cy="2127250"/>
            </a:xfrm>
            <a:custGeom>
              <a:avLst/>
              <a:gdLst>
                <a:gd name="T0" fmla="*/ 40 w 380"/>
                <a:gd name="T1" fmla="*/ 566 h 566"/>
                <a:gd name="T2" fmla="*/ 7 w 380"/>
                <a:gd name="T3" fmla="*/ 352 h 566"/>
                <a:gd name="T4" fmla="*/ 79 w 380"/>
                <a:gd name="T5" fmla="*/ 147 h 566"/>
                <a:gd name="T6" fmla="*/ 148 w 380"/>
                <a:gd name="T7" fmla="*/ 64 h 566"/>
                <a:gd name="T8" fmla="*/ 234 w 380"/>
                <a:gd name="T9" fmla="*/ 0 h 566"/>
                <a:gd name="T10" fmla="*/ 380 w 380"/>
                <a:gd name="T11" fmla="*/ 256 h 566"/>
                <a:gd name="T12" fmla="*/ 351 w 380"/>
                <a:gd name="T13" fmla="*/ 278 h 566"/>
                <a:gd name="T14" fmla="*/ 327 w 380"/>
                <a:gd name="T15" fmla="*/ 307 h 566"/>
                <a:gd name="T16" fmla="*/ 301 w 380"/>
                <a:gd name="T17" fmla="*/ 380 h 566"/>
                <a:gd name="T18" fmla="*/ 312 w 380"/>
                <a:gd name="T19" fmla="*/ 451 h 566"/>
                <a:gd name="T20" fmla="*/ 40 w 380"/>
                <a:gd name="T21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" h="566">
                  <a:moveTo>
                    <a:pt x="40" y="566"/>
                  </a:moveTo>
                  <a:cubicBezTo>
                    <a:pt x="10" y="496"/>
                    <a:pt x="0" y="423"/>
                    <a:pt x="7" y="352"/>
                  </a:cubicBezTo>
                  <a:cubicBezTo>
                    <a:pt x="14" y="278"/>
                    <a:pt x="39" y="208"/>
                    <a:pt x="79" y="147"/>
                  </a:cubicBezTo>
                  <a:cubicBezTo>
                    <a:pt x="99" y="116"/>
                    <a:pt x="122" y="88"/>
                    <a:pt x="148" y="64"/>
                  </a:cubicBezTo>
                  <a:cubicBezTo>
                    <a:pt x="174" y="39"/>
                    <a:pt x="203" y="18"/>
                    <a:pt x="234" y="0"/>
                  </a:cubicBezTo>
                  <a:cubicBezTo>
                    <a:pt x="380" y="256"/>
                    <a:pt x="380" y="256"/>
                    <a:pt x="380" y="256"/>
                  </a:cubicBezTo>
                  <a:cubicBezTo>
                    <a:pt x="370" y="262"/>
                    <a:pt x="360" y="270"/>
                    <a:pt x="351" y="278"/>
                  </a:cubicBezTo>
                  <a:cubicBezTo>
                    <a:pt x="342" y="287"/>
                    <a:pt x="333" y="297"/>
                    <a:pt x="327" y="307"/>
                  </a:cubicBezTo>
                  <a:cubicBezTo>
                    <a:pt x="312" y="329"/>
                    <a:pt x="303" y="354"/>
                    <a:pt x="301" y="380"/>
                  </a:cubicBezTo>
                  <a:cubicBezTo>
                    <a:pt x="299" y="404"/>
                    <a:pt x="302" y="428"/>
                    <a:pt x="312" y="451"/>
                  </a:cubicBezTo>
                  <a:lnTo>
                    <a:pt x="40" y="5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60332" y="2387993"/>
              <a:ext cx="582138" cy="4666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877400" y="1727197"/>
              <a:ext cx="582138" cy="4666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29450" y="3023904"/>
              <a:ext cx="582138" cy="4666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54913" y="4289827"/>
              <a:ext cx="582138" cy="4666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03617" y="5664761"/>
              <a:ext cx="1084729" cy="108472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718809" y="484566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47634" y="250599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1751" y="487977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18809" y="247514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412408" y="2225326"/>
            <a:ext cx="3387302" cy="3322357"/>
            <a:chOff x="398340" y="2492613"/>
            <a:chExt cx="3387302" cy="3322357"/>
          </a:xfrm>
        </p:grpSpPr>
        <p:grpSp>
          <p:nvGrpSpPr>
            <p:cNvPr id="11" name="组合 10"/>
            <p:cNvGrpSpPr/>
            <p:nvPr/>
          </p:nvGrpSpPr>
          <p:grpSpPr>
            <a:xfrm>
              <a:off x="398340" y="2492613"/>
              <a:ext cx="3387302" cy="3322357"/>
              <a:chOff x="2127719" y="2921656"/>
              <a:chExt cx="2719729" cy="2667583"/>
            </a:xfrm>
          </p:grpSpPr>
          <p:sp>
            <p:nvSpPr>
              <p:cNvPr id="14" name="Oval 65"/>
              <p:cNvSpPr>
                <a:spLocks noChangeArrowheads="1"/>
              </p:cNvSpPr>
              <p:nvPr/>
            </p:nvSpPr>
            <p:spPr bwMode="auto">
              <a:xfrm rot="10800000" flipV="1">
                <a:off x="2127719" y="5078777"/>
                <a:ext cx="2719729" cy="510462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288424" y="2921656"/>
                <a:ext cx="2472689" cy="2472689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401538" y="3019914"/>
                <a:ext cx="2255615" cy="2255615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2"/>
              <p:cNvSpPr/>
              <p:nvPr/>
            </p:nvSpPr>
            <p:spPr>
              <a:xfrm>
                <a:off x="2470711" y="4216997"/>
                <a:ext cx="2107363" cy="939841"/>
              </a:xfrm>
              <a:custGeom>
                <a:avLst/>
                <a:gdLst/>
                <a:ahLst/>
                <a:cxnLst/>
                <a:rect l="l" t="t" r="r" b="b"/>
                <a:pathLst>
                  <a:path w="2502636" h="1116124">
                    <a:moveTo>
                      <a:pt x="0" y="0"/>
                    </a:moveTo>
                    <a:lnTo>
                      <a:pt x="2502636" y="0"/>
                    </a:lnTo>
                    <a:cubicBezTo>
                      <a:pt x="2431811" y="628176"/>
                      <a:pt x="1898548" y="1116124"/>
                      <a:pt x="1251318" y="1116124"/>
                    </a:cubicBezTo>
                    <a:cubicBezTo>
                      <a:pt x="604088" y="1116124"/>
                      <a:pt x="70825" y="628176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509536" y="3019913"/>
                <a:ext cx="45719" cy="49138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43"/>
            <p:cNvSpPr txBox="1"/>
            <p:nvPr/>
          </p:nvSpPr>
          <p:spPr>
            <a:xfrm>
              <a:off x="1444837" y="3409226"/>
              <a:ext cx="141492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  <a:endParaRPr lang="en-US" altLang="zh-CN" sz="3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39"/>
            <p:cNvSpPr txBox="1"/>
            <p:nvPr/>
          </p:nvSpPr>
          <p:spPr>
            <a:xfrm>
              <a:off x="1280194" y="4380948"/>
              <a:ext cx="19262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04040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4377923" y="2225326"/>
            <a:ext cx="3387302" cy="3322357"/>
            <a:chOff x="4363855" y="2492613"/>
            <a:chExt cx="3387302" cy="3322357"/>
          </a:xfrm>
        </p:grpSpPr>
        <p:grpSp>
          <p:nvGrpSpPr>
            <p:cNvPr id="20" name="组合 19"/>
            <p:cNvGrpSpPr/>
            <p:nvPr/>
          </p:nvGrpSpPr>
          <p:grpSpPr>
            <a:xfrm>
              <a:off x="4363855" y="2492613"/>
              <a:ext cx="3387302" cy="3322357"/>
              <a:chOff x="2127719" y="2921656"/>
              <a:chExt cx="2719729" cy="2667583"/>
            </a:xfrm>
          </p:grpSpPr>
          <p:sp>
            <p:nvSpPr>
              <p:cNvPr id="23" name="Oval 65"/>
              <p:cNvSpPr>
                <a:spLocks noChangeArrowheads="1"/>
              </p:cNvSpPr>
              <p:nvPr/>
            </p:nvSpPr>
            <p:spPr bwMode="auto">
              <a:xfrm rot="10800000" flipV="1">
                <a:off x="2127719" y="5078777"/>
                <a:ext cx="2719729" cy="510462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288424" y="2921656"/>
                <a:ext cx="2472689" cy="2472689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401538" y="3019914"/>
                <a:ext cx="2255615" cy="2255615"/>
              </a:xfrm>
              <a:prstGeom prst="ellipse">
                <a:avLst/>
              </a:prstGeom>
              <a:solidFill>
                <a:srgbClr val="5959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"/>
              <p:cNvSpPr/>
              <p:nvPr/>
            </p:nvSpPr>
            <p:spPr>
              <a:xfrm>
                <a:off x="2470711" y="4216997"/>
                <a:ext cx="2107363" cy="939841"/>
              </a:xfrm>
              <a:custGeom>
                <a:avLst/>
                <a:gdLst/>
                <a:ahLst/>
                <a:cxnLst/>
                <a:rect l="l" t="t" r="r" b="b"/>
                <a:pathLst>
                  <a:path w="2502636" h="1116124">
                    <a:moveTo>
                      <a:pt x="0" y="0"/>
                    </a:moveTo>
                    <a:lnTo>
                      <a:pt x="2502636" y="0"/>
                    </a:lnTo>
                    <a:cubicBezTo>
                      <a:pt x="2431811" y="628176"/>
                      <a:pt x="1898548" y="1116124"/>
                      <a:pt x="1251318" y="1116124"/>
                    </a:cubicBezTo>
                    <a:cubicBezTo>
                      <a:pt x="604088" y="1116124"/>
                      <a:pt x="70825" y="628176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509536" y="3019913"/>
                <a:ext cx="45719" cy="49138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43"/>
            <p:cNvSpPr txBox="1"/>
            <p:nvPr/>
          </p:nvSpPr>
          <p:spPr>
            <a:xfrm>
              <a:off x="5495060" y="3415312"/>
              <a:ext cx="121657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80000"/>
                </a:lnSpc>
                <a:defRPr sz="3600" b="1" ker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2025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22" name="TextBox 39"/>
            <p:cNvSpPr txBox="1"/>
            <p:nvPr/>
          </p:nvSpPr>
          <p:spPr>
            <a:xfrm>
              <a:off x="5314763" y="4300297"/>
              <a:ext cx="21501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04040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8353969" y="2225326"/>
            <a:ext cx="3387302" cy="3322357"/>
            <a:chOff x="8339901" y="2492613"/>
            <a:chExt cx="3387302" cy="3322357"/>
          </a:xfrm>
        </p:grpSpPr>
        <p:grpSp>
          <p:nvGrpSpPr>
            <p:cNvPr id="29" name="组合 28"/>
            <p:cNvGrpSpPr/>
            <p:nvPr/>
          </p:nvGrpSpPr>
          <p:grpSpPr>
            <a:xfrm>
              <a:off x="8339901" y="2492613"/>
              <a:ext cx="3387302" cy="3322357"/>
              <a:chOff x="2127719" y="2921656"/>
              <a:chExt cx="2719729" cy="2667583"/>
            </a:xfrm>
          </p:grpSpPr>
          <p:sp>
            <p:nvSpPr>
              <p:cNvPr id="32" name="Oval 65"/>
              <p:cNvSpPr>
                <a:spLocks noChangeArrowheads="1"/>
              </p:cNvSpPr>
              <p:nvPr/>
            </p:nvSpPr>
            <p:spPr bwMode="auto">
              <a:xfrm rot="10800000" flipV="1">
                <a:off x="2127719" y="5078777"/>
                <a:ext cx="2719729" cy="510462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>
                      <a:lumMod val="50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288424" y="2921656"/>
                <a:ext cx="2472689" cy="2472689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401538" y="3019914"/>
                <a:ext cx="2255615" cy="2255615"/>
              </a:xfrm>
              <a:prstGeom prst="ellipse">
                <a:avLst/>
              </a:prstGeom>
              <a:solidFill>
                <a:srgbClr val="7F7F7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2"/>
              <p:cNvSpPr/>
              <p:nvPr/>
            </p:nvSpPr>
            <p:spPr>
              <a:xfrm>
                <a:off x="2470711" y="4216997"/>
                <a:ext cx="2107363" cy="939841"/>
              </a:xfrm>
              <a:custGeom>
                <a:avLst/>
                <a:gdLst/>
                <a:ahLst/>
                <a:cxnLst/>
                <a:rect l="l" t="t" r="r" b="b"/>
                <a:pathLst>
                  <a:path w="2502636" h="1116124">
                    <a:moveTo>
                      <a:pt x="0" y="0"/>
                    </a:moveTo>
                    <a:lnTo>
                      <a:pt x="2502636" y="0"/>
                    </a:lnTo>
                    <a:cubicBezTo>
                      <a:pt x="2431811" y="628176"/>
                      <a:pt x="1898548" y="1116124"/>
                      <a:pt x="1251318" y="1116124"/>
                    </a:cubicBezTo>
                    <a:cubicBezTo>
                      <a:pt x="604088" y="1116124"/>
                      <a:pt x="70825" y="628176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509536" y="3019913"/>
                <a:ext cx="45719" cy="49138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TextBox 43"/>
            <p:cNvSpPr txBox="1"/>
            <p:nvPr/>
          </p:nvSpPr>
          <p:spPr>
            <a:xfrm>
              <a:off x="9312256" y="3363130"/>
              <a:ext cx="155931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ctr">
                <a:lnSpc>
                  <a:spcPct val="80000"/>
                </a:lnSpc>
                <a:defRPr sz="3600" b="1" ker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2029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31" name="TextBox 39"/>
            <p:cNvSpPr txBox="1"/>
            <p:nvPr/>
          </p:nvSpPr>
          <p:spPr>
            <a:xfrm>
              <a:off x="9266809" y="4329615"/>
              <a:ext cx="1701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7F7F7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3159" y="5623804"/>
            <a:ext cx="2829025" cy="9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802163" y="5623804"/>
            <a:ext cx="2829025" cy="9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781448" y="5547683"/>
            <a:ext cx="2722819" cy="9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这里输入您的主要叙述内容这里输入您的主要叙述内容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43797" r="14258" b="24190"/>
          <a:stretch>
            <a:fillRect/>
          </a:stretch>
        </p:blipFill>
        <p:spPr>
          <a:xfrm>
            <a:off x="0" y="-1"/>
            <a:ext cx="12192000" cy="7164365"/>
          </a:xfrm>
          <a:prstGeom prst="rect">
            <a:avLst/>
          </a:prstGeom>
        </p:spPr>
      </p:pic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262188" y="1819275"/>
            <a:ext cx="5692775" cy="4926013"/>
          </a:xfrm>
          <a:custGeom>
            <a:avLst/>
            <a:gdLst>
              <a:gd name="T0" fmla="*/ 1787 w 3586"/>
              <a:gd name="T1" fmla="*/ 2829 h 3103"/>
              <a:gd name="T2" fmla="*/ 232 w 3586"/>
              <a:gd name="T3" fmla="*/ 135 h 3103"/>
              <a:gd name="T4" fmla="*/ 3340 w 3586"/>
              <a:gd name="T5" fmla="*/ 135 h 3103"/>
              <a:gd name="T6" fmla="*/ 1787 w 3586"/>
              <a:gd name="T7" fmla="*/ 2829 h 3103"/>
              <a:gd name="T8" fmla="*/ 3586 w 3586"/>
              <a:gd name="T9" fmla="*/ 0 h 3103"/>
              <a:gd name="T10" fmla="*/ 0 w 3586"/>
              <a:gd name="T11" fmla="*/ 0 h 3103"/>
              <a:gd name="T12" fmla="*/ 1787 w 3586"/>
              <a:gd name="T13" fmla="*/ 3103 h 3103"/>
              <a:gd name="T14" fmla="*/ 3586 w 3586"/>
              <a:gd name="T15" fmla="*/ 0 h 3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6" h="3103">
                <a:moveTo>
                  <a:pt x="1787" y="2829"/>
                </a:moveTo>
                <a:lnTo>
                  <a:pt x="232" y="135"/>
                </a:lnTo>
                <a:lnTo>
                  <a:pt x="3340" y="135"/>
                </a:lnTo>
                <a:lnTo>
                  <a:pt x="1787" y="2829"/>
                </a:lnTo>
                <a:moveTo>
                  <a:pt x="3586" y="0"/>
                </a:moveTo>
                <a:lnTo>
                  <a:pt x="0" y="0"/>
                </a:lnTo>
                <a:lnTo>
                  <a:pt x="1787" y="3103"/>
                </a:lnTo>
                <a:lnTo>
                  <a:pt x="3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63524" y="1185886"/>
            <a:ext cx="5922073" cy="5124427"/>
            <a:chOff x="3163524" y="1185886"/>
            <a:chExt cx="5922073" cy="5124427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163524" y="1185886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546659" y="1408831"/>
              <a:ext cx="5132683" cy="4448986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Freeform 8"/>
          <p:cNvSpPr/>
          <p:nvPr/>
        </p:nvSpPr>
        <p:spPr bwMode="auto">
          <a:xfrm>
            <a:off x="2630488" y="2033588"/>
            <a:ext cx="4933950" cy="4276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389"/>
          <p:cNvSpPr txBox="1"/>
          <p:nvPr/>
        </p:nvSpPr>
        <p:spPr>
          <a:xfrm>
            <a:off x="4472078" y="1753038"/>
            <a:ext cx="3278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cs typeface="+mn-ea"/>
                <a:sym typeface="+mn-lt"/>
              </a:rPr>
              <a:t>感谢在座</a:t>
            </a:r>
            <a:endParaRPr lang="en-US" altLang="zh-CN" sz="4800" b="1" dirty="0"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cs typeface="+mn-ea"/>
                <a:sym typeface="+mn-lt"/>
              </a:rPr>
              <a:t>各位的聆听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88061" y="3587861"/>
            <a:ext cx="20453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汇报人：</a:t>
            </a:r>
            <a:r>
              <a:rPr lang="en-US" sz="2000" dirty="0">
                <a:solidFill>
                  <a:prstClr val="black"/>
                </a:solidFill>
                <a:cs typeface="+mn-ea"/>
                <a:sym typeface="+mn-lt"/>
              </a:rPr>
              <a:t>PC6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endParaRPr lang="en-US" altLang="zh-CN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20XX</a:t>
            </a:r>
            <a:endParaRPr lang="en-US" altLang="zh-CN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57647" y="2179664"/>
            <a:ext cx="4734772" cy="4097045"/>
            <a:chOff x="764881" y="1265400"/>
            <a:chExt cx="5922073" cy="5124427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4881" y="1265400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148016" y="1488345"/>
              <a:ext cx="5132683" cy="4448987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Freeform 7"/>
          <p:cNvSpPr/>
          <p:nvPr/>
        </p:nvSpPr>
        <p:spPr bwMode="auto">
          <a:xfrm flipV="1">
            <a:off x="358377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809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 flipV="1">
            <a:off x="559241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592419" y="2179664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642341" y="2699753"/>
            <a:ext cx="1067600" cy="18158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1800" spc="400" dirty="0"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11800" spc="400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009060" y="2357911"/>
            <a:ext cx="327525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565">
              <a:defRPr/>
            </a:pPr>
            <a:r>
              <a:rPr lang="zh-CN" altLang="en-US" sz="60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60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341632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这里输入小标题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330664" y="1987059"/>
            <a:ext cx="5332837" cy="1672457"/>
            <a:chOff x="330664" y="1987059"/>
            <a:chExt cx="5332837" cy="1672457"/>
          </a:xfrm>
        </p:grpSpPr>
        <p:sp>
          <p:nvSpPr>
            <p:cNvPr id="11" name="TextBox 28"/>
            <p:cNvSpPr txBox="1"/>
            <p:nvPr/>
          </p:nvSpPr>
          <p:spPr>
            <a:xfrm>
              <a:off x="681560" y="2393903"/>
              <a:ext cx="963821" cy="11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000" b="1" kern="0" dirty="0">
                  <a:solidFill>
                    <a:srgbClr val="262626"/>
                  </a:solidFill>
                  <a:cs typeface="+mn-ea"/>
                  <a:sym typeface="+mn-lt"/>
                </a:rPr>
                <a:t>A</a:t>
              </a:r>
              <a:endParaRPr lang="en-US" altLang="zh-CN" sz="6000" b="1" kern="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6"/>
            <p:cNvSpPr/>
            <p:nvPr/>
          </p:nvSpPr>
          <p:spPr>
            <a:xfrm>
              <a:off x="330664" y="1987059"/>
              <a:ext cx="5332837" cy="167245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26262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1397294" y="2497939"/>
              <a:ext cx="308331" cy="308331"/>
            </a:xfrm>
            <a:prstGeom prst="chevron">
              <a:avLst/>
            </a:prstGeom>
            <a:solidFill>
              <a:srgbClr val="26262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1631117" y="2497939"/>
              <a:ext cx="308331" cy="308331"/>
            </a:xfrm>
            <a:prstGeom prst="chevron">
              <a:avLst/>
            </a:prstGeom>
            <a:solidFill>
              <a:srgbClr val="26262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31"/>
            <p:cNvSpPr txBox="1"/>
            <p:nvPr/>
          </p:nvSpPr>
          <p:spPr>
            <a:xfrm>
              <a:off x="2065990" y="2269886"/>
              <a:ext cx="32093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330664" y="4636477"/>
            <a:ext cx="5332837" cy="1672457"/>
            <a:chOff x="330664" y="4636477"/>
            <a:chExt cx="5332837" cy="1672457"/>
          </a:xfrm>
        </p:grpSpPr>
        <p:sp>
          <p:nvSpPr>
            <p:cNvPr id="17" name="TextBox 28"/>
            <p:cNvSpPr txBox="1"/>
            <p:nvPr/>
          </p:nvSpPr>
          <p:spPr>
            <a:xfrm>
              <a:off x="681560" y="5043321"/>
              <a:ext cx="963821" cy="11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000" b="1" kern="0" dirty="0">
                  <a:solidFill>
                    <a:srgbClr val="595959"/>
                  </a:solidFill>
                  <a:cs typeface="+mn-ea"/>
                  <a:sym typeface="+mn-lt"/>
                </a:rPr>
                <a:t>C</a:t>
              </a:r>
              <a:endParaRPr lang="en-US" altLang="zh-CN" sz="6000" b="1" kern="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6"/>
            <p:cNvSpPr/>
            <p:nvPr/>
          </p:nvSpPr>
          <p:spPr>
            <a:xfrm>
              <a:off x="330664" y="4636477"/>
              <a:ext cx="5332837" cy="167245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595959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1397294" y="5147357"/>
              <a:ext cx="308331" cy="308331"/>
            </a:xfrm>
            <a:prstGeom prst="chevron">
              <a:avLst/>
            </a:prstGeom>
            <a:solidFill>
              <a:srgbClr val="595959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631117" y="5147357"/>
              <a:ext cx="308331" cy="308331"/>
            </a:xfrm>
            <a:prstGeom prst="chevron">
              <a:avLst/>
            </a:prstGeom>
            <a:solidFill>
              <a:srgbClr val="595959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31"/>
            <p:cNvSpPr txBox="1"/>
            <p:nvPr/>
          </p:nvSpPr>
          <p:spPr>
            <a:xfrm>
              <a:off x="2065990" y="4919304"/>
              <a:ext cx="32093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6465739" y="1987059"/>
            <a:ext cx="5332837" cy="1672457"/>
            <a:chOff x="6465739" y="1987059"/>
            <a:chExt cx="5332837" cy="1672457"/>
          </a:xfrm>
        </p:grpSpPr>
        <p:sp>
          <p:nvSpPr>
            <p:cNvPr id="23" name="TextBox 28"/>
            <p:cNvSpPr txBox="1"/>
            <p:nvPr/>
          </p:nvSpPr>
          <p:spPr>
            <a:xfrm>
              <a:off x="6816635" y="2393903"/>
              <a:ext cx="963821" cy="11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000" b="1" kern="0" dirty="0">
                  <a:solidFill>
                    <a:srgbClr val="404040"/>
                  </a:solidFill>
                  <a:cs typeface="+mn-ea"/>
                  <a:sym typeface="+mn-lt"/>
                </a:rPr>
                <a:t>B</a:t>
              </a:r>
              <a:endParaRPr lang="en-US" altLang="zh-CN" sz="6000" b="1" kern="0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 6"/>
            <p:cNvSpPr/>
            <p:nvPr/>
          </p:nvSpPr>
          <p:spPr>
            <a:xfrm>
              <a:off x="6465739" y="1987059"/>
              <a:ext cx="5332837" cy="167245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0404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7532369" y="2497939"/>
              <a:ext cx="308331" cy="308331"/>
            </a:xfrm>
            <a:prstGeom prst="chevron">
              <a:avLst/>
            </a:prstGeom>
            <a:solidFill>
              <a:srgbClr val="40404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7766192" y="2497939"/>
              <a:ext cx="308331" cy="308331"/>
            </a:xfrm>
            <a:prstGeom prst="chevron">
              <a:avLst/>
            </a:prstGeom>
            <a:solidFill>
              <a:srgbClr val="40404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31"/>
            <p:cNvSpPr txBox="1"/>
            <p:nvPr/>
          </p:nvSpPr>
          <p:spPr>
            <a:xfrm>
              <a:off x="8201065" y="2269886"/>
              <a:ext cx="32093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6465739" y="4636477"/>
            <a:ext cx="5332837" cy="1672457"/>
            <a:chOff x="6465739" y="4636477"/>
            <a:chExt cx="5332837" cy="1672457"/>
          </a:xfrm>
        </p:grpSpPr>
        <p:sp>
          <p:nvSpPr>
            <p:cNvPr id="29" name="TextBox 28"/>
            <p:cNvSpPr txBox="1"/>
            <p:nvPr/>
          </p:nvSpPr>
          <p:spPr>
            <a:xfrm>
              <a:off x="6816635" y="5043321"/>
              <a:ext cx="963821" cy="11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000" b="1" kern="0" dirty="0">
                  <a:solidFill>
                    <a:srgbClr val="7F7F7F"/>
                  </a:solidFill>
                  <a:cs typeface="+mn-ea"/>
                  <a:sym typeface="+mn-lt"/>
                </a:rPr>
                <a:t>D</a:t>
              </a:r>
              <a:endParaRPr lang="en-US" altLang="zh-CN" sz="6000" b="1" kern="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6"/>
            <p:cNvSpPr/>
            <p:nvPr/>
          </p:nvSpPr>
          <p:spPr>
            <a:xfrm>
              <a:off x="6465739" y="4636477"/>
              <a:ext cx="5332837" cy="167245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7F7F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7532369" y="5147357"/>
              <a:ext cx="308331" cy="308331"/>
            </a:xfrm>
            <a:prstGeom prst="chevron">
              <a:avLst/>
            </a:prstGeom>
            <a:solidFill>
              <a:srgbClr val="7F7F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766192" y="5147357"/>
              <a:ext cx="308331" cy="308331"/>
            </a:xfrm>
            <a:prstGeom prst="chevron">
              <a:avLst/>
            </a:prstGeom>
            <a:solidFill>
              <a:srgbClr val="7F7F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8201065" y="4919304"/>
              <a:ext cx="32093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这里输入您的主要叙述内容这里输入您的主要叙述内容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30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3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47750" y="2685487"/>
            <a:ext cx="3086381" cy="81689"/>
          </a:xfrm>
          <a:custGeom>
            <a:avLst/>
            <a:gdLst>
              <a:gd name="connsiteX0" fmla="*/ 3419475 w 3419475"/>
              <a:gd name="connsiteY0" fmla="*/ 0 h 0"/>
              <a:gd name="connsiteX1" fmla="*/ 0 w 34194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9475">
                <a:moveTo>
                  <a:pt x="34194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047750" y="4953562"/>
            <a:ext cx="3931754" cy="45719"/>
          </a:xfrm>
          <a:custGeom>
            <a:avLst/>
            <a:gdLst>
              <a:gd name="connsiteX0" fmla="*/ 3419475 w 3419475"/>
              <a:gd name="connsiteY0" fmla="*/ 0 h 0"/>
              <a:gd name="connsiteX1" fmla="*/ 0 w 34194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9475">
                <a:moveTo>
                  <a:pt x="34194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27897" y="2686706"/>
            <a:ext cx="3921103" cy="45719"/>
          </a:xfrm>
          <a:custGeom>
            <a:avLst/>
            <a:gdLst>
              <a:gd name="connsiteX0" fmla="*/ 3419475 w 3419475"/>
              <a:gd name="connsiteY0" fmla="*/ 0 h 0"/>
              <a:gd name="connsiteX1" fmla="*/ 0 w 34194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9475">
                <a:moveTo>
                  <a:pt x="34194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211237" y="5000593"/>
            <a:ext cx="3837763" cy="45719"/>
          </a:xfrm>
          <a:custGeom>
            <a:avLst/>
            <a:gdLst>
              <a:gd name="connsiteX0" fmla="*/ 3419475 w 3419475"/>
              <a:gd name="connsiteY0" fmla="*/ 0 h 0"/>
              <a:gd name="connsiteX1" fmla="*/ 0 w 34194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19475">
                <a:moveTo>
                  <a:pt x="341947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78903" y="1912376"/>
            <a:ext cx="2419351" cy="1958975"/>
            <a:chOff x="3978903" y="1522413"/>
            <a:chExt cx="2419351" cy="1958975"/>
          </a:xfrm>
        </p:grpSpPr>
        <p:sp>
          <p:nvSpPr>
            <p:cNvPr id="15" name="任意多边形 14"/>
            <p:cNvSpPr/>
            <p:nvPr/>
          </p:nvSpPr>
          <p:spPr bwMode="auto">
            <a:xfrm>
              <a:off x="3978903" y="1522413"/>
              <a:ext cx="2419351" cy="1958975"/>
            </a:xfrm>
            <a:custGeom>
              <a:avLst/>
              <a:gdLst>
                <a:gd name="connsiteX0" fmla="*/ 175595 w 2419351"/>
                <a:gd name="connsiteY0" fmla="*/ 0 h 1958975"/>
                <a:gd name="connsiteX1" fmla="*/ 1783381 w 2419351"/>
                <a:gd name="connsiteY1" fmla="*/ 0 h 1958975"/>
                <a:gd name="connsiteX2" fmla="*/ 1958975 w 2419351"/>
                <a:gd name="connsiteY2" fmla="*/ 170107 h 1958975"/>
                <a:gd name="connsiteX3" fmla="*/ 1958975 w 2419351"/>
                <a:gd name="connsiteY3" fmla="*/ 371766 h 1958975"/>
                <a:gd name="connsiteX4" fmla="*/ 1958975 w 2419351"/>
                <a:gd name="connsiteY4" fmla="*/ 379343 h 1958975"/>
                <a:gd name="connsiteX5" fmla="*/ 2419351 w 2419351"/>
                <a:gd name="connsiteY5" fmla="*/ 690563 h 1958975"/>
                <a:gd name="connsiteX6" fmla="*/ 1958975 w 2419351"/>
                <a:gd name="connsiteY6" fmla="*/ 998914 h 1958975"/>
                <a:gd name="connsiteX7" fmla="*/ 1958975 w 2419351"/>
                <a:gd name="connsiteY7" fmla="*/ 1035430 h 1958975"/>
                <a:gd name="connsiteX8" fmla="*/ 1958975 w 2419351"/>
                <a:gd name="connsiteY8" fmla="*/ 1783381 h 1958975"/>
                <a:gd name="connsiteX9" fmla="*/ 1783381 w 2419351"/>
                <a:gd name="connsiteY9" fmla="*/ 1958975 h 1958975"/>
                <a:gd name="connsiteX10" fmla="*/ 175595 w 2419351"/>
                <a:gd name="connsiteY10" fmla="*/ 1958975 h 1958975"/>
                <a:gd name="connsiteX11" fmla="*/ 0 w 2419351"/>
                <a:gd name="connsiteY11" fmla="*/ 1783381 h 1958975"/>
                <a:gd name="connsiteX12" fmla="*/ 0 w 2419351"/>
                <a:gd name="connsiteY12" fmla="*/ 170107 h 1958975"/>
                <a:gd name="connsiteX13" fmla="*/ 175595 w 2419351"/>
                <a:gd name="connsiteY13" fmla="*/ 0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9351" h="1958975">
                  <a:moveTo>
                    <a:pt x="175595" y="0"/>
                  </a:moveTo>
                  <a:cubicBezTo>
                    <a:pt x="175595" y="0"/>
                    <a:pt x="175595" y="0"/>
                    <a:pt x="1783381" y="0"/>
                  </a:cubicBezTo>
                  <a:cubicBezTo>
                    <a:pt x="1882153" y="0"/>
                    <a:pt x="1958975" y="76823"/>
                    <a:pt x="1958975" y="170107"/>
                  </a:cubicBezTo>
                  <a:cubicBezTo>
                    <a:pt x="1958975" y="170107"/>
                    <a:pt x="1958975" y="170107"/>
                    <a:pt x="1958975" y="371766"/>
                  </a:cubicBezTo>
                  <a:lnTo>
                    <a:pt x="1958975" y="379343"/>
                  </a:lnTo>
                  <a:lnTo>
                    <a:pt x="2419351" y="690563"/>
                  </a:lnTo>
                  <a:lnTo>
                    <a:pt x="1958975" y="998914"/>
                  </a:lnTo>
                  <a:lnTo>
                    <a:pt x="1958975" y="1035430"/>
                  </a:lnTo>
                  <a:cubicBezTo>
                    <a:pt x="1958975" y="1235120"/>
                    <a:pt x="1958975" y="1480892"/>
                    <a:pt x="1958975" y="1783381"/>
                  </a:cubicBezTo>
                  <a:cubicBezTo>
                    <a:pt x="1958975" y="1876665"/>
                    <a:pt x="1882153" y="1958975"/>
                    <a:pt x="1783381" y="1958975"/>
                  </a:cubicBezTo>
                  <a:cubicBezTo>
                    <a:pt x="1783381" y="1958975"/>
                    <a:pt x="1783381" y="1958975"/>
                    <a:pt x="175595" y="1958975"/>
                  </a:cubicBezTo>
                  <a:cubicBezTo>
                    <a:pt x="82310" y="1958975"/>
                    <a:pt x="0" y="1876665"/>
                    <a:pt x="0" y="1783381"/>
                  </a:cubicBezTo>
                  <a:lnTo>
                    <a:pt x="0" y="170107"/>
                  </a:lnTo>
                  <a:cubicBezTo>
                    <a:pt x="0" y="76823"/>
                    <a:pt x="82310" y="0"/>
                    <a:pt x="17559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4193216" y="1736726"/>
              <a:ext cx="1530350" cy="1524000"/>
            </a:xfrm>
            <a:custGeom>
              <a:avLst/>
              <a:gdLst>
                <a:gd name="T0" fmla="*/ 279 w 279"/>
                <a:gd name="T1" fmla="*/ 243 h 278"/>
                <a:gd name="T2" fmla="*/ 244 w 279"/>
                <a:gd name="T3" fmla="*/ 278 h 278"/>
                <a:gd name="T4" fmla="*/ 36 w 279"/>
                <a:gd name="T5" fmla="*/ 278 h 278"/>
                <a:gd name="T6" fmla="*/ 0 w 279"/>
                <a:gd name="T7" fmla="*/ 243 h 278"/>
                <a:gd name="T8" fmla="*/ 0 w 279"/>
                <a:gd name="T9" fmla="*/ 35 h 278"/>
                <a:gd name="T10" fmla="*/ 36 w 279"/>
                <a:gd name="T11" fmla="*/ 0 h 278"/>
                <a:gd name="T12" fmla="*/ 244 w 279"/>
                <a:gd name="T13" fmla="*/ 0 h 278"/>
                <a:gd name="T14" fmla="*/ 279 w 279"/>
                <a:gd name="T15" fmla="*/ 35 h 278"/>
                <a:gd name="T16" fmla="*/ 279 w 279"/>
                <a:gd name="T17" fmla="*/ 24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8">
                  <a:moveTo>
                    <a:pt x="279" y="243"/>
                  </a:moveTo>
                  <a:cubicBezTo>
                    <a:pt x="279" y="263"/>
                    <a:pt x="263" y="278"/>
                    <a:pt x="244" y="278"/>
                  </a:cubicBezTo>
                  <a:cubicBezTo>
                    <a:pt x="36" y="278"/>
                    <a:pt x="36" y="278"/>
                    <a:pt x="36" y="278"/>
                  </a:cubicBezTo>
                  <a:cubicBezTo>
                    <a:pt x="16" y="278"/>
                    <a:pt x="0" y="263"/>
                    <a:pt x="0" y="24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3" y="0"/>
                    <a:pt x="279" y="16"/>
                    <a:pt x="279" y="35"/>
                  </a:cubicBezTo>
                  <a:lnTo>
                    <a:pt x="279" y="243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67874" y="1827563"/>
              <a:ext cx="890516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>
              <a:spLocks noChangeAspect="1" noEditPoints="1"/>
            </p:cNvSpPr>
            <p:nvPr/>
          </p:nvSpPr>
          <p:spPr bwMode="auto">
            <a:xfrm>
              <a:off x="5036192" y="1911017"/>
              <a:ext cx="396000" cy="394405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26049" y="2578901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09366" y="1928251"/>
            <a:ext cx="1958975" cy="2419351"/>
            <a:chOff x="6409366" y="1538288"/>
            <a:chExt cx="1958975" cy="2419351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6409366" y="1538288"/>
              <a:ext cx="1958975" cy="2419351"/>
            </a:xfrm>
            <a:custGeom>
              <a:avLst/>
              <a:gdLst>
                <a:gd name="connsiteX0" fmla="*/ 175595 w 1958975"/>
                <a:gd name="connsiteY0" fmla="*/ 0 h 2419351"/>
                <a:gd name="connsiteX1" fmla="*/ 1783381 w 1958975"/>
                <a:gd name="connsiteY1" fmla="*/ 0 h 2419351"/>
                <a:gd name="connsiteX2" fmla="*/ 1958975 w 1958975"/>
                <a:gd name="connsiteY2" fmla="*/ 175594 h 2419351"/>
                <a:gd name="connsiteX3" fmla="*/ 1958975 w 1958975"/>
                <a:gd name="connsiteY3" fmla="*/ 1788868 h 2419351"/>
                <a:gd name="connsiteX4" fmla="*/ 1783381 w 1958975"/>
                <a:gd name="connsiteY4" fmla="*/ 1958975 h 2419351"/>
                <a:gd name="connsiteX5" fmla="*/ 1582408 w 1958975"/>
                <a:gd name="connsiteY5" fmla="*/ 1958975 h 2419351"/>
                <a:gd name="connsiteX6" fmla="*/ 1579632 w 1958975"/>
                <a:gd name="connsiteY6" fmla="*/ 1958975 h 2419351"/>
                <a:gd name="connsiteX7" fmla="*/ 1268412 w 1958975"/>
                <a:gd name="connsiteY7" fmla="*/ 2419351 h 2419351"/>
                <a:gd name="connsiteX8" fmla="*/ 955758 w 1958975"/>
                <a:gd name="connsiteY8" fmla="*/ 1958975 h 2419351"/>
                <a:gd name="connsiteX9" fmla="*/ 921001 w 1958975"/>
                <a:gd name="connsiteY9" fmla="*/ 1958975 h 2419351"/>
                <a:gd name="connsiteX10" fmla="*/ 175595 w 1958975"/>
                <a:gd name="connsiteY10" fmla="*/ 1958975 h 2419351"/>
                <a:gd name="connsiteX11" fmla="*/ 0 w 1958975"/>
                <a:gd name="connsiteY11" fmla="*/ 1788868 h 2419351"/>
                <a:gd name="connsiteX12" fmla="*/ 0 w 1958975"/>
                <a:gd name="connsiteY12" fmla="*/ 175594 h 2419351"/>
                <a:gd name="connsiteX13" fmla="*/ 175595 w 1958975"/>
                <a:gd name="connsiteY13" fmla="*/ 0 h 241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8975" h="2419351">
                  <a:moveTo>
                    <a:pt x="175595" y="0"/>
                  </a:moveTo>
                  <a:lnTo>
                    <a:pt x="1783381" y="0"/>
                  </a:lnTo>
                  <a:cubicBezTo>
                    <a:pt x="1882153" y="0"/>
                    <a:pt x="1958975" y="82310"/>
                    <a:pt x="1958975" y="175594"/>
                  </a:cubicBezTo>
                  <a:cubicBezTo>
                    <a:pt x="1958975" y="175594"/>
                    <a:pt x="1958975" y="175594"/>
                    <a:pt x="1958975" y="1788868"/>
                  </a:cubicBezTo>
                  <a:cubicBezTo>
                    <a:pt x="1958975" y="1882153"/>
                    <a:pt x="1882153" y="1958975"/>
                    <a:pt x="1783381" y="1958975"/>
                  </a:cubicBezTo>
                  <a:cubicBezTo>
                    <a:pt x="1783381" y="1958975"/>
                    <a:pt x="1783381" y="1958975"/>
                    <a:pt x="1582408" y="1958975"/>
                  </a:cubicBezTo>
                  <a:lnTo>
                    <a:pt x="1579632" y="1958975"/>
                  </a:lnTo>
                  <a:lnTo>
                    <a:pt x="1268412" y="2419351"/>
                  </a:lnTo>
                  <a:lnTo>
                    <a:pt x="955758" y="1958975"/>
                  </a:lnTo>
                  <a:lnTo>
                    <a:pt x="921001" y="1958975"/>
                  </a:lnTo>
                  <a:cubicBezTo>
                    <a:pt x="721991" y="1958975"/>
                    <a:pt x="477055" y="1958975"/>
                    <a:pt x="175595" y="1958975"/>
                  </a:cubicBezTo>
                  <a:cubicBezTo>
                    <a:pt x="82310" y="1958975"/>
                    <a:pt x="0" y="1882153"/>
                    <a:pt x="0" y="1788868"/>
                  </a:cubicBezTo>
                  <a:cubicBezTo>
                    <a:pt x="0" y="1788868"/>
                    <a:pt x="0" y="1788868"/>
                    <a:pt x="0" y="175594"/>
                  </a:cubicBezTo>
                  <a:cubicBezTo>
                    <a:pt x="0" y="82310"/>
                    <a:pt x="82310" y="0"/>
                    <a:pt x="17559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5"/>
            <p:cNvSpPr/>
            <p:nvPr/>
          </p:nvSpPr>
          <p:spPr bwMode="auto">
            <a:xfrm>
              <a:off x="6623678" y="1758951"/>
              <a:ext cx="1530350" cy="1524000"/>
            </a:xfrm>
            <a:custGeom>
              <a:avLst/>
              <a:gdLst>
                <a:gd name="T0" fmla="*/ 36 w 279"/>
                <a:gd name="T1" fmla="*/ 278 h 278"/>
                <a:gd name="T2" fmla="*/ 0 w 279"/>
                <a:gd name="T3" fmla="*/ 243 h 278"/>
                <a:gd name="T4" fmla="*/ 0 w 279"/>
                <a:gd name="T5" fmla="*/ 35 h 278"/>
                <a:gd name="T6" fmla="*/ 36 w 279"/>
                <a:gd name="T7" fmla="*/ 0 h 278"/>
                <a:gd name="T8" fmla="*/ 244 w 279"/>
                <a:gd name="T9" fmla="*/ 0 h 278"/>
                <a:gd name="T10" fmla="*/ 279 w 279"/>
                <a:gd name="T11" fmla="*/ 35 h 278"/>
                <a:gd name="T12" fmla="*/ 279 w 279"/>
                <a:gd name="T13" fmla="*/ 243 h 278"/>
                <a:gd name="T14" fmla="*/ 244 w 279"/>
                <a:gd name="T15" fmla="*/ 278 h 278"/>
                <a:gd name="T16" fmla="*/ 36 w 279"/>
                <a:gd name="T1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8">
                  <a:moveTo>
                    <a:pt x="36" y="278"/>
                  </a:moveTo>
                  <a:cubicBezTo>
                    <a:pt x="16" y="278"/>
                    <a:pt x="0" y="262"/>
                    <a:pt x="0" y="24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6" y="0"/>
                    <a:pt x="36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3" y="0"/>
                    <a:pt x="279" y="15"/>
                    <a:pt x="279" y="35"/>
                  </a:cubicBezTo>
                  <a:cubicBezTo>
                    <a:pt x="279" y="243"/>
                    <a:pt x="279" y="243"/>
                    <a:pt x="279" y="243"/>
                  </a:cubicBezTo>
                  <a:cubicBezTo>
                    <a:pt x="279" y="262"/>
                    <a:pt x="263" y="278"/>
                    <a:pt x="244" y="278"/>
                  </a:cubicBezTo>
                  <a:lnTo>
                    <a:pt x="36" y="278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23596" y="1789721"/>
              <a:ext cx="890516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2"/>
            <p:cNvSpPr>
              <a:spLocks noChangeAspect="1" noEditPoints="1"/>
            </p:cNvSpPr>
            <p:nvPr/>
          </p:nvSpPr>
          <p:spPr bwMode="auto">
            <a:xfrm>
              <a:off x="7501546" y="1896838"/>
              <a:ext cx="360000" cy="422764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94527" y="2581874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78903" y="3914214"/>
            <a:ext cx="1958975" cy="2414587"/>
            <a:chOff x="3978903" y="3524251"/>
            <a:chExt cx="1958975" cy="2414587"/>
          </a:xfrm>
        </p:grpSpPr>
        <p:sp>
          <p:nvSpPr>
            <p:cNvPr id="27" name="任意多边形 26"/>
            <p:cNvSpPr/>
            <p:nvPr/>
          </p:nvSpPr>
          <p:spPr bwMode="auto">
            <a:xfrm>
              <a:off x="3978903" y="3524251"/>
              <a:ext cx="1958975" cy="2414587"/>
            </a:xfrm>
            <a:custGeom>
              <a:avLst/>
              <a:gdLst>
                <a:gd name="connsiteX0" fmla="*/ 692151 w 1958975"/>
                <a:gd name="connsiteY0" fmla="*/ 0 h 2414587"/>
                <a:gd name="connsiteX1" fmla="*/ 1003056 w 1958975"/>
                <a:gd name="connsiteY1" fmla="*/ 455612 h 2414587"/>
                <a:gd name="connsiteX2" fmla="*/ 1037974 w 1958975"/>
                <a:gd name="connsiteY2" fmla="*/ 455612 h 2414587"/>
                <a:gd name="connsiteX3" fmla="*/ 1783381 w 1958975"/>
                <a:gd name="connsiteY3" fmla="*/ 455612 h 2414587"/>
                <a:gd name="connsiteX4" fmla="*/ 1958975 w 1958975"/>
                <a:gd name="connsiteY4" fmla="*/ 631207 h 2414587"/>
                <a:gd name="connsiteX5" fmla="*/ 1958975 w 1958975"/>
                <a:gd name="connsiteY5" fmla="*/ 2238993 h 2414587"/>
                <a:gd name="connsiteX6" fmla="*/ 1783381 w 1958975"/>
                <a:gd name="connsiteY6" fmla="*/ 2414587 h 2414587"/>
                <a:gd name="connsiteX7" fmla="*/ 175595 w 1958975"/>
                <a:gd name="connsiteY7" fmla="*/ 2414587 h 2414587"/>
                <a:gd name="connsiteX8" fmla="*/ 0 w 1958975"/>
                <a:gd name="connsiteY8" fmla="*/ 2238993 h 2414587"/>
                <a:gd name="connsiteX9" fmla="*/ 0 w 1958975"/>
                <a:gd name="connsiteY9" fmla="*/ 631207 h 2414587"/>
                <a:gd name="connsiteX10" fmla="*/ 175595 w 1958975"/>
                <a:gd name="connsiteY10" fmla="*/ 455612 h 2414587"/>
                <a:gd name="connsiteX11" fmla="*/ 376568 w 1958975"/>
                <a:gd name="connsiteY11" fmla="*/ 455612 h 2414587"/>
                <a:gd name="connsiteX12" fmla="*/ 384111 w 1958975"/>
                <a:gd name="connsiteY12" fmla="*/ 455612 h 241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58975" h="2414587">
                  <a:moveTo>
                    <a:pt x="692151" y="0"/>
                  </a:moveTo>
                  <a:lnTo>
                    <a:pt x="1003056" y="455612"/>
                  </a:lnTo>
                  <a:lnTo>
                    <a:pt x="1037974" y="455612"/>
                  </a:lnTo>
                  <a:cubicBezTo>
                    <a:pt x="1236985" y="455612"/>
                    <a:pt x="1481921" y="455612"/>
                    <a:pt x="1783381" y="455612"/>
                  </a:cubicBezTo>
                  <a:cubicBezTo>
                    <a:pt x="1882153" y="455612"/>
                    <a:pt x="1958975" y="532435"/>
                    <a:pt x="1958975" y="631207"/>
                  </a:cubicBezTo>
                  <a:cubicBezTo>
                    <a:pt x="1958975" y="631207"/>
                    <a:pt x="1958975" y="631207"/>
                    <a:pt x="1958975" y="2238993"/>
                  </a:cubicBezTo>
                  <a:cubicBezTo>
                    <a:pt x="1958975" y="2337765"/>
                    <a:pt x="1882153" y="2414587"/>
                    <a:pt x="1783381" y="2414587"/>
                  </a:cubicBezTo>
                  <a:lnTo>
                    <a:pt x="175595" y="2414587"/>
                  </a:lnTo>
                  <a:cubicBezTo>
                    <a:pt x="82310" y="2414587"/>
                    <a:pt x="0" y="2337765"/>
                    <a:pt x="0" y="2238993"/>
                  </a:cubicBezTo>
                  <a:cubicBezTo>
                    <a:pt x="0" y="2238993"/>
                    <a:pt x="0" y="2238993"/>
                    <a:pt x="0" y="631207"/>
                  </a:cubicBezTo>
                  <a:cubicBezTo>
                    <a:pt x="0" y="532435"/>
                    <a:pt x="82310" y="455612"/>
                    <a:pt x="175595" y="455612"/>
                  </a:cubicBezTo>
                  <a:cubicBezTo>
                    <a:pt x="175595" y="455612"/>
                    <a:pt x="175595" y="455612"/>
                    <a:pt x="376568" y="455612"/>
                  </a:cubicBezTo>
                  <a:lnTo>
                    <a:pt x="384111" y="4556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4193216" y="4194176"/>
              <a:ext cx="1530350" cy="1530350"/>
            </a:xfrm>
            <a:custGeom>
              <a:avLst/>
              <a:gdLst>
                <a:gd name="T0" fmla="*/ 244 w 279"/>
                <a:gd name="T1" fmla="*/ 0 h 279"/>
                <a:gd name="T2" fmla="*/ 279 w 279"/>
                <a:gd name="T3" fmla="*/ 35 h 279"/>
                <a:gd name="T4" fmla="*/ 279 w 279"/>
                <a:gd name="T5" fmla="*/ 243 h 279"/>
                <a:gd name="T6" fmla="*/ 244 w 279"/>
                <a:gd name="T7" fmla="*/ 279 h 279"/>
                <a:gd name="T8" fmla="*/ 36 w 279"/>
                <a:gd name="T9" fmla="*/ 279 h 279"/>
                <a:gd name="T10" fmla="*/ 0 w 279"/>
                <a:gd name="T11" fmla="*/ 243 h 279"/>
                <a:gd name="T12" fmla="*/ 0 w 279"/>
                <a:gd name="T13" fmla="*/ 35 h 279"/>
                <a:gd name="T14" fmla="*/ 36 w 279"/>
                <a:gd name="T15" fmla="*/ 0 h 279"/>
                <a:gd name="T16" fmla="*/ 244 w 279"/>
                <a:gd name="T1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244" y="0"/>
                  </a:moveTo>
                  <a:cubicBezTo>
                    <a:pt x="263" y="0"/>
                    <a:pt x="279" y="16"/>
                    <a:pt x="279" y="35"/>
                  </a:cubicBezTo>
                  <a:cubicBezTo>
                    <a:pt x="279" y="243"/>
                    <a:pt x="279" y="243"/>
                    <a:pt x="279" y="243"/>
                  </a:cubicBezTo>
                  <a:cubicBezTo>
                    <a:pt x="279" y="263"/>
                    <a:pt x="263" y="279"/>
                    <a:pt x="244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16" y="279"/>
                    <a:pt x="0" y="263"/>
                    <a:pt x="0" y="24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lnTo>
                    <a:pt x="244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81831" y="4263295"/>
              <a:ext cx="890516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5083732" y="4410337"/>
              <a:ext cx="335269" cy="352245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47298" y="5003683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53752" y="4369826"/>
            <a:ext cx="2414588" cy="1958975"/>
            <a:chOff x="5953752" y="3979863"/>
            <a:chExt cx="2414588" cy="1958975"/>
          </a:xfrm>
        </p:grpSpPr>
        <p:sp>
          <p:nvSpPr>
            <p:cNvPr id="33" name="任意多边形 32"/>
            <p:cNvSpPr/>
            <p:nvPr/>
          </p:nvSpPr>
          <p:spPr bwMode="auto">
            <a:xfrm>
              <a:off x="5953752" y="3979863"/>
              <a:ext cx="2414588" cy="1958975"/>
            </a:xfrm>
            <a:custGeom>
              <a:avLst/>
              <a:gdLst>
                <a:gd name="connsiteX0" fmla="*/ 631208 w 2414588"/>
                <a:gd name="connsiteY0" fmla="*/ 0 h 1958975"/>
                <a:gd name="connsiteX1" fmla="*/ 2238994 w 2414588"/>
                <a:gd name="connsiteY1" fmla="*/ 0 h 1958975"/>
                <a:gd name="connsiteX2" fmla="*/ 2414588 w 2414588"/>
                <a:gd name="connsiteY2" fmla="*/ 175595 h 1958975"/>
                <a:gd name="connsiteX3" fmla="*/ 2414588 w 2414588"/>
                <a:gd name="connsiteY3" fmla="*/ 1783381 h 1958975"/>
                <a:gd name="connsiteX4" fmla="*/ 2238994 w 2414588"/>
                <a:gd name="connsiteY4" fmla="*/ 1958975 h 1958975"/>
                <a:gd name="connsiteX5" fmla="*/ 631208 w 2414588"/>
                <a:gd name="connsiteY5" fmla="*/ 1958975 h 1958975"/>
                <a:gd name="connsiteX6" fmla="*/ 455613 w 2414588"/>
                <a:gd name="connsiteY6" fmla="*/ 1783381 h 1958975"/>
                <a:gd name="connsiteX7" fmla="*/ 455613 w 2414588"/>
                <a:gd name="connsiteY7" fmla="*/ 1582408 h 1958975"/>
                <a:gd name="connsiteX8" fmla="*/ 455613 w 2414588"/>
                <a:gd name="connsiteY8" fmla="*/ 1575285 h 1958975"/>
                <a:gd name="connsiteX9" fmla="*/ 0 w 2414588"/>
                <a:gd name="connsiteY9" fmla="*/ 1266826 h 1958975"/>
                <a:gd name="connsiteX10" fmla="*/ 455613 w 2414588"/>
                <a:gd name="connsiteY10" fmla="*/ 959782 h 1958975"/>
                <a:gd name="connsiteX11" fmla="*/ 455613 w 2414588"/>
                <a:gd name="connsiteY11" fmla="*/ 921001 h 1958975"/>
                <a:gd name="connsiteX12" fmla="*/ 455613 w 2414588"/>
                <a:gd name="connsiteY12" fmla="*/ 175595 h 1958975"/>
                <a:gd name="connsiteX13" fmla="*/ 631208 w 2414588"/>
                <a:gd name="connsiteY13" fmla="*/ 0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4588" h="1958975">
                  <a:moveTo>
                    <a:pt x="631208" y="0"/>
                  </a:moveTo>
                  <a:cubicBezTo>
                    <a:pt x="631208" y="0"/>
                    <a:pt x="631208" y="0"/>
                    <a:pt x="2238994" y="0"/>
                  </a:cubicBezTo>
                  <a:cubicBezTo>
                    <a:pt x="2337766" y="0"/>
                    <a:pt x="2414588" y="76823"/>
                    <a:pt x="2414588" y="175595"/>
                  </a:cubicBezTo>
                  <a:lnTo>
                    <a:pt x="2414588" y="1783381"/>
                  </a:lnTo>
                  <a:cubicBezTo>
                    <a:pt x="2414588" y="1882153"/>
                    <a:pt x="2337766" y="1958975"/>
                    <a:pt x="2238994" y="1958975"/>
                  </a:cubicBezTo>
                  <a:cubicBezTo>
                    <a:pt x="2238994" y="1958975"/>
                    <a:pt x="2238994" y="1958975"/>
                    <a:pt x="631208" y="1958975"/>
                  </a:cubicBezTo>
                  <a:cubicBezTo>
                    <a:pt x="537923" y="1958975"/>
                    <a:pt x="455613" y="1882153"/>
                    <a:pt x="455613" y="1783381"/>
                  </a:cubicBezTo>
                  <a:cubicBezTo>
                    <a:pt x="455613" y="1783381"/>
                    <a:pt x="455613" y="1783381"/>
                    <a:pt x="455613" y="1582408"/>
                  </a:cubicBezTo>
                  <a:lnTo>
                    <a:pt x="455613" y="1575285"/>
                  </a:lnTo>
                  <a:lnTo>
                    <a:pt x="0" y="1266826"/>
                  </a:lnTo>
                  <a:lnTo>
                    <a:pt x="455613" y="959782"/>
                  </a:lnTo>
                  <a:lnTo>
                    <a:pt x="455613" y="921001"/>
                  </a:lnTo>
                  <a:cubicBezTo>
                    <a:pt x="455613" y="721991"/>
                    <a:pt x="455613" y="477055"/>
                    <a:pt x="455613" y="175595"/>
                  </a:cubicBezTo>
                  <a:cubicBezTo>
                    <a:pt x="455613" y="76823"/>
                    <a:pt x="537923" y="0"/>
                    <a:pt x="631208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6623678" y="4194176"/>
              <a:ext cx="1530350" cy="1530350"/>
            </a:xfrm>
            <a:custGeom>
              <a:avLst/>
              <a:gdLst>
                <a:gd name="T0" fmla="*/ 0 w 279"/>
                <a:gd name="T1" fmla="*/ 35 h 279"/>
                <a:gd name="T2" fmla="*/ 36 w 279"/>
                <a:gd name="T3" fmla="*/ 0 h 279"/>
                <a:gd name="T4" fmla="*/ 244 w 279"/>
                <a:gd name="T5" fmla="*/ 0 h 279"/>
                <a:gd name="T6" fmla="*/ 279 w 279"/>
                <a:gd name="T7" fmla="*/ 35 h 279"/>
                <a:gd name="T8" fmla="*/ 279 w 279"/>
                <a:gd name="T9" fmla="*/ 243 h 279"/>
                <a:gd name="T10" fmla="*/ 244 w 279"/>
                <a:gd name="T11" fmla="*/ 279 h 279"/>
                <a:gd name="T12" fmla="*/ 36 w 279"/>
                <a:gd name="T13" fmla="*/ 279 h 279"/>
                <a:gd name="T14" fmla="*/ 0 w 279"/>
                <a:gd name="T15" fmla="*/ 243 h 279"/>
                <a:gd name="T16" fmla="*/ 0 w 279"/>
                <a:gd name="T17" fmla="*/ 3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0" y="35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3" y="0"/>
                    <a:pt x="279" y="16"/>
                    <a:pt x="279" y="35"/>
                  </a:cubicBezTo>
                  <a:cubicBezTo>
                    <a:pt x="279" y="243"/>
                    <a:pt x="279" y="243"/>
                    <a:pt x="279" y="243"/>
                  </a:cubicBezTo>
                  <a:cubicBezTo>
                    <a:pt x="279" y="263"/>
                    <a:pt x="263" y="279"/>
                    <a:pt x="244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16" y="279"/>
                    <a:pt x="0" y="263"/>
                    <a:pt x="0" y="243"/>
                  </a:cubicBezTo>
                  <a:lnTo>
                    <a:pt x="0" y="35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523596" y="4263296"/>
              <a:ext cx="890516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7501546" y="4363111"/>
              <a:ext cx="392297" cy="36843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15776" y="5006656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668351" y="515254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79421" y="289352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79421" y="5152545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68351" y="289352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58969" y="1906584"/>
            <a:ext cx="1368152" cy="136815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411921" y="1906584"/>
            <a:ext cx="1368152" cy="136815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90" y="3617641"/>
            <a:ext cx="2749269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2876941" y="3545634"/>
            <a:ext cx="144016" cy="144015"/>
          </a:xfrm>
          <a:prstGeom prst="ellipse">
            <a:avLst/>
          </a:prstGeom>
          <a:solidFill>
            <a:srgbClr val="7F7F7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47839" y="3617641"/>
            <a:ext cx="2749269" cy="0"/>
          </a:xfrm>
          <a:prstGeom prst="line">
            <a:avLst/>
          </a:prstGeom>
          <a:ln w="12700">
            <a:solidFill>
              <a:srgbClr val="1E2F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023989" y="3545634"/>
            <a:ext cx="144016" cy="144015"/>
          </a:xfrm>
          <a:prstGeom prst="ellipse">
            <a:avLst/>
          </a:prstGeom>
          <a:solidFill>
            <a:srgbClr val="59595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94887" y="3617641"/>
            <a:ext cx="2749269" cy="0"/>
          </a:xfrm>
          <a:prstGeom prst="line">
            <a:avLst/>
          </a:prstGeom>
          <a:ln w="12700">
            <a:solidFill>
              <a:srgbClr val="1E2F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9171037" y="3545634"/>
            <a:ext cx="144016" cy="144015"/>
          </a:xfrm>
          <a:prstGeom prst="ellips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441935" y="3617641"/>
            <a:ext cx="2749269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264873" y="1906584"/>
            <a:ext cx="1368152" cy="136815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135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969491" y="3850800"/>
            <a:ext cx="1958916" cy="2448272"/>
          </a:xfrm>
          <a:prstGeom prst="roundRect">
            <a:avLst>
              <a:gd name="adj" fmla="val 7850"/>
            </a:avLst>
          </a:prstGeom>
          <a:noFill/>
          <a:ln w="158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2165859" y="3929163"/>
            <a:ext cx="16256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116539" y="3850800"/>
            <a:ext cx="1958916" cy="2448272"/>
          </a:xfrm>
          <a:prstGeom prst="roundRect">
            <a:avLst>
              <a:gd name="adj" fmla="val 7850"/>
            </a:avLst>
          </a:prstGeom>
          <a:noFill/>
          <a:ln w="15875">
            <a:solidFill>
              <a:srgbClr val="1E2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5312907" y="3929163"/>
            <a:ext cx="16256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263587" y="3850800"/>
            <a:ext cx="1958916" cy="2448272"/>
          </a:xfrm>
          <a:prstGeom prst="roundRect">
            <a:avLst>
              <a:gd name="adj" fmla="val 7850"/>
            </a:avLst>
          </a:prstGeom>
          <a:noFill/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8459955" y="3929163"/>
            <a:ext cx="16256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659" y="663205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33333E-6 L -0.25977 3.3333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33333E-6 L -0.25976 3.33333E-6 " pathEditMode="relative" rAng="0" ptsTypes="AA">
                                      <p:cBhvr>
                                        <p:cTn id="55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3" grpId="0" animBg="1"/>
      <p:bldP spid="15" grpId="0" animBg="1"/>
      <p:bldP spid="17" grpId="0" animBg="1"/>
      <p:bldP spid="19" grpId="0" animBg="1"/>
      <p:bldP spid="19" grpId="1" animBg="1"/>
      <p:bldP spid="20" grpId="0" animBg="1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32116" y="207036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262626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793532" y="207036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40404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332116" y="440020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595959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3532" y="440020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7F7F7F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3472" y="263416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33472" y="22316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15891" y="263416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5891" y="223160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3472" y="492998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33472" y="452742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15891" y="492998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15891" y="452742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Freeform 46"/>
          <p:cNvSpPr/>
          <p:nvPr/>
        </p:nvSpPr>
        <p:spPr bwMode="auto">
          <a:xfrm>
            <a:off x="3864763" y="2170565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Freeform 46"/>
          <p:cNvSpPr/>
          <p:nvPr/>
        </p:nvSpPr>
        <p:spPr bwMode="auto">
          <a:xfrm>
            <a:off x="3864763" y="4527420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Freeform 46"/>
          <p:cNvSpPr/>
          <p:nvPr/>
        </p:nvSpPr>
        <p:spPr bwMode="auto">
          <a:xfrm>
            <a:off x="9332051" y="2170565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46"/>
          <p:cNvSpPr/>
          <p:nvPr/>
        </p:nvSpPr>
        <p:spPr bwMode="auto">
          <a:xfrm>
            <a:off x="9332051" y="4527420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4.81481E-6 L -0.10885 4.814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4.81481E-6 L -3.54167E-6 4.8148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7 L 0.11081 -3.7037E-7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7 L -2.08333E-7 -3.7037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81481E-6 L -2.08333E-7 4.8148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3903" flipH="1">
            <a:off x="-1017062" y="-2787553"/>
            <a:ext cx="29621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6018" y="-955932"/>
            <a:ext cx="618978" cy="8862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4996" y="-955932"/>
            <a:ext cx="618978" cy="8862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3974" y="-955932"/>
            <a:ext cx="618978" cy="8862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952" y="-955932"/>
            <a:ext cx="618978" cy="8862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8505" y="225948"/>
            <a:ext cx="451598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这里输入小标题</a:t>
            </a:r>
            <a:endParaRPr lang="zh-CN" altLang="en-US" dirty="0"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1278026" y="1392420"/>
            <a:ext cx="6025888" cy="4490105"/>
            <a:chOff x="1278026" y="1392420"/>
            <a:chExt cx="6025888" cy="4490105"/>
          </a:xfrm>
        </p:grpSpPr>
        <p:sp>
          <p:nvSpPr>
            <p:cNvPr id="11" name="任意多边形 10"/>
            <p:cNvSpPr/>
            <p:nvPr/>
          </p:nvSpPr>
          <p:spPr>
            <a:xfrm>
              <a:off x="1278026" y="1587168"/>
              <a:ext cx="5924629" cy="4295357"/>
            </a:xfrm>
            <a:custGeom>
              <a:avLst/>
              <a:gdLst>
                <a:gd name="connsiteX0" fmla="*/ 0 w 4644572"/>
                <a:gd name="connsiteY0" fmla="*/ 3367315 h 3367315"/>
                <a:gd name="connsiteX1" fmla="*/ 0 w 4644572"/>
                <a:gd name="connsiteY1" fmla="*/ 2786743 h 3367315"/>
                <a:gd name="connsiteX2" fmla="*/ 145143 w 4644572"/>
                <a:gd name="connsiteY2" fmla="*/ 2641600 h 3367315"/>
                <a:gd name="connsiteX3" fmla="*/ 1161143 w 4644572"/>
                <a:gd name="connsiteY3" fmla="*/ 2641600 h 3367315"/>
                <a:gd name="connsiteX4" fmla="*/ 1161143 w 4644572"/>
                <a:gd name="connsiteY4" fmla="*/ 2133600 h 3367315"/>
                <a:gd name="connsiteX5" fmla="*/ 1320800 w 4644572"/>
                <a:gd name="connsiteY5" fmla="*/ 1973943 h 3367315"/>
                <a:gd name="connsiteX6" fmla="*/ 2307772 w 4644572"/>
                <a:gd name="connsiteY6" fmla="*/ 1973943 h 3367315"/>
                <a:gd name="connsiteX7" fmla="*/ 2307772 w 4644572"/>
                <a:gd name="connsiteY7" fmla="*/ 1509486 h 3367315"/>
                <a:gd name="connsiteX8" fmla="*/ 2452915 w 4644572"/>
                <a:gd name="connsiteY8" fmla="*/ 1364343 h 3367315"/>
                <a:gd name="connsiteX9" fmla="*/ 3468914 w 4644572"/>
                <a:gd name="connsiteY9" fmla="*/ 1364343 h 3367315"/>
                <a:gd name="connsiteX10" fmla="*/ 3468914 w 4644572"/>
                <a:gd name="connsiteY10" fmla="*/ 841829 h 3367315"/>
                <a:gd name="connsiteX11" fmla="*/ 3628571 w 4644572"/>
                <a:gd name="connsiteY11" fmla="*/ 682172 h 3367315"/>
                <a:gd name="connsiteX12" fmla="*/ 4644572 w 4644572"/>
                <a:gd name="connsiteY12" fmla="*/ 682172 h 3367315"/>
                <a:gd name="connsiteX13" fmla="*/ 4644572 w 4644572"/>
                <a:gd name="connsiteY13" fmla="*/ 0 h 3367315"/>
                <a:gd name="connsiteX14" fmla="*/ 4630057 w 4644572"/>
                <a:gd name="connsiteY14" fmla="*/ 29029 h 3367315"/>
                <a:gd name="connsiteX0-1" fmla="*/ 0 w 4644572"/>
                <a:gd name="connsiteY0-2" fmla="*/ 3367315 h 3367315"/>
                <a:gd name="connsiteX1-3" fmla="*/ 0 w 4644572"/>
                <a:gd name="connsiteY1-4" fmla="*/ 2786743 h 3367315"/>
                <a:gd name="connsiteX2-5" fmla="*/ 145143 w 4644572"/>
                <a:gd name="connsiteY2-6" fmla="*/ 2641600 h 3367315"/>
                <a:gd name="connsiteX3-7" fmla="*/ 1161143 w 4644572"/>
                <a:gd name="connsiteY3-8" fmla="*/ 2641600 h 3367315"/>
                <a:gd name="connsiteX4-9" fmla="*/ 1161143 w 4644572"/>
                <a:gd name="connsiteY4-10" fmla="*/ 2133600 h 3367315"/>
                <a:gd name="connsiteX5-11" fmla="*/ 1320800 w 4644572"/>
                <a:gd name="connsiteY5-12" fmla="*/ 1973943 h 3367315"/>
                <a:gd name="connsiteX6-13" fmla="*/ 2307772 w 4644572"/>
                <a:gd name="connsiteY6-14" fmla="*/ 1973943 h 3367315"/>
                <a:gd name="connsiteX7-15" fmla="*/ 2307772 w 4644572"/>
                <a:gd name="connsiteY7-16" fmla="*/ 1509486 h 3367315"/>
                <a:gd name="connsiteX8-17" fmla="*/ 2452915 w 4644572"/>
                <a:gd name="connsiteY8-18" fmla="*/ 1364343 h 3367315"/>
                <a:gd name="connsiteX9-19" fmla="*/ 3468914 w 4644572"/>
                <a:gd name="connsiteY9-20" fmla="*/ 1364343 h 3367315"/>
                <a:gd name="connsiteX10-21" fmla="*/ 3468914 w 4644572"/>
                <a:gd name="connsiteY10-22" fmla="*/ 841829 h 3367315"/>
                <a:gd name="connsiteX11-23" fmla="*/ 3628571 w 4644572"/>
                <a:gd name="connsiteY11-24" fmla="*/ 682172 h 3367315"/>
                <a:gd name="connsiteX12-25" fmla="*/ 4644572 w 4644572"/>
                <a:gd name="connsiteY12-26" fmla="*/ 682172 h 3367315"/>
                <a:gd name="connsiteX13-27" fmla="*/ 4644572 w 4644572"/>
                <a:gd name="connsiteY13-28" fmla="*/ 0 h 3367315"/>
                <a:gd name="connsiteX14-29" fmla="*/ 4630057 w 4644572"/>
                <a:gd name="connsiteY14-30" fmla="*/ 29029 h 3367315"/>
                <a:gd name="connsiteX0-31" fmla="*/ 0 w 4644572"/>
                <a:gd name="connsiteY0-32" fmla="*/ 3367315 h 3367315"/>
                <a:gd name="connsiteX1-33" fmla="*/ 0 w 4644572"/>
                <a:gd name="connsiteY1-34" fmla="*/ 2786743 h 3367315"/>
                <a:gd name="connsiteX2-35" fmla="*/ 145143 w 4644572"/>
                <a:gd name="connsiteY2-36" fmla="*/ 2641600 h 3367315"/>
                <a:gd name="connsiteX3-37" fmla="*/ 1161143 w 4644572"/>
                <a:gd name="connsiteY3-38" fmla="*/ 2641600 h 3367315"/>
                <a:gd name="connsiteX4-39" fmla="*/ 1161143 w 4644572"/>
                <a:gd name="connsiteY4-40" fmla="*/ 2133600 h 3367315"/>
                <a:gd name="connsiteX5-41" fmla="*/ 1320800 w 4644572"/>
                <a:gd name="connsiteY5-42" fmla="*/ 1973943 h 3367315"/>
                <a:gd name="connsiteX6-43" fmla="*/ 2307772 w 4644572"/>
                <a:gd name="connsiteY6-44" fmla="*/ 1973943 h 3367315"/>
                <a:gd name="connsiteX7-45" fmla="*/ 2307772 w 4644572"/>
                <a:gd name="connsiteY7-46" fmla="*/ 1509486 h 3367315"/>
                <a:gd name="connsiteX8-47" fmla="*/ 2452915 w 4644572"/>
                <a:gd name="connsiteY8-48" fmla="*/ 1364343 h 3367315"/>
                <a:gd name="connsiteX9-49" fmla="*/ 3468914 w 4644572"/>
                <a:gd name="connsiteY9-50" fmla="*/ 1364343 h 3367315"/>
                <a:gd name="connsiteX10-51" fmla="*/ 3468914 w 4644572"/>
                <a:gd name="connsiteY10-52" fmla="*/ 841829 h 3367315"/>
                <a:gd name="connsiteX11-53" fmla="*/ 3628571 w 4644572"/>
                <a:gd name="connsiteY11-54" fmla="*/ 682172 h 3367315"/>
                <a:gd name="connsiteX12-55" fmla="*/ 4644572 w 4644572"/>
                <a:gd name="connsiteY12-56" fmla="*/ 682172 h 3367315"/>
                <a:gd name="connsiteX13-57" fmla="*/ 4644572 w 4644572"/>
                <a:gd name="connsiteY13-58" fmla="*/ 0 h 3367315"/>
                <a:gd name="connsiteX14-59" fmla="*/ 4630057 w 4644572"/>
                <a:gd name="connsiteY14-60" fmla="*/ 29029 h 3367315"/>
                <a:gd name="connsiteX0-61" fmla="*/ 0 w 4644572"/>
                <a:gd name="connsiteY0-62" fmla="*/ 3367315 h 3367315"/>
                <a:gd name="connsiteX1-63" fmla="*/ 0 w 4644572"/>
                <a:gd name="connsiteY1-64" fmla="*/ 2786743 h 3367315"/>
                <a:gd name="connsiteX2-65" fmla="*/ 145143 w 4644572"/>
                <a:gd name="connsiteY2-66" fmla="*/ 2641600 h 3367315"/>
                <a:gd name="connsiteX3-67" fmla="*/ 1161143 w 4644572"/>
                <a:gd name="connsiteY3-68" fmla="*/ 2641600 h 3367315"/>
                <a:gd name="connsiteX4-69" fmla="*/ 1161143 w 4644572"/>
                <a:gd name="connsiteY4-70" fmla="*/ 2133600 h 3367315"/>
                <a:gd name="connsiteX5-71" fmla="*/ 1320800 w 4644572"/>
                <a:gd name="connsiteY5-72" fmla="*/ 1973943 h 3367315"/>
                <a:gd name="connsiteX6-73" fmla="*/ 2307772 w 4644572"/>
                <a:gd name="connsiteY6-74" fmla="*/ 1973943 h 3367315"/>
                <a:gd name="connsiteX7-75" fmla="*/ 2307772 w 4644572"/>
                <a:gd name="connsiteY7-76" fmla="*/ 1509486 h 3367315"/>
                <a:gd name="connsiteX8-77" fmla="*/ 2452915 w 4644572"/>
                <a:gd name="connsiteY8-78" fmla="*/ 1364343 h 3367315"/>
                <a:gd name="connsiteX9-79" fmla="*/ 3468914 w 4644572"/>
                <a:gd name="connsiteY9-80" fmla="*/ 1364343 h 3367315"/>
                <a:gd name="connsiteX10-81" fmla="*/ 3468914 w 4644572"/>
                <a:gd name="connsiteY10-82" fmla="*/ 841829 h 3367315"/>
                <a:gd name="connsiteX11-83" fmla="*/ 3628571 w 4644572"/>
                <a:gd name="connsiteY11-84" fmla="*/ 682172 h 3367315"/>
                <a:gd name="connsiteX12-85" fmla="*/ 4644572 w 4644572"/>
                <a:gd name="connsiteY12-86" fmla="*/ 682172 h 3367315"/>
                <a:gd name="connsiteX13-87" fmla="*/ 4644572 w 4644572"/>
                <a:gd name="connsiteY13-88" fmla="*/ 0 h 3367315"/>
                <a:gd name="connsiteX14-89" fmla="*/ 4630057 w 4644572"/>
                <a:gd name="connsiteY14-90" fmla="*/ 29029 h 3367315"/>
                <a:gd name="connsiteX0-91" fmla="*/ 0 w 4644572"/>
                <a:gd name="connsiteY0-92" fmla="*/ 3367315 h 3367315"/>
                <a:gd name="connsiteX1-93" fmla="*/ 0 w 4644572"/>
                <a:gd name="connsiteY1-94" fmla="*/ 2786743 h 3367315"/>
                <a:gd name="connsiteX2-95" fmla="*/ 145143 w 4644572"/>
                <a:gd name="connsiteY2-96" fmla="*/ 2641600 h 3367315"/>
                <a:gd name="connsiteX3-97" fmla="*/ 1161143 w 4644572"/>
                <a:gd name="connsiteY3-98" fmla="*/ 2641600 h 3367315"/>
                <a:gd name="connsiteX4-99" fmla="*/ 1161143 w 4644572"/>
                <a:gd name="connsiteY4-100" fmla="*/ 2133600 h 3367315"/>
                <a:gd name="connsiteX5-101" fmla="*/ 1320800 w 4644572"/>
                <a:gd name="connsiteY5-102" fmla="*/ 1973943 h 3367315"/>
                <a:gd name="connsiteX6-103" fmla="*/ 2307772 w 4644572"/>
                <a:gd name="connsiteY6-104" fmla="*/ 1973943 h 3367315"/>
                <a:gd name="connsiteX7-105" fmla="*/ 2307772 w 4644572"/>
                <a:gd name="connsiteY7-106" fmla="*/ 1509486 h 3367315"/>
                <a:gd name="connsiteX8-107" fmla="*/ 2452915 w 4644572"/>
                <a:gd name="connsiteY8-108" fmla="*/ 1364343 h 3367315"/>
                <a:gd name="connsiteX9-109" fmla="*/ 3468914 w 4644572"/>
                <a:gd name="connsiteY9-110" fmla="*/ 1364343 h 3367315"/>
                <a:gd name="connsiteX10-111" fmla="*/ 3468914 w 4644572"/>
                <a:gd name="connsiteY10-112" fmla="*/ 841829 h 3367315"/>
                <a:gd name="connsiteX11-113" fmla="*/ 3628571 w 4644572"/>
                <a:gd name="connsiteY11-114" fmla="*/ 682172 h 3367315"/>
                <a:gd name="connsiteX12-115" fmla="*/ 4644572 w 4644572"/>
                <a:gd name="connsiteY12-116" fmla="*/ 682172 h 3367315"/>
                <a:gd name="connsiteX13-117" fmla="*/ 4644572 w 4644572"/>
                <a:gd name="connsiteY13-118" fmla="*/ 0 h 3367315"/>
                <a:gd name="connsiteX14-119" fmla="*/ 4630057 w 4644572"/>
                <a:gd name="connsiteY14-120" fmla="*/ 29029 h 3367315"/>
                <a:gd name="connsiteX0-121" fmla="*/ 0 w 4644572"/>
                <a:gd name="connsiteY0-122" fmla="*/ 3367315 h 3367315"/>
                <a:gd name="connsiteX1-123" fmla="*/ 0 w 4644572"/>
                <a:gd name="connsiteY1-124" fmla="*/ 2786743 h 3367315"/>
                <a:gd name="connsiteX2-125" fmla="*/ 145143 w 4644572"/>
                <a:gd name="connsiteY2-126" fmla="*/ 2641600 h 3367315"/>
                <a:gd name="connsiteX3-127" fmla="*/ 1161143 w 4644572"/>
                <a:gd name="connsiteY3-128" fmla="*/ 2641600 h 3367315"/>
                <a:gd name="connsiteX4-129" fmla="*/ 1161143 w 4644572"/>
                <a:gd name="connsiteY4-130" fmla="*/ 2133600 h 3367315"/>
                <a:gd name="connsiteX5-131" fmla="*/ 1320800 w 4644572"/>
                <a:gd name="connsiteY5-132" fmla="*/ 1973943 h 3367315"/>
                <a:gd name="connsiteX6-133" fmla="*/ 2307772 w 4644572"/>
                <a:gd name="connsiteY6-134" fmla="*/ 1973943 h 3367315"/>
                <a:gd name="connsiteX7-135" fmla="*/ 2307772 w 4644572"/>
                <a:gd name="connsiteY7-136" fmla="*/ 1509486 h 3367315"/>
                <a:gd name="connsiteX8-137" fmla="*/ 2452915 w 4644572"/>
                <a:gd name="connsiteY8-138" fmla="*/ 1364343 h 3367315"/>
                <a:gd name="connsiteX9-139" fmla="*/ 3468914 w 4644572"/>
                <a:gd name="connsiteY9-140" fmla="*/ 1364343 h 3367315"/>
                <a:gd name="connsiteX10-141" fmla="*/ 3468914 w 4644572"/>
                <a:gd name="connsiteY10-142" fmla="*/ 841829 h 3367315"/>
                <a:gd name="connsiteX11-143" fmla="*/ 3628571 w 4644572"/>
                <a:gd name="connsiteY11-144" fmla="*/ 682172 h 3367315"/>
                <a:gd name="connsiteX12-145" fmla="*/ 4644572 w 4644572"/>
                <a:gd name="connsiteY12-146" fmla="*/ 682172 h 3367315"/>
                <a:gd name="connsiteX13-147" fmla="*/ 4644572 w 4644572"/>
                <a:gd name="connsiteY13-148" fmla="*/ 0 h 3367315"/>
                <a:gd name="connsiteX14-149" fmla="*/ 4630057 w 4644572"/>
                <a:gd name="connsiteY14-150" fmla="*/ 29029 h 3367315"/>
                <a:gd name="connsiteX0-151" fmla="*/ 0 w 4644572"/>
                <a:gd name="connsiteY0-152" fmla="*/ 3367315 h 3367315"/>
                <a:gd name="connsiteX1-153" fmla="*/ 0 w 4644572"/>
                <a:gd name="connsiteY1-154" fmla="*/ 2786743 h 3367315"/>
                <a:gd name="connsiteX2-155" fmla="*/ 145143 w 4644572"/>
                <a:gd name="connsiteY2-156" fmla="*/ 2641600 h 3367315"/>
                <a:gd name="connsiteX3-157" fmla="*/ 1161143 w 4644572"/>
                <a:gd name="connsiteY3-158" fmla="*/ 2641600 h 3367315"/>
                <a:gd name="connsiteX4-159" fmla="*/ 1161143 w 4644572"/>
                <a:gd name="connsiteY4-160" fmla="*/ 2133600 h 3367315"/>
                <a:gd name="connsiteX5-161" fmla="*/ 1320800 w 4644572"/>
                <a:gd name="connsiteY5-162" fmla="*/ 1973943 h 3367315"/>
                <a:gd name="connsiteX6-163" fmla="*/ 2307772 w 4644572"/>
                <a:gd name="connsiteY6-164" fmla="*/ 1973943 h 3367315"/>
                <a:gd name="connsiteX7-165" fmla="*/ 2307772 w 4644572"/>
                <a:gd name="connsiteY7-166" fmla="*/ 1509486 h 3367315"/>
                <a:gd name="connsiteX8-167" fmla="*/ 2452915 w 4644572"/>
                <a:gd name="connsiteY8-168" fmla="*/ 1364343 h 3367315"/>
                <a:gd name="connsiteX9-169" fmla="*/ 3468914 w 4644572"/>
                <a:gd name="connsiteY9-170" fmla="*/ 1364343 h 3367315"/>
                <a:gd name="connsiteX10-171" fmla="*/ 3468914 w 4644572"/>
                <a:gd name="connsiteY10-172" fmla="*/ 841829 h 3367315"/>
                <a:gd name="connsiteX11-173" fmla="*/ 3628571 w 4644572"/>
                <a:gd name="connsiteY11-174" fmla="*/ 682172 h 3367315"/>
                <a:gd name="connsiteX12-175" fmla="*/ 4644572 w 4644572"/>
                <a:gd name="connsiteY12-176" fmla="*/ 682172 h 3367315"/>
                <a:gd name="connsiteX13-177" fmla="*/ 4644572 w 4644572"/>
                <a:gd name="connsiteY13-178" fmla="*/ 0 h 3367315"/>
                <a:gd name="connsiteX14-179" fmla="*/ 4630057 w 4644572"/>
                <a:gd name="connsiteY14-180" fmla="*/ 29029 h 3367315"/>
                <a:gd name="connsiteX0-181" fmla="*/ 0 w 4644572"/>
                <a:gd name="connsiteY0-182" fmla="*/ 3367315 h 3367315"/>
                <a:gd name="connsiteX1-183" fmla="*/ 0 w 4644572"/>
                <a:gd name="connsiteY1-184" fmla="*/ 2786743 h 3367315"/>
                <a:gd name="connsiteX2-185" fmla="*/ 145143 w 4644572"/>
                <a:gd name="connsiteY2-186" fmla="*/ 2641600 h 3367315"/>
                <a:gd name="connsiteX3-187" fmla="*/ 1161143 w 4644572"/>
                <a:gd name="connsiteY3-188" fmla="*/ 2641600 h 3367315"/>
                <a:gd name="connsiteX4-189" fmla="*/ 1161143 w 4644572"/>
                <a:gd name="connsiteY4-190" fmla="*/ 2133600 h 3367315"/>
                <a:gd name="connsiteX5-191" fmla="*/ 1320800 w 4644572"/>
                <a:gd name="connsiteY5-192" fmla="*/ 1973943 h 3367315"/>
                <a:gd name="connsiteX6-193" fmla="*/ 2307772 w 4644572"/>
                <a:gd name="connsiteY6-194" fmla="*/ 1973943 h 3367315"/>
                <a:gd name="connsiteX7-195" fmla="*/ 2307772 w 4644572"/>
                <a:gd name="connsiteY7-196" fmla="*/ 1509486 h 3367315"/>
                <a:gd name="connsiteX8-197" fmla="*/ 2452915 w 4644572"/>
                <a:gd name="connsiteY8-198" fmla="*/ 1364343 h 3367315"/>
                <a:gd name="connsiteX9-199" fmla="*/ 3468914 w 4644572"/>
                <a:gd name="connsiteY9-200" fmla="*/ 1364343 h 3367315"/>
                <a:gd name="connsiteX10-201" fmla="*/ 3468914 w 4644572"/>
                <a:gd name="connsiteY10-202" fmla="*/ 841829 h 3367315"/>
                <a:gd name="connsiteX11-203" fmla="*/ 3628571 w 4644572"/>
                <a:gd name="connsiteY11-204" fmla="*/ 682172 h 3367315"/>
                <a:gd name="connsiteX12-205" fmla="*/ 4644572 w 4644572"/>
                <a:gd name="connsiteY12-206" fmla="*/ 682172 h 3367315"/>
                <a:gd name="connsiteX13-207" fmla="*/ 4644572 w 4644572"/>
                <a:gd name="connsiteY13-208" fmla="*/ 0 h 3367315"/>
                <a:gd name="connsiteX14-209" fmla="*/ 4630057 w 4644572"/>
                <a:gd name="connsiteY14-210" fmla="*/ 29029 h 3367315"/>
                <a:gd name="connsiteX0-211" fmla="*/ 0 w 4644572"/>
                <a:gd name="connsiteY0-212" fmla="*/ 3367315 h 3367315"/>
                <a:gd name="connsiteX1-213" fmla="*/ 0 w 4644572"/>
                <a:gd name="connsiteY1-214" fmla="*/ 2786743 h 3367315"/>
                <a:gd name="connsiteX2-215" fmla="*/ 145143 w 4644572"/>
                <a:gd name="connsiteY2-216" fmla="*/ 2641600 h 3367315"/>
                <a:gd name="connsiteX3-217" fmla="*/ 1161143 w 4644572"/>
                <a:gd name="connsiteY3-218" fmla="*/ 2641600 h 3367315"/>
                <a:gd name="connsiteX4-219" fmla="*/ 1161143 w 4644572"/>
                <a:gd name="connsiteY4-220" fmla="*/ 2133600 h 3367315"/>
                <a:gd name="connsiteX5-221" fmla="*/ 1320800 w 4644572"/>
                <a:gd name="connsiteY5-222" fmla="*/ 1973943 h 3367315"/>
                <a:gd name="connsiteX6-223" fmla="*/ 2307772 w 4644572"/>
                <a:gd name="connsiteY6-224" fmla="*/ 1973943 h 3367315"/>
                <a:gd name="connsiteX7-225" fmla="*/ 2307772 w 4644572"/>
                <a:gd name="connsiteY7-226" fmla="*/ 1509486 h 3367315"/>
                <a:gd name="connsiteX8-227" fmla="*/ 2452915 w 4644572"/>
                <a:gd name="connsiteY8-228" fmla="*/ 1364343 h 3367315"/>
                <a:gd name="connsiteX9-229" fmla="*/ 3468914 w 4644572"/>
                <a:gd name="connsiteY9-230" fmla="*/ 1364343 h 3367315"/>
                <a:gd name="connsiteX10-231" fmla="*/ 3468914 w 4644572"/>
                <a:gd name="connsiteY10-232" fmla="*/ 841829 h 3367315"/>
                <a:gd name="connsiteX11-233" fmla="*/ 3628571 w 4644572"/>
                <a:gd name="connsiteY11-234" fmla="*/ 682172 h 3367315"/>
                <a:gd name="connsiteX12-235" fmla="*/ 4644572 w 4644572"/>
                <a:gd name="connsiteY12-236" fmla="*/ 682172 h 3367315"/>
                <a:gd name="connsiteX13-237" fmla="*/ 4644572 w 4644572"/>
                <a:gd name="connsiteY13-238" fmla="*/ 0 h 3367315"/>
                <a:gd name="connsiteX14-239" fmla="*/ 4630057 w 4644572"/>
                <a:gd name="connsiteY14-240" fmla="*/ 29029 h 33673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4644572" h="3367315">
                  <a:moveTo>
                    <a:pt x="0" y="3367315"/>
                  </a:moveTo>
                  <a:lnTo>
                    <a:pt x="0" y="2786743"/>
                  </a:lnTo>
                  <a:cubicBezTo>
                    <a:pt x="10281" y="2669782"/>
                    <a:pt x="35802" y="2644261"/>
                    <a:pt x="145143" y="2641600"/>
                  </a:cubicBezTo>
                  <a:lnTo>
                    <a:pt x="1161143" y="2641600"/>
                  </a:lnTo>
                  <a:lnTo>
                    <a:pt x="1161143" y="2133600"/>
                  </a:lnTo>
                  <a:cubicBezTo>
                    <a:pt x="1168642" y="2057521"/>
                    <a:pt x="1214241" y="1981442"/>
                    <a:pt x="1320800" y="1973943"/>
                  </a:cubicBezTo>
                  <a:lnTo>
                    <a:pt x="2307772" y="1973943"/>
                  </a:lnTo>
                  <a:lnTo>
                    <a:pt x="2307772" y="1509486"/>
                  </a:lnTo>
                  <a:cubicBezTo>
                    <a:pt x="2318053" y="1400145"/>
                    <a:pt x="2343574" y="1367004"/>
                    <a:pt x="2452915" y="1364343"/>
                  </a:cubicBezTo>
                  <a:lnTo>
                    <a:pt x="3468914" y="1364343"/>
                  </a:lnTo>
                  <a:lnTo>
                    <a:pt x="3468914" y="841829"/>
                  </a:lnTo>
                  <a:cubicBezTo>
                    <a:pt x="3468793" y="712410"/>
                    <a:pt x="3537252" y="682051"/>
                    <a:pt x="3628571" y="682172"/>
                  </a:cubicBezTo>
                  <a:lnTo>
                    <a:pt x="4644572" y="682172"/>
                  </a:lnTo>
                  <a:lnTo>
                    <a:pt x="4644572" y="0"/>
                  </a:lnTo>
                  <a:lnTo>
                    <a:pt x="4630057" y="29029"/>
                  </a:lnTo>
                </a:path>
              </a:pathLst>
            </a:cu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7126988" y="1392420"/>
              <a:ext cx="176926" cy="36741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1431552" y="5160057"/>
            <a:ext cx="2033513" cy="1285951"/>
            <a:chOff x="1431552" y="5160057"/>
            <a:chExt cx="2033513" cy="1285951"/>
          </a:xfrm>
        </p:grpSpPr>
        <p:sp>
          <p:nvSpPr>
            <p:cNvPr id="14" name="矩形 5"/>
            <p:cNvSpPr/>
            <p:nvPr/>
          </p:nvSpPr>
          <p:spPr>
            <a:xfrm>
              <a:off x="1444286" y="5160057"/>
              <a:ext cx="2020779" cy="1285951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Rectangle 42"/>
            <p:cNvSpPr/>
            <p:nvPr/>
          </p:nvSpPr>
          <p:spPr>
            <a:xfrm flipH="1">
              <a:off x="1431552" y="5411526"/>
              <a:ext cx="2033513" cy="2399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2910629" y="4322680"/>
            <a:ext cx="2047055" cy="1285951"/>
            <a:chOff x="2910629" y="4322680"/>
            <a:chExt cx="2047055" cy="1285951"/>
          </a:xfrm>
        </p:grpSpPr>
        <p:sp>
          <p:nvSpPr>
            <p:cNvPr id="17" name="矩形 5"/>
            <p:cNvSpPr/>
            <p:nvPr/>
          </p:nvSpPr>
          <p:spPr>
            <a:xfrm>
              <a:off x="2936905" y="4322680"/>
              <a:ext cx="2020779" cy="1285951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Rectangle 42"/>
            <p:cNvSpPr/>
            <p:nvPr/>
          </p:nvSpPr>
          <p:spPr>
            <a:xfrm flipH="1">
              <a:off x="2910629" y="4605042"/>
              <a:ext cx="2033513" cy="2399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Rectangle 4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SpPr/>
          <p:nvPr/>
        </p:nvSpPr>
        <p:spPr>
          <a:xfrm flipH="1">
            <a:off x="3941503" y="5464166"/>
            <a:ext cx="2382368" cy="5040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4413855" y="3485303"/>
            <a:ext cx="2036449" cy="1285951"/>
            <a:chOff x="4413855" y="3485303"/>
            <a:chExt cx="2036449" cy="1285951"/>
          </a:xfrm>
        </p:grpSpPr>
        <p:sp>
          <p:nvSpPr>
            <p:cNvPr id="21" name="矩形 5"/>
            <p:cNvSpPr/>
            <p:nvPr/>
          </p:nvSpPr>
          <p:spPr>
            <a:xfrm>
              <a:off x="4429525" y="3485303"/>
              <a:ext cx="2020779" cy="1285951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42"/>
            <p:cNvSpPr/>
            <p:nvPr/>
          </p:nvSpPr>
          <p:spPr>
            <a:xfrm flipH="1">
              <a:off x="4413855" y="3759404"/>
              <a:ext cx="2033513" cy="2399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Rectangle 4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SpPr/>
          <p:nvPr/>
        </p:nvSpPr>
        <p:spPr>
          <a:xfrm flipH="1">
            <a:off x="5444729" y="4618528"/>
            <a:ext cx="2382368" cy="5040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5900683" y="2647926"/>
            <a:ext cx="2042241" cy="1285951"/>
            <a:chOff x="5900683" y="2647926"/>
            <a:chExt cx="2042241" cy="1285951"/>
          </a:xfrm>
        </p:grpSpPr>
        <p:sp>
          <p:nvSpPr>
            <p:cNvPr id="25" name="矩形 5"/>
            <p:cNvSpPr/>
            <p:nvPr/>
          </p:nvSpPr>
          <p:spPr>
            <a:xfrm>
              <a:off x="5922145" y="2647926"/>
              <a:ext cx="2020779" cy="1285951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42"/>
            <p:cNvSpPr/>
            <p:nvPr/>
          </p:nvSpPr>
          <p:spPr>
            <a:xfrm flipH="1">
              <a:off x="5900683" y="2927018"/>
              <a:ext cx="2033513" cy="2399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 4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SpPr/>
          <p:nvPr/>
        </p:nvSpPr>
        <p:spPr>
          <a:xfrm flipH="1">
            <a:off x="6931557" y="3786142"/>
            <a:ext cx="2382368" cy="5040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GrpSpPr/>
          <p:nvPr/>
        </p:nvGrpSpPr>
        <p:grpSpPr>
          <a:xfrm>
            <a:off x="7410912" y="1810549"/>
            <a:ext cx="2033513" cy="1285951"/>
            <a:chOff x="7410912" y="1810549"/>
            <a:chExt cx="2033513" cy="1285951"/>
          </a:xfrm>
        </p:grpSpPr>
        <p:sp>
          <p:nvSpPr>
            <p:cNvPr id="29" name="矩形 5"/>
            <p:cNvSpPr/>
            <p:nvPr/>
          </p:nvSpPr>
          <p:spPr>
            <a:xfrm>
              <a:off x="7414768" y="1810549"/>
              <a:ext cx="2020779" cy="1285951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42"/>
            <p:cNvSpPr/>
            <p:nvPr/>
          </p:nvSpPr>
          <p:spPr>
            <a:xfrm flipH="1">
              <a:off x="7410912" y="2055820"/>
              <a:ext cx="2033513" cy="2399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Rectangle 42" descr="e7d195523061f1c0deeec63e560781cfd59afb0ea006f2a87ABB68BF51EA6619813959095094C18C62A12F549504892A4AAA8C1554C6663626E05CA27F281A14E6983772AFC3FB97135759321DEA3D70145073B7709DEAFA93D9543D2964B039C506A08C8BE0AF5D04AAA5F2B154E5030577D0DE964E588E7F2BFA07B4AB6ADC8003FE6F2E51FFE3"/>
          <p:cNvSpPr/>
          <p:nvPr/>
        </p:nvSpPr>
        <p:spPr>
          <a:xfrm flipH="1">
            <a:off x="8441786" y="2914944"/>
            <a:ext cx="2382368" cy="50405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57647" y="2179664"/>
            <a:ext cx="4734772" cy="4097045"/>
            <a:chOff x="764881" y="1265400"/>
            <a:chExt cx="5922073" cy="5124427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64881" y="1265400"/>
              <a:ext cx="5922073" cy="5124427"/>
            </a:xfrm>
            <a:custGeom>
              <a:avLst/>
              <a:gdLst>
                <a:gd name="T0" fmla="*/ 1787 w 3586"/>
                <a:gd name="T1" fmla="*/ 2829 h 3103"/>
                <a:gd name="T2" fmla="*/ 232 w 3586"/>
                <a:gd name="T3" fmla="*/ 135 h 3103"/>
                <a:gd name="T4" fmla="*/ 3340 w 3586"/>
                <a:gd name="T5" fmla="*/ 135 h 3103"/>
                <a:gd name="T6" fmla="*/ 1787 w 3586"/>
                <a:gd name="T7" fmla="*/ 2829 h 3103"/>
                <a:gd name="T8" fmla="*/ 3586 w 3586"/>
                <a:gd name="T9" fmla="*/ 0 h 3103"/>
                <a:gd name="T10" fmla="*/ 0 w 3586"/>
                <a:gd name="T11" fmla="*/ 0 h 3103"/>
                <a:gd name="T12" fmla="*/ 1787 w 3586"/>
                <a:gd name="T13" fmla="*/ 3103 h 3103"/>
                <a:gd name="T14" fmla="*/ 3586 w 3586"/>
                <a:gd name="T15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6" h="3103">
                  <a:moveTo>
                    <a:pt x="1787" y="2829"/>
                  </a:moveTo>
                  <a:lnTo>
                    <a:pt x="232" y="135"/>
                  </a:lnTo>
                  <a:lnTo>
                    <a:pt x="3340" y="135"/>
                  </a:lnTo>
                  <a:lnTo>
                    <a:pt x="1787" y="2829"/>
                  </a:lnTo>
                  <a:close/>
                  <a:moveTo>
                    <a:pt x="3586" y="0"/>
                  </a:moveTo>
                  <a:lnTo>
                    <a:pt x="0" y="0"/>
                  </a:lnTo>
                  <a:lnTo>
                    <a:pt x="1787" y="3103"/>
                  </a:lnTo>
                  <a:lnTo>
                    <a:pt x="3586" y="0"/>
                  </a:lnTo>
                  <a:close/>
                </a:path>
              </a:pathLst>
            </a:custGeom>
            <a:solidFill>
              <a:srgbClr val="00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148016" y="1488345"/>
              <a:ext cx="5132683" cy="4448987"/>
            </a:xfrm>
            <a:custGeom>
              <a:avLst/>
              <a:gdLst>
                <a:gd name="T0" fmla="*/ 3108 w 3108"/>
                <a:gd name="T1" fmla="*/ 0 h 2694"/>
                <a:gd name="T2" fmla="*/ 0 w 3108"/>
                <a:gd name="T3" fmla="*/ 0 h 2694"/>
                <a:gd name="T4" fmla="*/ 1555 w 3108"/>
                <a:gd name="T5" fmla="*/ 2694 h 2694"/>
                <a:gd name="T6" fmla="*/ 3108 w 3108"/>
                <a:gd name="T7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8" h="2694">
                  <a:moveTo>
                    <a:pt x="3108" y="0"/>
                  </a:moveTo>
                  <a:lnTo>
                    <a:pt x="0" y="0"/>
                  </a:lnTo>
                  <a:lnTo>
                    <a:pt x="1555" y="2694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E6E6E6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Freeform 7"/>
          <p:cNvSpPr/>
          <p:nvPr/>
        </p:nvSpPr>
        <p:spPr bwMode="auto">
          <a:xfrm flipV="1">
            <a:off x="358377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809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 flipV="1">
            <a:off x="5592419" y="527939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592419" y="2179664"/>
            <a:ext cx="2008640" cy="1651725"/>
          </a:xfrm>
          <a:custGeom>
            <a:avLst/>
            <a:gdLst>
              <a:gd name="T0" fmla="*/ 3108 w 3108"/>
              <a:gd name="T1" fmla="*/ 0 h 2694"/>
              <a:gd name="T2" fmla="*/ 0 w 3108"/>
              <a:gd name="T3" fmla="*/ 0 h 2694"/>
              <a:gd name="T4" fmla="*/ 1555 w 3108"/>
              <a:gd name="T5" fmla="*/ 2694 h 2694"/>
              <a:gd name="T6" fmla="*/ 3108 w 3108"/>
              <a:gd name="T7" fmla="*/ 0 h 2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8" h="2694">
                <a:moveTo>
                  <a:pt x="3108" y="0"/>
                </a:moveTo>
                <a:lnTo>
                  <a:pt x="0" y="0"/>
                </a:lnTo>
                <a:lnTo>
                  <a:pt x="1555" y="2694"/>
                </a:lnTo>
                <a:lnTo>
                  <a:pt x="3108" y="0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525965" y="2699753"/>
            <a:ext cx="1785745" cy="18158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800" spc="400">
                <a:latin typeface="Agency FB" panose="020B0503020202020204" pitchFamily="34" charset="0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8009060" y="2357911"/>
            <a:ext cx="327525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>
              <a:defRPr/>
            </a:pPr>
            <a:r>
              <a:rPr lang="zh-CN" altLang="en-US" sz="32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565">
              <a:defRPr/>
            </a:pPr>
            <a:r>
              <a:rPr lang="zh-CN" altLang="en-US" sz="60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60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ISPRING_PRESENTATION_TITLE" val="灰色烟雾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gu4kf4h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3038</Words>
  <Application>WPS 演示</Application>
  <PresentationFormat>宽屏</PresentationFormat>
  <Paragraphs>492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印品黑体</vt:lpstr>
      <vt:lpstr>黑体</vt:lpstr>
      <vt:lpstr>微软雅黑</vt:lpstr>
      <vt:lpstr>Agency FB</vt:lpstr>
      <vt:lpstr>Trebuchet MS</vt:lpstr>
      <vt:lpstr>Arial Unicode MS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黑色烟雾</dc:title>
  <dc:creator>第一PPT</dc:creator>
  <cp:keywords>www.1ppt.com</cp:keywords>
  <dc:description>www.1ppt.com</dc:description>
  <cp:lastModifiedBy>铭</cp:lastModifiedBy>
  <cp:revision>33</cp:revision>
  <dcterms:created xsi:type="dcterms:W3CDTF">2017-04-13T07:37:00Z</dcterms:created>
  <dcterms:modified xsi:type="dcterms:W3CDTF">2022-09-19T09:04:52Z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51F755EC93B04F5E925665088B964C0B</vt:lpwstr>
  </property>
  <property fmtid="{D5CDD505-2E9C-101B-9397-08002B2CF9AE}" pid="3" name="KSOProductBuildVer">
    <vt:lpwstr>2052-11.1.0.12116</vt:lpwstr>
  </property>
</Properties>
</file>