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emf" ContentType="image/x-emf"/>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
  </p:sldMasterIdLst>
  <p:notesMasterIdLst>
    <p:notesMasterId r:id="rId4"/>
  </p:notesMasterIdLst>
  <p:handoutMasterIdLst>
    <p:handoutMasterId r:id="rId25"/>
  </p:handoutMasterIdLst>
  <p:sldIdLst>
    <p:sldId id="344" r:id="rId3"/>
    <p:sldId id="325" r:id="rId5"/>
    <p:sldId id="326" r:id="rId6"/>
    <p:sldId id="321" r:id="rId7"/>
    <p:sldId id="340" r:id="rId8"/>
    <p:sldId id="322" r:id="rId9"/>
    <p:sldId id="346" r:id="rId10"/>
    <p:sldId id="330" r:id="rId11"/>
    <p:sldId id="333" r:id="rId12"/>
    <p:sldId id="337" r:id="rId13"/>
    <p:sldId id="347" r:id="rId14"/>
    <p:sldId id="310" r:id="rId15"/>
    <p:sldId id="304" r:id="rId16"/>
    <p:sldId id="348" r:id="rId17"/>
    <p:sldId id="296" r:id="rId18"/>
    <p:sldId id="279" r:id="rId19"/>
    <p:sldId id="349" r:id="rId20"/>
    <p:sldId id="334" r:id="rId21"/>
    <p:sldId id="306" r:id="rId22"/>
    <p:sldId id="350" r:id="rId23"/>
    <p:sldId id="351" r:id="rId24"/>
  </p:sldIdLst>
  <p:sldSz cx="9144000" cy="5143500" type="screen16x9"/>
  <p:notesSz cx="6858000" cy="9144000"/>
  <p:embeddedFontLst>
    <p:embeddedFont>
      <p:font typeface="包图小白体" panose="02010601030101010101" pitchFamily="2" charset="-122"/>
      <p:regular r:id="rId29"/>
    </p:embeddedFont>
    <p:embeddedFont>
      <p:font typeface="微软雅黑 Light" panose="020B0502040204020203" pitchFamily="34" charset="-122"/>
      <p:regular r:id="rId30"/>
    </p:embeddedFont>
    <p:embeddedFont>
      <p:font typeface="Calibri" panose="020F0502020204030204" charset="0"/>
      <p:regular r:id="rId31"/>
      <p:bold r:id="rId32"/>
      <p:italic r:id="rId33"/>
      <p:boldItalic r:id="rId34"/>
    </p:embeddedFont>
    <p:embeddedFont>
      <p:font typeface="Segoe UI Semilight" panose="020B0402040204020203" pitchFamily="34" charset="0"/>
      <p:regular r:id="rId35"/>
      <p:italic r:id="rId36"/>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3F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81397" autoAdjust="0"/>
  </p:normalViewPr>
  <p:slideViewPr>
    <p:cSldViewPr snapToGrid="0">
      <p:cViewPr varScale="1">
        <p:scale>
          <a:sx n="118" d="100"/>
          <a:sy n="118" d="100"/>
        </p:scale>
        <p:origin x="1398" y="102"/>
      </p:cViewPr>
      <p:guideLst>
        <p:guide orient="horz" pos="1620"/>
        <p:guide pos="363"/>
        <p:guide pos="5397"/>
        <p:guide pos="2880"/>
      </p:guideLst>
    </p:cSldViewPr>
  </p:slideViewPr>
  <p:notesTextViewPr>
    <p:cViewPr>
      <p:scale>
        <a:sx n="1" d="1"/>
        <a:sy n="1" d="1"/>
      </p:scale>
      <p:origin x="0" y="0"/>
    </p:cViewPr>
  </p:notesTextViewPr>
  <p:sorterViewPr>
    <p:cViewPr>
      <p:scale>
        <a:sx n="126" d="100"/>
        <a:sy n="126" d="100"/>
      </p:scale>
      <p:origin x="0" y="-433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销售额</c:v>
                </c:pt>
              </c:strCache>
            </c:strRef>
          </c:tx>
          <c:spPr>
            <a:solidFill>
              <a:schemeClr val="dk1">
                <a:tint val="88500"/>
              </a:schemeClr>
            </a:solidFill>
            <a:ln w="9525">
              <a:solidFill>
                <a:schemeClr val="lt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8.2</c:v>
                </c:pt>
                <c:pt idx="1">
                  <c:v>3.2</c:v>
                </c:pt>
                <c:pt idx="2">
                  <c:v>1.4</c:v>
                </c:pt>
                <c:pt idx="3">
                  <c:v>1.2</c:v>
                </c:pt>
                <c:pt idx="4">
                  <c:v>8.2</c:v>
                </c:pt>
                <c:pt idx="5">
                  <c:v>3.2</c:v>
                </c:pt>
                <c:pt idx="6">
                  <c:v>1.4</c:v>
                </c:pt>
                <c:pt idx="7">
                  <c:v>1.2</c:v>
                </c:pt>
                <c:pt idx="8">
                  <c:v>8.2</c:v>
                </c:pt>
                <c:pt idx="9">
                  <c:v>3.2</c:v>
                </c:pt>
                <c:pt idx="10">
                  <c:v>1.4</c:v>
                </c:pt>
                <c:pt idx="11">
                  <c:v>1.2</c:v>
                </c:pt>
              </c:numCache>
            </c:numRef>
          </c:val>
        </c:ser>
        <c:dLbls>
          <c:showLegendKey val="0"/>
          <c:showVal val="0"/>
          <c:showCatName val="0"/>
          <c:showSerName val="0"/>
          <c:showPercent val="0"/>
          <c:showBubbleSize val="0"/>
        </c:dLbls>
        <c:gapWidth val="150"/>
        <c:axId val="647768792"/>
        <c:axId val="647770104"/>
      </c:barChart>
      <c:catAx>
        <c:axId val="64776879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647770104"/>
        <c:crosses val="autoZero"/>
        <c:auto val="1"/>
        <c:lblAlgn val="ctr"/>
        <c:lblOffset val="100"/>
        <c:noMultiLvlLbl val="0"/>
      </c:catAx>
      <c:valAx>
        <c:axId val="647770104"/>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64776879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r>
              <a:rPr lang="zh-CN" altLang="en-US" sz="1400" dirty="0">
                <a:solidFill>
                  <a:schemeClr val="bg1"/>
                </a:solidFill>
              </a:rPr>
              <a:t>点击输入图表标题</a:t>
            </a:r>
            <a:endParaRPr lang="zh-CN" altLang="en-US" sz="1400" dirty="0">
              <a:solidFill>
                <a:schemeClr val="bg1"/>
              </a:solidFill>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销售额</c:v>
                </c:pt>
              </c:strCache>
            </c:strRef>
          </c:tx>
          <c:spPr>
            <a:noFill/>
            <a:ln w="19050">
              <a:solidFill>
                <a:schemeClr val="accent3"/>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dLbls>
        <c:gapWidth val="150"/>
        <c:axId val="647768792"/>
        <c:axId val="647770104"/>
      </c:barChart>
      <c:catAx>
        <c:axId val="64776879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647770104"/>
        <c:crosses val="autoZero"/>
        <c:auto val="1"/>
        <c:lblAlgn val="ctr"/>
        <c:lblOffset val="100"/>
        <c:noMultiLvlLbl val="0"/>
      </c:catAx>
      <c:valAx>
        <c:axId val="647770104"/>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6477687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415A00-9564-454F-BF5B-6EA760BD7BF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415A00-9564-454F-BF5B-6EA760BD7BF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microsoft.com/office/2007/relationships/hdphoto" Target="../media/image5.wdp"/><Relationship Id="rId5" Type="http://schemas.openxmlformats.org/officeDocument/2006/relationships/image" Target="../media/image4.png"/><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结尾">
    <p:bg>
      <p:bgPr>
        <a:blipFill>
          <a:blip r:embed="rId2" cstate="prin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r="2471" b="16722"/>
          <a:stretch>
            <a:fillRect/>
          </a:stretch>
        </p:blipFill>
        <p:spPr>
          <a:xfrm>
            <a:off x="1451915" y="69405"/>
            <a:ext cx="6001366" cy="4715770"/>
          </a:xfrm>
          <a:prstGeom prst="rect">
            <a:avLst/>
          </a:prstGeom>
        </p:spPr>
      </p:pic>
      <p:pic>
        <p:nvPicPr>
          <p:cNvPr id="5" name="图片 4"/>
          <p:cNvPicPr>
            <a:picLocks noChangeAspect="1"/>
          </p:cNvPicPr>
          <p:nvPr userDrawn="1"/>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t="84240" r="3362"/>
          <a:stretch>
            <a:fillRect/>
          </a:stretch>
        </p:blipFill>
        <p:spPr>
          <a:xfrm>
            <a:off x="2925265" y="4684196"/>
            <a:ext cx="3060409" cy="459304"/>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比较">
    <p:bg>
      <p:bgPr>
        <a:solidFill>
          <a:srgbClr val="FCF7E3"/>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1.xml"/><Relationship Id="rId3" Type="http://schemas.openxmlformats.org/officeDocument/2006/relationships/image" Target="../media/image17.emf"/><Relationship Id="rId2" Type="http://schemas.openxmlformats.org/officeDocument/2006/relationships/image" Target="../media/image18.png"/><Relationship Id="rId1" Type="http://schemas.openxmlformats.org/officeDocument/2006/relationships/chart" Target="../charts/chart2.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image" Target="../media/image19.em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7.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a:xfrm>
            <a:off x="1514650" y="1409155"/>
            <a:ext cx="5842974" cy="1828412"/>
          </a:xfrm>
          <a:prstGeom prst="roundRect">
            <a:avLst>
              <a:gd name="adj" fmla="val 8647"/>
            </a:avLst>
          </a:prstGeom>
          <a:solidFill>
            <a:srgbClr val="3D3F4C">
              <a:alpha val="8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867158" y="1506267"/>
            <a:ext cx="5362112" cy="1538883"/>
          </a:xfrm>
          <a:prstGeom prst="rect">
            <a:avLst/>
          </a:prstGeom>
          <a:noFill/>
        </p:spPr>
        <p:txBody>
          <a:bodyPr wrap="square">
            <a:spAutoFit/>
          </a:bodyPr>
          <a:lstStyle/>
          <a:p>
            <a:pPr>
              <a:defRPr/>
            </a:pPr>
            <a:r>
              <a:rPr lang="zh-CN" altLang="en-US" sz="4000" b="1"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创意黑板风</a:t>
            </a:r>
            <a:endParaRPr lang="en-US" altLang="zh-CN" sz="4000" b="1"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a:p>
            <a:pPr>
              <a:defRPr/>
            </a:pPr>
            <a:r>
              <a:rPr lang="zh-CN" altLang="en-US" sz="54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公开课通用课件</a:t>
            </a:r>
            <a:endParaRPr lang="zh-CN" altLang="en-US" sz="54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p:txBody>
      </p:sp>
      <p:sp>
        <p:nvSpPr>
          <p:cNvPr id="7" name="文本框 6"/>
          <p:cNvSpPr txBox="1"/>
          <p:nvPr/>
        </p:nvSpPr>
        <p:spPr>
          <a:xfrm>
            <a:off x="4572000" y="1763191"/>
            <a:ext cx="2441057" cy="307777"/>
          </a:xfrm>
          <a:prstGeom prst="rect">
            <a:avLst/>
          </a:prstGeom>
          <a:noFill/>
        </p:spPr>
        <p:txBody>
          <a:bodyPr wrap="square">
            <a:spAutoFit/>
          </a:bodyPr>
          <a:lstStyle/>
          <a:p>
            <a:pPr>
              <a:defRPr/>
            </a:pPr>
            <a:r>
              <a:rPr lang="en-US" altLang="zh-CN" sz="1400" dirty="0">
                <a:solidFill>
                  <a:schemeClr val="bg1">
                    <a:alpha val="90000"/>
                  </a:schemeClr>
                </a:solidFill>
                <a:latin typeface="包图小白体" panose="02010601030101010101" pitchFamily="2" charset="-122"/>
                <a:ea typeface="包图小白体" panose="02010601030101010101" pitchFamily="2" charset="-122"/>
              </a:rPr>
              <a:t>Creative blackboard Wind thesis</a:t>
            </a:r>
            <a:endParaRPr lang="zh-CN" altLang="en-US" sz="1400" dirty="0">
              <a:solidFill>
                <a:schemeClr val="bg1">
                  <a:alpha val="90000"/>
                </a:schemeClr>
              </a:solidFill>
              <a:latin typeface="包图小白体" panose="02010601030101010101" pitchFamily="2" charset="-122"/>
              <a:ea typeface="包图小白体" panose="02010601030101010101" pitchFamily="2" charset="-122"/>
            </a:endParaRPr>
          </a:p>
        </p:txBody>
      </p:sp>
      <p:pic>
        <p:nvPicPr>
          <p:cNvPr id="2" name="Sensitive,Bogdan Bondarenko - 轻音乐、轻快">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cstate="print"/>
          <a:stretch>
            <a:fillRect/>
          </a:stretch>
        </p:blipFill>
        <p:spPr>
          <a:xfrm>
            <a:off x="5224084" y="-791840"/>
            <a:ext cx="609600" cy="609600"/>
          </a:xfrm>
          <a:prstGeom prst="rect">
            <a:avLst/>
          </a:prstGeom>
        </p:spPr>
      </p:pic>
      <p:sp>
        <p:nvSpPr>
          <p:cNvPr id="12" name="文本框 11"/>
          <p:cNvSpPr txBox="1"/>
          <p:nvPr/>
        </p:nvSpPr>
        <p:spPr>
          <a:xfrm>
            <a:off x="6831845" y="4684196"/>
            <a:ext cx="2244837" cy="368300"/>
          </a:xfrm>
          <a:prstGeom prst="rect">
            <a:avLst/>
          </a:prstGeom>
          <a:noFill/>
        </p:spPr>
        <p:txBody>
          <a:bodyPr wrap="square">
            <a:spAutoFit/>
          </a:bodyPr>
          <a:lstStyle/>
          <a:p>
            <a:pPr>
              <a:defRPr/>
            </a:pPr>
            <a:r>
              <a:rPr lang="zh-CN" altLang="en-US" sz="18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授课老师：</a:t>
            </a:r>
            <a:endParaRPr lang="zh-CN" altLang="en-US" sz="28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6844" y="2492720"/>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7" presetClass="entr" presetSubtype="1" fill="hold" grpId="0" nodeType="afterEffect">
                                  <p:stCondLst>
                                    <p:cond delay="0"/>
                                  </p:stCondLst>
                                  <p:iterate type="lt">
                                    <p:tmPct val="40000"/>
                                  </p:iterate>
                                  <p:childTnLst>
                                    <p:set>
                                      <p:cBhvr>
                                        <p:cTn id="9" dur="1" fill="hold">
                                          <p:stCondLst>
                                            <p:cond delay="0"/>
                                          </p:stCondLst>
                                        </p:cTn>
                                        <p:tgtEl>
                                          <p:spTgt spid="6"/>
                                        </p:tgtEl>
                                        <p:attrNameLst>
                                          <p:attrName>style.visibility</p:attrName>
                                        </p:attrNameLst>
                                      </p:cBhvr>
                                      <p:to>
                                        <p:strVal val="visible"/>
                                      </p:to>
                                    </p:set>
                                    <p:anim calcmode="lin" valueType="num">
                                      <p:cBhvr>
                                        <p:cTn id="10" dur="250" fill="hold"/>
                                        <p:tgtEl>
                                          <p:spTgt spid="6"/>
                                        </p:tgtEl>
                                        <p:attrNameLst>
                                          <p:attrName>ppt_x</p:attrName>
                                        </p:attrNameLst>
                                      </p:cBhvr>
                                      <p:tavLst>
                                        <p:tav tm="0">
                                          <p:val>
                                            <p:strVal val="#ppt_x"/>
                                          </p:val>
                                        </p:tav>
                                        <p:tav tm="100000">
                                          <p:val>
                                            <p:strVal val="#ppt_x"/>
                                          </p:val>
                                        </p:tav>
                                      </p:tavLst>
                                    </p:anim>
                                    <p:anim calcmode="lin" valueType="num">
                                      <p:cBhvr>
                                        <p:cTn id="11" dur="250" fill="hold"/>
                                        <p:tgtEl>
                                          <p:spTgt spid="6"/>
                                        </p:tgtEl>
                                        <p:attrNameLst>
                                          <p:attrName>ppt_y</p:attrName>
                                        </p:attrNameLst>
                                      </p:cBhvr>
                                      <p:tavLst>
                                        <p:tav tm="0">
                                          <p:val>
                                            <p:strVal val="#ppt_y-#ppt_h/2"/>
                                          </p:val>
                                        </p:tav>
                                        <p:tav tm="100000">
                                          <p:val>
                                            <p:strVal val="#ppt_y"/>
                                          </p:val>
                                        </p:tav>
                                      </p:tavLst>
                                    </p:anim>
                                    <p:anim calcmode="lin" valueType="num">
                                      <p:cBhvr>
                                        <p:cTn id="12" dur="250" fill="hold"/>
                                        <p:tgtEl>
                                          <p:spTgt spid="6"/>
                                        </p:tgtEl>
                                        <p:attrNameLst>
                                          <p:attrName>ppt_w</p:attrName>
                                        </p:attrNameLst>
                                      </p:cBhvr>
                                      <p:tavLst>
                                        <p:tav tm="0">
                                          <p:val>
                                            <p:strVal val="#ppt_w"/>
                                          </p:val>
                                        </p:tav>
                                        <p:tav tm="100000">
                                          <p:val>
                                            <p:strVal val="#ppt_w"/>
                                          </p:val>
                                        </p:tav>
                                      </p:tavLst>
                                    </p:anim>
                                    <p:anim calcmode="lin" valueType="num">
                                      <p:cBhvr>
                                        <p:cTn id="13" dur="25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35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par>
                          <p:cTn id="18" fill="hold">
                            <p:stCondLst>
                              <p:cond delay="2350"/>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ppt_x</p:attrName>
                                        </p:attrNameLst>
                                      </p:cBhvr>
                                      <p:tavLst>
                                        <p:tav tm="0">
                                          <p:val>
                                            <p:strVal val="#ppt_x"/>
                                          </p:val>
                                        </p:tav>
                                        <p:tav tm="100000">
                                          <p:val>
                                            <p:strVal val="#ppt_x"/>
                                          </p:val>
                                        </p:tav>
                                      </p:tavLst>
                                    </p:anim>
                                    <p:anim calcmode="lin" valueType="num">
                                      <p:cBhvr>
                                        <p:cTn id="22" dur="250" fill="hold"/>
                                        <p:tgtEl>
                                          <p:spTgt spid="12"/>
                                        </p:tgtEl>
                                        <p:attrNameLst>
                                          <p:attrName>ppt_y</p:attrName>
                                        </p:attrNameLst>
                                      </p:cBhvr>
                                      <p:tavLst>
                                        <p:tav tm="0">
                                          <p:val>
                                            <p:strVal val="#ppt_y-#ppt_h/2"/>
                                          </p:val>
                                        </p:tav>
                                        <p:tav tm="100000">
                                          <p:val>
                                            <p:strVal val="#ppt_y"/>
                                          </p:val>
                                        </p:tav>
                                      </p:tavLst>
                                    </p:anim>
                                    <p:anim calcmode="lin" valueType="num">
                                      <p:cBhvr>
                                        <p:cTn id="23" dur="250" fill="hold"/>
                                        <p:tgtEl>
                                          <p:spTgt spid="12"/>
                                        </p:tgtEl>
                                        <p:attrNameLst>
                                          <p:attrName>ppt_w</p:attrName>
                                        </p:attrNameLst>
                                      </p:cBhvr>
                                      <p:tavLst>
                                        <p:tav tm="0">
                                          <p:val>
                                            <p:strVal val="#ppt_w"/>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5"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42010" y="1550194"/>
            <a:ext cx="1945557" cy="300082"/>
            <a:chOff x="842010" y="1550194"/>
            <a:chExt cx="1945557" cy="300082"/>
          </a:xfrm>
        </p:grpSpPr>
        <p:sp>
          <p:nvSpPr>
            <p:cNvPr id="4" name="矩形 3"/>
            <p:cNvSpPr/>
            <p:nvPr/>
          </p:nvSpPr>
          <p:spPr>
            <a:xfrm>
              <a:off x="879567" y="1819275"/>
              <a:ext cx="1908000" cy="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8" name="文本框 16"/>
            <p:cNvSpPr txBox="1"/>
            <p:nvPr/>
          </p:nvSpPr>
          <p:spPr>
            <a:xfrm>
              <a:off x="842010" y="1550194"/>
              <a:ext cx="1089081" cy="3000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rPr>
                <a:t>教学分析</a:t>
              </a:r>
              <a:r>
                <a:rPr lang="en-US" altLang="zh-CN" sz="1500" dirty="0">
                  <a:solidFill>
                    <a:schemeClr val="bg1"/>
                  </a:solidFill>
                  <a:latin typeface="微软雅黑 Light" panose="020B0502040204020203" pitchFamily="34" charset="-122"/>
                  <a:ea typeface="微软雅黑 Light" panose="020B0502040204020203" pitchFamily="34" charset="-122"/>
                  <a:cs typeface="+mn-ea"/>
                  <a:sym typeface="+mn-lt"/>
                </a:rPr>
                <a:t>01</a:t>
              </a:r>
              <a:endPar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grpSp>
      <p:grpSp>
        <p:nvGrpSpPr>
          <p:cNvPr id="3" name="组合 2"/>
          <p:cNvGrpSpPr/>
          <p:nvPr/>
        </p:nvGrpSpPr>
        <p:grpSpPr>
          <a:xfrm>
            <a:off x="842010" y="3151585"/>
            <a:ext cx="1908000" cy="300082"/>
            <a:chOff x="1415873" y="3151585"/>
            <a:chExt cx="1908000" cy="300082"/>
          </a:xfrm>
        </p:grpSpPr>
        <p:sp>
          <p:nvSpPr>
            <p:cNvPr id="6" name="矩形 5"/>
            <p:cNvSpPr/>
            <p:nvPr/>
          </p:nvSpPr>
          <p:spPr>
            <a:xfrm>
              <a:off x="1415873" y="3438525"/>
              <a:ext cx="1908000" cy="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9" name="文本框 17"/>
            <p:cNvSpPr txBox="1"/>
            <p:nvPr/>
          </p:nvSpPr>
          <p:spPr>
            <a:xfrm>
              <a:off x="1453107" y="3151585"/>
              <a:ext cx="1125949" cy="3000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rPr>
                <a:t>教学分析</a:t>
              </a:r>
              <a:r>
                <a:rPr lang="en-US" altLang="zh-CN" sz="1500" dirty="0">
                  <a:solidFill>
                    <a:schemeClr val="bg1"/>
                  </a:solidFill>
                  <a:latin typeface="微软雅黑 Light" panose="020B0502040204020203" pitchFamily="34" charset="-122"/>
                  <a:ea typeface="微软雅黑 Light" panose="020B0502040204020203" pitchFamily="34" charset="-122"/>
                  <a:cs typeface="+mn-ea"/>
                  <a:sym typeface="+mn-lt"/>
                </a:rPr>
                <a:t>04</a:t>
              </a:r>
              <a:endPar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grpSp>
      <p:grpSp>
        <p:nvGrpSpPr>
          <p:cNvPr id="29" name="组合 28"/>
          <p:cNvGrpSpPr/>
          <p:nvPr/>
        </p:nvGrpSpPr>
        <p:grpSpPr>
          <a:xfrm>
            <a:off x="6235065" y="1532335"/>
            <a:ext cx="1908000" cy="300082"/>
            <a:chOff x="5674630" y="1532335"/>
            <a:chExt cx="1908000" cy="300082"/>
          </a:xfrm>
        </p:grpSpPr>
        <p:sp>
          <p:nvSpPr>
            <p:cNvPr id="5" name="矩形 4"/>
            <p:cNvSpPr/>
            <p:nvPr/>
          </p:nvSpPr>
          <p:spPr>
            <a:xfrm>
              <a:off x="5674630" y="1819275"/>
              <a:ext cx="1908000" cy="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10" name="文本框 18"/>
            <p:cNvSpPr txBox="1"/>
            <p:nvPr/>
          </p:nvSpPr>
          <p:spPr>
            <a:xfrm>
              <a:off x="6459887" y="1532335"/>
              <a:ext cx="1122743" cy="3000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rPr>
                <a:t>教学分析</a:t>
              </a:r>
              <a:r>
                <a:rPr lang="en-US" altLang="zh-CN" sz="1500" dirty="0">
                  <a:solidFill>
                    <a:schemeClr val="bg1"/>
                  </a:solidFill>
                  <a:latin typeface="微软雅黑 Light" panose="020B0502040204020203" pitchFamily="34" charset="-122"/>
                  <a:ea typeface="微软雅黑 Light" panose="020B0502040204020203" pitchFamily="34" charset="-122"/>
                  <a:cs typeface="+mn-ea"/>
                  <a:sym typeface="+mn-lt"/>
                </a:rPr>
                <a:t>02</a:t>
              </a:r>
              <a:endPar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grpSp>
      <p:grpSp>
        <p:nvGrpSpPr>
          <p:cNvPr id="30" name="组合 29"/>
          <p:cNvGrpSpPr/>
          <p:nvPr/>
        </p:nvGrpSpPr>
        <p:grpSpPr>
          <a:xfrm>
            <a:off x="6283120" y="3151585"/>
            <a:ext cx="1908000" cy="312000"/>
            <a:chOff x="5758082" y="3151585"/>
            <a:chExt cx="1908000" cy="312000"/>
          </a:xfrm>
        </p:grpSpPr>
        <p:sp>
          <p:nvSpPr>
            <p:cNvPr id="7" name="矩形 6"/>
            <p:cNvSpPr/>
            <p:nvPr/>
          </p:nvSpPr>
          <p:spPr>
            <a:xfrm>
              <a:off x="5758082" y="3456385"/>
              <a:ext cx="1908000" cy="72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11" name="文本框 19"/>
            <p:cNvSpPr txBox="1"/>
            <p:nvPr/>
          </p:nvSpPr>
          <p:spPr>
            <a:xfrm>
              <a:off x="6543339" y="3151585"/>
              <a:ext cx="1122743" cy="3000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rPr>
                <a:t>教学分析</a:t>
              </a:r>
              <a:r>
                <a:rPr lang="en-US" altLang="zh-CN" sz="1500" dirty="0">
                  <a:solidFill>
                    <a:schemeClr val="bg1"/>
                  </a:solidFill>
                  <a:latin typeface="微软雅黑 Light" panose="020B0502040204020203" pitchFamily="34" charset="-122"/>
                  <a:ea typeface="微软雅黑 Light" panose="020B0502040204020203" pitchFamily="34" charset="-122"/>
                  <a:cs typeface="+mn-ea"/>
                  <a:sym typeface="+mn-lt"/>
                </a:rPr>
                <a:t>03</a:t>
              </a:r>
              <a:endParaRPr lang="zh-CN" altLang="en-US" sz="15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grpSp>
      <p:sp>
        <p:nvSpPr>
          <p:cNvPr id="12" name="文本框 20"/>
          <p:cNvSpPr txBox="1"/>
          <p:nvPr/>
        </p:nvSpPr>
        <p:spPr>
          <a:xfrm>
            <a:off x="4200391" y="2351570"/>
            <a:ext cx="805349" cy="807913"/>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altLang="zh-CN" sz="2400" b="1" dirty="0">
                <a:solidFill>
                  <a:schemeClr val="bg1"/>
                </a:solidFill>
                <a:latin typeface="微软雅黑 Light" panose="020B0502040204020203" pitchFamily="34" charset="-122"/>
                <a:ea typeface="微软雅黑 Light" panose="020B0502040204020203" pitchFamily="34" charset="-122"/>
                <a:cs typeface="+mn-ea"/>
                <a:sym typeface="+mn-lt"/>
              </a:rPr>
              <a:t>Title </a:t>
            </a:r>
            <a:endParaRPr lang="en-US" altLang="zh-CN" sz="2400" b="1" dirty="0">
              <a:solidFill>
                <a:schemeClr val="bg1"/>
              </a:solidFill>
              <a:latin typeface="微软雅黑 Light" panose="020B0502040204020203" pitchFamily="34" charset="-122"/>
              <a:ea typeface="微软雅黑 Light" panose="020B0502040204020203" pitchFamily="34" charset="-122"/>
              <a:cs typeface="+mn-ea"/>
              <a:sym typeface="+mn-lt"/>
            </a:endParaRPr>
          </a:p>
          <a:p>
            <a:pPr algn="ctr" fontAlgn="auto">
              <a:spcBef>
                <a:spcPts val="0"/>
              </a:spcBef>
              <a:spcAft>
                <a:spcPts val="0"/>
              </a:spcAft>
              <a:defRPr/>
            </a:pPr>
            <a:r>
              <a:rPr lang="en-US" altLang="zh-CN" sz="2400" b="1" dirty="0">
                <a:solidFill>
                  <a:schemeClr val="bg1"/>
                </a:solidFill>
                <a:latin typeface="微软雅黑 Light" panose="020B0502040204020203" pitchFamily="34" charset="-122"/>
                <a:ea typeface="微软雅黑 Light" panose="020B0502040204020203" pitchFamily="34" charset="-122"/>
                <a:cs typeface="+mn-ea"/>
                <a:sym typeface="+mn-lt"/>
              </a:rPr>
              <a:t>Here</a:t>
            </a:r>
            <a:endParaRPr lang="zh-CN" altLang="en-US" sz="24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13" name="矩形 12"/>
          <p:cNvSpPr/>
          <p:nvPr/>
        </p:nvSpPr>
        <p:spPr>
          <a:xfrm>
            <a:off x="793577" y="1822848"/>
            <a:ext cx="2306811" cy="494302"/>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rPr>
              <a:t>Lorem Ipsum is simply dummy text of the printing and industry.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784052" y="3443288"/>
            <a:ext cx="2306811" cy="494302"/>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rPr>
              <a:t>Lorem Ipsum is simply dummy text of the printing and industry.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6080523" y="1841898"/>
            <a:ext cx="2402749" cy="494302"/>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rPr>
              <a:t>Lorem Ipsum is simply dummy text of the printing and industry.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6" name="矩形 15"/>
          <p:cNvSpPr/>
          <p:nvPr/>
        </p:nvSpPr>
        <p:spPr>
          <a:xfrm>
            <a:off x="6117431" y="3469481"/>
            <a:ext cx="2277351" cy="494302"/>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rPr>
              <a:t>Lorem Ipsum is simply dummy text of the printing and industry. </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nvGrpSpPr>
          <p:cNvPr id="17" name="组合 16"/>
          <p:cNvGrpSpPr/>
          <p:nvPr/>
        </p:nvGrpSpPr>
        <p:grpSpPr>
          <a:xfrm>
            <a:off x="3134916" y="1290638"/>
            <a:ext cx="2827734" cy="2826544"/>
            <a:chOff x="3134916" y="1290638"/>
            <a:chExt cx="2827734" cy="2826544"/>
          </a:xfrm>
        </p:grpSpPr>
        <p:sp>
          <p:nvSpPr>
            <p:cNvPr id="18" name="箭头1"/>
            <p:cNvSpPr>
              <a:spLocks noChangeAspect="1"/>
            </p:cNvSpPr>
            <p:nvPr/>
          </p:nvSpPr>
          <p:spPr bwMode="auto">
            <a:xfrm>
              <a:off x="4572000" y="1290638"/>
              <a:ext cx="1390650" cy="1601391"/>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19" name="箭头4"/>
            <p:cNvSpPr>
              <a:spLocks noChangeAspect="1"/>
            </p:cNvSpPr>
            <p:nvPr/>
          </p:nvSpPr>
          <p:spPr bwMode="auto">
            <a:xfrm>
              <a:off x="3134916" y="1291828"/>
              <a:ext cx="1578769" cy="1460897"/>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0" name="箭头3"/>
            <p:cNvSpPr>
              <a:spLocks noChangeAspect="1"/>
            </p:cNvSpPr>
            <p:nvPr/>
          </p:nvSpPr>
          <p:spPr bwMode="auto">
            <a:xfrm>
              <a:off x="3139679" y="2611042"/>
              <a:ext cx="1431131" cy="1506140"/>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5"/>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1" name="箭头2"/>
            <p:cNvSpPr>
              <a:spLocks noChangeAspect="1"/>
            </p:cNvSpPr>
            <p:nvPr/>
          </p:nvSpPr>
          <p:spPr bwMode="auto">
            <a:xfrm>
              <a:off x="4431506" y="2752725"/>
              <a:ext cx="1528763" cy="1360885"/>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2" name="文本框 16"/>
            <p:cNvSpPr txBox="1"/>
            <p:nvPr/>
          </p:nvSpPr>
          <p:spPr>
            <a:xfrm>
              <a:off x="4583907" y="3551635"/>
              <a:ext cx="481542" cy="4385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dirty="0">
                  <a:solidFill>
                    <a:schemeClr val="bg1"/>
                  </a:solidFill>
                  <a:latin typeface="微软雅黑 Light" panose="020B0502040204020203" pitchFamily="34" charset="-122"/>
                  <a:ea typeface="微软雅黑 Light" panose="020B0502040204020203" pitchFamily="34" charset="-122"/>
                  <a:cs typeface="+mn-ea"/>
                  <a:sym typeface="+mn-lt"/>
                </a:rPr>
                <a:t>03</a:t>
              </a:r>
              <a:endParaRPr lang="zh-CN" altLang="en-US" sz="24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3" name="文本框 16"/>
            <p:cNvSpPr txBox="1"/>
            <p:nvPr/>
          </p:nvSpPr>
          <p:spPr>
            <a:xfrm>
              <a:off x="3292078" y="2772967"/>
              <a:ext cx="486352" cy="4385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dirty="0">
                  <a:solidFill>
                    <a:schemeClr val="bg1"/>
                  </a:solidFill>
                  <a:latin typeface="微软雅黑 Light" panose="020B0502040204020203" pitchFamily="34" charset="-122"/>
                  <a:ea typeface="微软雅黑 Light" panose="020B0502040204020203" pitchFamily="34" charset="-122"/>
                  <a:cs typeface="+mn-ea"/>
                  <a:sym typeface="+mn-lt"/>
                </a:rPr>
                <a:t>04</a:t>
              </a:r>
              <a:endParaRPr lang="zh-CN" altLang="en-US" sz="24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4" name="文本框 16"/>
            <p:cNvSpPr txBox="1"/>
            <p:nvPr/>
          </p:nvSpPr>
          <p:spPr>
            <a:xfrm>
              <a:off x="4112419" y="1422798"/>
              <a:ext cx="428643" cy="4385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dirty="0">
                  <a:solidFill>
                    <a:schemeClr val="bg1"/>
                  </a:solidFill>
                  <a:latin typeface="微软雅黑 Light" panose="020B0502040204020203" pitchFamily="34" charset="-122"/>
                  <a:ea typeface="微软雅黑 Light" panose="020B0502040204020203" pitchFamily="34" charset="-122"/>
                  <a:cs typeface="+mn-ea"/>
                  <a:sym typeface="+mn-lt"/>
                </a:rPr>
                <a:t>01</a:t>
              </a:r>
              <a:endParaRPr lang="zh-CN" altLang="en-US" sz="24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27" name="文本框 16"/>
            <p:cNvSpPr txBox="1"/>
            <p:nvPr/>
          </p:nvSpPr>
          <p:spPr>
            <a:xfrm>
              <a:off x="5381626" y="2266950"/>
              <a:ext cx="481542" cy="438582"/>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dirty="0">
                  <a:solidFill>
                    <a:schemeClr val="bg1"/>
                  </a:solidFill>
                  <a:latin typeface="微软雅黑 Light" panose="020B0502040204020203" pitchFamily="34" charset="-122"/>
                  <a:ea typeface="微软雅黑 Light" panose="020B0502040204020203" pitchFamily="34" charset="-122"/>
                  <a:cs typeface="+mn-ea"/>
                  <a:sym typeface="+mn-lt"/>
                </a:rPr>
                <a:t>02</a:t>
              </a:r>
              <a:endParaRPr lang="zh-CN" altLang="en-US" sz="2400"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grpSp>
      <p:grpSp>
        <p:nvGrpSpPr>
          <p:cNvPr id="31" name="组合 30"/>
          <p:cNvGrpSpPr/>
          <p:nvPr/>
        </p:nvGrpSpPr>
        <p:grpSpPr>
          <a:xfrm>
            <a:off x="310460" y="277672"/>
            <a:ext cx="1356499" cy="414303"/>
            <a:chOff x="310460" y="277672"/>
            <a:chExt cx="1356499" cy="414303"/>
          </a:xfrm>
        </p:grpSpPr>
        <p:pic>
          <p:nvPicPr>
            <p:cNvPr id="32" name="图片 31"/>
            <p:cNvPicPr>
              <a:picLocks noChangeAspect="1"/>
            </p:cNvPicPr>
            <p:nvPr/>
          </p:nvPicPr>
          <p:blipFill>
            <a:blip r:embed="rId1" cstate="print"/>
            <a:stretch>
              <a:fillRect/>
            </a:stretch>
          </p:blipFill>
          <p:spPr>
            <a:xfrm>
              <a:off x="310460" y="277672"/>
              <a:ext cx="332755" cy="414303"/>
            </a:xfrm>
            <a:prstGeom prst="rect">
              <a:avLst/>
            </a:prstGeom>
          </p:spPr>
        </p:pic>
        <p:sp>
          <p:nvSpPr>
            <p:cNvPr id="33" name="文本框 32"/>
            <p:cNvSpPr txBox="1"/>
            <p:nvPr/>
          </p:nvSpPr>
          <p:spPr>
            <a:xfrm>
              <a:off x="476837" y="300157"/>
              <a:ext cx="119012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教学分析</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400" fill="hold"/>
                                        <p:tgtEl>
                                          <p:spTgt spid="12"/>
                                        </p:tgtEl>
                                        <p:attrNameLst>
                                          <p:attrName>ppt_w</p:attrName>
                                        </p:attrNameLst>
                                      </p:cBhvr>
                                      <p:tavLst>
                                        <p:tav tm="0">
                                          <p:val>
                                            <p:fltVal val="0"/>
                                          </p:val>
                                        </p:tav>
                                        <p:tav tm="100000">
                                          <p:val>
                                            <p:strVal val="#ppt_w"/>
                                          </p:val>
                                        </p:tav>
                                      </p:tavLst>
                                    </p:anim>
                                    <p:anim calcmode="lin" valueType="num">
                                      <p:cBhvr>
                                        <p:cTn id="8" dur="400" fill="hold"/>
                                        <p:tgtEl>
                                          <p:spTgt spid="12"/>
                                        </p:tgtEl>
                                        <p:attrNameLst>
                                          <p:attrName>ppt_h</p:attrName>
                                        </p:attrNameLst>
                                      </p:cBhvr>
                                      <p:tavLst>
                                        <p:tav tm="0">
                                          <p:val>
                                            <p:fltVal val="0"/>
                                          </p:val>
                                        </p:tav>
                                        <p:tav tm="100000">
                                          <p:val>
                                            <p:strVal val="#ppt_h"/>
                                          </p:val>
                                        </p:tav>
                                      </p:tavLst>
                                    </p:anim>
                                    <p:animEffect transition="in" filter="fade">
                                      <p:cBhvr>
                                        <p:cTn id="9" dur="400"/>
                                        <p:tgtEl>
                                          <p:spTgt spid="12"/>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750" fill="hold"/>
                                        <p:tgtEl>
                                          <p:spTgt spid="17"/>
                                        </p:tgtEl>
                                        <p:attrNameLst>
                                          <p:attrName>ppt_w</p:attrName>
                                        </p:attrNameLst>
                                      </p:cBhvr>
                                      <p:tavLst>
                                        <p:tav tm="0">
                                          <p:val>
                                            <p:fltVal val="0"/>
                                          </p:val>
                                        </p:tav>
                                        <p:tav tm="100000">
                                          <p:val>
                                            <p:strVal val="#ppt_w"/>
                                          </p:val>
                                        </p:tav>
                                      </p:tavLst>
                                    </p:anim>
                                    <p:anim calcmode="lin" valueType="num">
                                      <p:cBhvr>
                                        <p:cTn id="14" dur="750" fill="hold"/>
                                        <p:tgtEl>
                                          <p:spTgt spid="17"/>
                                        </p:tgtEl>
                                        <p:attrNameLst>
                                          <p:attrName>ppt_h</p:attrName>
                                        </p:attrNameLst>
                                      </p:cBhvr>
                                      <p:tavLst>
                                        <p:tav tm="0">
                                          <p:val>
                                            <p:fltVal val="0"/>
                                          </p:val>
                                        </p:tav>
                                        <p:tav tm="100000">
                                          <p:val>
                                            <p:strVal val="#ppt_h"/>
                                          </p:val>
                                        </p:tav>
                                      </p:tavLst>
                                    </p:anim>
                                    <p:anim calcmode="lin" valueType="num">
                                      <p:cBhvr>
                                        <p:cTn id="15" dur="750" fill="hold"/>
                                        <p:tgtEl>
                                          <p:spTgt spid="17"/>
                                        </p:tgtEl>
                                        <p:attrNameLst>
                                          <p:attrName>style.rotation</p:attrName>
                                        </p:attrNameLst>
                                      </p:cBhvr>
                                      <p:tavLst>
                                        <p:tav tm="0">
                                          <p:val>
                                            <p:fltVal val="360"/>
                                          </p:val>
                                        </p:tav>
                                        <p:tav tm="100000">
                                          <p:val>
                                            <p:fltVal val="0"/>
                                          </p:val>
                                        </p:tav>
                                      </p:tavLst>
                                    </p:anim>
                                    <p:animEffect transition="in" filter="fade">
                                      <p:cBhvr>
                                        <p:cTn id="16" dur="750"/>
                                        <p:tgtEl>
                                          <p:spTgt spid="1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ppt_y</p:attrName>
                                        </p:attrNameLst>
                                      </p:cBhvr>
                                      <p:tavLst>
                                        <p:tav tm="0">
                                          <p:val>
                                            <p:strVal val="#ppt_y+#ppt_h*1.125000"/>
                                          </p:val>
                                        </p:tav>
                                        <p:tav tm="100000">
                                          <p:val>
                                            <p:strVal val="#ppt_y"/>
                                          </p:val>
                                        </p:tav>
                                      </p:tavLst>
                                    </p:anim>
                                    <p:animEffect transition="in" filter="wipe(up)">
                                      <p:cBhvr>
                                        <p:cTn id="24" dur="500"/>
                                        <p:tgtEl>
                                          <p:spTgt spid="15"/>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03969" y="1857147"/>
            <a:ext cx="2711292" cy="1038453"/>
            <a:chOff x="3822858" y="2019402"/>
            <a:chExt cx="2711292" cy="1038453"/>
          </a:xfrm>
        </p:grpSpPr>
        <p:sp>
          <p:nvSpPr>
            <p:cNvPr id="38" name="文本框 37"/>
            <p:cNvSpPr txBox="1"/>
            <p:nvPr/>
          </p:nvSpPr>
          <p:spPr>
            <a:xfrm>
              <a:off x="3822858" y="2226858"/>
              <a:ext cx="2711292" cy="830997"/>
            </a:xfrm>
            <a:prstGeom prst="rect">
              <a:avLst/>
            </a:prstGeom>
            <a:noFill/>
          </p:spPr>
          <p:txBody>
            <a:bodyPr wrap="square" rtlCol="0">
              <a:spAutoFit/>
            </a:bodyPr>
            <a:lstStyle/>
            <a:p>
              <a:r>
                <a:rPr lang="zh-CN" altLang="en-US" sz="4800" dirty="0">
                  <a:solidFill>
                    <a:schemeClr val="bg1"/>
                  </a:solidFill>
                  <a:latin typeface="包图小白体" panose="02010601030101010101" pitchFamily="2" charset="-122"/>
                  <a:ea typeface="包图小白体" panose="02010601030101010101" pitchFamily="2" charset="-122"/>
                </a:rPr>
                <a:t>教学方案</a:t>
              </a:r>
              <a:endParaRPr lang="zh-CN" altLang="en-US" sz="4800" dirty="0">
                <a:solidFill>
                  <a:schemeClr val="bg1"/>
                </a:solidFill>
                <a:latin typeface="包图小白体" panose="02010601030101010101" pitchFamily="2" charset="-122"/>
                <a:ea typeface="包图小白体" panose="02010601030101010101" pitchFamily="2" charset="-122"/>
              </a:endParaRPr>
            </a:p>
          </p:txBody>
        </p:sp>
        <p:sp>
          <p:nvSpPr>
            <p:cNvPr id="39" name="文本框 38"/>
            <p:cNvSpPr txBox="1"/>
            <p:nvPr/>
          </p:nvSpPr>
          <p:spPr>
            <a:xfrm>
              <a:off x="3891664" y="2019402"/>
              <a:ext cx="1286840" cy="307777"/>
            </a:xfrm>
            <a:prstGeom prst="rect">
              <a:avLst/>
            </a:prstGeom>
            <a:noFill/>
          </p:spPr>
          <p:txBody>
            <a:bodyPr wrap="square" rtlCol="0">
              <a:spAutoFit/>
            </a:bodyPr>
            <a:lstStyle/>
            <a:p>
              <a:r>
                <a:rPr lang="en-US" altLang="zh-CN" sz="1400" dirty="0">
                  <a:solidFill>
                    <a:schemeClr val="bg1"/>
                  </a:solidFill>
                  <a:latin typeface="包图小白体" panose="02010601030101010101" pitchFamily="2" charset="-122"/>
                  <a:ea typeface="包图小白体" panose="02010601030101010101" pitchFamily="2" charset="-122"/>
                </a:rPr>
                <a:t>PART three</a:t>
              </a:r>
              <a:endParaRPr lang="zh-CN" altLang="en-US" sz="1400" dirty="0">
                <a:solidFill>
                  <a:schemeClr val="bg1"/>
                </a:solidFill>
                <a:latin typeface="包图小白体" panose="02010601030101010101" pitchFamily="2" charset="-122"/>
                <a:ea typeface="包图小白体" panose="02010601030101010101" pitchFamily="2" charset="-122"/>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8836" r="59534" b="83827"/>
          <a:stretch>
            <a:fillRect/>
          </a:stretch>
        </p:blipFill>
        <p:spPr>
          <a:xfrm>
            <a:off x="2832536" y="1857147"/>
            <a:ext cx="695353" cy="1199026"/>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270" y="4304550"/>
            <a:ext cx="1147723" cy="970720"/>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b="93660"/>
          <a:stretch>
            <a:fillRect/>
          </a:stretch>
        </p:blipFill>
        <p:spPr>
          <a:xfrm>
            <a:off x="2311976" y="3015110"/>
            <a:ext cx="4857287" cy="32611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5599"/>
            <a:ext cx="2247899" cy="2247899"/>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3211">
            <a:off x="7212110" y="40515"/>
            <a:ext cx="1904436" cy="590107"/>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071" y="2306716"/>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9"/>
          <p:cNvSpPr txBox="1"/>
          <p:nvPr/>
        </p:nvSpPr>
        <p:spPr>
          <a:xfrm>
            <a:off x="676452" y="3188109"/>
            <a:ext cx="1893590" cy="658194"/>
          </a:xfrm>
          <a:prstGeom prst="rect">
            <a:avLst/>
          </a:prstGeom>
          <a:noFill/>
        </p:spPr>
        <p:txBody>
          <a:bodyPr wrap="square" rtlCol="0">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p:txBody>
      </p:sp>
      <p:sp>
        <p:nvSpPr>
          <p:cNvPr id="3" name="TextBox 30"/>
          <p:cNvSpPr txBox="1"/>
          <p:nvPr/>
        </p:nvSpPr>
        <p:spPr>
          <a:xfrm>
            <a:off x="2570041" y="3188109"/>
            <a:ext cx="1893590" cy="658194"/>
          </a:xfrm>
          <a:prstGeom prst="rect">
            <a:avLst/>
          </a:prstGeom>
          <a:noFill/>
        </p:spPr>
        <p:txBody>
          <a:bodyPr wrap="square" rtlCol="0">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p:txBody>
      </p:sp>
      <p:sp>
        <p:nvSpPr>
          <p:cNvPr id="4" name="TextBox 31"/>
          <p:cNvSpPr txBox="1"/>
          <p:nvPr/>
        </p:nvSpPr>
        <p:spPr>
          <a:xfrm>
            <a:off x="4531259" y="3188109"/>
            <a:ext cx="1893590" cy="658194"/>
          </a:xfrm>
          <a:prstGeom prst="rect">
            <a:avLst/>
          </a:prstGeom>
          <a:noFill/>
        </p:spPr>
        <p:txBody>
          <a:bodyPr wrap="square" rtlCol="0">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p:txBody>
      </p:sp>
      <p:sp>
        <p:nvSpPr>
          <p:cNvPr id="5" name="TextBox 32"/>
          <p:cNvSpPr txBox="1"/>
          <p:nvPr/>
        </p:nvSpPr>
        <p:spPr>
          <a:xfrm>
            <a:off x="6560105" y="3188109"/>
            <a:ext cx="1893590" cy="658194"/>
          </a:xfrm>
          <a:prstGeom prst="rect">
            <a:avLst/>
          </a:prstGeom>
          <a:noFill/>
        </p:spPr>
        <p:txBody>
          <a:bodyPr wrap="square" rtlCol="0">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p:txBody>
      </p:sp>
      <p:sp>
        <p:nvSpPr>
          <p:cNvPr id="6" name="TextBox 34"/>
          <p:cNvSpPr txBox="1"/>
          <p:nvPr/>
        </p:nvSpPr>
        <p:spPr>
          <a:xfrm>
            <a:off x="806425" y="4104822"/>
            <a:ext cx="7579642" cy="702628"/>
          </a:xfrm>
          <a:prstGeom prst="rect">
            <a:avLst/>
          </a:prstGeom>
          <a:noFill/>
        </p:spPr>
        <p:txBody>
          <a:bodyPr wrap="square" rtlCol="0">
            <a:spAutoFit/>
          </a:bodyPr>
          <a:lstStyle/>
          <a:p>
            <a:pPr algn="ctr">
              <a:lnSpc>
                <a:spcPct val="130000"/>
              </a:lnSpc>
            </a:pPr>
            <a:r>
              <a:rPr lang="en-US" altLang="zh-CN" sz="1050" dirty="0">
                <a:solidFill>
                  <a:schemeClr val="bg1"/>
                </a:solidFill>
              </a:rPr>
              <a:t>Lorem Ipsum is simply dummy text of the printing and industry. Lorem Ipsum has been the industry's standard dummy text ever since the 1500s; Lorem Ipsum is simply dummy text of the printing and industry. Lorem Ipsum has been the industry's standard dummy text ever since the 1500s</a:t>
            </a:r>
            <a:endParaRPr lang="zh-CN" altLang="en-US" sz="1050" dirty="0">
              <a:solidFill>
                <a:schemeClr val="bg1"/>
              </a:solidFill>
              <a:latin typeface="+mn-ea"/>
            </a:endParaRPr>
          </a:p>
        </p:txBody>
      </p:sp>
      <p:grpSp>
        <p:nvGrpSpPr>
          <p:cNvPr id="7" name="组合 6"/>
          <p:cNvGrpSpPr/>
          <p:nvPr/>
        </p:nvGrpSpPr>
        <p:grpSpPr>
          <a:xfrm>
            <a:off x="744081" y="967406"/>
            <a:ext cx="7641986" cy="2164103"/>
            <a:chOff x="751008" y="967406"/>
            <a:chExt cx="7641986" cy="2164103"/>
          </a:xfrm>
        </p:grpSpPr>
        <p:grpSp>
          <p:nvGrpSpPr>
            <p:cNvPr id="8" name="组合 7"/>
            <p:cNvGrpSpPr/>
            <p:nvPr/>
          </p:nvGrpSpPr>
          <p:grpSpPr>
            <a:xfrm>
              <a:off x="1690501" y="967406"/>
              <a:ext cx="5665736" cy="1623077"/>
              <a:chOff x="1690501" y="967406"/>
              <a:chExt cx="5665736" cy="1623077"/>
            </a:xfrm>
          </p:grpSpPr>
          <p:cxnSp>
            <p:nvCxnSpPr>
              <p:cNvPr id="17" name="直接连接符 16"/>
              <p:cNvCxnSpPr/>
              <p:nvPr/>
            </p:nvCxnSpPr>
            <p:spPr>
              <a:xfrm>
                <a:off x="1690501" y="1981829"/>
                <a:ext cx="566573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1690501" y="1981829"/>
                <a:ext cx="0" cy="608654"/>
              </a:xfrm>
              <a:prstGeom prst="straightConnector1">
                <a:avLst/>
              </a:prstGeom>
              <a:ln>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3598424" y="1981829"/>
                <a:ext cx="0" cy="608654"/>
              </a:xfrm>
              <a:prstGeom prst="straightConnector1">
                <a:avLst/>
              </a:prstGeom>
              <a:ln>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5582870" y="1981829"/>
                <a:ext cx="0" cy="608654"/>
              </a:xfrm>
              <a:prstGeom prst="straightConnector1">
                <a:avLst/>
              </a:prstGeom>
              <a:ln>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7354446" y="1981829"/>
                <a:ext cx="0" cy="608654"/>
              </a:xfrm>
              <a:prstGeom prst="straightConnector1">
                <a:avLst/>
              </a:prstGeom>
              <a:ln>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583481" y="1508432"/>
                <a:ext cx="1" cy="47339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482432" y="967406"/>
                <a:ext cx="2179136" cy="541026"/>
              </a:xfrm>
              <a:prstGeom prst="rect">
                <a:avLst/>
              </a:prstGeom>
              <a:solidFill>
                <a:schemeClr val="accent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latin typeface="微软雅黑 Light" panose="020B0502040204020203" pitchFamily="34" charset="-122"/>
                  <a:ea typeface="微软雅黑 Light" panose="020B0502040204020203" pitchFamily="34" charset="-122"/>
                </a:endParaRPr>
              </a:p>
            </p:txBody>
          </p:sp>
          <p:sp>
            <p:nvSpPr>
              <p:cNvPr id="24" name="TextBox 35"/>
              <p:cNvSpPr txBox="1"/>
              <p:nvPr/>
            </p:nvSpPr>
            <p:spPr>
              <a:xfrm>
                <a:off x="4002440" y="1087878"/>
                <a:ext cx="1120820" cy="338554"/>
              </a:xfrm>
              <a:prstGeom prst="rect">
                <a:avLst/>
              </a:prstGeom>
              <a:noFill/>
              <a:ln>
                <a:noFill/>
              </a:ln>
            </p:spPr>
            <p:txBody>
              <a:bodyPr wrap="none" rtlCol="0">
                <a:spAutoFit/>
              </a:bodyPr>
              <a:lstStyle/>
              <a:p>
                <a:pPr algn="ctr"/>
                <a:r>
                  <a:rPr lang="zh-CN" altLang="en-US" sz="1600" spc="225" dirty="0">
                    <a:solidFill>
                      <a:schemeClr val="bg1"/>
                    </a:solidFill>
                    <a:latin typeface="微软雅黑 Light" panose="020B0502040204020203" pitchFamily="34" charset="-122"/>
                    <a:ea typeface="微软雅黑 Light" panose="020B0502040204020203" pitchFamily="34" charset="-122"/>
                  </a:rPr>
                  <a:t>教学方案</a:t>
                </a:r>
                <a:endParaRPr lang="zh-CN" altLang="en-US" sz="1600" spc="225" dirty="0">
                  <a:solidFill>
                    <a:schemeClr val="bg1"/>
                  </a:solidFill>
                  <a:latin typeface="微软雅黑 Light" panose="020B0502040204020203" pitchFamily="34" charset="-122"/>
                  <a:ea typeface="微软雅黑 Light" panose="020B0502040204020203" pitchFamily="34" charset="-122"/>
                </a:endParaRPr>
              </a:p>
            </p:txBody>
          </p:sp>
        </p:grpSp>
        <p:sp>
          <p:nvSpPr>
            <p:cNvPr id="9" name="矩形 8"/>
            <p:cNvSpPr/>
            <p:nvPr/>
          </p:nvSpPr>
          <p:spPr>
            <a:xfrm>
              <a:off x="751008" y="2590483"/>
              <a:ext cx="1788400" cy="541026"/>
            </a:xfrm>
            <a:prstGeom prst="rect">
              <a:avLst/>
            </a:prstGeom>
            <a:solidFill>
              <a:schemeClr val="accent2"/>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latin typeface="微软雅黑 Light" panose="020B0502040204020203" pitchFamily="34" charset="-122"/>
                <a:ea typeface="微软雅黑 Light" panose="020B0502040204020203" pitchFamily="34" charset="-122"/>
              </a:endParaRPr>
            </a:p>
          </p:txBody>
        </p:sp>
        <p:sp>
          <p:nvSpPr>
            <p:cNvPr id="10" name="TextBox 36"/>
            <p:cNvSpPr txBox="1"/>
            <p:nvPr/>
          </p:nvSpPr>
          <p:spPr>
            <a:xfrm>
              <a:off x="1172967" y="2722497"/>
              <a:ext cx="944489" cy="276999"/>
            </a:xfrm>
            <a:prstGeom prst="rect">
              <a:avLst/>
            </a:prstGeom>
            <a:noFill/>
            <a:ln>
              <a:noFill/>
            </a:ln>
          </p:spPr>
          <p:txBody>
            <a:bodyPr wrap="non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教学方案</a:t>
              </a:r>
              <a:r>
                <a:rPr lang="en-US" altLang="zh-CN" sz="1200" dirty="0">
                  <a:solidFill>
                    <a:schemeClr val="bg1"/>
                  </a:solidFill>
                  <a:latin typeface="微软雅黑 Light" panose="020B0502040204020203" pitchFamily="34" charset="-122"/>
                  <a:ea typeface="微软雅黑 Light" panose="020B0502040204020203" pitchFamily="34" charset="-122"/>
                </a:rPr>
                <a:t>01</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1" name="矩形 10"/>
            <p:cNvSpPr/>
            <p:nvPr/>
          </p:nvSpPr>
          <p:spPr>
            <a:xfrm>
              <a:off x="2682159" y="2590483"/>
              <a:ext cx="1788400" cy="541026"/>
            </a:xfrm>
            <a:prstGeom prst="rect">
              <a:avLst/>
            </a:prstGeom>
            <a:solidFill>
              <a:schemeClr val="accent2"/>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latin typeface="微软雅黑 Light" panose="020B0502040204020203" pitchFamily="34" charset="-122"/>
                <a:ea typeface="微软雅黑 Light" panose="020B0502040204020203" pitchFamily="34" charset="-122"/>
              </a:endParaRPr>
            </a:p>
          </p:txBody>
        </p:sp>
        <p:sp>
          <p:nvSpPr>
            <p:cNvPr id="12" name="TextBox 37"/>
            <p:cNvSpPr txBox="1"/>
            <p:nvPr/>
          </p:nvSpPr>
          <p:spPr>
            <a:xfrm>
              <a:off x="3091290" y="2722497"/>
              <a:ext cx="970137" cy="276999"/>
            </a:xfrm>
            <a:prstGeom prst="rect">
              <a:avLst/>
            </a:prstGeom>
            <a:noFill/>
            <a:ln>
              <a:noFill/>
            </a:ln>
          </p:spPr>
          <p:txBody>
            <a:bodyPr wrap="non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教学方案</a:t>
              </a:r>
              <a:r>
                <a:rPr lang="en-US" altLang="zh-CN" sz="1200" dirty="0">
                  <a:solidFill>
                    <a:schemeClr val="bg1"/>
                  </a:solidFill>
                  <a:latin typeface="微软雅黑 Light" panose="020B0502040204020203" pitchFamily="34" charset="-122"/>
                  <a:ea typeface="微软雅黑 Light" panose="020B0502040204020203" pitchFamily="34" charset="-122"/>
                </a:rPr>
                <a:t>02</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4643376" y="2590483"/>
              <a:ext cx="1788400" cy="541026"/>
            </a:xfrm>
            <a:prstGeom prst="rect">
              <a:avLst/>
            </a:prstGeom>
            <a:solidFill>
              <a:schemeClr val="accent2"/>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latin typeface="微软雅黑 Light" panose="020B0502040204020203" pitchFamily="34" charset="-122"/>
                <a:ea typeface="微软雅黑 Light" panose="020B0502040204020203" pitchFamily="34" charset="-122"/>
              </a:endParaRPr>
            </a:p>
          </p:txBody>
        </p:sp>
        <p:sp>
          <p:nvSpPr>
            <p:cNvPr id="14" name="TextBox 38"/>
            <p:cNvSpPr txBox="1"/>
            <p:nvPr/>
          </p:nvSpPr>
          <p:spPr>
            <a:xfrm>
              <a:off x="5052507" y="2722497"/>
              <a:ext cx="970137" cy="276999"/>
            </a:xfrm>
            <a:prstGeom prst="rect">
              <a:avLst/>
            </a:prstGeom>
            <a:solidFill>
              <a:schemeClr val="accent2"/>
            </a:solidFill>
            <a:ln>
              <a:noFill/>
            </a:ln>
          </p:spPr>
          <p:txBody>
            <a:bodyPr wrap="non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教学方案</a:t>
              </a:r>
              <a:r>
                <a:rPr lang="en-US" altLang="zh-CN" sz="1200" dirty="0">
                  <a:solidFill>
                    <a:schemeClr val="bg1"/>
                  </a:solidFill>
                  <a:latin typeface="微软雅黑 Light" panose="020B0502040204020203" pitchFamily="34" charset="-122"/>
                  <a:ea typeface="微软雅黑 Light" panose="020B0502040204020203" pitchFamily="34" charset="-122"/>
                </a:rPr>
                <a:t>03</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6604594" y="2590483"/>
              <a:ext cx="1788400" cy="541026"/>
            </a:xfrm>
            <a:prstGeom prst="rect">
              <a:avLst/>
            </a:prstGeom>
            <a:solidFill>
              <a:schemeClr val="accent2"/>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schemeClr val="bg1"/>
                </a:solidFill>
                <a:latin typeface="微软雅黑 Light" panose="020B0502040204020203" pitchFamily="34" charset="-122"/>
                <a:ea typeface="微软雅黑 Light" panose="020B0502040204020203" pitchFamily="34" charset="-122"/>
              </a:endParaRPr>
            </a:p>
          </p:txBody>
        </p:sp>
        <p:sp>
          <p:nvSpPr>
            <p:cNvPr id="16" name="TextBox 39"/>
            <p:cNvSpPr txBox="1"/>
            <p:nvPr/>
          </p:nvSpPr>
          <p:spPr>
            <a:xfrm>
              <a:off x="7012121" y="2722497"/>
              <a:ext cx="973344" cy="276999"/>
            </a:xfrm>
            <a:prstGeom prst="rect">
              <a:avLst/>
            </a:prstGeom>
            <a:noFill/>
            <a:ln>
              <a:noFill/>
            </a:ln>
          </p:spPr>
          <p:txBody>
            <a:bodyPr wrap="none" rtlCol="0">
              <a:spAutoFit/>
            </a:bodyPr>
            <a:lstStyle/>
            <a:p>
              <a:pPr algn="ctr"/>
              <a:r>
                <a:rPr lang="zh-CN" altLang="en-US" sz="1200" dirty="0">
                  <a:solidFill>
                    <a:schemeClr val="bg1"/>
                  </a:solidFill>
                  <a:latin typeface="微软雅黑 Light" panose="020B0502040204020203" pitchFamily="34" charset="-122"/>
                  <a:ea typeface="微软雅黑 Light" panose="020B0502040204020203" pitchFamily="34" charset="-122"/>
                </a:rPr>
                <a:t>教学方案</a:t>
              </a:r>
              <a:r>
                <a:rPr lang="en-US" altLang="zh-CN" sz="1200" dirty="0">
                  <a:solidFill>
                    <a:schemeClr val="bg1"/>
                  </a:solidFill>
                  <a:latin typeface="微软雅黑 Light" panose="020B0502040204020203" pitchFamily="34" charset="-122"/>
                  <a:ea typeface="微软雅黑 Light" panose="020B0502040204020203" pitchFamily="34" charset="-122"/>
                </a:rPr>
                <a:t>04</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29" name="组合 28"/>
          <p:cNvGrpSpPr/>
          <p:nvPr/>
        </p:nvGrpSpPr>
        <p:grpSpPr>
          <a:xfrm>
            <a:off x="310460" y="277672"/>
            <a:ext cx="1356499" cy="414303"/>
            <a:chOff x="310460" y="277672"/>
            <a:chExt cx="1356499" cy="414303"/>
          </a:xfrm>
        </p:grpSpPr>
        <p:pic>
          <p:nvPicPr>
            <p:cNvPr id="30" name="图片 29"/>
            <p:cNvPicPr>
              <a:picLocks noChangeAspect="1"/>
            </p:cNvPicPr>
            <p:nvPr/>
          </p:nvPicPr>
          <p:blipFill>
            <a:blip r:embed="rId1" cstate="print"/>
            <a:stretch>
              <a:fillRect/>
            </a:stretch>
          </p:blipFill>
          <p:spPr>
            <a:xfrm>
              <a:off x="310460" y="277672"/>
              <a:ext cx="332755" cy="414303"/>
            </a:xfrm>
            <a:prstGeom prst="rect">
              <a:avLst/>
            </a:prstGeom>
          </p:spPr>
        </p:pic>
        <p:sp>
          <p:nvSpPr>
            <p:cNvPr id="31" name="文本框 30"/>
            <p:cNvSpPr txBox="1"/>
            <p:nvPr/>
          </p:nvSpPr>
          <p:spPr>
            <a:xfrm>
              <a:off x="476837" y="300157"/>
              <a:ext cx="119012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教学方案</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400" fill="hold"/>
                                        <p:tgtEl>
                                          <p:spTgt spid="2"/>
                                        </p:tgtEl>
                                        <p:attrNameLst>
                                          <p:attrName>ppt_x</p:attrName>
                                        </p:attrNameLst>
                                      </p:cBhvr>
                                      <p:tavLst>
                                        <p:tav tm="0">
                                          <p:val>
                                            <p:strVal val="#ppt_x"/>
                                          </p:val>
                                        </p:tav>
                                        <p:tav tm="100000">
                                          <p:val>
                                            <p:strVal val="#ppt_x"/>
                                          </p:val>
                                        </p:tav>
                                      </p:tavLst>
                                    </p:anim>
                                    <p:anim calcmode="lin" valueType="num">
                                      <p:cBhvr additive="base">
                                        <p:cTn id="12" dur="4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fill="hold"/>
                                        <p:tgtEl>
                                          <p:spTgt spid="3"/>
                                        </p:tgtEl>
                                        <p:attrNameLst>
                                          <p:attrName>ppt_x</p:attrName>
                                        </p:attrNameLst>
                                      </p:cBhvr>
                                      <p:tavLst>
                                        <p:tav tm="0">
                                          <p:val>
                                            <p:strVal val="#ppt_x"/>
                                          </p:val>
                                        </p:tav>
                                        <p:tav tm="100000">
                                          <p:val>
                                            <p:strVal val="#ppt_x"/>
                                          </p:val>
                                        </p:tav>
                                      </p:tavLst>
                                    </p:anim>
                                    <p:anim calcmode="lin" valueType="num">
                                      <p:cBhvr additive="base">
                                        <p:cTn id="16" dur="4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ppt_x"/>
                                          </p:val>
                                        </p:tav>
                                        <p:tav tm="100000">
                                          <p:val>
                                            <p:strVal val="#ppt_x"/>
                                          </p:val>
                                        </p:tav>
                                      </p:tavLst>
                                    </p:anim>
                                    <p:anim calcmode="lin" valueType="num">
                                      <p:cBhvr additive="base">
                                        <p:cTn id="20" dur="4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4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400" fill="hold"/>
                                        <p:tgtEl>
                                          <p:spTgt spid="5"/>
                                        </p:tgtEl>
                                        <p:attrNameLst>
                                          <p:attrName>ppt_x</p:attrName>
                                        </p:attrNameLst>
                                      </p:cBhvr>
                                      <p:tavLst>
                                        <p:tav tm="0">
                                          <p:val>
                                            <p:strVal val="#ppt_x"/>
                                          </p:val>
                                        </p:tav>
                                        <p:tav tm="100000">
                                          <p:val>
                                            <p:strVal val="#ppt_x"/>
                                          </p:val>
                                        </p:tav>
                                      </p:tavLst>
                                    </p:anim>
                                    <p:anim calcmode="lin" valueType="num">
                                      <p:cBhvr additive="base">
                                        <p:cTn id="24" dur="4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73860" y="1528997"/>
            <a:ext cx="1829490" cy="2422245"/>
            <a:chOff x="573860" y="1528997"/>
            <a:chExt cx="1829490" cy="2422245"/>
          </a:xfrm>
        </p:grpSpPr>
        <p:grpSp>
          <p:nvGrpSpPr>
            <p:cNvPr id="8" name="组合 7"/>
            <p:cNvGrpSpPr/>
            <p:nvPr/>
          </p:nvGrpSpPr>
          <p:grpSpPr>
            <a:xfrm>
              <a:off x="573860" y="1528997"/>
              <a:ext cx="1829490" cy="550887"/>
              <a:chOff x="533400" y="1528997"/>
              <a:chExt cx="1829490" cy="550887"/>
            </a:xfrm>
          </p:grpSpPr>
          <p:sp>
            <p:nvSpPr>
              <p:cNvPr id="7" name="五边形 6"/>
              <p:cNvSpPr/>
              <p:nvPr/>
            </p:nvSpPr>
            <p:spPr>
              <a:xfrm>
                <a:off x="533400" y="1528997"/>
                <a:ext cx="1829490" cy="550887"/>
              </a:xfrm>
              <a:prstGeom prst="homePlat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bg1"/>
                  </a:solidFill>
                  <a:ea typeface="微软雅黑 Light" panose="020B0502040204020203" pitchFamily="34" charset="-122"/>
                </a:endParaRPr>
              </a:p>
            </p:txBody>
          </p:sp>
          <p:sp>
            <p:nvSpPr>
              <p:cNvPr id="18" name="文本框 17"/>
              <p:cNvSpPr txBox="1"/>
              <p:nvPr/>
            </p:nvSpPr>
            <p:spPr>
              <a:xfrm>
                <a:off x="861747" y="1648179"/>
                <a:ext cx="1081321" cy="369332"/>
              </a:xfrm>
              <a:prstGeom prst="rect">
                <a:avLst/>
              </a:prstGeom>
              <a:noFill/>
            </p:spPr>
            <p:txBody>
              <a:bodyPr wrap="square" rtlCol="0">
                <a:spAutoFit/>
              </a:bodyPr>
              <a:lstStyle/>
              <a:p>
                <a:r>
                  <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rPr>
                  <a:t>步骤一</a:t>
                </a:r>
                <a:endPar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endParaRPr>
              </a:p>
            </p:txBody>
          </p:sp>
        </p:grpSp>
        <p:grpSp>
          <p:nvGrpSpPr>
            <p:cNvPr id="41" name="组合 40"/>
            <p:cNvGrpSpPr/>
            <p:nvPr/>
          </p:nvGrpSpPr>
          <p:grpSpPr>
            <a:xfrm>
              <a:off x="573860" y="2355726"/>
              <a:ext cx="1518320" cy="1595516"/>
              <a:chOff x="1034229" y="1255861"/>
              <a:chExt cx="1789697" cy="1595516"/>
            </a:xfrm>
          </p:grpSpPr>
          <p:sp>
            <p:nvSpPr>
              <p:cNvPr id="42" name="矩形 13"/>
              <p:cNvSpPr>
                <a:spLocks noChangeArrowheads="1"/>
              </p:cNvSpPr>
              <p:nvPr/>
            </p:nvSpPr>
            <p:spPr bwMode="auto">
              <a:xfrm>
                <a:off x="1034229" y="1511523"/>
                <a:ext cx="1789697" cy="133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a:p>
                <a:pPr algn="ctr" defTabSz="683895">
                  <a:lnSpc>
                    <a:spcPct val="150000"/>
                  </a:lnSpc>
                </a:pPr>
                <a:r>
                  <a:rPr lang="en-US" altLang="zh-CN" sz="1000" dirty="0">
                    <a:solidFill>
                      <a:schemeClr val="bg1"/>
                    </a:solidFill>
                  </a:rPr>
                  <a:t>Lorem Ipsum is simply dummy text of the printing and industry. </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43" name="文本框 83"/>
              <p:cNvSpPr txBox="1">
                <a:spLocks noChangeArrowheads="1"/>
              </p:cNvSpPr>
              <p:nvPr/>
            </p:nvSpPr>
            <p:spPr bwMode="auto">
              <a:xfrm>
                <a:off x="1259631" y="1255861"/>
                <a:ext cx="13585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a:lvl2pPr marL="742950" indent="-285750" defTabSz="512445"/>
                <a:lvl3pPr marL="1143000" indent="-228600" defTabSz="512445"/>
                <a:lvl4pPr marL="1600200" indent="-228600" defTabSz="512445"/>
                <a:lvl5pPr marL="2057400" indent="-228600" defTabSz="512445"/>
                <a:lvl6pPr marL="2514600" indent="-228600" defTabSz="512445"/>
                <a:lvl7pPr marL="2971800" indent="-228600" defTabSz="512445"/>
                <a:lvl8pPr marL="3429000" indent="-228600" defTabSz="512445"/>
                <a:lvl9pPr marL="3886200" indent="-228600" defTabSz="512445"/>
              </a:lstStyle>
              <a:p>
                <a:pPr algn="ctr" eaLnBrk="1" hangingPunct="1"/>
                <a:r>
                  <a:rPr lang="zh-CN" altLang="en-US" sz="1400" b="1" dirty="0">
                    <a:solidFill>
                      <a:schemeClr val="bg1"/>
                    </a:solidFill>
                    <a:latin typeface="微软雅黑 Light" panose="020B0502040204020203" pitchFamily="34" charset="-122"/>
                    <a:ea typeface="微软雅黑 Light" panose="020B0502040204020203" pitchFamily="34" charset="-122"/>
                  </a:rPr>
                  <a:t>教学方案</a:t>
                </a:r>
                <a:r>
                  <a:rPr lang="en-US" altLang="zh-CN" sz="1400" b="1" dirty="0">
                    <a:solidFill>
                      <a:schemeClr val="bg1"/>
                    </a:solidFill>
                    <a:latin typeface="微软雅黑 Light" panose="020B0502040204020203" pitchFamily="34" charset="-122"/>
                    <a:ea typeface="微软雅黑 Light" panose="020B0502040204020203" pitchFamily="34" charset="-122"/>
                  </a:rPr>
                  <a:t>01</a:t>
                </a:r>
                <a:endParaRPr lang="zh-CN" altLang="en-US" sz="1400" b="1"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6" name="组合 5"/>
          <p:cNvGrpSpPr/>
          <p:nvPr/>
        </p:nvGrpSpPr>
        <p:grpSpPr>
          <a:xfrm>
            <a:off x="2285384" y="1528997"/>
            <a:ext cx="1711890" cy="2205647"/>
            <a:chOff x="2252947" y="1528997"/>
            <a:chExt cx="1711890" cy="2205647"/>
          </a:xfrm>
        </p:grpSpPr>
        <p:grpSp>
          <p:nvGrpSpPr>
            <p:cNvPr id="9" name="组合 8"/>
            <p:cNvGrpSpPr/>
            <p:nvPr/>
          </p:nvGrpSpPr>
          <p:grpSpPr>
            <a:xfrm>
              <a:off x="2324417" y="1528997"/>
              <a:ext cx="1640420" cy="550887"/>
              <a:chOff x="2283957" y="1528997"/>
              <a:chExt cx="1640420" cy="550887"/>
            </a:xfrm>
          </p:grpSpPr>
          <p:sp>
            <p:nvSpPr>
              <p:cNvPr id="11" name="任意多边形 10"/>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rgbClr val="06417E"/>
                  </a:solidFill>
                  <a:ea typeface="微软雅黑 Light" panose="020B0502040204020203" pitchFamily="34" charset="-122"/>
                </a:endParaRPr>
              </a:p>
            </p:txBody>
          </p:sp>
          <p:sp>
            <p:nvSpPr>
              <p:cNvPr id="19" name="文本框 18"/>
              <p:cNvSpPr txBox="1"/>
              <p:nvPr/>
            </p:nvSpPr>
            <p:spPr>
              <a:xfrm>
                <a:off x="2720597" y="1652040"/>
                <a:ext cx="945919" cy="369332"/>
              </a:xfrm>
              <a:prstGeom prst="rect">
                <a:avLst/>
              </a:prstGeom>
              <a:noFill/>
            </p:spPr>
            <p:txBody>
              <a:bodyPr wrap="square" rtlCol="0">
                <a:spAutoFit/>
              </a:bodyPr>
              <a:lstStyle/>
              <a:p>
                <a:r>
                  <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rPr>
                  <a:t>步骤二</a:t>
                </a:r>
                <a:endPar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endParaRPr>
              </a:p>
            </p:txBody>
          </p:sp>
        </p:grpSp>
        <p:grpSp>
          <p:nvGrpSpPr>
            <p:cNvPr id="44" name="组合 43"/>
            <p:cNvGrpSpPr/>
            <p:nvPr/>
          </p:nvGrpSpPr>
          <p:grpSpPr>
            <a:xfrm>
              <a:off x="2252947" y="2355726"/>
              <a:ext cx="1518320" cy="1378918"/>
              <a:chOff x="1034229" y="1255861"/>
              <a:chExt cx="1789697" cy="1378918"/>
            </a:xfrm>
          </p:grpSpPr>
          <p:sp>
            <p:nvSpPr>
              <p:cNvPr id="45" name="矩形 13"/>
              <p:cNvSpPr>
                <a:spLocks noChangeArrowheads="1"/>
              </p:cNvSpPr>
              <p:nvPr/>
            </p:nvSpPr>
            <p:spPr bwMode="auto">
              <a:xfrm>
                <a:off x="1034229" y="1511523"/>
                <a:ext cx="1789697" cy="112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chemeClr val="bg1"/>
                    </a:solidFill>
                    <a:latin typeface="+mn-ea"/>
                  </a:rPr>
                  <a:t>点击输入文本内容，建议采用阿里巴巴普惠</a:t>
                </a:r>
                <a:r>
                  <a:rPr lang="en-US" altLang="zh-CN" sz="1050" dirty="0">
                    <a:solidFill>
                      <a:schemeClr val="bg1"/>
                    </a:solidFill>
                    <a:latin typeface="+mn-ea"/>
                  </a:rPr>
                  <a:t>/</a:t>
                </a:r>
                <a:r>
                  <a:rPr lang="zh-CN" altLang="en-US" sz="1050" dirty="0">
                    <a:solidFill>
                      <a:schemeClr val="bg1"/>
                    </a:solidFill>
                    <a:latin typeface="+mn-ea"/>
                  </a:rPr>
                  <a:t>微软雅黑字体，行距</a:t>
                </a:r>
                <a:r>
                  <a:rPr lang="en-US" altLang="zh-CN" sz="1050" dirty="0">
                    <a:solidFill>
                      <a:schemeClr val="bg1"/>
                    </a:solidFill>
                    <a:latin typeface="+mn-ea"/>
                  </a:rPr>
                  <a:t>1.2-1.5</a:t>
                </a:r>
                <a:r>
                  <a:rPr lang="zh-CN" altLang="en-US" sz="1050" dirty="0">
                    <a:solidFill>
                      <a:schemeClr val="bg1"/>
                    </a:solidFill>
                    <a:latin typeface="+mn-ea"/>
                  </a:rPr>
                  <a:t>倍；点击输入文本内容</a:t>
                </a:r>
                <a:endParaRPr lang="zh-CN" altLang="en-US" sz="1050" dirty="0">
                  <a:solidFill>
                    <a:schemeClr val="bg1"/>
                  </a:solidFill>
                  <a:latin typeface="+mn-ea"/>
                </a:endParaRPr>
              </a:p>
            </p:txBody>
          </p:sp>
          <p:sp>
            <p:nvSpPr>
              <p:cNvPr id="46" name="文本框 83"/>
              <p:cNvSpPr txBox="1">
                <a:spLocks noChangeArrowheads="1"/>
              </p:cNvSpPr>
              <p:nvPr/>
            </p:nvSpPr>
            <p:spPr bwMode="auto">
              <a:xfrm>
                <a:off x="1259631" y="1255861"/>
                <a:ext cx="13585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a:lvl2pPr marL="742950" indent="-285750" defTabSz="512445"/>
                <a:lvl3pPr marL="1143000" indent="-228600" defTabSz="512445"/>
                <a:lvl4pPr marL="1600200" indent="-228600" defTabSz="512445"/>
                <a:lvl5pPr marL="2057400" indent="-228600" defTabSz="512445"/>
                <a:lvl6pPr marL="2514600" indent="-228600" defTabSz="512445"/>
                <a:lvl7pPr marL="2971800" indent="-228600" defTabSz="512445"/>
                <a:lvl8pPr marL="3429000" indent="-228600" defTabSz="512445"/>
                <a:lvl9pPr marL="3886200" indent="-228600" defTabSz="512445"/>
              </a:lstStyle>
              <a:p>
                <a:pPr algn="ctr" eaLnBrk="1" hangingPunct="1"/>
                <a:r>
                  <a:rPr lang="zh-CN" altLang="en-US" sz="1400" b="1" dirty="0">
                    <a:solidFill>
                      <a:schemeClr val="bg1"/>
                    </a:solidFill>
                    <a:latin typeface="微软雅黑 Light" panose="020B0502040204020203" pitchFamily="34" charset="-122"/>
                    <a:ea typeface="微软雅黑 Light" panose="020B0502040204020203" pitchFamily="34" charset="-122"/>
                  </a:rPr>
                  <a:t>教学方案</a:t>
                </a:r>
                <a:r>
                  <a:rPr lang="en-US" altLang="zh-CN" sz="1400" b="1" dirty="0">
                    <a:solidFill>
                      <a:schemeClr val="bg1"/>
                    </a:solidFill>
                    <a:latin typeface="微软雅黑 Light" panose="020B0502040204020203" pitchFamily="34" charset="-122"/>
                    <a:ea typeface="微软雅黑 Light" panose="020B0502040204020203" pitchFamily="34" charset="-122"/>
                  </a:rPr>
                  <a:t>02</a:t>
                </a:r>
                <a:endParaRPr lang="zh-CN" altLang="en-US" sz="1400" b="1"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5" name="组合 4"/>
          <p:cNvGrpSpPr/>
          <p:nvPr/>
        </p:nvGrpSpPr>
        <p:grpSpPr>
          <a:xfrm>
            <a:off x="3879308" y="1528997"/>
            <a:ext cx="1641043" cy="2422245"/>
            <a:chOff x="3826026" y="1528997"/>
            <a:chExt cx="1641043" cy="2422245"/>
          </a:xfrm>
        </p:grpSpPr>
        <p:grpSp>
          <p:nvGrpSpPr>
            <p:cNvPr id="10" name="组合 9"/>
            <p:cNvGrpSpPr/>
            <p:nvPr/>
          </p:nvGrpSpPr>
          <p:grpSpPr>
            <a:xfrm>
              <a:off x="3826026" y="1528997"/>
              <a:ext cx="1640420" cy="550887"/>
              <a:chOff x="3785566" y="1528997"/>
              <a:chExt cx="1640420" cy="550887"/>
            </a:xfrm>
            <a:solidFill>
              <a:schemeClr val="accent3"/>
            </a:solidFill>
          </p:grpSpPr>
          <p:sp>
            <p:nvSpPr>
              <p:cNvPr id="13" name="任意多边形 12"/>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bg1"/>
                  </a:solidFill>
                  <a:ea typeface="微软雅黑 Light" panose="020B0502040204020203" pitchFamily="34" charset="-122"/>
                </a:endParaRPr>
              </a:p>
            </p:txBody>
          </p:sp>
          <p:sp>
            <p:nvSpPr>
              <p:cNvPr id="20" name="文本框 19"/>
              <p:cNvSpPr txBox="1"/>
              <p:nvPr/>
            </p:nvSpPr>
            <p:spPr>
              <a:xfrm>
                <a:off x="4265266" y="1652040"/>
                <a:ext cx="945834" cy="369332"/>
              </a:xfrm>
              <a:prstGeom prst="rect">
                <a:avLst/>
              </a:prstGeom>
              <a:grpFill/>
            </p:spPr>
            <p:txBody>
              <a:bodyPr wrap="square" rtlCol="0">
                <a:spAutoFit/>
              </a:bodyPr>
              <a:lstStyle/>
              <a:p>
                <a:r>
                  <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rPr>
                  <a:t>步骤三</a:t>
                </a:r>
                <a:endPar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endParaRPr>
              </a:p>
            </p:txBody>
          </p:sp>
        </p:grpSp>
        <p:grpSp>
          <p:nvGrpSpPr>
            <p:cNvPr id="47" name="组合 46"/>
            <p:cNvGrpSpPr/>
            <p:nvPr/>
          </p:nvGrpSpPr>
          <p:grpSpPr>
            <a:xfrm>
              <a:off x="3948749" y="2355726"/>
              <a:ext cx="1518320" cy="1595516"/>
              <a:chOff x="1034229" y="1255861"/>
              <a:chExt cx="1789697" cy="1595516"/>
            </a:xfrm>
          </p:grpSpPr>
          <p:sp>
            <p:nvSpPr>
              <p:cNvPr id="48" name="矩形 13"/>
              <p:cNvSpPr>
                <a:spLocks noChangeArrowheads="1"/>
              </p:cNvSpPr>
              <p:nvPr/>
            </p:nvSpPr>
            <p:spPr bwMode="auto">
              <a:xfrm>
                <a:off x="1034229" y="1511523"/>
                <a:ext cx="1789697" cy="133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a:p>
                <a:pPr algn="ctr" defTabSz="683895">
                  <a:lnSpc>
                    <a:spcPct val="150000"/>
                  </a:lnSpc>
                </a:pPr>
                <a:r>
                  <a:rPr lang="en-US" altLang="zh-CN" sz="1000" dirty="0">
                    <a:solidFill>
                      <a:schemeClr val="bg1"/>
                    </a:solidFill>
                  </a:rPr>
                  <a:t>Lorem Ipsum is simply dummy text of the printing and industry. </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49" name="文本框 83"/>
              <p:cNvSpPr txBox="1">
                <a:spLocks noChangeArrowheads="1"/>
              </p:cNvSpPr>
              <p:nvPr/>
            </p:nvSpPr>
            <p:spPr bwMode="auto">
              <a:xfrm>
                <a:off x="1259631" y="1255861"/>
                <a:ext cx="13585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a:lvl2pPr marL="742950" indent="-285750" defTabSz="512445"/>
                <a:lvl3pPr marL="1143000" indent="-228600" defTabSz="512445"/>
                <a:lvl4pPr marL="1600200" indent="-228600" defTabSz="512445"/>
                <a:lvl5pPr marL="2057400" indent="-228600" defTabSz="512445"/>
                <a:lvl6pPr marL="2514600" indent="-228600" defTabSz="512445"/>
                <a:lvl7pPr marL="2971800" indent="-228600" defTabSz="512445"/>
                <a:lvl8pPr marL="3429000" indent="-228600" defTabSz="512445"/>
                <a:lvl9pPr marL="3886200" indent="-228600" defTabSz="512445"/>
              </a:lstStyle>
              <a:p>
                <a:pPr algn="ctr" eaLnBrk="1" hangingPunct="1"/>
                <a:r>
                  <a:rPr lang="zh-CN" altLang="en-US" sz="1400" b="1" dirty="0">
                    <a:solidFill>
                      <a:schemeClr val="bg1"/>
                    </a:solidFill>
                    <a:latin typeface="微软雅黑 Light" panose="020B0502040204020203" pitchFamily="34" charset="-122"/>
                    <a:ea typeface="微软雅黑 Light" panose="020B0502040204020203" pitchFamily="34" charset="-122"/>
                  </a:rPr>
                  <a:t>教学方案</a:t>
                </a:r>
                <a:r>
                  <a:rPr lang="en-US" altLang="zh-CN" sz="1400" b="1" dirty="0">
                    <a:solidFill>
                      <a:schemeClr val="bg1"/>
                    </a:solidFill>
                    <a:latin typeface="微软雅黑 Light" panose="020B0502040204020203" pitchFamily="34" charset="-122"/>
                    <a:ea typeface="微软雅黑 Light" panose="020B0502040204020203" pitchFamily="34" charset="-122"/>
                  </a:rPr>
                  <a:t>03</a:t>
                </a:r>
                <a:endParaRPr lang="zh-CN" altLang="en-US" sz="1400" b="1"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4" name="组合 3"/>
          <p:cNvGrpSpPr/>
          <p:nvPr/>
        </p:nvGrpSpPr>
        <p:grpSpPr>
          <a:xfrm>
            <a:off x="5402385" y="1528997"/>
            <a:ext cx="1640420" cy="2222685"/>
            <a:chOff x="5339611" y="1528997"/>
            <a:chExt cx="1640420" cy="2222685"/>
          </a:xfrm>
        </p:grpSpPr>
        <p:grpSp>
          <p:nvGrpSpPr>
            <p:cNvPr id="12" name="组合 11"/>
            <p:cNvGrpSpPr/>
            <p:nvPr/>
          </p:nvGrpSpPr>
          <p:grpSpPr>
            <a:xfrm>
              <a:off x="5339611" y="1528997"/>
              <a:ext cx="1640420" cy="550887"/>
              <a:chOff x="5299151" y="1528997"/>
              <a:chExt cx="1640420" cy="550887"/>
            </a:xfrm>
            <a:solidFill>
              <a:schemeClr val="accent5"/>
            </a:solidFill>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bg1"/>
                  </a:solidFill>
                  <a:ea typeface="微软雅黑 Light" panose="020B0502040204020203" pitchFamily="34" charset="-122"/>
                </a:endParaRPr>
              </a:p>
            </p:txBody>
          </p:sp>
          <p:sp>
            <p:nvSpPr>
              <p:cNvPr id="21" name="文本框 20"/>
              <p:cNvSpPr txBox="1"/>
              <p:nvPr/>
            </p:nvSpPr>
            <p:spPr>
              <a:xfrm>
                <a:off x="5735042" y="1652040"/>
                <a:ext cx="934676" cy="369332"/>
              </a:xfrm>
              <a:prstGeom prst="rect">
                <a:avLst/>
              </a:prstGeom>
              <a:grpFill/>
            </p:spPr>
            <p:txBody>
              <a:bodyPr wrap="square" rtlCol="0">
                <a:spAutoFit/>
              </a:bodyPr>
              <a:lstStyle/>
              <a:p>
                <a:r>
                  <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rPr>
                  <a:t>步骤四</a:t>
                </a:r>
                <a:endPar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endParaRPr>
              </a:p>
            </p:txBody>
          </p:sp>
        </p:grpSp>
        <p:grpSp>
          <p:nvGrpSpPr>
            <p:cNvPr id="50" name="组合 49"/>
            <p:cNvGrpSpPr/>
            <p:nvPr/>
          </p:nvGrpSpPr>
          <p:grpSpPr>
            <a:xfrm>
              <a:off x="5452296" y="2372764"/>
              <a:ext cx="1518320" cy="1378918"/>
              <a:chOff x="1034229" y="1255861"/>
              <a:chExt cx="1789697" cy="1378918"/>
            </a:xfrm>
          </p:grpSpPr>
          <p:sp>
            <p:nvSpPr>
              <p:cNvPr id="51" name="矩形 13"/>
              <p:cNvSpPr>
                <a:spLocks noChangeArrowheads="1"/>
              </p:cNvSpPr>
              <p:nvPr/>
            </p:nvSpPr>
            <p:spPr bwMode="auto">
              <a:xfrm>
                <a:off x="1034229" y="1511523"/>
                <a:ext cx="1789697" cy="112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chemeClr val="bg1"/>
                    </a:solidFill>
                    <a:latin typeface="+mn-ea"/>
                  </a:rPr>
                  <a:t>点击输入文本内容，建议采用阿里巴巴普惠</a:t>
                </a:r>
                <a:r>
                  <a:rPr lang="en-US" altLang="zh-CN" sz="1050" dirty="0">
                    <a:solidFill>
                      <a:schemeClr val="bg1"/>
                    </a:solidFill>
                    <a:latin typeface="+mn-ea"/>
                  </a:rPr>
                  <a:t>/</a:t>
                </a:r>
                <a:r>
                  <a:rPr lang="zh-CN" altLang="en-US" sz="1050" dirty="0">
                    <a:solidFill>
                      <a:schemeClr val="bg1"/>
                    </a:solidFill>
                    <a:latin typeface="+mn-ea"/>
                  </a:rPr>
                  <a:t>微软雅黑字体，行距</a:t>
                </a:r>
                <a:r>
                  <a:rPr lang="en-US" altLang="zh-CN" sz="1050" dirty="0">
                    <a:solidFill>
                      <a:schemeClr val="bg1"/>
                    </a:solidFill>
                    <a:latin typeface="+mn-ea"/>
                  </a:rPr>
                  <a:t>1.2-1.5</a:t>
                </a:r>
                <a:r>
                  <a:rPr lang="zh-CN" altLang="en-US" sz="1050" dirty="0">
                    <a:solidFill>
                      <a:schemeClr val="bg1"/>
                    </a:solidFill>
                    <a:latin typeface="+mn-ea"/>
                  </a:rPr>
                  <a:t>倍；点击输入文本内容</a:t>
                </a:r>
                <a:endParaRPr lang="zh-CN" altLang="en-US" sz="1050" dirty="0">
                  <a:solidFill>
                    <a:schemeClr val="bg1"/>
                  </a:solidFill>
                  <a:latin typeface="+mn-ea"/>
                </a:endParaRPr>
              </a:p>
            </p:txBody>
          </p:sp>
          <p:sp>
            <p:nvSpPr>
              <p:cNvPr id="52" name="文本框 83"/>
              <p:cNvSpPr txBox="1">
                <a:spLocks noChangeArrowheads="1"/>
              </p:cNvSpPr>
              <p:nvPr/>
            </p:nvSpPr>
            <p:spPr bwMode="auto">
              <a:xfrm>
                <a:off x="1259631" y="1255861"/>
                <a:ext cx="13585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a:lvl2pPr marL="742950" indent="-285750" defTabSz="512445"/>
                <a:lvl3pPr marL="1143000" indent="-228600" defTabSz="512445"/>
                <a:lvl4pPr marL="1600200" indent="-228600" defTabSz="512445"/>
                <a:lvl5pPr marL="2057400" indent="-228600" defTabSz="512445"/>
                <a:lvl6pPr marL="2514600" indent="-228600" defTabSz="512445"/>
                <a:lvl7pPr marL="2971800" indent="-228600" defTabSz="512445"/>
                <a:lvl8pPr marL="3429000" indent="-228600" defTabSz="512445"/>
                <a:lvl9pPr marL="3886200" indent="-228600" defTabSz="512445"/>
              </a:lstStyle>
              <a:p>
                <a:pPr algn="ctr" eaLnBrk="1" hangingPunct="1"/>
                <a:r>
                  <a:rPr lang="zh-CN" altLang="en-US" sz="1400" b="1" dirty="0">
                    <a:solidFill>
                      <a:schemeClr val="bg1"/>
                    </a:solidFill>
                    <a:latin typeface="微软雅黑 Light" panose="020B0502040204020203" pitchFamily="34" charset="-122"/>
                    <a:ea typeface="微软雅黑 Light" panose="020B0502040204020203" pitchFamily="34" charset="-122"/>
                  </a:rPr>
                  <a:t>教学方案</a:t>
                </a:r>
                <a:r>
                  <a:rPr lang="en-US" altLang="zh-CN" sz="1400" b="1" dirty="0">
                    <a:solidFill>
                      <a:schemeClr val="bg1"/>
                    </a:solidFill>
                    <a:latin typeface="微软雅黑 Light" panose="020B0502040204020203" pitchFamily="34" charset="-122"/>
                    <a:ea typeface="微软雅黑 Light" panose="020B0502040204020203" pitchFamily="34" charset="-122"/>
                  </a:rPr>
                  <a:t>04</a:t>
                </a:r>
                <a:endParaRPr lang="zh-CN" altLang="en-US" sz="1400" b="1"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3" name="组合 2"/>
          <p:cNvGrpSpPr/>
          <p:nvPr/>
        </p:nvGrpSpPr>
        <p:grpSpPr>
          <a:xfrm>
            <a:off x="6924840" y="1528997"/>
            <a:ext cx="1640420" cy="2439283"/>
            <a:chOff x="6817269" y="1528997"/>
            <a:chExt cx="1640420" cy="2439283"/>
          </a:xfrm>
        </p:grpSpPr>
        <p:grpSp>
          <p:nvGrpSpPr>
            <p:cNvPr id="16" name="组合 15"/>
            <p:cNvGrpSpPr/>
            <p:nvPr/>
          </p:nvGrpSpPr>
          <p:grpSpPr>
            <a:xfrm>
              <a:off x="6817269" y="1528997"/>
              <a:ext cx="1640420" cy="550887"/>
              <a:chOff x="6776809" y="1528997"/>
              <a:chExt cx="1640420" cy="550887"/>
            </a:xfrm>
            <a:solidFill>
              <a:schemeClr val="bg1">
                <a:lumMod val="65000"/>
              </a:schemeClr>
            </a:solidFill>
          </p:grpSpPr>
          <p:sp>
            <p:nvSpPr>
              <p:cNvPr id="15" name="任意多边形 14"/>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bg1"/>
                  </a:solidFill>
                  <a:ea typeface="微软雅黑 Light" panose="020B0502040204020203" pitchFamily="34" charset="-122"/>
                </a:endParaRPr>
              </a:p>
            </p:txBody>
          </p:sp>
          <p:sp>
            <p:nvSpPr>
              <p:cNvPr id="22" name="文本框 21"/>
              <p:cNvSpPr txBox="1"/>
              <p:nvPr/>
            </p:nvSpPr>
            <p:spPr>
              <a:xfrm>
                <a:off x="7242600" y="1652040"/>
                <a:ext cx="921400" cy="369332"/>
              </a:xfrm>
              <a:prstGeom prst="rect">
                <a:avLst/>
              </a:prstGeom>
              <a:grpFill/>
            </p:spPr>
            <p:txBody>
              <a:bodyPr wrap="square" rtlCol="0">
                <a:spAutoFit/>
              </a:bodyPr>
              <a:lstStyle/>
              <a:p>
                <a:r>
                  <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rPr>
                  <a:t>步骤五</a:t>
                </a:r>
                <a:endParaRPr lang="zh-CN" altLang="en-US" sz="1800" dirty="0">
                  <a:solidFill>
                    <a:schemeClr val="bg1"/>
                  </a:solidFill>
                  <a:latin typeface="Segoe UI Semilight" panose="020B0402040204020203" pitchFamily="34" charset="0"/>
                  <a:ea typeface="微软雅黑 Light" panose="020B0502040204020203" pitchFamily="34" charset="-122"/>
                  <a:cs typeface="Segoe UI Semilight" panose="020B0402040204020203" pitchFamily="34" charset="0"/>
                </a:endParaRPr>
              </a:p>
            </p:txBody>
          </p:sp>
        </p:grpSp>
        <p:grpSp>
          <p:nvGrpSpPr>
            <p:cNvPr id="53" name="组合 52"/>
            <p:cNvGrpSpPr/>
            <p:nvPr/>
          </p:nvGrpSpPr>
          <p:grpSpPr>
            <a:xfrm>
              <a:off x="6878319" y="2372764"/>
              <a:ext cx="1518320" cy="1595516"/>
              <a:chOff x="1034229" y="1255861"/>
              <a:chExt cx="1789697" cy="1595516"/>
            </a:xfrm>
          </p:grpSpPr>
          <p:sp>
            <p:nvSpPr>
              <p:cNvPr id="54" name="矩形 13"/>
              <p:cNvSpPr>
                <a:spLocks noChangeArrowheads="1"/>
              </p:cNvSpPr>
              <p:nvPr/>
            </p:nvSpPr>
            <p:spPr bwMode="auto">
              <a:xfrm>
                <a:off x="1034229" y="1511523"/>
                <a:ext cx="1789697" cy="133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1050" dirty="0">
                    <a:solidFill>
                      <a:schemeClr val="bg1"/>
                    </a:solidFill>
                  </a:rPr>
                  <a:t>Lorem Ipsum is simply dummy text of the printing and industry. </a:t>
                </a:r>
                <a:endParaRPr lang="zh-CN" altLang="en-US" sz="1050" dirty="0">
                  <a:solidFill>
                    <a:schemeClr val="bg1"/>
                  </a:solidFill>
                  <a:latin typeface="微软雅黑 Light" panose="020B0502040204020203" pitchFamily="34" charset="-122"/>
                  <a:ea typeface="微软雅黑 Light" panose="020B0502040204020203" pitchFamily="34" charset="-122"/>
                </a:endParaRPr>
              </a:p>
              <a:p>
                <a:pPr algn="ctr" defTabSz="683895">
                  <a:lnSpc>
                    <a:spcPct val="150000"/>
                  </a:lnSpc>
                </a:pPr>
                <a:r>
                  <a:rPr lang="en-US" altLang="zh-CN" sz="1000" dirty="0">
                    <a:solidFill>
                      <a:schemeClr val="bg1"/>
                    </a:solidFill>
                  </a:rPr>
                  <a:t>Lorem Ipsum is simply dummy text of the printing and industry. </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55" name="文本框 83"/>
              <p:cNvSpPr txBox="1">
                <a:spLocks noChangeArrowheads="1"/>
              </p:cNvSpPr>
              <p:nvPr/>
            </p:nvSpPr>
            <p:spPr bwMode="auto">
              <a:xfrm>
                <a:off x="1259631" y="1255861"/>
                <a:ext cx="13585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a:lvl2pPr marL="742950" indent="-285750" defTabSz="512445"/>
                <a:lvl3pPr marL="1143000" indent="-228600" defTabSz="512445"/>
                <a:lvl4pPr marL="1600200" indent="-228600" defTabSz="512445"/>
                <a:lvl5pPr marL="2057400" indent="-228600" defTabSz="512445"/>
                <a:lvl6pPr marL="2514600" indent="-228600" defTabSz="512445"/>
                <a:lvl7pPr marL="2971800" indent="-228600" defTabSz="512445"/>
                <a:lvl8pPr marL="3429000" indent="-228600" defTabSz="512445"/>
                <a:lvl9pPr marL="3886200" indent="-228600" defTabSz="512445"/>
              </a:lstStyle>
              <a:p>
                <a:pPr algn="ctr" eaLnBrk="1" hangingPunct="1"/>
                <a:r>
                  <a:rPr lang="zh-CN" altLang="en-US" sz="1400" b="1" dirty="0">
                    <a:solidFill>
                      <a:schemeClr val="bg1"/>
                    </a:solidFill>
                    <a:latin typeface="微软雅黑 Light" panose="020B0502040204020203" pitchFamily="34" charset="-122"/>
                    <a:ea typeface="微软雅黑 Light" panose="020B0502040204020203" pitchFamily="34" charset="-122"/>
                  </a:rPr>
                  <a:t>教学方案</a:t>
                </a:r>
                <a:r>
                  <a:rPr lang="en-US" altLang="zh-CN" sz="1400" b="1" dirty="0">
                    <a:solidFill>
                      <a:schemeClr val="bg1"/>
                    </a:solidFill>
                    <a:latin typeface="微软雅黑 Light" panose="020B0502040204020203" pitchFamily="34" charset="-122"/>
                    <a:ea typeface="微软雅黑 Light" panose="020B0502040204020203" pitchFamily="34" charset="-122"/>
                  </a:rPr>
                  <a:t>05</a:t>
                </a:r>
                <a:endParaRPr lang="zh-CN" altLang="en-US" sz="1400" b="1"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40" name="组合 39"/>
          <p:cNvGrpSpPr/>
          <p:nvPr/>
        </p:nvGrpSpPr>
        <p:grpSpPr>
          <a:xfrm>
            <a:off x="310460" y="277672"/>
            <a:ext cx="1356499" cy="414303"/>
            <a:chOff x="310460" y="277672"/>
            <a:chExt cx="1356499" cy="414303"/>
          </a:xfrm>
        </p:grpSpPr>
        <p:pic>
          <p:nvPicPr>
            <p:cNvPr id="56" name="图片 55"/>
            <p:cNvPicPr>
              <a:picLocks noChangeAspect="1"/>
            </p:cNvPicPr>
            <p:nvPr/>
          </p:nvPicPr>
          <p:blipFill>
            <a:blip r:embed="rId1" cstate="print"/>
            <a:stretch>
              <a:fillRect/>
            </a:stretch>
          </p:blipFill>
          <p:spPr>
            <a:xfrm>
              <a:off x="310460" y="277672"/>
              <a:ext cx="332755" cy="414303"/>
            </a:xfrm>
            <a:prstGeom prst="rect">
              <a:avLst/>
            </a:prstGeom>
          </p:spPr>
        </p:pic>
        <p:sp>
          <p:nvSpPr>
            <p:cNvPr id="57" name="文本框 56"/>
            <p:cNvSpPr txBox="1"/>
            <p:nvPr/>
          </p:nvSpPr>
          <p:spPr>
            <a:xfrm>
              <a:off x="476837" y="300157"/>
              <a:ext cx="1190122" cy="369332"/>
            </a:xfrm>
            <a:prstGeom prst="rect">
              <a:avLst/>
            </a:prstGeom>
            <a:noFill/>
          </p:spPr>
          <p:txBody>
            <a:bodyPr wrap="square" rtlCol="0">
              <a:spAutoFit/>
            </a:bodyPr>
            <a:lstStyle/>
            <a:p>
              <a:r>
                <a:rPr lang="zh-CN" altLang="en-US" sz="1800">
                  <a:solidFill>
                    <a:schemeClr val="bg1">
                      <a:lumMod val="95000"/>
                    </a:schemeClr>
                  </a:solidFill>
                  <a:latin typeface="微软雅黑 Light" panose="020B0502040204020203" pitchFamily="34" charset="-122"/>
                  <a:ea typeface="微软雅黑 Light" panose="020B0502040204020203" pitchFamily="34" charset="-122"/>
                </a:rPr>
                <a:t>教学方案</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03969" y="1857147"/>
            <a:ext cx="2711292" cy="1038453"/>
            <a:chOff x="3822858" y="2019402"/>
            <a:chExt cx="2711292" cy="1038453"/>
          </a:xfrm>
        </p:grpSpPr>
        <p:sp>
          <p:nvSpPr>
            <p:cNvPr id="38" name="文本框 37"/>
            <p:cNvSpPr txBox="1"/>
            <p:nvPr/>
          </p:nvSpPr>
          <p:spPr>
            <a:xfrm>
              <a:off x="3822858" y="2226858"/>
              <a:ext cx="2711292" cy="830997"/>
            </a:xfrm>
            <a:prstGeom prst="rect">
              <a:avLst/>
            </a:prstGeom>
            <a:noFill/>
          </p:spPr>
          <p:txBody>
            <a:bodyPr wrap="square" rtlCol="0">
              <a:spAutoFit/>
            </a:bodyPr>
            <a:lstStyle/>
            <a:p>
              <a:r>
                <a:rPr lang="zh-CN" altLang="en-US" sz="4800" dirty="0">
                  <a:solidFill>
                    <a:schemeClr val="bg1"/>
                  </a:solidFill>
                  <a:latin typeface="包图小白体" panose="02010601030101010101" pitchFamily="2" charset="-122"/>
                  <a:ea typeface="包图小白体" panose="02010601030101010101" pitchFamily="2" charset="-122"/>
                </a:rPr>
                <a:t>教学内容</a:t>
              </a:r>
              <a:endParaRPr lang="zh-CN" altLang="en-US" sz="4800" dirty="0">
                <a:solidFill>
                  <a:schemeClr val="bg1"/>
                </a:solidFill>
                <a:latin typeface="包图小白体" panose="02010601030101010101" pitchFamily="2" charset="-122"/>
                <a:ea typeface="包图小白体" panose="02010601030101010101" pitchFamily="2" charset="-122"/>
              </a:endParaRPr>
            </a:p>
          </p:txBody>
        </p:sp>
        <p:sp>
          <p:nvSpPr>
            <p:cNvPr id="39" name="文本框 38"/>
            <p:cNvSpPr txBox="1"/>
            <p:nvPr/>
          </p:nvSpPr>
          <p:spPr>
            <a:xfrm>
              <a:off x="3891664" y="2019402"/>
              <a:ext cx="1286840" cy="307777"/>
            </a:xfrm>
            <a:prstGeom prst="rect">
              <a:avLst/>
            </a:prstGeom>
            <a:noFill/>
          </p:spPr>
          <p:txBody>
            <a:bodyPr wrap="square" rtlCol="0">
              <a:spAutoFit/>
            </a:bodyPr>
            <a:lstStyle/>
            <a:p>
              <a:r>
                <a:rPr lang="en-US" altLang="zh-CN" sz="1400" dirty="0">
                  <a:solidFill>
                    <a:schemeClr val="bg1"/>
                  </a:solidFill>
                  <a:latin typeface="包图小白体" panose="02010601030101010101" pitchFamily="2" charset="-122"/>
                  <a:ea typeface="包图小白体" panose="02010601030101010101" pitchFamily="2" charset="-122"/>
                </a:rPr>
                <a:t>PART four</a:t>
              </a:r>
              <a:endParaRPr lang="zh-CN" altLang="en-US" sz="1400" dirty="0">
                <a:solidFill>
                  <a:schemeClr val="bg1"/>
                </a:solidFill>
                <a:latin typeface="包图小白体" panose="02010601030101010101" pitchFamily="2" charset="-122"/>
                <a:ea typeface="包图小白体" panose="02010601030101010101" pitchFamily="2" charset="-122"/>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39296" r="44091" b="83827"/>
          <a:stretch>
            <a:fillRect/>
          </a:stretch>
        </p:blipFill>
        <p:spPr>
          <a:xfrm>
            <a:off x="2610742" y="1816084"/>
            <a:ext cx="993227" cy="1199026"/>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270" y="4304550"/>
            <a:ext cx="1147723" cy="970720"/>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b="93660"/>
          <a:stretch>
            <a:fillRect/>
          </a:stretch>
        </p:blipFill>
        <p:spPr>
          <a:xfrm>
            <a:off x="2311976" y="3015110"/>
            <a:ext cx="4857287" cy="32611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5599"/>
            <a:ext cx="2247899" cy="2247899"/>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3211">
            <a:off x="7212110" y="40515"/>
            <a:ext cx="1904436" cy="590107"/>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071" y="2306716"/>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hidden="1"/>
          <p:cNvSpPr/>
          <p:nvPr/>
        </p:nvSpPr>
        <p:spPr>
          <a:xfrm>
            <a:off x="1793081" y="1728787"/>
            <a:ext cx="2271713" cy="22717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aphicFrame>
        <p:nvGraphicFramePr>
          <p:cNvPr id="5" name="图表 4"/>
          <p:cNvGraphicFramePr/>
          <p:nvPr/>
        </p:nvGraphicFramePr>
        <p:xfrm>
          <a:off x="576262" y="1183344"/>
          <a:ext cx="7991475" cy="2806250"/>
        </p:xfrm>
        <a:graphic>
          <a:graphicData uri="http://schemas.openxmlformats.org/drawingml/2006/chart">
            <c:chart xmlns:c="http://schemas.openxmlformats.org/drawingml/2006/chart" xmlns:r="http://schemas.openxmlformats.org/officeDocument/2006/relationships" r:id="rId1"/>
          </a:graphicData>
        </a:graphic>
      </p:graphicFrame>
      <p:sp>
        <p:nvSpPr>
          <p:cNvPr id="7" name="iconfont-1191-801535"/>
          <p:cNvSpPr>
            <a:spLocks noChangeAspect="1"/>
          </p:cNvSpPr>
          <p:nvPr/>
        </p:nvSpPr>
        <p:spPr bwMode="auto">
          <a:xfrm>
            <a:off x="576262" y="4277230"/>
            <a:ext cx="275772" cy="34988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p>
      <p:sp>
        <p:nvSpPr>
          <p:cNvPr id="16" name="TextBox 34"/>
          <p:cNvSpPr txBox="1"/>
          <p:nvPr/>
        </p:nvSpPr>
        <p:spPr>
          <a:xfrm>
            <a:off x="939775" y="4126259"/>
            <a:ext cx="7480325" cy="702628"/>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 dummy text ever since the 1500s; Lorem Ipsum is simply dummy text of the printing and industry. Lorem Ipsum has been the industry's standard dummy text ever since the 1500s</a:t>
            </a:r>
            <a:endParaRPr lang="zh-CN" altLang="en-US" sz="1050" dirty="0">
              <a:solidFill>
                <a:schemeClr val="bg1"/>
              </a:solidFill>
              <a:latin typeface="+mn-ea"/>
            </a:endParaRPr>
          </a:p>
        </p:txBody>
      </p:sp>
      <p:grpSp>
        <p:nvGrpSpPr>
          <p:cNvPr id="17" name="组合 16"/>
          <p:cNvGrpSpPr/>
          <p:nvPr/>
        </p:nvGrpSpPr>
        <p:grpSpPr>
          <a:xfrm>
            <a:off x="310460" y="277672"/>
            <a:ext cx="1356499" cy="414303"/>
            <a:chOff x="310460" y="277672"/>
            <a:chExt cx="1356499" cy="414303"/>
          </a:xfrm>
        </p:grpSpPr>
        <p:pic>
          <p:nvPicPr>
            <p:cNvPr id="18" name="图片 17"/>
            <p:cNvPicPr>
              <a:picLocks noChangeAspect="1"/>
            </p:cNvPicPr>
            <p:nvPr/>
          </p:nvPicPr>
          <p:blipFill>
            <a:blip r:embed="rId2" cstate="print"/>
            <a:stretch>
              <a:fillRect/>
            </a:stretch>
          </p:blipFill>
          <p:spPr>
            <a:xfrm>
              <a:off x="310460" y="277672"/>
              <a:ext cx="332755" cy="414303"/>
            </a:xfrm>
            <a:prstGeom prst="rect">
              <a:avLst/>
            </a:prstGeom>
          </p:spPr>
        </p:pic>
        <p:sp>
          <p:nvSpPr>
            <p:cNvPr id="19" name="文本框 18"/>
            <p:cNvSpPr txBox="1"/>
            <p:nvPr/>
          </p:nvSpPr>
          <p:spPr>
            <a:xfrm>
              <a:off x="476837" y="300157"/>
              <a:ext cx="1190122" cy="369332"/>
            </a:xfrm>
            <a:prstGeom prst="rect">
              <a:avLst/>
            </a:prstGeom>
            <a:noFill/>
          </p:spPr>
          <p:txBody>
            <a:bodyPr wrap="square" rtlCol="0">
              <a:spAutoFit/>
            </a:bodyPr>
            <a:lstStyle/>
            <a:p>
              <a:r>
                <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rPr>
                <a:t>教学内容</a:t>
              </a:r>
              <a:endPar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hidden="1"/>
          <p:cNvSpPr/>
          <p:nvPr/>
        </p:nvSpPr>
        <p:spPr>
          <a:xfrm>
            <a:off x="1793081" y="1728787"/>
            <a:ext cx="2271713" cy="22717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6" name="文本框 55"/>
          <p:cNvSpPr txBox="1"/>
          <p:nvPr/>
        </p:nvSpPr>
        <p:spPr>
          <a:xfrm>
            <a:off x="476837" y="1138398"/>
            <a:ext cx="4304713" cy="550279"/>
          </a:xfrm>
          <a:prstGeom prst="rect">
            <a:avLst/>
          </a:prstGeom>
          <a:noFill/>
        </p:spPr>
        <p:txBody>
          <a:bodyPr wrap="square" rtlCol="0">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倍；点击输入文本内容，建议采用阿里巴巴普惠</a:t>
            </a:r>
            <a:endParaRPr lang="en-US" altLang="zh-CN" sz="1200" dirty="0">
              <a:solidFill>
                <a:schemeClr val="bg1"/>
              </a:solidFill>
              <a:latin typeface="+mn-ea"/>
            </a:endParaRPr>
          </a:p>
        </p:txBody>
      </p:sp>
      <p:graphicFrame>
        <p:nvGraphicFramePr>
          <p:cNvPr id="5" name="图表 4"/>
          <p:cNvGraphicFramePr/>
          <p:nvPr/>
        </p:nvGraphicFramePr>
        <p:xfrm>
          <a:off x="5186363" y="1126559"/>
          <a:ext cx="3339338" cy="3490119"/>
        </p:xfrm>
        <a:graphic>
          <a:graphicData uri="http://schemas.openxmlformats.org/drawingml/2006/chart">
            <c:chart xmlns:c="http://schemas.openxmlformats.org/drawingml/2006/chart" xmlns:r="http://schemas.openxmlformats.org/officeDocument/2006/relationships" r:id="rId1"/>
          </a:graphicData>
        </a:graphic>
      </p:graphicFrame>
      <p:pic>
        <p:nvPicPr>
          <p:cNvPr id="50" name="图片 49"/>
          <p:cNvPicPr>
            <a:picLocks noChangeAspect="1"/>
          </p:cNvPicPr>
          <p:nvPr/>
        </p:nvPicPr>
        <p:blipFill rotWithShape="1">
          <a:blip r:embed="rId2">
            <a:extLst>
              <a:ext uri="{28A0092B-C50C-407E-A947-70E740481C1C}">
                <a14:useLocalDpi xmlns:a14="http://schemas.microsoft.com/office/drawing/2010/main" val="0"/>
              </a:ext>
            </a:extLst>
          </a:blip>
          <a:srcRect l="39665" t="25961" r="50000" b="53303"/>
          <a:stretch>
            <a:fillRect/>
          </a:stretch>
        </p:blipFill>
        <p:spPr>
          <a:xfrm>
            <a:off x="6856031" y="1649855"/>
            <a:ext cx="472460" cy="1066541"/>
          </a:xfrm>
          <a:prstGeom prst="rect">
            <a:avLst/>
          </a:prstGeom>
        </p:spPr>
      </p:pic>
      <p:grpSp>
        <p:nvGrpSpPr>
          <p:cNvPr id="2" name="组合 1"/>
          <p:cNvGrpSpPr/>
          <p:nvPr/>
        </p:nvGrpSpPr>
        <p:grpSpPr>
          <a:xfrm>
            <a:off x="576263" y="2082705"/>
            <a:ext cx="4072898" cy="492571"/>
            <a:chOff x="778502" y="2216055"/>
            <a:chExt cx="4072898" cy="492571"/>
          </a:xfrm>
        </p:grpSpPr>
        <p:sp>
          <p:nvSpPr>
            <p:cNvPr id="15" name="iconfont-1043-169336"/>
            <p:cNvSpPr>
              <a:spLocks noChangeAspect="1"/>
            </p:cNvSpPr>
            <p:nvPr/>
          </p:nvSpPr>
          <p:spPr bwMode="auto">
            <a:xfrm>
              <a:off x="778502" y="2283926"/>
              <a:ext cx="339112" cy="338392"/>
            </a:xfrm>
            <a:custGeom>
              <a:avLst/>
              <a:gdLst>
                <a:gd name="T0" fmla="*/ 12436 w 12765"/>
                <a:gd name="T1" fmla="*/ 0 h 12739"/>
                <a:gd name="T2" fmla="*/ 4469 w 12765"/>
                <a:gd name="T3" fmla="*/ 7970 h 12739"/>
                <a:gd name="T4" fmla="*/ 1369 w 12765"/>
                <a:gd name="T5" fmla="*/ 5163 h 12739"/>
                <a:gd name="T6" fmla="*/ 0 w 12765"/>
                <a:gd name="T7" fmla="*/ 6438 h 12739"/>
                <a:gd name="T8" fmla="*/ 5357 w 12765"/>
                <a:gd name="T9" fmla="*/ 12739 h 12739"/>
                <a:gd name="T10" fmla="*/ 12765 w 12765"/>
                <a:gd name="T11" fmla="*/ 877 h 12739"/>
                <a:gd name="T12" fmla="*/ 12436 w 12765"/>
                <a:gd name="T13" fmla="*/ 0 h 12739"/>
              </a:gdLst>
              <a:ahLst/>
              <a:cxnLst>
                <a:cxn ang="0">
                  <a:pos x="T0" y="T1"/>
                </a:cxn>
                <a:cxn ang="0">
                  <a:pos x="T2" y="T3"/>
                </a:cxn>
                <a:cxn ang="0">
                  <a:pos x="T4" y="T5"/>
                </a:cxn>
                <a:cxn ang="0">
                  <a:pos x="T6" y="T7"/>
                </a:cxn>
                <a:cxn ang="0">
                  <a:pos x="T8" y="T9"/>
                </a:cxn>
                <a:cxn ang="0">
                  <a:pos x="T10" y="T11"/>
                </a:cxn>
                <a:cxn ang="0">
                  <a:pos x="T12" y="T13"/>
                </a:cxn>
              </a:cxnLst>
              <a:rect l="0" t="0" r="r" b="b"/>
              <a:pathLst>
                <a:path w="12765" h="12739">
                  <a:moveTo>
                    <a:pt x="12436" y="0"/>
                  </a:moveTo>
                  <a:cubicBezTo>
                    <a:pt x="8552" y="2754"/>
                    <a:pt x="5734" y="6228"/>
                    <a:pt x="4469" y="7970"/>
                  </a:cubicBezTo>
                  <a:lnTo>
                    <a:pt x="1369" y="5163"/>
                  </a:lnTo>
                  <a:lnTo>
                    <a:pt x="0" y="6438"/>
                  </a:lnTo>
                  <a:lnTo>
                    <a:pt x="5357" y="12739"/>
                  </a:lnTo>
                  <a:cubicBezTo>
                    <a:pt x="6278" y="10010"/>
                    <a:pt x="9199" y="4669"/>
                    <a:pt x="12765" y="877"/>
                  </a:cubicBezTo>
                  <a:lnTo>
                    <a:pt x="12436" y="0"/>
                  </a:lnTo>
                  <a:close/>
                </a:path>
              </a:pathLst>
            </a:custGeom>
            <a:solidFill>
              <a:schemeClr val="accent1"/>
            </a:solidFill>
            <a:ln>
              <a:noFill/>
            </a:ln>
          </p:spPr>
        </p:sp>
        <p:sp>
          <p:nvSpPr>
            <p:cNvPr id="16" name="TextBox 34"/>
            <p:cNvSpPr txBox="1"/>
            <p:nvPr/>
          </p:nvSpPr>
          <p:spPr>
            <a:xfrm>
              <a:off x="1168375" y="2216055"/>
              <a:ext cx="3683025" cy="492571"/>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a:t>
              </a:r>
              <a:endParaRPr lang="zh-CN" altLang="en-US" sz="1050" dirty="0">
                <a:solidFill>
                  <a:schemeClr val="bg1"/>
                </a:solidFill>
                <a:latin typeface="+mn-ea"/>
              </a:endParaRPr>
            </a:p>
          </p:txBody>
        </p:sp>
      </p:grpSp>
      <p:grpSp>
        <p:nvGrpSpPr>
          <p:cNvPr id="18" name="组合 17"/>
          <p:cNvGrpSpPr/>
          <p:nvPr/>
        </p:nvGrpSpPr>
        <p:grpSpPr>
          <a:xfrm>
            <a:off x="576263" y="2969523"/>
            <a:ext cx="4072898" cy="492571"/>
            <a:chOff x="778502" y="2216055"/>
            <a:chExt cx="4072898" cy="492571"/>
          </a:xfrm>
        </p:grpSpPr>
        <p:sp>
          <p:nvSpPr>
            <p:cNvPr id="19" name="iconfont-1043-169336"/>
            <p:cNvSpPr>
              <a:spLocks noChangeAspect="1"/>
            </p:cNvSpPr>
            <p:nvPr/>
          </p:nvSpPr>
          <p:spPr bwMode="auto">
            <a:xfrm>
              <a:off x="778502" y="2283926"/>
              <a:ext cx="339112" cy="338392"/>
            </a:xfrm>
            <a:custGeom>
              <a:avLst/>
              <a:gdLst>
                <a:gd name="T0" fmla="*/ 12436 w 12765"/>
                <a:gd name="T1" fmla="*/ 0 h 12739"/>
                <a:gd name="T2" fmla="*/ 4469 w 12765"/>
                <a:gd name="T3" fmla="*/ 7970 h 12739"/>
                <a:gd name="T4" fmla="*/ 1369 w 12765"/>
                <a:gd name="T5" fmla="*/ 5163 h 12739"/>
                <a:gd name="T6" fmla="*/ 0 w 12765"/>
                <a:gd name="T7" fmla="*/ 6438 h 12739"/>
                <a:gd name="T8" fmla="*/ 5357 w 12765"/>
                <a:gd name="T9" fmla="*/ 12739 h 12739"/>
                <a:gd name="T10" fmla="*/ 12765 w 12765"/>
                <a:gd name="T11" fmla="*/ 877 h 12739"/>
                <a:gd name="T12" fmla="*/ 12436 w 12765"/>
                <a:gd name="T13" fmla="*/ 0 h 12739"/>
              </a:gdLst>
              <a:ahLst/>
              <a:cxnLst>
                <a:cxn ang="0">
                  <a:pos x="T0" y="T1"/>
                </a:cxn>
                <a:cxn ang="0">
                  <a:pos x="T2" y="T3"/>
                </a:cxn>
                <a:cxn ang="0">
                  <a:pos x="T4" y="T5"/>
                </a:cxn>
                <a:cxn ang="0">
                  <a:pos x="T6" y="T7"/>
                </a:cxn>
                <a:cxn ang="0">
                  <a:pos x="T8" y="T9"/>
                </a:cxn>
                <a:cxn ang="0">
                  <a:pos x="T10" y="T11"/>
                </a:cxn>
                <a:cxn ang="0">
                  <a:pos x="T12" y="T13"/>
                </a:cxn>
              </a:cxnLst>
              <a:rect l="0" t="0" r="r" b="b"/>
              <a:pathLst>
                <a:path w="12765" h="12739">
                  <a:moveTo>
                    <a:pt x="12436" y="0"/>
                  </a:moveTo>
                  <a:cubicBezTo>
                    <a:pt x="8552" y="2754"/>
                    <a:pt x="5734" y="6228"/>
                    <a:pt x="4469" y="7970"/>
                  </a:cubicBezTo>
                  <a:lnTo>
                    <a:pt x="1369" y="5163"/>
                  </a:lnTo>
                  <a:lnTo>
                    <a:pt x="0" y="6438"/>
                  </a:lnTo>
                  <a:lnTo>
                    <a:pt x="5357" y="12739"/>
                  </a:lnTo>
                  <a:cubicBezTo>
                    <a:pt x="6278" y="10010"/>
                    <a:pt x="9199" y="4669"/>
                    <a:pt x="12765" y="877"/>
                  </a:cubicBezTo>
                  <a:lnTo>
                    <a:pt x="12436" y="0"/>
                  </a:lnTo>
                  <a:close/>
                </a:path>
              </a:pathLst>
            </a:custGeom>
            <a:solidFill>
              <a:schemeClr val="accent1"/>
            </a:solidFill>
            <a:ln>
              <a:noFill/>
            </a:ln>
          </p:spPr>
        </p:sp>
        <p:sp>
          <p:nvSpPr>
            <p:cNvPr id="20" name="TextBox 34"/>
            <p:cNvSpPr txBox="1"/>
            <p:nvPr/>
          </p:nvSpPr>
          <p:spPr>
            <a:xfrm>
              <a:off x="1168375" y="2216055"/>
              <a:ext cx="3683025" cy="492571"/>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a:t>
              </a:r>
              <a:endParaRPr lang="zh-CN" altLang="en-US" sz="1050" dirty="0">
                <a:solidFill>
                  <a:schemeClr val="bg1"/>
                </a:solidFill>
                <a:latin typeface="+mn-ea"/>
              </a:endParaRPr>
            </a:p>
          </p:txBody>
        </p:sp>
      </p:grpSp>
      <p:grpSp>
        <p:nvGrpSpPr>
          <p:cNvPr id="21" name="组合 20"/>
          <p:cNvGrpSpPr/>
          <p:nvPr/>
        </p:nvGrpSpPr>
        <p:grpSpPr>
          <a:xfrm>
            <a:off x="576263" y="3856341"/>
            <a:ext cx="4072898" cy="492571"/>
            <a:chOff x="778502" y="2216055"/>
            <a:chExt cx="4072898" cy="492571"/>
          </a:xfrm>
        </p:grpSpPr>
        <p:sp>
          <p:nvSpPr>
            <p:cNvPr id="22" name="iconfont-1043-169336"/>
            <p:cNvSpPr>
              <a:spLocks noChangeAspect="1"/>
            </p:cNvSpPr>
            <p:nvPr/>
          </p:nvSpPr>
          <p:spPr bwMode="auto">
            <a:xfrm>
              <a:off x="778502" y="2283926"/>
              <a:ext cx="339112" cy="338392"/>
            </a:xfrm>
            <a:custGeom>
              <a:avLst/>
              <a:gdLst>
                <a:gd name="T0" fmla="*/ 12436 w 12765"/>
                <a:gd name="T1" fmla="*/ 0 h 12739"/>
                <a:gd name="T2" fmla="*/ 4469 w 12765"/>
                <a:gd name="T3" fmla="*/ 7970 h 12739"/>
                <a:gd name="T4" fmla="*/ 1369 w 12765"/>
                <a:gd name="T5" fmla="*/ 5163 h 12739"/>
                <a:gd name="T6" fmla="*/ 0 w 12765"/>
                <a:gd name="T7" fmla="*/ 6438 h 12739"/>
                <a:gd name="T8" fmla="*/ 5357 w 12765"/>
                <a:gd name="T9" fmla="*/ 12739 h 12739"/>
                <a:gd name="T10" fmla="*/ 12765 w 12765"/>
                <a:gd name="T11" fmla="*/ 877 h 12739"/>
                <a:gd name="T12" fmla="*/ 12436 w 12765"/>
                <a:gd name="T13" fmla="*/ 0 h 12739"/>
              </a:gdLst>
              <a:ahLst/>
              <a:cxnLst>
                <a:cxn ang="0">
                  <a:pos x="T0" y="T1"/>
                </a:cxn>
                <a:cxn ang="0">
                  <a:pos x="T2" y="T3"/>
                </a:cxn>
                <a:cxn ang="0">
                  <a:pos x="T4" y="T5"/>
                </a:cxn>
                <a:cxn ang="0">
                  <a:pos x="T6" y="T7"/>
                </a:cxn>
                <a:cxn ang="0">
                  <a:pos x="T8" y="T9"/>
                </a:cxn>
                <a:cxn ang="0">
                  <a:pos x="T10" y="T11"/>
                </a:cxn>
                <a:cxn ang="0">
                  <a:pos x="T12" y="T13"/>
                </a:cxn>
              </a:cxnLst>
              <a:rect l="0" t="0" r="r" b="b"/>
              <a:pathLst>
                <a:path w="12765" h="12739">
                  <a:moveTo>
                    <a:pt x="12436" y="0"/>
                  </a:moveTo>
                  <a:cubicBezTo>
                    <a:pt x="8552" y="2754"/>
                    <a:pt x="5734" y="6228"/>
                    <a:pt x="4469" y="7970"/>
                  </a:cubicBezTo>
                  <a:lnTo>
                    <a:pt x="1369" y="5163"/>
                  </a:lnTo>
                  <a:lnTo>
                    <a:pt x="0" y="6438"/>
                  </a:lnTo>
                  <a:lnTo>
                    <a:pt x="5357" y="12739"/>
                  </a:lnTo>
                  <a:cubicBezTo>
                    <a:pt x="6278" y="10010"/>
                    <a:pt x="9199" y="4669"/>
                    <a:pt x="12765" y="877"/>
                  </a:cubicBezTo>
                  <a:lnTo>
                    <a:pt x="12436" y="0"/>
                  </a:lnTo>
                  <a:close/>
                </a:path>
              </a:pathLst>
            </a:custGeom>
            <a:solidFill>
              <a:schemeClr val="accent1"/>
            </a:solidFill>
            <a:ln>
              <a:noFill/>
            </a:ln>
          </p:spPr>
        </p:sp>
        <p:sp>
          <p:nvSpPr>
            <p:cNvPr id="23" name="TextBox 34"/>
            <p:cNvSpPr txBox="1"/>
            <p:nvPr/>
          </p:nvSpPr>
          <p:spPr>
            <a:xfrm>
              <a:off x="1168375" y="2216055"/>
              <a:ext cx="3683025" cy="492571"/>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a:t>
              </a:r>
              <a:endParaRPr lang="zh-CN" altLang="en-US" sz="1050" dirty="0">
                <a:solidFill>
                  <a:schemeClr val="bg1"/>
                </a:solidFill>
                <a:latin typeface="+mn-ea"/>
              </a:endParaRPr>
            </a:p>
          </p:txBody>
        </p:sp>
      </p:grpSp>
      <p:grpSp>
        <p:nvGrpSpPr>
          <p:cNvPr id="24" name="组合 23"/>
          <p:cNvGrpSpPr/>
          <p:nvPr/>
        </p:nvGrpSpPr>
        <p:grpSpPr>
          <a:xfrm>
            <a:off x="310460" y="277672"/>
            <a:ext cx="1356499" cy="414303"/>
            <a:chOff x="310460" y="277672"/>
            <a:chExt cx="1356499" cy="414303"/>
          </a:xfrm>
        </p:grpSpPr>
        <p:pic>
          <p:nvPicPr>
            <p:cNvPr id="25" name="图片 24"/>
            <p:cNvPicPr>
              <a:picLocks noChangeAspect="1"/>
            </p:cNvPicPr>
            <p:nvPr/>
          </p:nvPicPr>
          <p:blipFill>
            <a:blip r:embed="rId3" cstate="print"/>
            <a:stretch>
              <a:fillRect/>
            </a:stretch>
          </p:blipFill>
          <p:spPr>
            <a:xfrm>
              <a:off x="310460" y="277672"/>
              <a:ext cx="332755" cy="414303"/>
            </a:xfrm>
            <a:prstGeom prst="rect">
              <a:avLst/>
            </a:prstGeom>
          </p:spPr>
        </p:pic>
        <p:sp>
          <p:nvSpPr>
            <p:cNvPr id="26" name="文本框 25"/>
            <p:cNvSpPr txBox="1"/>
            <p:nvPr/>
          </p:nvSpPr>
          <p:spPr>
            <a:xfrm>
              <a:off x="476837" y="300157"/>
              <a:ext cx="1190122" cy="369332"/>
            </a:xfrm>
            <a:prstGeom prst="rect">
              <a:avLst/>
            </a:prstGeom>
            <a:noFill/>
          </p:spPr>
          <p:txBody>
            <a:bodyPr wrap="square" rtlCol="0">
              <a:spAutoFit/>
            </a:bodyPr>
            <a:lstStyle/>
            <a:p>
              <a:r>
                <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rPr>
                <a:t>教学内容</a:t>
              </a:r>
              <a:endPar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ustDataLst>
      <p:tags r:id="rId4"/>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03969" y="1857147"/>
            <a:ext cx="2711292" cy="1038453"/>
            <a:chOff x="3822858" y="2019402"/>
            <a:chExt cx="2711292" cy="1038453"/>
          </a:xfrm>
        </p:grpSpPr>
        <p:sp>
          <p:nvSpPr>
            <p:cNvPr id="38" name="文本框 37"/>
            <p:cNvSpPr txBox="1"/>
            <p:nvPr/>
          </p:nvSpPr>
          <p:spPr>
            <a:xfrm>
              <a:off x="3822858" y="2226858"/>
              <a:ext cx="2711292" cy="830997"/>
            </a:xfrm>
            <a:prstGeom prst="rect">
              <a:avLst/>
            </a:prstGeom>
            <a:noFill/>
          </p:spPr>
          <p:txBody>
            <a:bodyPr wrap="square" rtlCol="0">
              <a:spAutoFit/>
            </a:bodyPr>
            <a:lstStyle/>
            <a:p>
              <a:r>
                <a:rPr lang="zh-CN" altLang="en-US" sz="4800" dirty="0">
                  <a:solidFill>
                    <a:schemeClr val="bg1"/>
                  </a:solidFill>
                  <a:latin typeface="包图小白体" panose="02010601030101010101" pitchFamily="2" charset="-122"/>
                  <a:ea typeface="包图小白体" panose="02010601030101010101" pitchFamily="2" charset="-122"/>
                </a:rPr>
                <a:t>教学总结</a:t>
              </a:r>
              <a:endParaRPr lang="zh-CN" altLang="en-US" sz="4800" dirty="0">
                <a:solidFill>
                  <a:schemeClr val="bg1"/>
                </a:solidFill>
                <a:latin typeface="包图小白体" panose="02010601030101010101" pitchFamily="2" charset="-122"/>
                <a:ea typeface="包图小白体" panose="02010601030101010101" pitchFamily="2" charset="-122"/>
              </a:endParaRPr>
            </a:p>
          </p:txBody>
        </p:sp>
        <p:sp>
          <p:nvSpPr>
            <p:cNvPr id="39" name="文本框 38"/>
            <p:cNvSpPr txBox="1"/>
            <p:nvPr/>
          </p:nvSpPr>
          <p:spPr>
            <a:xfrm>
              <a:off x="3891664" y="2019402"/>
              <a:ext cx="1286840" cy="307777"/>
            </a:xfrm>
            <a:prstGeom prst="rect">
              <a:avLst/>
            </a:prstGeom>
            <a:noFill/>
          </p:spPr>
          <p:txBody>
            <a:bodyPr wrap="square" rtlCol="0">
              <a:spAutoFit/>
            </a:bodyPr>
            <a:lstStyle/>
            <a:p>
              <a:r>
                <a:rPr lang="en-US" altLang="zh-CN" sz="1400" dirty="0">
                  <a:solidFill>
                    <a:schemeClr val="bg1"/>
                  </a:solidFill>
                  <a:latin typeface="包图小白体" panose="02010601030101010101" pitchFamily="2" charset="-122"/>
                  <a:ea typeface="包图小白体" panose="02010601030101010101" pitchFamily="2" charset="-122"/>
                </a:rPr>
                <a:t>PART five</a:t>
              </a:r>
              <a:endParaRPr lang="zh-CN" altLang="en-US" sz="1400" dirty="0">
                <a:solidFill>
                  <a:schemeClr val="bg1"/>
                </a:solidFill>
                <a:latin typeface="包图小白体" panose="02010601030101010101" pitchFamily="2" charset="-122"/>
                <a:ea typeface="包图小白体" panose="02010601030101010101" pitchFamily="2" charset="-122"/>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55384" r="30992" b="83827"/>
          <a:stretch>
            <a:fillRect/>
          </a:stretch>
        </p:blipFill>
        <p:spPr>
          <a:xfrm>
            <a:off x="2789418" y="1842055"/>
            <a:ext cx="814551" cy="1199026"/>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270" y="4304550"/>
            <a:ext cx="1147723" cy="970720"/>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b="93660"/>
          <a:stretch>
            <a:fillRect/>
          </a:stretch>
        </p:blipFill>
        <p:spPr>
          <a:xfrm>
            <a:off x="2311976" y="3015110"/>
            <a:ext cx="4857287" cy="32611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5599"/>
            <a:ext cx="2247899" cy="2247899"/>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3211">
            <a:off x="7212110" y="40515"/>
            <a:ext cx="1904436" cy="590107"/>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071" y="2306716"/>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36"/>
          <p:cNvSpPr/>
          <p:nvPr/>
        </p:nvSpPr>
        <p:spPr>
          <a:xfrm>
            <a:off x="3877878" y="1121768"/>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8" name="等腰三角形 36"/>
          <p:cNvSpPr/>
          <p:nvPr/>
        </p:nvSpPr>
        <p:spPr>
          <a:xfrm rot="7176392">
            <a:off x="4723918" y="2607606"/>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2">
                <a:alpha val="8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9" name="等腰三角形 36"/>
          <p:cNvSpPr/>
          <p:nvPr/>
        </p:nvSpPr>
        <p:spPr>
          <a:xfrm rot="14423608" flipH="1">
            <a:off x="2982301" y="2625344"/>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accent3">
                <a:alpha val="6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10" name="TextBox 9"/>
          <p:cNvSpPr txBox="1"/>
          <p:nvPr/>
        </p:nvSpPr>
        <p:spPr>
          <a:xfrm>
            <a:off x="5724128" y="1894823"/>
            <a:ext cx="3076972" cy="1473609"/>
          </a:xfrm>
          <a:prstGeom prst="rect">
            <a:avLst/>
          </a:prstGeom>
          <a:noFill/>
        </p:spPr>
        <p:txBody>
          <a:bodyPr wrap="square" rtlCol="0">
            <a:spAutoFit/>
          </a:bodyPr>
          <a:lstStyle/>
          <a:p>
            <a:pPr>
              <a:lnSpc>
                <a:spcPct val="150000"/>
              </a:lnSpc>
            </a:pPr>
            <a:r>
              <a:rPr lang="en-US" altLang="zh-CN" sz="1600" b="1" dirty="0">
                <a:solidFill>
                  <a:schemeClr val="accent2"/>
                </a:solidFill>
                <a:latin typeface="微软雅黑 Light" panose="020B0502040204020203" pitchFamily="34" charset="-122"/>
                <a:ea typeface="微软雅黑 Light" panose="020B0502040204020203" pitchFamily="34" charset="-122"/>
              </a:rPr>
              <a:t>02 </a:t>
            </a:r>
            <a:r>
              <a:rPr lang="zh-CN" altLang="en-US" sz="1600" b="1" dirty="0">
                <a:solidFill>
                  <a:schemeClr val="accent2"/>
                </a:solidFill>
                <a:latin typeface="微软雅黑 Light" panose="020B0502040204020203" pitchFamily="34" charset="-122"/>
                <a:ea typeface="微软雅黑 Light" panose="020B0502040204020203" pitchFamily="34" charset="-122"/>
              </a:rPr>
              <a:t>教学总结</a:t>
            </a:r>
            <a:endParaRPr lang="en-US" altLang="zh-CN" sz="1600" b="1" dirty="0">
              <a:solidFill>
                <a:schemeClr val="accent2"/>
              </a:solidFill>
              <a:latin typeface="微软雅黑 Light" panose="020B0502040204020203" pitchFamily="34" charset="-122"/>
              <a:ea typeface="微软雅黑 Light" panose="020B0502040204020203" pitchFamily="34" charset="-122"/>
            </a:endParaRPr>
          </a:p>
          <a:p>
            <a:pPr>
              <a:lnSpc>
                <a:spcPct val="130000"/>
              </a:lnSpc>
            </a:pPr>
            <a:r>
              <a:rPr lang="en-US" altLang="zh-CN" sz="1200" dirty="0">
                <a:solidFill>
                  <a:schemeClr val="bg1"/>
                </a:solidFill>
              </a:rPr>
              <a:t>Lorem Ipsum is simply dummy text of the printing and industry. Lorem Ipsum has been the industry's standard</a:t>
            </a:r>
            <a:endParaRPr lang="zh-CN" altLang="en-US" sz="1200" dirty="0">
              <a:solidFill>
                <a:schemeClr val="bg1"/>
              </a:solidFill>
            </a:endParaRPr>
          </a:p>
          <a:p>
            <a:pPr>
              <a:lnSpc>
                <a:spcPct val="150000"/>
              </a:lnSpc>
            </a:pP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1" name="TextBox 10"/>
          <p:cNvSpPr txBox="1"/>
          <p:nvPr/>
        </p:nvSpPr>
        <p:spPr>
          <a:xfrm>
            <a:off x="576264" y="1894823"/>
            <a:ext cx="2975830" cy="1427442"/>
          </a:xfrm>
          <a:prstGeom prst="rect">
            <a:avLst/>
          </a:prstGeom>
          <a:noFill/>
        </p:spPr>
        <p:txBody>
          <a:bodyPr wrap="square" rtlCol="0">
            <a:spAutoFit/>
          </a:bodyPr>
          <a:lstStyle/>
          <a:p>
            <a:pPr algn="r">
              <a:lnSpc>
                <a:spcPct val="150000"/>
              </a:lnSpc>
            </a:pPr>
            <a:r>
              <a:rPr lang="en-US" altLang="zh-CN" sz="1600" b="1" dirty="0">
                <a:solidFill>
                  <a:schemeClr val="accent1"/>
                </a:solidFill>
                <a:latin typeface="微软雅黑 Light" panose="020B0502040204020203" pitchFamily="34" charset="-122"/>
                <a:ea typeface="微软雅黑 Light" panose="020B0502040204020203" pitchFamily="34" charset="-122"/>
              </a:rPr>
              <a:t>01 </a:t>
            </a:r>
            <a:r>
              <a:rPr lang="zh-CN" altLang="en-US" sz="1600" b="1" dirty="0">
                <a:solidFill>
                  <a:schemeClr val="accent1"/>
                </a:solidFill>
                <a:latin typeface="微软雅黑 Light" panose="020B0502040204020203" pitchFamily="34" charset="-122"/>
                <a:ea typeface="微软雅黑 Light" panose="020B0502040204020203" pitchFamily="34" charset="-122"/>
              </a:rPr>
              <a:t>教学总结</a:t>
            </a:r>
            <a:endParaRPr lang="en-US" altLang="zh-CN" sz="1600" b="1" dirty="0">
              <a:solidFill>
                <a:schemeClr val="accent1"/>
              </a:solidFill>
              <a:latin typeface="微软雅黑 Light" panose="020B0502040204020203" pitchFamily="34" charset="-122"/>
              <a:ea typeface="微软雅黑 Light" panose="020B0502040204020203" pitchFamily="34" charset="-122"/>
            </a:endParaRPr>
          </a:p>
          <a:p>
            <a:pPr>
              <a:lnSpc>
                <a:spcPct val="130000"/>
              </a:lnSpc>
            </a:pPr>
            <a:r>
              <a:rPr lang="en-US" altLang="zh-CN" sz="1200" dirty="0">
                <a:solidFill>
                  <a:schemeClr val="bg1"/>
                </a:solidFill>
              </a:rPr>
              <a:t>Lorem Ipsum is simply dummy text of the printing and industry. Lorem Ipsum has been the industry's standard</a:t>
            </a:r>
            <a:endParaRPr lang="zh-CN" altLang="en-US" sz="1200" dirty="0">
              <a:solidFill>
                <a:schemeClr val="bg1"/>
              </a:solidFill>
              <a:latin typeface="+mn-ea"/>
            </a:endParaRPr>
          </a:p>
          <a:p>
            <a:pPr>
              <a:lnSpc>
                <a:spcPct val="150000"/>
              </a:lnSpc>
            </a:pP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2" name="TextBox 11"/>
          <p:cNvSpPr txBox="1"/>
          <p:nvPr/>
        </p:nvSpPr>
        <p:spPr>
          <a:xfrm>
            <a:off x="2374900" y="3598634"/>
            <a:ext cx="4394200" cy="1187376"/>
          </a:xfrm>
          <a:prstGeom prst="rect">
            <a:avLst/>
          </a:prstGeom>
          <a:noFill/>
        </p:spPr>
        <p:txBody>
          <a:bodyPr wrap="square" rtlCol="0">
            <a:spAutoFit/>
          </a:bodyPr>
          <a:lstStyle/>
          <a:p>
            <a:pPr algn="ctr">
              <a:lnSpc>
                <a:spcPct val="150000"/>
              </a:lnSpc>
            </a:pPr>
            <a:r>
              <a:rPr lang="en-US" altLang="zh-CN" sz="1600" b="1" dirty="0">
                <a:solidFill>
                  <a:schemeClr val="accent3"/>
                </a:solidFill>
                <a:latin typeface="微软雅黑 Light" panose="020B0502040204020203" pitchFamily="34" charset="-122"/>
                <a:ea typeface="微软雅黑 Light" panose="020B0502040204020203" pitchFamily="34" charset="-122"/>
              </a:rPr>
              <a:t>03 </a:t>
            </a:r>
            <a:r>
              <a:rPr lang="zh-CN" altLang="en-US" sz="1600" b="1" dirty="0">
                <a:solidFill>
                  <a:schemeClr val="accent3"/>
                </a:solidFill>
                <a:latin typeface="微软雅黑 Light" panose="020B0502040204020203" pitchFamily="34" charset="-122"/>
                <a:ea typeface="微软雅黑 Light" panose="020B0502040204020203" pitchFamily="34" charset="-122"/>
              </a:rPr>
              <a:t>教学总结</a:t>
            </a:r>
            <a:endParaRPr lang="en-US" altLang="zh-CN" sz="1600" b="1" dirty="0">
              <a:solidFill>
                <a:schemeClr val="accent3"/>
              </a:solidFill>
              <a:latin typeface="微软雅黑 Light" panose="020B0502040204020203" pitchFamily="34" charset="-122"/>
              <a:ea typeface="微软雅黑 Light" panose="020B0502040204020203" pitchFamily="34" charset="-122"/>
            </a:endParaRPr>
          </a:p>
          <a:p>
            <a:pPr algn="ctr">
              <a:lnSpc>
                <a:spcPct val="130000"/>
              </a:lnSpc>
            </a:pPr>
            <a:r>
              <a:rPr lang="en-US" altLang="zh-CN" sz="1200" dirty="0">
                <a:solidFill>
                  <a:schemeClr val="bg1"/>
                </a:solidFill>
              </a:rPr>
              <a:t>Lorem Ipsum is simply dummy text of the printing and industry. Lorem Ipsum has been the industry's standard</a:t>
            </a:r>
            <a:endParaRPr lang="zh-CN" altLang="en-US" sz="1200" dirty="0">
              <a:solidFill>
                <a:schemeClr val="bg1"/>
              </a:solidFill>
            </a:endParaRPr>
          </a:p>
          <a:p>
            <a:pPr algn="ctr">
              <a:lnSpc>
                <a:spcPct val="150000"/>
              </a:lnSpc>
            </a:pP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a:blip r:embed="rId1" cstate="print">
            <a:duotone>
              <a:prstClr val="black"/>
              <a:schemeClr val="accent6">
                <a:tint val="45000"/>
                <a:satMod val="400000"/>
              </a:schemeClr>
            </a:duotone>
          </a:blip>
          <a:stretch>
            <a:fillRect/>
          </a:stretch>
        </p:blipFill>
        <p:spPr>
          <a:xfrm>
            <a:off x="4154411" y="2095837"/>
            <a:ext cx="848845" cy="1146827"/>
          </a:xfrm>
          <a:prstGeom prst="rect">
            <a:avLst/>
          </a:prstGeom>
        </p:spPr>
      </p:pic>
      <p:grpSp>
        <p:nvGrpSpPr>
          <p:cNvPr id="14" name="组合 13"/>
          <p:cNvGrpSpPr/>
          <p:nvPr/>
        </p:nvGrpSpPr>
        <p:grpSpPr>
          <a:xfrm>
            <a:off x="310460" y="277672"/>
            <a:ext cx="1356499" cy="414303"/>
            <a:chOff x="310460" y="277672"/>
            <a:chExt cx="1356499" cy="414303"/>
          </a:xfrm>
        </p:grpSpPr>
        <p:pic>
          <p:nvPicPr>
            <p:cNvPr id="16" name="图片 15"/>
            <p:cNvPicPr>
              <a:picLocks noChangeAspect="1"/>
            </p:cNvPicPr>
            <p:nvPr/>
          </p:nvPicPr>
          <p:blipFill>
            <a:blip r:embed="rId2" cstate="print"/>
            <a:stretch>
              <a:fillRect/>
            </a:stretch>
          </p:blipFill>
          <p:spPr>
            <a:xfrm>
              <a:off x="310460" y="277672"/>
              <a:ext cx="332755" cy="414303"/>
            </a:xfrm>
            <a:prstGeom prst="rect">
              <a:avLst/>
            </a:prstGeom>
          </p:spPr>
        </p:pic>
        <p:sp>
          <p:nvSpPr>
            <p:cNvPr id="17" name="文本框 16"/>
            <p:cNvSpPr txBox="1"/>
            <p:nvPr/>
          </p:nvSpPr>
          <p:spPr>
            <a:xfrm>
              <a:off x="476837" y="300157"/>
              <a:ext cx="1190122" cy="369332"/>
            </a:xfrm>
            <a:prstGeom prst="rect">
              <a:avLst/>
            </a:prstGeom>
            <a:noFill/>
          </p:spPr>
          <p:txBody>
            <a:bodyPr wrap="square" rtlCol="0">
              <a:spAutoFit/>
            </a:bodyPr>
            <a:lstStyle/>
            <a:p>
              <a:r>
                <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rPr>
                <a:t>教学总结</a:t>
              </a:r>
              <a:endPar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750"/>
                                        <p:tgtEl>
                                          <p:spTgt spid="7"/>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500"/>
                                        <p:tgtEl>
                                          <p:spTgt spid="10"/>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750"/>
                                        <p:tgtEl>
                                          <p:spTgt spid="8"/>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750"/>
                                        <p:tgtEl>
                                          <p:spTgt spid="9"/>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8001" y="1579772"/>
            <a:ext cx="3323346" cy="2210057"/>
            <a:chOff x="588704" y="1252186"/>
            <a:chExt cx="3323346" cy="2210057"/>
          </a:xfrm>
        </p:grpSpPr>
        <p:sp>
          <p:nvSpPr>
            <p:cNvPr id="5" name="TextBox 12"/>
            <p:cNvSpPr txBox="1"/>
            <p:nvPr/>
          </p:nvSpPr>
          <p:spPr>
            <a:xfrm>
              <a:off x="588704" y="1955152"/>
              <a:ext cx="3323346" cy="700641"/>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a:t>
              </a:r>
              <a:endParaRPr lang="zh-CN" altLang="en-US" sz="1050" dirty="0">
                <a:solidFill>
                  <a:schemeClr val="bg1"/>
                </a:solidFill>
              </a:endParaRPr>
            </a:p>
          </p:txBody>
        </p:sp>
        <p:sp>
          <p:nvSpPr>
            <p:cNvPr id="6" name="TextBox 13"/>
            <p:cNvSpPr txBox="1"/>
            <p:nvPr/>
          </p:nvSpPr>
          <p:spPr>
            <a:xfrm>
              <a:off x="1682144" y="1252186"/>
              <a:ext cx="2039842" cy="746295"/>
            </a:xfrm>
            <a:prstGeom prst="rect">
              <a:avLst/>
            </a:prstGeom>
            <a:noFill/>
          </p:spPr>
          <p:txBody>
            <a:bodyPr wrap="square" rtlCol="0">
              <a:spAutoFit/>
            </a:bodyPr>
            <a:lstStyle/>
            <a:p>
              <a:pPr algn="r">
                <a:lnSpc>
                  <a:spcPct val="150000"/>
                </a:lnSpc>
                <a:spcBef>
                  <a:spcPct val="0"/>
                </a:spcBef>
              </a:pPr>
              <a:r>
                <a:rPr lang="en-US" altLang="zh-CN" sz="3200" dirty="0">
                  <a:solidFill>
                    <a:schemeClr val="accent1">
                      <a:lumMod val="60000"/>
                      <a:lumOff val="40000"/>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Before</a:t>
              </a:r>
              <a:endParaRPr lang="zh-CN" altLang="en-US" sz="3200" dirty="0">
                <a:solidFill>
                  <a:schemeClr val="accent1">
                    <a:lumMod val="60000"/>
                    <a:lumOff val="40000"/>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p:txBody>
        </p:sp>
        <p:sp>
          <p:nvSpPr>
            <p:cNvPr id="31" name="TextBox 12"/>
            <p:cNvSpPr txBox="1"/>
            <p:nvPr/>
          </p:nvSpPr>
          <p:spPr>
            <a:xfrm>
              <a:off x="588704" y="2761602"/>
              <a:ext cx="3323346" cy="700641"/>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a:t>
              </a:r>
              <a:endParaRPr lang="zh-CN" altLang="en-US" sz="1050" dirty="0">
                <a:solidFill>
                  <a:schemeClr val="bg1"/>
                </a:solidFill>
              </a:endParaRPr>
            </a:p>
          </p:txBody>
        </p:sp>
      </p:grpSp>
      <p:grpSp>
        <p:nvGrpSpPr>
          <p:cNvPr id="7" name="组合 6"/>
          <p:cNvGrpSpPr/>
          <p:nvPr/>
        </p:nvGrpSpPr>
        <p:grpSpPr>
          <a:xfrm>
            <a:off x="5031426" y="669489"/>
            <a:ext cx="3604573" cy="3415959"/>
            <a:chOff x="5043867" y="843660"/>
            <a:chExt cx="3604573" cy="3415959"/>
          </a:xfrm>
        </p:grpSpPr>
        <p:sp>
          <p:nvSpPr>
            <p:cNvPr id="8" name="TextBox 14"/>
            <p:cNvSpPr txBox="1"/>
            <p:nvPr/>
          </p:nvSpPr>
          <p:spPr>
            <a:xfrm>
              <a:off x="5043868" y="843660"/>
              <a:ext cx="2039842" cy="1195905"/>
            </a:xfrm>
            <a:prstGeom prst="rect">
              <a:avLst/>
            </a:prstGeom>
            <a:noFill/>
          </p:spPr>
          <p:txBody>
            <a:bodyPr wrap="square" rtlCol="0">
              <a:spAutoFit/>
            </a:bodyPr>
            <a:lstStyle>
              <a:defPPr>
                <a:defRPr lang="zh-CN"/>
              </a:defPPr>
              <a:lvl1pPr algn="r">
                <a:spcBef>
                  <a:spcPct val="0"/>
                </a:spcBef>
                <a:defRPr sz="2400" b="1">
                  <a:gradFill>
                    <a:gsLst>
                      <a:gs pos="0">
                        <a:srgbClr val="BE8C83"/>
                      </a:gs>
                      <a:gs pos="100000">
                        <a:srgbClr val="BE8C83"/>
                      </a:gs>
                      <a:gs pos="50000">
                        <a:srgbClr val="FFEEE2"/>
                      </a:gs>
                    </a:gsLst>
                    <a:lin ang="0" scaled="0"/>
                  </a:gradFill>
                  <a:latin typeface="微软雅黑" panose="020B0503020204020204" charset="-122"/>
                  <a:ea typeface="微软雅黑" panose="020B0503020204020204" charset="-122"/>
                </a:defRPr>
              </a:lvl1pPr>
            </a:lstStyle>
            <a:p>
              <a:pPr algn="l">
                <a:lnSpc>
                  <a:spcPct val="150000"/>
                </a:lnSpc>
                <a:spcBef>
                  <a:spcPct val="0"/>
                </a:spcBef>
              </a:pPr>
              <a:r>
                <a:rPr lang="en-US" altLang="zh-CN" sz="5400" dirty="0">
                  <a:solidFill>
                    <a:schemeClr val="accent2">
                      <a:lumMod val="20000"/>
                      <a:lumOff val="80000"/>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After</a:t>
              </a:r>
              <a:endParaRPr lang="zh-CN" altLang="en-US" sz="5400" dirty="0">
                <a:solidFill>
                  <a:schemeClr val="accent2">
                    <a:lumMod val="20000"/>
                    <a:lumOff val="80000"/>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p:txBody>
        </p:sp>
        <p:sp>
          <p:nvSpPr>
            <p:cNvPr id="9" name="TextBox 15"/>
            <p:cNvSpPr txBox="1"/>
            <p:nvPr/>
          </p:nvSpPr>
          <p:spPr>
            <a:xfrm>
              <a:off x="5043867" y="1895369"/>
              <a:ext cx="3604573" cy="910699"/>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 Orem Ipsum is simply dummy text of the printing and industry. Lorem Ipsum has been the industry's standard</a:t>
              </a:r>
              <a:endParaRPr lang="zh-CN" altLang="en-US" sz="1050" dirty="0">
                <a:solidFill>
                  <a:schemeClr val="bg1"/>
                </a:solidFill>
              </a:endParaRPr>
            </a:p>
          </p:txBody>
        </p:sp>
        <p:sp>
          <p:nvSpPr>
            <p:cNvPr id="32" name="TextBox 15"/>
            <p:cNvSpPr txBox="1"/>
            <p:nvPr/>
          </p:nvSpPr>
          <p:spPr>
            <a:xfrm>
              <a:off x="5043867" y="3348920"/>
              <a:ext cx="3604573" cy="910699"/>
            </a:xfrm>
            <a:prstGeom prst="rect">
              <a:avLst/>
            </a:prstGeom>
            <a:noFill/>
          </p:spPr>
          <p:txBody>
            <a:bodyPr wrap="square" rtlCol="0">
              <a:spAutoFit/>
            </a:bodyPr>
            <a:lstStyle/>
            <a:p>
              <a:pPr>
                <a:lnSpc>
                  <a:spcPct val="130000"/>
                </a:lnSpc>
              </a:pPr>
              <a:r>
                <a:rPr lang="en-US" altLang="zh-CN" sz="1050" dirty="0">
                  <a:solidFill>
                    <a:schemeClr val="bg1"/>
                  </a:solidFill>
                </a:rPr>
                <a:t>Lorem Ipsum is simply dummy text of the printing and industry. Lorem Ipsum has been the industry's standard Orem Ipsum is simply dummy text of the printing and industry. Lorem Ipsum has been the industry's standard</a:t>
              </a:r>
              <a:endParaRPr lang="zh-CN" altLang="en-US" sz="1050" dirty="0">
                <a:solidFill>
                  <a:schemeClr val="bg1"/>
                </a:solidFill>
              </a:endParaRPr>
            </a:p>
          </p:txBody>
        </p:sp>
      </p:grpSp>
      <p:sp>
        <p:nvSpPr>
          <p:cNvPr id="33" name="000320150529F55PPSH-3599"/>
          <p:cNvSpPr/>
          <p:nvPr>
            <p:custDataLst>
              <p:tags r:id="rId1"/>
            </p:custDataLst>
          </p:nvPr>
        </p:nvSpPr>
        <p:spPr bwMode="auto">
          <a:xfrm>
            <a:off x="4157747" y="2416306"/>
            <a:ext cx="547278" cy="672882"/>
          </a:xfrm>
          <a:custGeom>
            <a:avLst/>
            <a:gdLst>
              <a:gd name="T0" fmla="*/ 346353423 w 7645"/>
              <a:gd name="T1" fmla="*/ 346707160 h 9390"/>
              <a:gd name="T2" fmla="*/ 346353423 w 7645"/>
              <a:gd name="T3" fmla="*/ 346707160 h 9390"/>
              <a:gd name="T4" fmla="*/ 346353423 w 7645"/>
              <a:gd name="T5" fmla="*/ 346707160 h 9390"/>
              <a:gd name="T6" fmla="*/ 346353423 w 7645"/>
              <a:gd name="T7" fmla="*/ 346707160 h 9390"/>
              <a:gd name="T8" fmla="*/ 346353423 w 7645"/>
              <a:gd name="T9" fmla="*/ 346707160 h 9390"/>
              <a:gd name="T10" fmla="*/ 346353423 w 7645"/>
              <a:gd name="T11" fmla="*/ 346707160 h 9390"/>
              <a:gd name="T12" fmla="*/ 346353423 w 7645"/>
              <a:gd name="T13" fmla="*/ 346707160 h 9390"/>
              <a:gd name="T14" fmla="*/ 346353423 w 7645"/>
              <a:gd name="T15" fmla="*/ 346707160 h 9390"/>
              <a:gd name="T16" fmla="*/ 346353423 w 7645"/>
              <a:gd name="T17" fmla="*/ 346707160 h 9390"/>
              <a:gd name="T18" fmla="*/ 346353423 w 7645"/>
              <a:gd name="T19" fmla="*/ 346707160 h 9390"/>
              <a:gd name="T20" fmla="*/ 346353423 w 7645"/>
              <a:gd name="T21" fmla="*/ 346707160 h 9390"/>
              <a:gd name="T22" fmla="*/ 346353423 w 7645"/>
              <a:gd name="T23" fmla="*/ 346707160 h 9390"/>
              <a:gd name="T24" fmla="*/ 346353423 w 7645"/>
              <a:gd name="T25" fmla="*/ 346707160 h 9390"/>
              <a:gd name="T26" fmla="*/ 346353423 w 7645"/>
              <a:gd name="T27" fmla="*/ 346707160 h 9390"/>
              <a:gd name="T28" fmla="*/ 346353423 w 7645"/>
              <a:gd name="T29" fmla="*/ 346707160 h 9390"/>
              <a:gd name="T30" fmla="*/ 346353423 w 7645"/>
              <a:gd name="T31" fmla="*/ 346707160 h 9390"/>
              <a:gd name="T32" fmla="*/ 346353423 w 7645"/>
              <a:gd name="T33" fmla="*/ 346707160 h 9390"/>
              <a:gd name="T34" fmla="*/ 346353423 w 7645"/>
              <a:gd name="T35" fmla="*/ 346707160 h 9390"/>
              <a:gd name="T36" fmla="*/ 346353423 w 7645"/>
              <a:gd name="T37" fmla="*/ 346707160 h 9390"/>
              <a:gd name="T38" fmla="*/ 346353423 w 7645"/>
              <a:gd name="T39" fmla="*/ 346707160 h 9390"/>
              <a:gd name="T40" fmla="*/ 346353423 w 7645"/>
              <a:gd name="T41" fmla="*/ 346707160 h 93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645" h="9390">
                <a:moveTo>
                  <a:pt x="3963" y="1202"/>
                </a:moveTo>
                <a:lnTo>
                  <a:pt x="449" y="2385"/>
                </a:lnTo>
                <a:lnTo>
                  <a:pt x="449" y="8899"/>
                </a:lnTo>
                <a:lnTo>
                  <a:pt x="3344" y="8899"/>
                </a:lnTo>
                <a:lnTo>
                  <a:pt x="3344" y="4716"/>
                </a:lnTo>
                <a:lnTo>
                  <a:pt x="4957" y="3923"/>
                </a:lnTo>
                <a:lnTo>
                  <a:pt x="5164" y="4509"/>
                </a:lnTo>
                <a:lnTo>
                  <a:pt x="7060" y="1654"/>
                </a:lnTo>
                <a:lnTo>
                  <a:pt x="3778" y="676"/>
                </a:lnTo>
                <a:lnTo>
                  <a:pt x="3963" y="1202"/>
                </a:lnTo>
                <a:close/>
                <a:moveTo>
                  <a:pt x="3496" y="924"/>
                </a:moveTo>
                <a:lnTo>
                  <a:pt x="3156" y="0"/>
                </a:lnTo>
                <a:lnTo>
                  <a:pt x="7645" y="1408"/>
                </a:lnTo>
                <a:lnTo>
                  <a:pt x="5090" y="5350"/>
                </a:lnTo>
                <a:lnTo>
                  <a:pt x="4792" y="4467"/>
                </a:lnTo>
                <a:lnTo>
                  <a:pt x="3794" y="4956"/>
                </a:lnTo>
                <a:lnTo>
                  <a:pt x="3794" y="9390"/>
                </a:lnTo>
                <a:lnTo>
                  <a:pt x="0" y="9390"/>
                </a:lnTo>
                <a:lnTo>
                  <a:pt x="0" y="2048"/>
                </a:lnTo>
                <a:lnTo>
                  <a:pt x="3496" y="92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dirty="0"/>
          </a:p>
        </p:txBody>
      </p:sp>
      <p:grpSp>
        <p:nvGrpSpPr>
          <p:cNvPr id="34" name="组合 33"/>
          <p:cNvGrpSpPr/>
          <p:nvPr/>
        </p:nvGrpSpPr>
        <p:grpSpPr>
          <a:xfrm>
            <a:off x="310460" y="277672"/>
            <a:ext cx="1356499" cy="414303"/>
            <a:chOff x="310460" y="277672"/>
            <a:chExt cx="1356499" cy="414303"/>
          </a:xfrm>
        </p:grpSpPr>
        <p:pic>
          <p:nvPicPr>
            <p:cNvPr id="35" name="图片 34"/>
            <p:cNvPicPr>
              <a:picLocks noChangeAspect="1"/>
            </p:cNvPicPr>
            <p:nvPr/>
          </p:nvPicPr>
          <p:blipFill>
            <a:blip r:embed="rId2" cstate="print"/>
            <a:stretch>
              <a:fillRect/>
            </a:stretch>
          </p:blipFill>
          <p:spPr>
            <a:xfrm>
              <a:off x="310460" y="277672"/>
              <a:ext cx="332755" cy="414303"/>
            </a:xfrm>
            <a:prstGeom prst="rect">
              <a:avLst/>
            </a:prstGeom>
          </p:spPr>
        </p:pic>
        <p:sp>
          <p:nvSpPr>
            <p:cNvPr id="36" name="文本框 35"/>
            <p:cNvSpPr txBox="1"/>
            <p:nvPr/>
          </p:nvSpPr>
          <p:spPr>
            <a:xfrm>
              <a:off x="476837" y="300157"/>
              <a:ext cx="1190122" cy="369332"/>
            </a:xfrm>
            <a:prstGeom prst="rect">
              <a:avLst/>
            </a:prstGeom>
            <a:noFill/>
          </p:spPr>
          <p:txBody>
            <a:bodyPr wrap="square" rtlCol="0">
              <a:spAutoFit/>
            </a:bodyPr>
            <a:lstStyle/>
            <a:p>
              <a:r>
                <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rPr>
                <a:t>教学总结</a:t>
              </a:r>
              <a:endParaRPr lang="zh-CN" altLang="en-US"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66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fill="hold"/>
                                        <p:tgtEl>
                                          <p:spTgt spid="4"/>
                                        </p:tgtEl>
                                        <p:attrNameLst>
                                          <p:attrName>ppt_x</p:attrName>
                                        </p:attrNameLst>
                                      </p:cBhvr>
                                      <p:tavLst>
                                        <p:tav tm="0">
                                          <p:val>
                                            <p:strVal val="0-#ppt_w/2"/>
                                          </p:val>
                                        </p:tav>
                                        <p:tav tm="100000">
                                          <p:val>
                                            <p:strVal val="#ppt_x"/>
                                          </p:val>
                                        </p:tav>
                                      </p:tavLst>
                                    </p:anim>
                                    <p:anim calcmode="lin" valueType="num">
                                      <p:cBhvr additive="base">
                                        <p:cTn id="8" dur="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66600" fill="hold"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fill="hold"/>
                                        <p:tgtEl>
                                          <p:spTgt spid="7"/>
                                        </p:tgtEl>
                                        <p:attrNameLst>
                                          <p:attrName>ppt_x</p:attrName>
                                        </p:attrNameLst>
                                      </p:cBhvr>
                                      <p:tavLst>
                                        <p:tav tm="0">
                                          <p:val>
                                            <p:strVal val="1+#ppt_w/2"/>
                                          </p:val>
                                        </p:tav>
                                        <p:tav tm="100000">
                                          <p:val>
                                            <p:strVal val="#ppt_x"/>
                                          </p:val>
                                        </p:tav>
                                      </p:tavLst>
                                    </p:anim>
                                    <p:anim calcmode="lin" valueType="num">
                                      <p:cBhvr additive="base">
                                        <p:cTn id="12" dur="4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l="1" t="51040" r="-56"/>
          <a:stretch>
            <a:fillRect/>
          </a:stretch>
        </p:blipFill>
        <p:spPr>
          <a:xfrm>
            <a:off x="946398" y="1190624"/>
            <a:ext cx="6978401" cy="3598605"/>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770229" y="528403"/>
            <a:ext cx="422017" cy="473415"/>
          </a:xfrm>
          <a:prstGeom prst="rect">
            <a:avLst/>
          </a:prstGeom>
        </p:spPr>
      </p:pic>
      <p:grpSp>
        <p:nvGrpSpPr>
          <p:cNvPr id="68" name="组合 67"/>
          <p:cNvGrpSpPr/>
          <p:nvPr/>
        </p:nvGrpSpPr>
        <p:grpSpPr>
          <a:xfrm>
            <a:off x="3500111" y="791338"/>
            <a:ext cx="2001112" cy="1065685"/>
            <a:chOff x="1101249" y="1976522"/>
            <a:chExt cx="2001112" cy="1065685"/>
          </a:xfrm>
        </p:grpSpPr>
        <p:sp useBgFill="1">
          <p:nvSpPr>
            <p:cNvPr id="69" name="文本框 38"/>
            <p:cNvSpPr txBox="1"/>
            <p:nvPr/>
          </p:nvSpPr>
          <p:spPr>
            <a:xfrm>
              <a:off x="1101249" y="2395876"/>
              <a:ext cx="2001112" cy="646331"/>
            </a:xfrm>
            <a:prstGeom prst="rect">
              <a:avLst/>
            </a:prstGeom>
          </p:spPr>
          <p:txBody>
            <a:bodyPr wrap="square" rtlCol="0">
              <a:spAutoFit/>
            </a:bodyPr>
            <a:lstStyle/>
            <a:p>
              <a:pPr algn="r"/>
              <a:r>
                <a:rPr lang="en-US" altLang="zh-CN" sz="3600" dirty="0">
                  <a:solidFill>
                    <a:schemeClr val="bg1"/>
                  </a:solidFill>
                  <a:latin typeface="包图小白体" panose="02010601030101010101" pitchFamily="2" charset="-122"/>
                  <a:ea typeface="包图小白体" panose="02010601030101010101" pitchFamily="2" charset="-122"/>
                </a:rPr>
                <a:t>CONTENTS</a:t>
              </a:r>
              <a:endParaRPr lang="zh-CN" altLang="en-US" sz="3600" dirty="0">
                <a:solidFill>
                  <a:schemeClr val="bg1"/>
                </a:solidFill>
                <a:latin typeface="包图小白体" panose="02010601030101010101" pitchFamily="2" charset="-122"/>
                <a:ea typeface="包图小白体" panose="02010601030101010101" pitchFamily="2" charset="-122"/>
              </a:endParaRPr>
            </a:p>
          </p:txBody>
        </p:sp>
        <p:sp>
          <p:nvSpPr>
            <p:cNvPr id="70" name="文本框 11"/>
            <p:cNvSpPr txBox="1"/>
            <p:nvPr/>
          </p:nvSpPr>
          <p:spPr>
            <a:xfrm>
              <a:off x="1979712" y="1976522"/>
              <a:ext cx="1107996" cy="646331"/>
            </a:xfrm>
            <a:prstGeom prst="rect">
              <a:avLst/>
            </a:prstGeom>
            <a:noFill/>
          </p:spPr>
          <p:txBody>
            <a:bodyPr wrap="none" rtlCol="0">
              <a:spAutoFit/>
            </a:bodyPr>
            <a:lstStyle/>
            <a:p>
              <a:r>
                <a:rPr lang="zh-CN" altLang="en-US" sz="3600" dirty="0">
                  <a:solidFill>
                    <a:schemeClr val="bg1"/>
                  </a:solidFill>
                  <a:latin typeface="包图小白体" panose="02010601030101010101" pitchFamily="2" charset="-122"/>
                  <a:ea typeface="包图小白体" panose="02010601030101010101" pitchFamily="2" charset="-122"/>
                </a:rPr>
                <a:t>目录</a:t>
              </a:r>
              <a:endParaRPr lang="zh-CN" altLang="en-US" sz="3600" dirty="0">
                <a:solidFill>
                  <a:schemeClr val="bg1"/>
                </a:solidFill>
                <a:latin typeface="包图小白体" panose="02010601030101010101" pitchFamily="2" charset="-122"/>
                <a:ea typeface="包图小白体" panose="02010601030101010101" pitchFamily="2" charset="-122"/>
              </a:endParaRPr>
            </a:p>
          </p:txBody>
        </p:sp>
      </p:grpSp>
      <p:grpSp>
        <p:nvGrpSpPr>
          <p:cNvPr id="17" name="组合 16"/>
          <p:cNvGrpSpPr/>
          <p:nvPr/>
        </p:nvGrpSpPr>
        <p:grpSpPr>
          <a:xfrm>
            <a:off x="2013903" y="1805091"/>
            <a:ext cx="5116195" cy="2227085"/>
            <a:chOff x="1502406" y="1963915"/>
            <a:chExt cx="5116195" cy="2227085"/>
          </a:xfrm>
        </p:grpSpPr>
        <p:grpSp>
          <p:nvGrpSpPr>
            <p:cNvPr id="15" name="组合 14"/>
            <p:cNvGrpSpPr/>
            <p:nvPr/>
          </p:nvGrpSpPr>
          <p:grpSpPr>
            <a:xfrm>
              <a:off x="1502406" y="1963915"/>
              <a:ext cx="1606432" cy="2227085"/>
              <a:chOff x="1502406" y="1963915"/>
              <a:chExt cx="1606432" cy="2227085"/>
            </a:xfrm>
          </p:grpSpPr>
          <p:grpSp>
            <p:nvGrpSpPr>
              <p:cNvPr id="7" name="组合 6"/>
              <p:cNvGrpSpPr/>
              <p:nvPr/>
            </p:nvGrpSpPr>
            <p:grpSpPr>
              <a:xfrm>
                <a:off x="1502406" y="1963915"/>
                <a:ext cx="1486208" cy="769441"/>
                <a:chOff x="1239348" y="1558729"/>
                <a:chExt cx="1486208" cy="769441"/>
              </a:xfrm>
            </p:grpSpPr>
            <p:sp>
              <p:nvSpPr>
                <p:cNvPr id="71" name="文本框 18"/>
                <p:cNvSpPr txBox="1"/>
                <p:nvPr/>
              </p:nvSpPr>
              <p:spPr>
                <a:xfrm>
                  <a:off x="1617560" y="1758783"/>
                  <a:ext cx="1107996" cy="369332"/>
                </a:xfrm>
                <a:prstGeom prst="rect">
                  <a:avLst/>
                </a:prstGeom>
                <a:noFill/>
              </p:spPr>
              <p:txBody>
                <a:bodyPr wrap="none" rtlCol="0">
                  <a:spAutoFit/>
                </a:bodyPr>
                <a:lstStyle/>
                <a:p>
                  <a:r>
                    <a:rPr lang="zh-CN" altLang="en-US" sz="1800" dirty="0">
                      <a:solidFill>
                        <a:schemeClr val="bg1"/>
                      </a:solidFill>
                      <a:latin typeface="微软雅黑 Light" panose="020B0502040204020203" pitchFamily="34" charset="-122"/>
                      <a:ea typeface="微软雅黑 Light" panose="020B0502040204020203" pitchFamily="34" charset="-122"/>
                    </a:rPr>
                    <a:t>教学目标</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sp>
              <p:nvSpPr>
                <p:cNvPr id="73" name="文本框 16"/>
                <p:cNvSpPr txBox="1"/>
                <p:nvPr/>
              </p:nvSpPr>
              <p:spPr>
                <a:xfrm>
                  <a:off x="1239348" y="1558729"/>
                  <a:ext cx="330540" cy="769441"/>
                </a:xfrm>
                <a:prstGeom prst="rect">
                  <a:avLst/>
                </a:prstGeom>
                <a:noFill/>
              </p:spPr>
              <p:txBody>
                <a:bodyPr wrap="none" rtlCol="0">
                  <a:spAutoFit/>
                </a:bodyPr>
                <a:lstStyle/>
                <a:p>
                  <a:pPr algn="ctr"/>
                  <a:r>
                    <a:rPr lang="en-US" altLang="zh-CN" sz="4400" dirty="0">
                      <a:solidFill>
                        <a:schemeClr val="bg1"/>
                      </a:solidFill>
                      <a:latin typeface="包图小白体" panose="02010601030101010101" pitchFamily="2" charset="-122"/>
                      <a:ea typeface="包图小白体" panose="02010601030101010101" pitchFamily="2" charset="-122"/>
                    </a:rPr>
                    <a:t>1</a:t>
                  </a:r>
                  <a:endParaRPr lang="zh-CN" altLang="en-US" sz="4400" dirty="0">
                    <a:solidFill>
                      <a:schemeClr val="bg1"/>
                    </a:solidFill>
                    <a:latin typeface="包图小白体" panose="02010601030101010101" pitchFamily="2" charset="-122"/>
                    <a:ea typeface="包图小白体" panose="02010601030101010101" pitchFamily="2" charset="-122"/>
                  </a:endParaRPr>
                </a:p>
              </p:txBody>
            </p:sp>
          </p:grpSp>
          <p:grpSp>
            <p:nvGrpSpPr>
              <p:cNvPr id="8" name="组合 7"/>
              <p:cNvGrpSpPr/>
              <p:nvPr/>
            </p:nvGrpSpPr>
            <p:grpSpPr>
              <a:xfrm>
                <a:off x="1502406" y="2692737"/>
                <a:ext cx="1606432" cy="769441"/>
                <a:chOff x="1119124" y="2215349"/>
                <a:chExt cx="1606432" cy="769441"/>
              </a:xfrm>
            </p:grpSpPr>
            <p:sp>
              <p:nvSpPr>
                <p:cNvPr id="79" name="文本框 24"/>
                <p:cNvSpPr txBox="1"/>
                <p:nvPr/>
              </p:nvSpPr>
              <p:spPr>
                <a:xfrm>
                  <a:off x="1617560" y="2415403"/>
                  <a:ext cx="1107996" cy="369332"/>
                </a:xfrm>
                <a:prstGeom prst="rect">
                  <a:avLst/>
                </a:prstGeom>
                <a:noFill/>
              </p:spPr>
              <p:txBody>
                <a:bodyPr wrap="none" rtlCol="0">
                  <a:spAutoFit/>
                </a:bodyPr>
                <a:lstStyle/>
                <a:p>
                  <a:r>
                    <a:rPr lang="zh-CN" altLang="en-US" sz="1800" dirty="0">
                      <a:solidFill>
                        <a:schemeClr val="bg1"/>
                      </a:solidFill>
                      <a:latin typeface="微软雅黑 Light" panose="020B0502040204020203" pitchFamily="34" charset="-122"/>
                      <a:ea typeface="微软雅黑 Light" panose="020B0502040204020203" pitchFamily="34" charset="-122"/>
                    </a:rPr>
                    <a:t>教学分析</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sp>
              <p:nvSpPr>
                <p:cNvPr id="81" name="文本框 23"/>
                <p:cNvSpPr txBox="1"/>
                <p:nvPr/>
              </p:nvSpPr>
              <p:spPr>
                <a:xfrm>
                  <a:off x="1119124" y="2215349"/>
                  <a:ext cx="450764" cy="769441"/>
                </a:xfrm>
                <a:prstGeom prst="rect">
                  <a:avLst/>
                </a:prstGeom>
                <a:noFill/>
              </p:spPr>
              <p:txBody>
                <a:bodyPr wrap="none" rtlCol="0">
                  <a:spAutoFit/>
                </a:bodyPr>
                <a:lstStyle/>
                <a:p>
                  <a:pPr algn="ctr"/>
                  <a:r>
                    <a:rPr lang="en-US" altLang="zh-CN" sz="4400" dirty="0">
                      <a:solidFill>
                        <a:schemeClr val="bg1"/>
                      </a:solidFill>
                      <a:latin typeface="包图小白体" panose="02010601030101010101" pitchFamily="2" charset="-122"/>
                      <a:ea typeface="包图小白体" panose="02010601030101010101" pitchFamily="2" charset="-122"/>
                    </a:rPr>
                    <a:t>2</a:t>
                  </a:r>
                  <a:endParaRPr lang="zh-CN" altLang="en-US" sz="4400" dirty="0">
                    <a:solidFill>
                      <a:schemeClr val="bg1"/>
                    </a:solidFill>
                    <a:latin typeface="包图小白体" panose="02010601030101010101" pitchFamily="2" charset="-122"/>
                    <a:ea typeface="包图小白体" panose="02010601030101010101" pitchFamily="2" charset="-122"/>
                  </a:endParaRPr>
                </a:p>
              </p:txBody>
            </p:sp>
          </p:grpSp>
          <p:grpSp>
            <p:nvGrpSpPr>
              <p:cNvPr id="9" name="组合 8"/>
              <p:cNvGrpSpPr/>
              <p:nvPr/>
            </p:nvGrpSpPr>
            <p:grpSpPr>
              <a:xfrm>
                <a:off x="1502406" y="3421559"/>
                <a:ext cx="1603226" cy="769441"/>
                <a:chOff x="1122330" y="2742605"/>
                <a:chExt cx="1603226" cy="769441"/>
              </a:xfrm>
            </p:grpSpPr>
            <p:sp>
              <p:nvSpPr>
                <p:cNvPr id="87" name="文本框 30"/>
                <p:cNvSpPr txBox="1"/>
                <p:nvPr/>
              </p:nvSpPr>
              <p:spPr>
                <a:xfrm>
                  <a:off x="1617560" y="2942659"/>
                  <a:ext cx="1107996" cy="369332"/>
                </a:xfrm>
                <a:prstGeom prst="rect">
                  <a:avLst/>
                </a:prstGeom>
                <a:noFill/>
              </p:spPr>
              <p:txBody>
                <a:bodyPr wrap="none" rtlCol="0">
                  <a:spAutoFit/>
                </a:bodyPr>
                <a:lstStyle/>
                <a:p>
                  <a:r>
                    <a:rPr lang="zh-CN" altLang="en-US" sz="1800" dirty="0">
                      <a:solidFill>
                        <a:schemeClr val="bg1"/>
                      </a:solidFill>
                      <a:latin typeface="微软雅黑 Light" panose="020B0502040204020203" pitchFamily="34" charset="-122"/>
                      <a:ea typeface="微软雅黑 Light" panose="020B0502040204020203" pitchFamily="34" charset="-122"/>
                    </a:rPr>
                    <a:t>教学方案</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sp>
              <p:nvSpPr>
                <p:cNvPr id="89" name="文本框 29"/>
                <p:cNvSpPr txBox="1"/>
                <p:nvPr/>
              </p:nvSpPr>
              <p:spPr>
                <a:xfrm>
                  <a:off x="1122330" y="2742605"/>
                  <a:ext cx="447558" cy="769441"/>
                </a:xfrm>
                <a:prstGeom prst="rect">
                  <a:avLst/>
                </a:prstGeom>
                <a:noFill/>
              </p:spPr>
              <p:txBody>
                <a:bodyPr wrap="none" rtlCol="0">
                  <a:spAutoFit/>
                </a:bodyPr>
                <a:lstStyle/>
                <a:p>
                  <a:pPr algn="ctr"/>
                  <a:r>
                    <a:rPr lang="en-US" altLang="zh-CN" sz="4400" dirty="0">
                      <a:solidFill>
                        <a:schemeClr val="bg1"/>
                      </a:solidFill>
                      <a:latin typeface="包图小白体" panose="02010601030101010101" pitchFamily="2" charset="-122"/>
                      <a:ea typeface="包图小白体" panose="02010601030101010101" pitchFamily="2" charset="-122"/>
                    </a:rPr>
                    <a:t>3</a:t>
                  </a:r>
                  <a:endParaRPr lang="zh-CN" altLang="en-US" sz="4400" dirty="0">
                    <a:solidFill>
                      <a:schemeClr val="bg1"/>
                    </a:solidFill>
                    <a:latin typeface="包图小白体" panose="02010601030101010101" pitchFamily="2" charset="-122"/>
                    <a:ea typeface="包图小白体" panose="02010601030101010101" pitchFamily="2" charset="-122"/>
                  </a:endParaRPr>
                </a:p>
              </p:txBody>
            </p:sp>
          </p:grpSp>
        </p:grpSp>
        <p:grpSp>
          <p:nvGrpSpPr>
            <p:cNvPr id="16" name="组合 15"/>
            <p:cNvGrpSpPr/>
            <p:nvPr/>
          </p:nvGrpSpPr>
          <p:grpSpPr>
            <a:xfrm>
              <a:off x="4989726" y="1963915"/>
              <a:ext cx="1628875" cy="2227085"/>
              <a:chOff x="4989726" y="1963915"/>
              <a:chExt cx="1628875" cy="2227085"/>
            </a:xfrm>
          </p:grpSpPr>
          <p:grpSp>
            <p:nvGrpSpPr>
              <p:cNvPr id="10" name="组合 9"/>
              <p:cNvGrpSpPr/>
              <p:nvPr/>
            </p:nvGrpSpPr>
            <p:grpSpPr>
              <a:xfrm>
                <a:off x="4989726" y="1963915"/>
                <a:ext cx="1628875" cy="769441"/>
                <a:chOff x="1096681" y="3306986"/>
                <a:chExt cx="1628875" cy="769441"/>
              </a:xfrm>
            </p:grpSpPr>
            <p:sp>
              <p:nvSpPr>
                <p:cNvPr id="75" name="文本框 21"/>
                <p:cNvSpPr txBox="1"/>
                <p:nvPr/>
              </p:nvSpPr>
              <p:spPr>
                <a:xfrm>
                  <a:off x="1617560" y="3507040"/>
                  <a:ext cx="1107996" cy="369332"/>
                </a:xfrm>
                <a:prstGeom prst="rect">
                  <a:avLst/>
                </a:prstGeom>
                <a:noFill/>
              </p:spPr>
              <p:txBody>
                <a:bodyPr wrap="none" rtlCol="0">
                  <a:spAutoFit/>
                </a:bodyPr>
                <a:lstStyle/>
                <a:p>
                  <a:r>
                    <a:rPr lang="zh-CN" altLang="en-US" sz="1800" dirty="0">
                      <a:solidFill>
                        <a:schemeClr val="bg1"/>
                      </a:solidFill>
                      <a:latin typeface="微软雅黑 Light" panose="020B0502040204020203" pitchFamily="34" charset="-122"/>
                      <a:ea typeface="微软雅黑 Light" panose="020B0502040204020203" pitchFamily="34" charset="-122"/>
                    </a:rPr>
                    <a:t>教学内容</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sp>
              <p:nvSpPr>
                <p:cNvPr id="77" name="文本框 20"/>
                <p:cNvSpPr txBox="1"/>
                <p:nvPr/>
              </p:nvSpPr>
              <p:spPr>
                <a:xfrm>
                  <a:off x="1096681" y="3306986"/>
                  <a:ext cx="473207" cy="769441"/>
                </a:xfrm>
                <a:prstGeom prst="rect">
                  <a:avLst/>
                </a:prstGeom>
                <a:noFill/>
              </p:spPr>
              <p:txBody>
                <a:bodyPr wrap="none" rtlCol="0">
                  <a:spAutoFit/>
                </a:bodyPr>
                <a:lstStyle/>
                <a:p>
                  <a:pPr algn="ctr"/>
                  <a:r>
                    <a:rPr lang="en-US" altLang="zh-CN" sz="4400" dirty="0">
                      <a:solidFill>
                        <a:schemeClr val="bg1"/>
                      </a:solidFill>
                      <a:latin typeface="包图小白体" panose="02010601030101010101" pitchFamily="2" charset="-122"/>
                      <a:ea typeface="包图小白体" panose="02010601030101010101" pitchFamily="2" charset="-122"/>
                    </a:rPr>
                    <a:t>4</a:t>
                  </a:r>
                  <a:endParaRPr lang="zh-CN" altLang="en-US" sz="4400" dirty="0">
                    <a:solidFill>
                      <a:schemeClr val="bg1"/>
                    </a:solidFill>
                    <a:latin typeface="包图小白体" panose="02010601030101010101" pitchFamily="2" charset="-122"/>
                    <a:ea typeface="包图小白体" panose="02010601030101010101" pitchFamily="2" charset="-122"/>
                  </a:endParaRPr>
                </a:p>
              </p:txBody>
            </p:sp>
          </p:grpSp>
          <p:grpSp>
            <p:nvGrpSpPr>
              <p:cNvPr id="11" name="组合 10"/>
              <p:cNvGrpSpPr/>
              <p:nvPr/>
            </p:nvGrpSpPr>
            <p:grpSpPr>
              <a:xfrm>
                <a:off x="4989726" y="2692737"/>
                <a:ext cx="1609638" cy="769441"/>
                <a:chOff x="1115918" y="3707095"/>
                <a:chExt cx="1609638" cy="769441"/>
              </a:xfrm>
            </p:grpSpPr>
            <p:sp>
              <p:nvSpPr>
                <p:cNvPr id="83" name="文本框 27"/>
                <p:cNvSpPr txBox="1"/>
                <p:nvPr/>
              </p:nvSpPr>
              <p:spPr>
                <a:xfrm>
                  <a:off x="1617560" y="3907149"/>
                  <a:ext cx="1107996" cy="369332"/>
                </a:xfrm>
                <a:prstGeom prst="rect">
                  <a:avLst/>
                </a:prstGeom>
                <a:noFill/>
              </p:spPr>
              <p:txBody>
                <a:bodyPr wrap="none" rtlCol="0">
                  <a:spAutoFit/>
                </a:bodyPr>
                <a:lstStyle/>
                <a:p>
                  <a:r>
                    <a:rPr lang="zh-CN" altLang="en-US" sz="1800" dirty="0">
                      <a:solidFill>
                        <a:schemeClr val="bg1"/>
                      </a:solidFill>
                      <a:latin typeface="微软雅黑 Light" panose="020B0502040204020203" pitchFamily="34" charset="-122"/>
                      <a:ea typeface="微软雅黑 Light" panose="020B0502040204020203" pitchFamily="34" charset="-122"/>
                    </a:rPr>
                    <a:t>教学总结</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sp>
              <p:nvSpPr>
                <p:cNvPr id="85" name="文本框 26"/>
                <p:cNvSpPr txBox="1"/>
                <p:nvPr/>
              </p:nvSpPr>
              <p:spPr>
                <a:xfrm>
                  <a:off x="1115918" y="3707095"/>
                  <a:ext cx="453970" cy="769441"/>
                </a:xfrm>
                <a:prstGeom prst="rect">
                  <a:avLst/>
                </a:prstGeom>
                <a:noFill/>
              </p:spPr>
              <p:txBody>
                <a:bodyPr wrap="none" rtlCol="0">
                  <a:spAutoFit/>
                </a:bodyPr>
                <a:lstStyle/>
                <a:p>
                  <a:pPr algn="ctr"/>
                  <a:r>
                    <a:rPr lang="en-US" altLang="zh-CN" sz="4400" dirty="0">
                      <a:solidFill>
                        <a:schemeClr val="bg1"/>
                      </a:solidFill>
                      <a:latin typeface="包图小白体" panose="02010601030101010101" pitchFamily="2" charset="-122"/>
                      <a:ea typeface="包图小白体" panose="02010601030101010101" pitchFamily="2" charset="-122"/>
                    </a:rPr>
                    <a:t>5</a:t>
                  </a:r>
                  <a:endParaRPr lang="zh-CN" altLang="en-US" sz="4400" dirty="0">
                    <a:solidFill>
                      <a:schemeClr val="bg1"/>
                    </a:solidFill>
                    <a:latin typeface="包图小白体" panose="02010601030101010101" pitchFamily="2" charset="-122"/>
                    <a:ea typeface="包图小白体" panose="02010601030101010101" pitchFamily="2" charset="-122"/>
                  </a:endParaRPr>
                </a:p>
              </p:txBody>
            </p:sp>
          </p:grpSp>
          <p:grpSp>
            <p:nvGrpSpPr>
              <p:cNvPr id="12" name="组合 11"/>
              <p:cNvGrpSpPr/>
              <p:nvPr/>
            </p:nvGrpSpPr>
            <p:grpSpPr>
              <a:xfrm>
                <a:off x="4989726" y="3421559"/>
                <a:ext cx="1147973" cy="769441"/>
                <a:chOff x="1115918" y="4280838"/>
                <a:chExt cx="1147973" cy="769441"/>
              </a:xfrm>
            </p:grpSpPr>
            <p:sp>
              <p:nvSpPr>
                <p:cNvPr id="91" name="文本框 33"/>
                <p:cNvSpPr txBox="1"/>
                <p:nvPr/>
              </p:nvSpPr>
              <p:spPr>
                <a:xfrm>
                  <a:off x="1617560" y="4480892"/>
                  <a:ext cx="646331" cy="369332"/>
                </a:xfrm>
                <a:prstGeom prst="rect">
                  <a:avLst/>
                </a:prstGeom>
                <a:noFill/>
              </p:spPr>
              <p:txBody>
                <a:bodyPr wrap="none" rtlCol="0">
                  <a:spAutoFit/>
                </a:bodyPr>
                <a:lstStyle/>
                <a:p>
                  <a:r>
                    <a:rPr lang="zh-CN" altLang="en-US" sz="1800" dirty="0">
                      <a:solidFill>
                        <a:schemeClr val="bg1"/>
                      </a:solidFill>
                      <a:latin typeface="微软雅黑 Light" panose="020B0502040204020203" pitchFamily="34" charset="-122"/>
                      <a:ea typeface="微软雅黑 Light" panose="020B0502040204020203" pitchFamily="34" charset="-122"/>
                    </a:rPr>
                    <a:t>致谢</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sp>
              <p:nvSpPr>
                <p:cNvPr id="93" name="文本框 32"/>
                <p:cNvSpPr txBox="1"/>
                <p:nvPr/>
              </p:nvSpPr>
              <p:spPr>
                <a:xfrm>
                  <a:off x="1115918" y="4280838"/>
                  <a:ext cx="453970" cy="769441"/>
                </a:xfrm>
                <a:prstGeom prst="rect">
                  <a:avLst/>
                </a:prstGeom>
                <a:noFill/>
              </p:spPr>
              <p:txBody>
                <a:bodyPr wrap="none" rtlCol="0">
                  <a:spAutoFit/>
                </a:bodyPr>
                <a:lstStyle/>
                <a:p>
                  <a:pPr algn="ctr"/>
                  <a:r>
                    <a:rPr lang="en-US" altLang="zh-CN" sz="4400" dirty="0">
                      <a:solidFill>
                        <a:schemeClr val="bg1"/>
                      </a:solidFill>
                      <a:latin typeface="包图小白体" panose="02010601030101010101" pitchFamily="2" charset="-122"/>
                      <a:ea typeface="包图小白体" panose="02010601030101010101" pitchFamily="2" charset="-122"/>
                    </a:rPr>
                    <a:t>6</a:t>
                  </a:r>
                  <a:endParaRPr lang="zh-CN" altLang="en-US" sz="4400" dirty="0">
                    <a:solidFill>
                      <a:schemeClr val="bg1"/>
                    </a:solidFill>
                    <a:latin typeface="包图小白体" panose="02010601030101010101" pitchFamily="2" charset="-122"/>
                    <a:ea typeface="包图小白体" panose="02010601030101010101" pitchFamily="2" charset="-122"/>
                  </a:endParaRPr>
                </a:p>
              </p:txBody>
            </p:sp>
          </p:grpSp>
        </p:grpSp>
      </p:gr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8512" y="3879249"/>
            <a:ext cx="1794780" cy="12642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03969" y="1857147"/>
            <a:ext cx="2711292" cy="1038453"/>
            <a:chOff x="3822858" y="2019402"/>
            <a:chExt cx="2711292" cy="1038453"/>
          </a:xfrm>
        </p:grpSpPr>
        <p:sp>
          <p:nvSpPr>
            <p:cNvPr id="38" name="文本框 37"/>
            <p:cNvSpPr txBox="1"/>
            <p:nvPr/>
          </p:nvSpPr>
          <p:spPr>
            <a:xfrm>
              <a:off x="3822858" y="2226858"/>
              <a:ext cx="2711292" cy="830997"/>
            </a:xfrm>
            <a:prstGeom prst="rect">
              <a:avLst/>
            </a:prstGeom>
            <a:noFill/>
          </p:spPr>
          <p:txBody>
            <a:bodyPr wrap="square" rtlCol="0">
              <a:spAutoFit/>
            </a:bodyPr>
            <a:lstStyle/>
            <a:p>
              <a:pPr algn="dist"/>
              <a:r>
                <a:rPr lang="zh-CN" altLang="en-US" sz="4800" dirty="0">
                  <a:solidFill>
                    <a:schemeClr val="bg1"/>
                  </a:solidFill>
                  <a:latin typeface="包图小白体" panose="02010601030101010101" pitchFamily="2" charset="-122"/>
                  <a:ea typeface="包图小白体" panose="02010601030101010101" pitchFamily="2" charset="-122"/>
                </a:rPr>
                <a:t>致谢</a:t>
              </a:r>
              <a:endParaRPr lang="zh-CN" altLang="en-US" sz="4800" dirty="0">
                <a:solidFill>
                  <a:schemeClr val="bg1"/>
                </a:solidFill>
                <a:latin typeface="包图小白体" panose="02010601030101010101" pitchFamily="2" charset="-122"/>
                <a:ea typeface="包图小白体" panose="02010601030101010101" pitchFamily="2" charset="-122"/>
              </a:endParaRPr>
            </a:p>
          </p:txBody>
        </p:sp>
        <p:sp>
          <p:nvSpPr>
            <p:cNvPr id="39" name="文本框 38"/>
            <p:cNvSpPr txBox="1"/>
            <p:nvPr/>
          </p:nvSpPr>
          <p:spPr>
            <a:xfrm>
              <a:off x="3891664" y="2019402"/>
              <a:ext cx="1286840" cy="307777"/>
            </a:xfrm>
            <a:prstGeom prst="rect">
              <a:avLst/>
            </a:prstGeom>
            <a:noFill/>
          </p:spPr>
          <p:txBody>
            <a:bodyPr wrap="square" rtlCol="0">
              <a:spAutoFit/>
            </a:bodyPr>
            <a:lstStyle/>
            <a:p>
              <a:r>
                <a:rPr lang="en-US" altLang="zh-CN" sz="1400" dirty="0">
                  <a:solidFill>
                    <a:schemeClr val="bg1"/>
                  </a:solidFill>
                  <a:latin typeface="包图小白体" panose="02010601030101010101" pitchFamily="2" charset="-122"/>
                  <a:ea typeface="包图小白体" panose="02010601030101010101" pitchFamily="2" charset="-122"/>
                </a:rPr>
                <a:t>PART six</a:t>
              </a:r>
              <a:endParaRPr lang="zh-CN" altLang="en-US" sz="1400" dirty="0">
                <a:solidFill>
                  <a:schemeClr val="bg1"/>
                </a:solidFill>
                <a:latin typeface="包图小白体" panose="02010601030101010101" pitchFamily="2" charset="-122"/>
                <a:ea typeface="包图小白体" panose="02010601030101010101" pitchFamily="2" charset="-122"/>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67688" r="17808" b="83827"/>
          <a:stretch>
            <a:fillRect/>
          </a:stretch>
        </p:blipFill>
        <p:spPr>
          <a:xfrm>
            <a:off x="2622313" y="1776860"/>
            <a:ext cx="867103" cy="1199026"/>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270" y="4304550"/>
            <a:ext cx="1147723" cy="970720"/>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b="93660"/>
          <a:stretch>
            <a:fillRect/>
          </a:stretch>
        </p:blipFill>
        <p:spPr>
          <a:xfrm>
            <a:off x="2311976" y="3015110"/>
            <a:ext cx="4857287" cy="32611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5599"/>
            <a:ext cx="2247899" cy="2247899"/>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3211">
            <a:off x="7212110" y="40515"/>
            <a:ext cx="1904436" cy="590107"/>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071" y="2306716"/>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p:cNvSpPr/>
          <p:nvPr/>
        </p:nvSpPr>
        <p:spPr>
          <a:xfrm>
            <a:off x="576263" y="1409154"/>
            <a:ext cx="7991475" cy="2775495"/>
          </a:xfrm>
          <a:prstGeom prst="roundRect">
            <a:avLst>
              <a:gd name="adj" fmla="val 8647"/>
            </a:avLst>
          </a:prstGeom>
          <a:solidFill>
            <a:srgbClr val="3D3F4C">
              <a:alpha val="8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54178" y="1506267"/>
            <a:ext cx="6588072" cy="2362506"/>
          </a:xfrm>
          <a:prstGeom prst="rect">
            <a:avLst/>
          </a:prstGeom>
          <a:noFill/>
        </p:spPr>
        <p:txBody>
          <a:bodyPr wrap="square">
            <a:spAutoFit/>
          </a:bodyPr>
          <a:lstStyle/>
          <a:p>
            <a:pPr>
              <a:defRPr/>
            </a:pPr>
            <a:r>
              <a:rPr lang="zh-CN" altLang="en-US" sz="4000" b="1"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致谢</a:t>
            </a:r>
            <a:endParaRPr lang="en-US" altLang="zh-CN" sz="4000" b="1"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a:p>
            <a:pPr>
              <a:lnSpc>
                <a:spcPct val="130000"/>
              </a:lnSpc>
              <a:defRPr/>
            </a:pPr>
            <a:r>
              <a:rPr lang="zh-CN" altLang="en-US" sz="1400" dirty="0">
                <a:solidFill>
                  <a:schemeClr val="bg1">
                    <a:alpha val="90000"/>
                  </a:schemeClr>
                </a:solidFill>
                <a:latin typeface="+mn-ea"/>
                <a:cs typeface="阿里巴巴普惠体 Light" panose="00020600040101010101" pitchFamily="18" charset="-122"/>
              </a:rPr>
              <a:t>      </a:t>
            </a:r>
            <a:endParaRPr lang="en-US" altLang="zh-CN" sz="1400" dirty="0">
              <a:solidFill>
                <a:schemeClr val="bg1">
                  <a:alpha val="90000"/>
                </a:schemeClr>
              </a:solidFill>
              <a:latin typeface="+mn-ea"/>
              <a:cs typeface="阿里巴巴普惠体 Light" panose="00020600040101010101" pitchFamily="18" charset="-122"/>
            </a:endParaRPr>
          </a:p>
          <a:p>
            <a:pPr>
              <a:lnSpc>
                <a:spcPct val="130000"/>
              </a:lnSpc>
              <a:defRPr/>
            </a:pPr>
            <a:r>
              <a:rPr lang="zh-CN" altLang="en-US" sz="1400" dirty="0">
                <a:solidFill>
                  <a:schemeClr val="bg1">
                    <a:alpha val="90000"/>
                  </a:schemeClr>
                </a:solidFill>
                <a:latin typeface="+mn-ea"/>
                <a:cs typeface="阿里巴巴普惠体 Light" panose="00020600040101010101" pitchFamily="18" charset="-122"/>
              </a:rPr>
              <a:t>       在此，我要感谢所有的领导和同事，他们在我的教学生涯给予了很大的帮助。本教学工作能够顺利完成，要特别感谢我的领导</a:t>
            </a:r>
            <a:r>
              <a:rPr lang="en-US" altLang="zh-CN" sz="1400" dirty="0">
                <a:solidFill>
                  <a:schemeClr val="bg1">
                    <a:alpha val="90000"/>
                  </a:schemeClr>
                </a:solidFill>
                <a:latin typeface="+mn-ea"/>
                <a:cs typeface="阿里巴巴普惠体 Light" panose="00020600040101010101" pitchFamily="18" charset="-122"/>
              </a:rPr>
              <a:t>XXX</a:t>
            </a:r>
            <a:r>
              <a:rPr lang="zh-CN" altLang="en-US" sz="1400" dirty="0">
                <a:solidFill>
                  <a:schemeClr val="bg1">
                    <a:alpha val="90000"/>
                  </a:schemeClr>
                </a:solidFill>
                <a:latin typeface="+mn-ea"/>
                <a:cs typeface="阿里巴巴普惠体 Light" panose="00020600040101010101" pitchFamily="18" charset="-122"/>
              </a:rPr>
              <a:t>老师，</a:t>
            </a:r>
            <a:r>
              <a:rPr lang="en-US" altLang="zh-CN" sz="1400" dirty="0">
                <a:solidFill>
                  <a:schemeClr val="bg1">
                    <a:alpha val="90000"/>
                  </a:schemeClr>
                </a:solidFill>
                <a:latin typeface="+mn-ea"/>
                <a:cs typeface="阿里巴巴普惠体 Light" panose="00020600040101010101" pitchFamily="18" charset="-122"/>
              </a:rPr>
              <a:t>XXX</a:t>
            </a:r>
            <a:r>
              <a:rPr lang="zh-CN" altLang="en-US" sz="1400" dirty="0">
                <a:solidFill>
                  <a:schemeClr val="bg1">
                    <a:alpha val="90000"/>
                  </a:schemeClr>
                </a:solidFill>
                <a:latin typeface="+mn-ea"/>
                <a:cs typeface="阿里巴巴普惠体 Light" panose="00020600040101010101" pitchFamily="18" charset="-122"/>
              </a:rPr>
              <a:t>老师对该教学方案从选题，构思到最后定稿的各个环节给予细心指引与教导</a:t>
            </a:r>
            <a:r>
              <a:rPr lang="en-US" altLang="zh-CN" sz="1400" dirty="0">
                <a:solidFill>
                  <a:schemeClr val="bg1">
                    <a:alpha val="90000"/>
                  </a:schemeClr>
                </a:solidFill>
                <a:latin typeface="+mn-ea"/>
                <a:cs typeface="阿里巴巴普惠体 Light" panose="00020600040101010101" pitchFamily="18" charset="-122"/>
              </a:rPr>
              <a:t>,</a:t>
            </a:r>
            <a:r>
              <a:rPr lang="zh-CN" altLang="en-US" sz="1400" dirty="0">
                <a:solidFill>
                  <a:schemeClr val="bg1">
                    <a:alpha val="90000"/>
                  </a:schemeClr>
                </a:solidFill>
                <a:latin typeface="+mn-ea"/>
                <a:cs typeface="阿里巴巴普惠体 Light" panose="00020600040101010101" pitchFamily="18" charset="-122"/>
              </a:rPr>
              <a:t>使我得以最终完成教学方案设计！</a:t>
            </a:r>
            <a:endParaRPr lang="zh-CN" altLang="en-US" sz="1400" dirty="0">
              <a:solidFill>
                <a:schemeClr val="bg1">
                  <a:alpha val="90000"/>
                </a:schemeClr>
              </a:solidFill>
              <a:latin typeface="+mn-ea"/>
              <a:cs typeface="阿里巴巴普惠体 Light" panose="00020600040101010101" pitchFamily="18" charset="-122"/>
            </a:endParaRPr>
          </a:p>
          <a:p>
            <a:pPr>
              <a:lnSpc>
                <a:spcPct val="130000"/>
              </a:lnSpc>
              <a:defRPr/>
            </a:pPr>
            <a:r>
              <a:rPr lang="zh-CN" altLang="en-US" sz="1400" dirty="0">
                <a:solidFill>
                  <a:schemeClr val="bg1">
                    <a:alpha val="90000"/>
                  </a:schemeClr>
                </a:solidFill>
                <a:latin typeface="+mn-ea"/>
                <a:cs typeface="阿里巴巴普惠体 Light" panose="00020600040101010101" pitchFamily="18" charset="-122"/>
              </a:rPr>
              <a:t>        最后，我要向百忙之中抽时间对教案进行审阅各位老师表示感谢！</a:t>
            </a:r>
            <a:endParaRPr lang="zh-CN" altLang="en-US" sz="1400" dirty="0">
              <a:solidFill>
                <a:schemeClr val="bg1">
                  <a:alpha val="90000"/>
                </a:schemeClr>
              </a:solidFill>
              <a:latin typeface="+mn-ea"/>
              <a:cs typeface="阿里巴巴普惠体 Light" panose="00020600040101010101" pitchFamily="18" charset="-122"/>
            </a:endParaRPr>
          </a:p>
        </p:txBody>
      </p:sp>
      <p:sp>
        <p:nvSpPr>
          <p:cNvPr id="7" name="文本框 6"/>
          <p:cNvSpPr txBox="1"/>
          <p:nvPr/>
        </p:nvSpPr>
        <p:spPr>
          <a:xfrm>
            <a:off x="2527300" y="1826691"/>
            <a:ext cx="2441057" cy="307777"/>
          </a:xfrm>
          <a:prstGeom prst="rect">
            <a:avLst/>
          </a:prstGeom>
          <a:noFill/>
        </p:spPr>
        <p:txBody>
          <a:bodyPr wrap="square">
            <a:spAutoFit/>
          </a:bodyPr>
          <a:lstStyle/>
          <a:p>
            <a:pPr>
              <a:defRPr/>
            </a:pPr>
            <a:r>
              <a:rPr lang="en-US" altLang="zh-CN" sz="1400" dirty="0">
                <a:solidFill>
                  <a:schemeClr val="bg1">
                    <a:alpha val="90000"/>
                  </a:schemeClr>
                </a:solidFill>
                <a:latin typeface="包图小白体" panose="02010601030101010101" pitchFamily="2" charset="-122"/>
                <a:ea typeface="包图小白体" panose="02010601030101010101" pitchFamily="2" charset="-122"/>
              </a:rPr>
              <a:t>Thank you</a:t>
            </a:r>
            <a:endParaRPr lang="zh-CN" altLang="en-US" sz="1400" dirty="0">
              <a:solidFill>
                <a:schemeClr val="bg1">
                  <a:alpha val="90000"/>
                </a:schemeClr>
              </a:solidFill>
              <a:latin typeface="包图小白体" panose="02010601030101010101" pitchFamily="2" charset="-122"/>
              <a:ea typeface="包图小白体" panose="02010601030101010101" pitchFamily="2" charset="-122"/>
            </a:endParaRPr>
          </a:p>
        </p:txBody>
      </p:sp>
      <p:pic>
        <p:nvPicPr>
          <p:cNvPr id="2" name="Sensitive,Bogdan Bondarenko - 轻音乐、轻快">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cstate="print"/>
          <a:stretch>
            <a:fillRect/>
          </a:stretch>
        </p:blipFill>
        <p:spPr>
          <a:xfrm>
            <a:off x="5224084" y="-791840"/>
            <a:ext cx="609600" cy="609600"/>
          </a:xfrm>
          <a:prstGeom prst="rect">
            <a:avLst/>
          </a:prstGeom>
        </p:spPr>
      </p:pic>
      <p:sp>
        <p:nvSpPr>
          <p:cNvPr id="12" name="文本框 11"/>
          <p:cNvSpPr txBox="1"/>
          <p:nvPr/>
        </p:nvSpPr>
        <p:spPr>
          <a:xfrm>
            <a:off x="6831845" y="4684196"/>
            <a:ext cx="2244837" cy="369332"/>
          </a:xfrm>
          <a:prstGeom prst="rect">
            <a:avLst/>
          </a:prstGeom>
          <a:noFill/>
        </p:spPr>
        <p:txBody>
          <a:bodyPr wrap="square">
            <a:spAutoFit/>
          </a:bodyPr>
          <a:lstStyle/>
          <a:p>
            <a:pPr>
              <a:defRPr/>
            </a:pPr>
            <a:r>
              <a:rPr lang="zh-CN" altLang="en-US" sz="18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授课老师：</a:t>
            </a:r>
            <a:r>
              <a:rPr lang="en-US" altLang="zh-CN" sz="18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rPr>
              <a:t>your name</a:t>
            </a:r>
            <a:endParaRPr lang="zh-CN" altLang="en-US" sz="2800" dirty="0">
              <a:solidFill>
                <a:schemeClr val="bg1">
                  <a:alpha val="90000"/>
                </a:schemeClr>
              </a:solidFill>
              <a:latin typeface="包图小白体" panose="02010601030101010101" pitchFamily="2" charset="-122"/>
              <a:ea typeface="包图小白体" panose="02010601030101010101" pitchFamily="2" charset="-122"/>
              <a:cs typeface="阿里巴巴普惠体 Light" panose="00020600040101010101" pitchFamily="18"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7" presetClass="entr" presetSubtype="1" fill="hold" grpId="0" nodeType="afterEffect">
                                  <p:stCondLst>
                                    <p:cond delay="0"/>
                                  </p:stCondLst>
                                  <p:iterate type="lt">
                                    <p:tmPct val="40000"/>
                                  </p:iterate>
                                  <p:childTnLst>
                                    <p:set>
                                      <p:cBhvr>
                                        <p:cTn id="9" dur="1" fill="hold">
                                          <p:stCondLst>
                                            <p:cond delay="0"/>
                                          </p:stCondLst>
                                        </p:cTn>
                                        <p:tgtEl>
                                          <p:spTgt spid="6"/>
                                        </p:tgtEl>
                                        <p:attrNameLst>
                                          <p:attrName>style.visibility</p:attrName>
                                        </p:attrNameLst>
                                      </p:cBhvr>
                                      <p:to>
                                        <p:strVal val="visible"/>
                                      </p:to>
                                    </p:set>
                                    <p:anim calcmode="lin" valueType="num">
                                      <p:cBhvr>
                                        <p:cTn id="10" dur="250" fill="hold"/>
                                        <p:tgtEl>
                                          <p:spTgt spid="6"/>
                                        </p:tgtEl>
                                        <p:attrNameLst>
                                          <p:attrName>ppt_x</p:attrName>
                                        </p:attrNameLst>
                                      </p:cBhvr>
                                      <p:tavLst>
                                        <p:tav tm="0">
                                          <p:val>
                                            <p:strVal val="#ppt_x"/>
                                          </p:val>
                                        </p:tav>
                                        <p:tav tm="100000">
                                          <p:val>
                                            <p:strVal val="#ppt_x"/>
                                          </p:val>
                                        </p:tav>
                                      </p:tavLst>
                                    </p:anim>
                                    <p:anim calcmode="lin" valueType="num">
                                      <p:cBhvr>
                                        <p:cTn id="11" dur="250" fill="hold"/>
                                        <p:tgtEl>
                                          <p:spTgt spid="6"/>
                                        </p:tgtEl>
                                        <p:attrNameLst>
                                          <p:attrName>ppt_y</p:attrName>
                                        </p:attrNameLst>
                                      </p:cBhvr>
                                      <p:tavLst>
                                        <p:tav tm="0">
                                          <p:val>
                                            <p:strVal val="#ppt_y-#ppt_h/2"/>
                                          </p:val>
                                        </p:tav>
                                        <p:tav tm="100000">
                                          <p:val>
                                            <p:strVal val="#ppt_y"/>
                                          </p:val>
                                        </p:tav>
                                      </p:tavLst>
                                    </p:anim>
                                    <p:anim calcmode="lin" valueType="num">
                                      <p:cBhvr>
                                        <p:cTn id="12" dur="250" fill="hold"/>
                                        <p:tgtEl>
                                          <p:spTgt spid="6"/>
                                        </p:tgtEl>
                                        <p:attrNameLst>
                                          <p:attrName>ppt_w</p:attrName>
                                        </p:attrNameLst>
                                      </p:cBhvr>
                                      <p:tavLst>
                                        <p:tav tm="0">
                                          <p:val>
                                            <p:strVal val="#ppt_w"/>
                                          </p:val>
                                        </p:tav>
                                        <p:tav tm="100000">
                                          <p:val>
                                            <p:strVal val="#ppt_w"/>
                                          </p:val>
                                        </p:tav>
                                      </p:tavLst>
                                    </p:anim>
                                    <p:anim calcmode="lin" valueType="num">
                                      <p:cBhvr>
                                        <p:cTn id="13" dur="25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6649"/>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par>
                          <p:cTn id="18" fill="hold">
                            <p:stCondLst>
                              <p:cond delay="17649"/>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ppt_x</p:attrName>
                                        </p:attrNameLst>
                                      </p:cBhvr>
                                      <p:tavLst>
                                        <p:tav tm="0">
                                          <p:val>
                                            <p:strVal val="#ppt_x"/>
                                          </p:val>
                                        </p:tav>
                                        <p:tav tm="100000">
                                          <p:val>
                                            <p:strVal val="#ppt_x"/>
                                          </p:val>
                                        </p:tav>
                                      </p:tavLst>
                                    </p:anim>
                                    <p:anim calcmode="lin" valueType="num">
                                      <p:cBhvr>
                                        <p:cTn id="22" dur="250" fill="hold"/>
                                        <p:tgtEl>
                                          <p:spTgt spid="12"/>
                                        </p:tgtEl>
                                        <p:attrNameLst>
                                          <p:attrName>ppt_y</p:attrName>
                                        </p:attrNameLst>
                                      </p:cBhvr>
                                      <p:tavLst>
                                        <p:tav tm="0">
                                          <p:val>
                                            <p:strVal val="#ppt_y-#ppt_h/2"/>
                                          </p:val>
                                        </p:tav>
                                        <p:tav tm="100000">
                                          <p:val>
                                            <p:strVal val="#ppt_y"/>
                                          </p:val>
                                        </p:tav>
                                      </p:tavLst>
                                    </p:anim>
                                    <p:anim calcmode="lin" valueType="num">
                                      <p:cBhvr>
                                        <p:cTn id="23" dur="250" fill="hold"/>
                                        <p:tgtEl>
                                          <p:spTgt spid="12"/>
                                        </p:tgtEl>
                                        <p:attrNameLst>
                                          <p:attrName>ppt_w</p:attrName>
                                        </p:attrNameLst>
                                      </p:cBhvr>
                                      <p:tavLst>
                                        <p:tav tm="0">
                                          <p:val>
                                            <p:strVal val="#ppt_w"/>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5"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03969" y="1857147"/>
            <a:ext cx="2711292" cy="1038453"/>
            <a:chOff x="3822858" y="2019402"/>
            <a:chExt cx="2711292" cy="1038453"/>
          </a:xfrm>
        </p:grpSpPr>
        <p:sp>
          <p:nvSpPr>
            <p:cNvPr id="38" name="文本框 37"/>
            <p:cNvSpPr txBox="1"/>
            <p:nvPr/>
          </p:nvSpPr>
          <p:spPr>
            <a:xfrm>
              <a:off x="3822858" y="2226858"/>
              <a:ext cx="2711292" cy="830997"/>
            </a:xfrm>
            <a:prstGeom prst="rect">
              <a:avLst/>
            </a:prstGeom>
            <a:noFill/>
          </p:spPr>
          <p:txBody>
            <a:bodyPr wrap="square" rtlCol="0">
              <a:spAutoFit/>
            </a:bodyPr>
            <a:lstStyle/>
            <a:p>
              <a:r>
                <a:rPr lang="zh-CN" altLang="en-US" sz="4800" dirty="0">
                  <a:solidFill>
                    <a:schemeClr val="bg1"/>
                  </a:solidFill>
                  <a:latin typeface="包图小白体" panose="02010601030101010101" pitchFamily="2" charset="-122"/>
                  <a:ea typeface="包图小白体" panose="02010601030101010101" pitchFamily="2" charset="-122"/>
                </a:rPr>
                <a:t>教学目标</a:t>
              </a:r>
              <a:endParaRPr lang="zh-CN" altLang="en-US" sz="4800" dirty="0">
                <a:solidFill>
                  <a:schemeClr val="bg1"/>
                </a:solidFill>
                <a:latin typeface="包图小白体" panose="02010601030101010101" pitchFamily="2" charset="-122"/>
                <a:ea typeface="包图小白体" panose="02010601030101010101" pitchFamily="2" charset="-122"/>
              </a:endParaRPr>
            </a:p>
          </p:txBody>
        </p:sp>
        <p:sp>
          <p:nvSpPr>
            <p:cNvPr id="39" name="文本框 38"/>
            <p:cNvSpPr txBox="1"/>
            <p:nvPr/>
          </p:nvSpPr>
          <p:spPr>
            <a:xfrm>
              <a:off x="3891664" y="2019402"/>
              <a:ext cx="1286840" cy="307777"/>
            </a:xfrm>
            <a:prstGeom prst="rect">
              <a:avLst/>
            </a:prstGeom>
            <a:noFill/>
          </p:spPr>
          <p:txBody>
            <a:bodyPr wrap="square" rtlCol="0">
              <a:spAutoFit/>
            </a:bodyPr>
            <a:lstStyle/>
            <a:p>
              <a:r>
                <a:rPr lang="en-US" altLang="zh-CN" sz="1400" dirty="0">
                  <a:solidFill>
                    <a:schemeClr val="bg1"/>
                  </a:solidFill>
                  <a:latin typeface="包图小白体" panose="02010601030101010101" pitchFamily="2" charset="-122"/>
                  <a:ea typeface="包图小白体" panose="02010601030101010101" pitchFamily="2" charset="-122"/>
                </a:rPr>
                <a:t>PART ONE</a:t>
              </a:r>
              <a:endParaRPr lang="zh-CN" altLang="en-US" sz="1400" dirty="0">
                <a:solidFill>
                  <a:schemeClr val="bg1"/>
                </a:solidFill>
                <a:latin typeface="包图小白体" panose="02010601030101010101" pitchFamily="2" charset="-122"/>
                <a:ea typeface="包图小白体" panose="02010601030101010101" pitchFamily="2" charset="-122"/>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r="82240" b="83827"/>
          <a:stretch>
            <a:fillRect/>
          </a:stretch>
        </p:blipFill>
        <p:spPr>
          <a:xfrm>
            <a:off x="2490563" y="1776860"/>
            <a:ext cx="1061822" cy="1199026"/>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270" y="4304550"/>
            <a:ext cx="1147723" cy="970720"/>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b="93660"/>
          <a:stretch>
            <a:fillRect/>
          </a:stretch>
        </p:blipFill>
        <p:spPr>
          <a:xfrm>
            <a:off x="2311976" y="3015110"/>
            <a:ext cx="4857287" cy="32611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5599"/>
            <a:ext cx="2247899" cy="2247899"/>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3211">
            <a:off x="7212110" y="40515"/>
            <a:ext cx="1904436" cy="590107"/>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071" y="2306716"/>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3505" y="235630"/>
            <a:ext cx="2526739" cy="414303"/>
            <a:chOff x="310460" y="277672"/>
            <a:chExt cx="2526739" cy="414303"/>
          </a:xfrm>
        </p:grpSpPr>
        <p:pic>
          <p:nvPicPr>
            <p:cNvPr id="25" name="图片 24"/>
            <p:cNvPicPr>
              <a:picLocks noChangeAspect="1"/>
            </p:cNvPicPr>
            <p:nvPr/>
          </p:nvPicPr>
          <p:blipFill>
            <a:blip r:embed="rId1" cstate="print"/>
            <a:stretch>
              <a:fillRect/>
            </a:stretch>
          </p:blipFill>
          <p:spPr>
            <a:xfrm>
              <a:off x="310460" y="277672"/>
              <a:ext cx="332755" cy="414303"/>
            </a:xfrm>
            <a:prstGeom prst="rect">
              <a:avLst/>
            </a:prstGeom>
          </p:spPr>
        </p:pic>
        <p:sp>
          <p:nvSpPr>
            <p:cNvPr id="26" name="文本框 25"/>
            <p:cNvSpPr txBox="1"/>
            <p:nvPr/>
          </p:nvSpPr>
          <p:spPr>
            <a:xfrm>
              <a:off x="476837" y="300157"/>
              <a:ext cx="236036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教学目标</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grpSp>
        <p:nvGrpSpPr>
          <p:cNvPr id="27" name="组合 26"/>
          <p:cNvGrpSpPr/>
          <p:nvPr/>
        </p:nvGrpSpPr>
        <p:grpSpPr>
          <a:xfrm>
            <a:off x="3592407" y="2469844"/>
            <a:ext cx="1959186" cy="126952"/>
            <a:chOff x="3065829" y="3492655"/>
            <a:chExt cx="1872107" cy="119507"/>
          </a:xfrm>
          <a:solidFill>
            <a:schemeClr val="accent2"/>
          </a:solidFill>
        </p:grpSpPr>
        <p:sp>
          <p:nvSpPr>
            <p:cNvPr id="31" name="椭圆 30"/>
            <p:cNvSpPr/>
            <p:nvPr/>
          </p:nvSpPr>
          <p:spPr>
            <a:xfrm>
              <a:off x="3065829" y="3492655"/>
              <a:ext cx="119507" cy="119507"/>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2" name="椭圆 31"/>
            <p:cNvSpPr/>
            <p:nvPr/>
          </p:nvSpPr>
          <p:spPr>
            <a:xfrm>
              <a:off x="4818429" y="3492655"/>
              <a:ext cx="119507" cy="119507"/>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nvGrpSpPr>
            <p:cNvPr id="47" name="组合 46"/>
            <p:cNvGrpSpPr/>
            <p:nvPr/>
          </p:nvGrpSpPr>
          <p:grpSpPr>
            <a:xfrm>
              <a:off x="3269294" y="3526880"/>
              <a:ext cx="1465544" cy="73549"/>
              <a:chOff x="3269294" y="3526880"/>
              <a:chExt cx="1465544" cy="73549"/>
            </a:xfrm>
            <a:grpFill/>
          </p:grpSpPr>
          <p:sp>
            <p:nvSpPr>
              <p:cNvPr id="49" name="任意多边形 48"/>
              <p:cNvSpPr/>
              <p:nvPr/>
            </p:nvSpPr>
            <p:spPr>
              <a:xfrm flipV="1">
                <a:off x="4475702" y="3526880"/>
                <a:ext cx="259136" cy="43038"/>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grp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51" name="任意多边形 50"/>
              <p:cNvSpPr/>
              <p:nvPr/>
            </p:nvSpPr>
            <p:spPr>
              <a:xfrm>
                <a:off x="3269294" y="3557391"/>
                <a:ext cx="246875" cy="43038"/>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grp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grpSp>
        <p:nvGrpSpPr>
          <p:cNvPr id="57" name="组合 56"/>
          <p:cNvGrpSpPr/>
          <p:nvPr/>
        </p:nvGrpSpPr>
        <p:grpSpPr>
          <a:xfrm>
            <a:off x="4075954" y="2032621"/>
            <a:ext cx="979646" cy="1023916"/>
            <a:chOff x="3254772" y="2872916"/>
            <a:chExt cx="936104" cy="963870"/>
          </a:xfrm>
        </p:grpSpPr>
        <p:sp>
          <p:nvSpPr>
            <p:cNvPr id="58" name="椭圆 57"/>
            <p:cNvSpPr/>
            <p:nvPr/>
          </p:nvSpPr>
          <p:spPr>
            <a:xfrm>
              <a:off x="3254772" y="2872916"/>
              <a:ext cx="936104" cy="93610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59" name="矩形 58"/>
            <p:cNvSpPr/>
            <p:nvPr/>
          </p:nvSpPr>
          <p:spPr>
            <a:xfrm>
              <a:off x="3375133" y="3097981"/>
              <a:ext cx="709141" cy="738805"/>
            </a:xfrm>
            <a:prstGeom prst="rect">
              <a:avLst/>
            </a:prstGeom>
          </p:spPr>
          <p:txBody>
            <a:bodyPr wrap="none">
              <a:spAutoFit/>
            </a:bodyPr>
            <a:lstStyle/>
            <a:p>
              <a:pPr algn="ctr"/>
              <a:r>
                <a:rPr lang="en-US" altLang="zh-CN" sz="1500" dirty="0">
                  <a:solidFill>
                    <a:schemeClr val="bg1"/>
                  </a:solidFill>
                  <a:latin typeface="微软雅黑 Light" panose="020B0502040204020203" pitchFamily="34" charset="-122"/>
                  <a:ea typeface="微软雅黑 Light" panose="020B0502040204020203" pitchFamily="34" charset="-122"/>
                </a:rPr>
                <a:t>Key </a:t>
              </a:r>
              <a:endParaRPr lang="en-US" altLang="zh-CN" sz="15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1500" dirty="0">
                  <a:solidFill>
                    <a:schemeClr val="bg1"/>
                  </a:solidFill>
                  <a:latin typeface="微软雅黑 Light" panose="020B0502040204020203" pitchFamily="34" charset="-122"/>
                  <a:ea typeface="微软雅黑 Light" panose="020B0502040204020203" pitchFamily="34" charset="-122"/>
                </a:rPr>
                <a:t>Words</a:t>
              </a:r>
              <a:endParaRPr lang="en-US" altLang="zh-CN" sz="1500" dirty="0">
                <a:solidFill>
                  <a:schemeClr val="bg1"/>
                </a:solidFill>
                <a:latin typeface="微软雅黑 Light" panose="020B0502040204020203" pitchFamily="34" charset="-122"/>
                <a:ea typeface="微软雅黑 Light" panose="020B0502040204020203" pitchFamily="34" charset="-122"/>
              </a:endParaRPr>
            </a:p>
            <a:p>
              <a:endParaRPr lang="zh-CN" altLang="en-US" sz="15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60" name="组合 59"/>
          <p:cNvGrpSpPr/>
          <p:nvPr/>
        </p:nvGrpSpPr>
        <p:grpSpPr>
          <a:xfrm>
            <a:off x="6304657" y="1908409"/>
            <a:ext cx="2446053" cy="1354386"/>
            <a:chOff x="743031" y="3505487"/>
            <a:chExt cx="2337335" cy="1274963"/>
          </a:xfrm>
        </p:grpSpPr>
        <p:sp>
          <p:nvSpPr>
            <p:cNvPr id="61" name="TextBox 23"/>
            <p:cNvSpPr txBox="1"/>
            <p:nvPr/>
          </p:nvSpPr>
          <p:spPr>
            <a:xfrm>
              <a:off x="789157" y="3505487"/>
              <a:ext cx="1178226" cy="318701"/>
            </a:xfrm>
            <a:prstGeom prst="rect">
              <a:avLst/>
            </a:prstGeom>
            <a:noFill/>
          </p:spPr>
          <p:txBody>
            <a:bodyPr wrap="none" rtlCol="0">
              <a:spAutoFit/>
            </a:bodyPr>
            <a:lstStyle/>
            <a:p>
              <a:r>
                <a:rPr lang="zh-CN" altLang="en-US" sz="1600" b="1" dirty="0">
                  <a:solidFill>
                    <a:schemeClr val="bg1"/>
                  </a:solidFill>
                  <a:latin typeface="微软雅黑 Light" panose="020B0502040204020203" pitchFamily="34" charset="-122"/>
                  <a:ea typeface="微软雅黑 Light" panose="020B0502040204020203" pitchFamily="34" charset="-122"/>
                </a:rPr>
                <a:t>教学目标</a:t>
              </a:r>
              <a:r>
                <a:rPr lang="en-US" altLang="zh-CN" sz="1600" b="1" dirty="0">
                  <a:solidFill>
                    <a:schemeClr val="bg1"/>
                  </a:solidFill>
                  <a:latin typeface="微软雅黑 Light" panose="020B0502040204020203" pitchFamily="34" charset="-122"/>
                  <a:ea typeface="微软雅黑 Light" panose="020B0502040204020203" pitchFamily="34" charset="-122"/>
                </a:rPr>
                <a:t>02</a:t>
              </a: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743031" y="3810465"/>
              <a:ext cx="2337335" cy="969985"/>
            </a:xfrm>
            <a:prstGeom prst="rect">
              <a:avLst/>
            </a:prstGeom>
          </p:spPr>
          <p:txBody>
            <a:bodyPr wrap="square">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倍；点击输入文本内容，建议采用阿里巴巴普</a:t>
              </a:r>
              <a:endParaRPr lang="zh-CN" altLang="en-US" sz="1200" dirty="0">
                <a:solidFill>
                  <a:schemeClr val="bg1"/>
                </a:solidFill>
                <a:latin typeface="+mn-ea"/>
              </a:endParaRPr>
            </a:p>
          </p:txBody>
        </p:sp>
      </p:grpSp>
      <p:grpSp>
        <p:nvGrpSpPr>
          <p:cNvPr id="63" name="组合 62"/>
          <p:cNvGrpSpPr/>
          <p:nvPr/>
        </p:nvGrpSpPr>
        <p:grpSpPr>
          <a:xfrm>
            <a:off x="480017" y="1994963"/>
            <a:ext cx="2378258" cy="1595809"/>
            <a:chOff x="812495" y="3514973"/>
            <a:chExt cx="2272554" cy="1502227"/>
          </a:xfrm>
        </p:grpSpPr>
        <p:sp>
          <p:nvSpPr>
            <p:cNvPr id="64" name="TextBox 26"/>
            <p:cNvSpPr txBox="1"/>
            <p:nvPr/>
          </p:nvSpPr>
          <p:spPr>
            <a:xfrm>
              <a:off x="864408" y="3514973"/>
              <a:ext cx="1144528" cy="318700"/>
            </a:xfrm>
            <a:prstGeom prst="rect">
              <a:avLst/>
            </a:prstGeom>
            <a:noFill/>
          </p:spPr>
          <p:txBody>
            <a:bodyPr wrap="non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教学目标</a:t>
              </a:r>
              <a:r>
                <a:rPr lang="en-US" altLang="zh-CN" sz="1600" dirty="0">
                  <a:solidFill>
                    <a:schemeClr val="bg1"/>
                  </a:solidFill>
                  <a:latin typeface="微软雅黑 Light" panose="020B0502040204020203" pitchFamily="34" charset="-122"/>
                  <a:ea typeface="微软雅黑 Light" panose="020B0502040204020203" pitchFamily="34" charset="-122"/>
                </a:rPr>
                <a:t>01</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5" name="矩形 64"/>
            <p:cNvSpPr/>
            <p:nvPr/>
          </p:nvSpPr>
          <p:spPr>
            <a:xfrm>
              <a:off x="812495" y="3800585"/>
              <a:ext cx="2272554" cy="1216615"/>
            </a:xfrm>
            <a:prstGeom prst="rect">
              <a:avLst/>
            </a:prstGeom>
          </p:spPr>
          <p:txBody>
            <a:bodyPr wrap="square">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倍；点击输入文本内容，建议采用阿里巴巴普</a:t>
              </a:r>
              <a:endParaRPr lang="zh-CN" altLang="en-US" sz="1200" dirty="0">
                <a:solidFill>
                  <a:schemeClr val="bg1"/>
                </a:solidFill>
                <a:latin typeface="+mn-ea"/>
              </a:endParaRPr>
            </a:p>
            <a:p>
              <a:pPr>
                <a:lnSpc>
                  <a:spcPts val="2105"/>
                </a:lnSpc>
              </a:pPr>
              <a:endParaRPr lang="en-US" altLang="zh-CN" sz="1200"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00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360"/>
                                          </p:val>
                                        </p:tav>
                                        <p:tav tm="100000">
                                          <p:val>
                                            <p:fltVal val="0"/>
                                          </p:val>
                                        </p:tav>
                                      </p:tavLst>
                                    </p:anim>
                                    <p:animEffect transition="in" filter="fade">
                                      <p:cBhvr>
                                        <p:cTn id="10" dur="1000"/>
                                        <p:tgtEl>
                                          <p:spTgt spid="27"/>
                                        </p:tgtEl>
                                      </p:cBhvr>
                                    </p:animEffect>
                                  </p:childTnLst>
                                </p:cTn>
                              </p:par>
                              <p:par>
                                <p:cTn id="11" presetID="49" presetClass="entr" presetSubtype="0" decel="100000" fill="hold" nodeType="withEffect">
                                  <p:stCondLst>
                                    <p:cond delay="1100"/>
                                  </p:stCondLst>
                                  <p:childTnLst>
                                    <p:set>
                                      <p:cBhvr>
                                        <p:cTn id="12" dur="1" fill="hold">
                                          <p:stCondLst>
                                            <p:cond delay="0"/>
                                          </p:stCondLst>
                                        </p:cTn>
                                        <p:tgtEl>
                                          <p:spTgt spid="57"/>
                                        </p:tgtEl>
                                        <p:attrNameLst>
                                          <p:attrName>style.visibility</p:attrName>
                                        </p:attrNameLst>
                                      </p:cBhvr>
                                      <p:to>
                                        <p:strVal val="visible"/>
                                      </p:to>
                                    </p:set>
                                    <p:anim calcmode="lin" valueType="num">
                                      <p:cBhvr>
                                        <p:cTn id="13" dur="1000" fill="hold"/>
                                        <p:tgtEl>
                                          <p:spTgt spid="57"/>
                                        </p:tgtEl>
                                        <p:attrNameLst>
                                          <p:attrName>ppt_w</p:attrName>
                                        </p:attrNameLst>
                                      </p:cBhvr>
                                      <p:tavLst>
                                        <p:tav tm="0">
                                          <p:val>
                                            <p:fltVal val="0"/>
                                          </p:val>
                                        </p:tav>
                                        <p:tav tm="100000">
                                          <p:val>
                                            <p:strVal val="#ppt_w"/>
                                          </p:val>
                                        </p:tav>
                                      </p:tavLst>
                                    </p:anim>
                                    <p:anim calcmode="lin" valueType="num">
                                      <p:cBhvr>
                                        <p:cTn id="14" dur="1000" fill="hold"/>
                                        <p:tgtEl>
                                          <p:spTgt spid="57"/>
                                        </p:tgtEl>
                                        <p:attrNameLst>
                                          <p:attrName>ppt_h</p:attrName>
                                        </p:attrNameLst>
                                      </p:cBhvr>
                                      <p:tavLst>
                                        <p:tav tm="0">
                                          <p:val>
                                            <p:fltVal val="0"/>
                                          </p:val>
                                        </p:tav>
                                        <p:tav tm="100000">
                                          <p:val>
                                            <p:strVal val="#ppt_h"/>
                                          </p:val>
                                        </p:tav>
                                      </p:tavLst>
                                    </p:anim>
                                    <p:anim calcmode="lin" valueType="num">
                                      <p:cBhvr>
                                        <p:cTn id="15" dur="1000" fill="hold"/>
                                        <p:tgtEl>
                                          <p:spTgt spid="57"/>
                                        </p:tgtEl>
                                        <p:attrNameLst>
                                          <p:attrName>style.rotation</p:attrName>
                                        </p:attrNameLst>
                                      </p:cBhvr>
                                      <p:tavLst>
                                        <p:tav tm="0">
                                          <p:val>
                                            <p:fltVal val="360"/>
                                          </p:val>
                                        </p:tav>
                                        <p:tav tm="100000">
                                          <p:val>
                                            <p:fltVal val="0"/>
                                          </p:val>
                                        </p:tav>
                                      </p:tavLst>
                                    </p:anim>
                                    <p:animEffect transition="in" filter="fade">
                                      <p:cBhvr>
                                        <p:cTn id="16" dur="1000"/>
                                        <p:tgtEl>
                                          <p:spTgt spid="57"/>
                                        </p:tgtEl>
                                      </p:cBhvr>
                                    </p:animEffect>
                                  </p:childTnLst>
                                </p:cTn>
                              </p:par>
                              <p:par>
                                <p:cTn id="17" presetID="22" presetClass="entr" presetSubtype="2" fill="hold" nodeType="withEffect">
                                  <p:stCondLst>
                                    <p:cond delay="2000"/>
                                  </p:stCondLst>
                                  <p:childTnLst>
                                    <p:set>
                                      <p:cBhvr>
                                        <p:cTn id="18" dur="1" fill="hold">
                                          <p:stCondLst>
                                            <p:cond delay="0"/>
                                          </p:stCondLst>
                                        </p:cTn>
                                        <p:tgtEl>
                                          <p:spTgt spid="63"/>
                                        </p:tgtEl>
                                        <p:attrNameLst>
                                          <p:attrName>style.visibility</p:attrName>
                                        </p:attrNameLst>
                                      </p:cBhvr>
                                      <p:to>
                                        <p:strVal val="visible"/>
                                      </p:to>
                                    </p:set>
                                    <p:animEffect transition="in" filter="wipe(right)">
                                      <p:cBhvr>
                                        <p:cTn id="19" dur="500"/>
                                        <p:tgtEl>
                                          <p:spTgt spid="63"/>
                                        </p:tgtEl>
                                      </p:cBhvr>
                                    </p:animEffect>
                                  </p:childTnLst>
                                </p:cTn>
                              </p:par>
                              <p:par>
                                <p:cTn id="20" presetID="22" presetClass="entr" presetSubtype="8" fill="hold" nodeType="withEffect">
                                  <p:stCondLst>
                                    <p:cond delay="20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1"/>
          <p:cNvSpPr/>
          <p:nvPr/>
        </p:nvSpPr>
        <p:spPr bwMode="auto">
          <a:xfrm>
            <a:off x="1191588" y="1039034"/>
            <a:ext cx="1795036" cy="1799811"/>
          </a:xfrm>
          <a:custGeom>
            <a:avLst/>
            <a:gdLst>
              <a:gd name="T0" fmla="*/ 1665296 w 1321"/>
              <a:gd name="T1" fmla="*/ 360928 h 1322"/>
              <a:gd name="T2" fmla="*/ 1665296 w 1321"/>
              <a:gd name="T3" fmla="*/ 1667948 h 1322"/>
              <a:gd name="T4" fmla="*/ 360354 w 1321"/>
              <a:gd name="T5" fmla="*/ 1667948 h 1322"/>
              <a:gd name="T6" fmla="*/ 360354 w 1321"/>
              <a:gd name="T7" fmla="*/ 360928 h 1322"/>
              <a:gd name="T8" fmla="*/ 1665296 w 1321"/>
              <a:gd name="T9" fmla="*/ 360928 h 13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1" h="1322">
                <a:moveTo>
                  <a:pt x="1086" y="235"/>
                </a:moveTo>
                <a:cubicBezTo>
                  <a:pt x="1321" y="470"/>
                  <a:pt x="1321" y="851"/>
                  <a:pt x="1086" y="1086"/>
                </a:cubicBezTo>
                <a:cubicBezTo>
                  <a:pt x="851" y="1322"/>
                  <a:pt x="470" y="1322"/>
                  <a:pt x="235" y="1086"/>
                </a:cubicBezTo>
                <a:cubicBezTo>
                  <a:pt x="0" y="851"/>
                  <a:pt x="0" y="470"/>
                  <a:pt x="235" y="235"/>
                </a:cubicBezTo>
                <a:cubicBezTo>
                  <a:pt x="470" y="0"/>
                  <a:pt x="851" y="0"/>
                  <a:pt x="1086" y="235"/>
                </a:cubicBezTo>
                <a:close/>
              </a:path>
            </a:pathLst>
          </a:custGeom>
          <a:solidFill>
            <a:schemeClr val="bg1">
              <a:alpha val="20000"/>
            </a:schemeClr>
          </a:solidFill>
          <a:ln w="30226" cap="flat">
            <a:noFill/>
            <a:prstDash val="solid"/>
            <a:miter lim="800000"/>
          </a:ln>
        </p:spPr>
        <p:txBody>
          <a:bodyPr/>
          <a:lstStyle/>
          <a:p>
            <a:endParaRPr lang="zh-CN" altLang="en-US"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4" name="Freeform 52"/>
          <p:cNvSpPr/>
          <p:nvPr/>
        </p:nvSpPr>
        <p:spPr bwMode="auto">
          <a:xfrm>
            <a:off x="1585662" y="2471403"/>
            <a:ext cx="1795036" cy="1798404"/>
          </a:xfrm>
          <a:custGeom>
            <a:avLst/>
            <a:gdLst>
              <a:gd name="T0" fmla="*/ 1665296 w 1321"/>
              <a:gd name="T1" fmla="*/ 360919 h 1321"/>
              <a:gd name="T2" fmla="*/ 1665296 w 1321"/>
              <a:gd name="T3" fmla="*/ 1667906 h 1321"/>
              <a:gd name="T4" fmla="*/ 360354 w 1321"/>
              <a:gd name="T5" fmla="*/ 1667906 h 1321"/>
              <a:gd name="T6" fmla="*/ 360354 w 1321"/>
              <a:gd name="T7" fmla="*/ 360919 h 1321"/>
              <a:gd name="T8" fmla="*/ 1665296 w 1321"/>
              <a:gd name="T9" fmla="*/ 360919 h 1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1" h="1321">
                <a:moveTo>
                  <a:pt x="1086" y="235"/>
                </a:moveTo>
                <a:cubicBezTo>
                  <a:pt x="1321" y="470"/>
                  <a:pt x="1321" y="851"/>
                  <a:pt x="1086" y="1086"/>
                </a:cubicBezTo>
                <a:cubicBezTo>
                  <a:pt x="851" y="1321"/>
                  <a:pt x="470" y="1321"/>
                  <a:pt x="235" y="1086"/>
                </a:cubicBezTo>
                <a:cubicBezTo>
                  <a:pt x="0" y="851"/>
                  <a:pt x="0" y="470"/>
                  <a:pt x="235" y="235"/>
                </a:cubicBezTo>
                <a:cubicBezTo>
                  <a:pt x="470" y="0"/>
                  <a:pt x="851" y="0"/>
                  <a:pt x="1086" y="235"/>
                </a:cubicBezTo>
                <a:close/>
              </a:path>
            </a:pathLst>
          </a:custGeom>
          <a:solidFill>
            <a:schemeClr val="bg1">
              <a:alpha val="30000"/>
            </a:schemeClr>
          </a:solidFill>
          <a:ln w="30226" cap="flat">
            <a:noFill/>
            <a:prstDash val="solid"/>
            <a:miter lim="800000"/>
          </a:ln>
        </p:spPr>
        <p:txBody>
          <a:bodyPr/>
          <a:lstStyle/>
          <a:p>
            <a:endParaRPr lang="zh-CN" altLang="en-US" sz="11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5" name="Freeform 53"/>
          <p:cNvSpPr/>
          <p:nvPr/>
        </p:nvSpPr>
        <p:spPr bwMode="auto">
          <a:xfrm>
            <a:off x="2625477" y="1428093"/>
            <a:ext cx="1796442" cy="1798404"/>
          </a:xfrm>
          <a:custGeom>
            <a:avLst/>
            <a:gdLst>
              <a:gd name="T0" fmla="*/ 1666873 w 1322"/>
              <a:gd name="T1" fmla="*/ 360919 h 1321"/>
              <a:gd name="T2" fmla="*/ 1666873 w 1322"/>
              <a:gd name="T3" fmla="*/ 1667906 h 1321"/>
              <a:gd name="T4" fmla="*/ 360364 w 1322"/>
              <a:gd name="T5" fmla="*/ 1667906 h 1321"/>
              <a:gd name="T6" fmla="*/ 360364 w 1322"/>
              <a:gd name="T7" fmla="*/ 360919 h 1321"/>
              <a:gd name="T8" fmla="*/ 1666873 w 1322"/>
              <a:gd name="T9" fmla="*/ 360919 h 1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2" h="1321">
                <a:moveTo>
                  <a:pt x="1087" y="235"/>
                </a:moveTo>
                <a:cubicBezTo>
                  <a:pt x="1322" y="470"/>
                  <a:pt x="1322" y="851"/>
                  <a:pt x="1087" y="1086"/>
                </a:cubicBezTo>
                <a:cubicBezTo>
                  <a:pt x="852" y="1321"/>
                  <a:pt x="471" y="1321"/>
                  <a:pt x="235" y="1086"/>
                </a:cubicBezTo>
                <a:cubicBezTo>
                  <a:pt x="0" y="851"/>
                  <a:pt x="0" y="470"/>
                  <a:pt x="235" y="235"/>
                </a:cubicBezTo>
                <a:cubicBezTo>
                  <a:pt x="471" y="0"/>
                  <a:pt x="852" y="0"/>
                  <a:pt x="1087" y="235"/>
                </a:cubicBezTo>
                <a:close/>
              </a:path>
            </a:pathLst>
          </a:custGeom>
          <a:solidFill>
            <a:schemeClr val="bg1">
              <a:alpha val="40000"/>
            </a:schemeClr>
          </a:solidFill>
          <a:ln w="30226" cap="flat">
            <a:noFill/>
            <a:prstDash val="solid"/>
            <a:miter lim="800000"/>
          </a:ln>
        </p:spPr>
        <p:txBody>
          <a:bodyPr/>
          <a:lstStyle/>
          <a:p>
            <a:endParaRPr lang="zh-CN" altLang="en-US" sz="11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6" name="Text Box 57"/>
          <p:cNvSpPr txBox="1">
            <a:spLocks noChangeArrowheads="1"/>
          </p:cNvSpPr>
          <p:nvPr/>
        </p:nvSpPr>
        <p:spPr bwMode="auto">
          <a:xfrm>
            <a:off x="3213821" y="1751557"/>
            <a:ext cx="63671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charset="-122"/>
              </a:defRPr>
            </a:lvl1pPr>
            <a:lvl2pPr marL="742950" indent="-285750" eaLnBrk="0" hangingPunct="0">
              <a:defRPr sz="1200">
                <a:solidFill>
                  <a:srgbClr val="5F5F5F"/>
                </a:solidFill>
                <a:latin typeface="Arial" panose="020B0604020202020204" pitchFamily="34" charset="0"/>
                <a:ea typeface="黑体" panose="02010609060101010101" charset="-122"/>
              </a:defRPr>
            </a:lvl2pPr>
            <a:lvl3pPr marL="1143000" indent="-228600" eaLnBrk="0" hangingPunct="0">
              <a:defRPr sz="1200">
                <a:solidFill>
                  <a:srgbClr val="5F5F5F"/>
                </a:solidFill>
                <a:latin typeface="Arial" panose="020B0604020202020204" pitchFamily="34" charset="0"/>
                <a:ea typeface="黑体" panose="02010609060101010101" charset="-122"/>
              </a:defRPr>
            </a:lvl3pPr>
            <a:lvl4pPr marL="1600200" indent="-228600" eaLnBrk="0" hangingPunct="0">
              <a:defRPr sz="1200">
                <a:solidFill>
                  <a:srgbClr val="5F5F5F"/>
                </a:solidFill>
                <a:latin typeface="Arial" panose="020B0604020202020204" pitchFamily="34" charset="0"/>
                <a:ea typeface="黑体" panose="02010609060101010101" charset="-122"/>
              </a:defRPr>
            </a:lvl4pPr>
            <a:lvl5pPr marL="2057400" indent="-228600" eaLnBrk="0" hangingPunct="0">
              <a:defRPr sz="1200">
                <a:solidFill>
                  <a:srgbClr val="5F5F5F"/>
                </a:solidFill>
                <a:latin typeface="Arial" panose="020B0604020202020204" pitchFamily="34" charset="0"/>
                <a:ea typeface="黑体" panose="02010609060101010101"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9pPr>
          </a:lstStyle>
          <a:p>
            <a:pPr eaLnBrk="1" hangingPunct="1">
              <a:buClrTx/>
              <a:buFontTx/>
              <a:buNone/>
            </a:pPr>
            <a:r>
              <a:rPr lang="en-US" altLang="zh-CN" sz="1800" b="1" dirty="0">
                <a:solidFill>
                  <a:schemeClr val="bg1">
                    <a:lumMod val="95000"/>
                  </a:schemeClr>
                </a:solidFill>
                <a:latin typeface="微软雅黑 Light" panose="020B0502040204020203" pitchFamily="34" charset="-122"/>
                <a:ea typeface="微软雅黑 Light" panose="020B0502040204020203" pitchFamily="34" charset="-122"/>
              </a:rPr>
              <a:t>29%</a:t>
            </a:r>
            <a:endParaRPr lang="en-US" altLang="zh-CN"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7" name="Text Box 58"/>
          <p:cNvSpPr txBox="1">
            <a:spLocks noChangeArrowheads="1"/>
          </p:cNvSpPr>
          <p:nvPr/>
        </p:nvSpPr>
        <p:spPr bwMode="auto">
          <a:xfrm>
            <a:off x="1708343" y="1376791"/>
            <a:ext cx="64152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charset="-122"/>
              </a:defRPr>
            </a:lvl1pPr>
            <a:lvl2pPr marL="742950" indent="-285750" eaLnBrk="0" hangingPunct="0">
              <a:defRPr sz="1200">
                <a:solidFill>
                  <a:srgbClr val="5F5F5F"/>
                </a:solidFill>
                <a:latin typeface="Arial" panose="020B0604020202020204" pitchFamily="34" charset="0"/>
                <a:ea typeface="黑体" panose="02010609060101010101" charset="-122"/>
              </a:defRPr>
            </a:lvl2pPr>
            <a:lvl3pPr marL="1143000" indent="-228600" eaLnBrk="0" hangingPunct="0">
              <a:defRPr sz="1200">
                <a:solidFill>
                  <a:srgbClr val="5F5F5F"/>
                </a:solidFill>
                <a:latin typeface="Arial" panose="020B0604020202020204" pitchFamily="34" charset="0"/>
                <a:ea typeface="黑体" panose="02010609060101010101" charset="-122"/>
              </a:defRPr>
            </a:lvl3pPr>
            <a:lvl4pPr marL="1600200" indent="-228600" eaLnBrk="0" hangingPunct="0">
              <a:defRPr sz="1200">
                <a:solidFill>
                  <a:srgbClr val="5F5F5F"/>
                </a:solidFill>
                <a:latin typeface="Arial" panose="020B0604020202020204" pitchFamily="34" charset="0"/>
                <a:ea typeface="黑体" panose="02010609060101010101" charset="-122"/>
              </a:defRPr>
            </a:lvl4pPr>
            <a:lvl5pPr marL="2057400" indent="-228600" eaLnBrk="0" hangingPunct="0">
              <a:defRPr sz="1200">
                <a:solidFill>
                  <a:srgbClr val="5F5F5F"/>
                </a:solidFill>
                <a:latin typeface="Arial" panose="020B0604020202020204" pitchFamily="34" charset="0"/>
                <a:ea typeface="黑体" panose="02010609060101010101"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9pPr>
          </a:lstStyle>
          <a:p>
            <a:pPr eaLnBrk="1" hangingPunct="1">
              <a:buClrTx/>
              <a:buFontTx/>
              <a:buNone/>
            </a:pPr>
            <a:r>
              <a:rPr lang="en-US" altLang="zh-CN" sz="1800" b="1" dirty="0">
                <a:solidFill>
                  <a:schemeClr val="bg1">
                    <a:lumMod val="95000"/>
                  </a:schemeClr>
                </a:solidFill>
                <a:latin typeface="微软雅黑 Light" panose="020B0502040204020203" pitchFamily="34" charset="-122"/>
                <a:ea typeface="微软雅黑 Light" panose="020B0502040204020203" pitchFamily="34" charset="-122"/>
              </a:rPr>
              <a:t>54%</a:t>
            </a:r>
            <a:endParaRPr lang="en-US" altLang="zh-CN"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8" name="Text Box 59"/>
          <p:cNvSpPr txBox="1">
            <a:spLocks noChangeArrowheads="1"/>
          </p:cNvSpPr>
          <p:nvPr/>
        </p:nvSpPr>
        <p:spPr bwMode="auto">
          <a:xfrm>
            <a:off x="2077093" y="2950118"/>
            <a:ext cx="6303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a:solidFill>
                  <a:srgbClr val="5F5F5F"/>
                </a:solidFill>
                <a:latin typeface="Arial" panose="020B0604020202020204" pitchFamily="34" charset="0"/>
                <a:ea typeface="黑体" panose="02010609060101010101" charset="-122"/>
              </a:defRPr>
            </a:lvl1pPr>
            <a:lvl2pPr marL="742950" indent="-285750" eaLnBrk="0" hangingPunct="0">
              <a:defRPr sz="1200">
                <a:solidFill>
                  <a:srgbClr val="5F5F5F"/>
                </a:solidFill>
                <a:latin typeface="Arial" panose="020B0604020202020204" pitchFamily="34" charset="0"/>
                <a:ea typeface="黑体" panose="02010609060101010101" charset="-122"/>
              </a:defRPr>
            </a:lvl2pPr>
            <a:lvl3pPr marL="1143000" indent="-228600" eaLnBrk="0" hangingPunct="0">
              <a:defRPr sz="1200">
                <a:solidFill>
                  <a:srgbClr val="5F5F5F"/>
                </a:solidFill>
                <a:latin typeface="Arial" panose="020B0604020202020204" pitchFamily="34" charset="0"/>
                <a:ea typeface="黑体" panose="02010609060101010101" charset="-122"/>
              </a:defRPr>
            </a:lvl3pPr>
            <a:lvl4pPr marL="1600200" indent="-228600" eaLnBrk="0" hangingPunct="0">
              <a:defRPr sz="1200">
                <a:solidFill>
                  <a:srgbClr val="5F5F5F"/>
                </a:solidFill>
                <a:latin typeface="Arial" panose="020B0604020202020204" pitchFamily="34" charset="0"/>
                <a:ea typeface="黑体" panose="02010609060101010101" charset="-122"/>
              </a:defRPr>
            </a:lvl4pPr>
            <a:lvl5pPr marL="2057400" indent="-228600" eaLnBrk="0" hangingPunct="0">
              <a:defRPr sz="1200">
                <a:solidFill>
                  <a:srgbClr val="5F5F5F"/>
                </a:solidFill>
                <a:latin typeface="Arial" panose="020B0604020202020204" pitchFamily="34" charset="0"/>
                <a:ea typeface="黑体" panose="02010609060101010101" charset="-122"/>
              </a:defRPr>
            </a:lvl5pPr>
            <a:lvl6pPr marL="25146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6pPr>
            <a:lvl7pPr marL="29718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7pPr>
            <a:lvl8pPr marL="34290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8pPr>
            <a:lvl9pPr marL="3886200" indent="-228600" eaLnBrk="0" fontAlgn="base" hangingPunct="0">
              <a:spcBef>
                <a:spcPct val="0"/>
              </a:spcBef>
              <a:spcAft>
                <a:spcPct val="0"/>
              </a:spcAft>
              <a:buClr>
                <a:srgbClr val="FF9900"/>
              </a:buClr>
              <a:buFont typeface="Wingdings" panose="05000000000000000000" pitchFamily="2" charset="2"/>
              <a:buChar char="n"/>
              <a:defRPr sz="1200">
                <a:solidFill>
                  <a:srgbClr val="5F5F5F"/>
                </a:solidFill>
                <a:latin typeface="Arial" panose="020B0604020202020204" pitchFamily="34" charset="0"/>
                <a:ea typeface="黑体" panose="02010609060101010101" charset="-122"/>
              </a:defRPr>
            </a:lvl9pPr>
          </a:lstStyle>
          <a:p>
            <a:pPr eaLnBrk="1" hangingPunct="1">
              <a:buClrTx/>
              <a:buFontTx/>
              <a:buNone/>
            </a:pPr>
            <a:r>
              <a:rPr lang="en-US" altLang="zh-CN" sz="1800" b="1" dirty="0">
                <a:solidFill>
                  <a:schemeClr val="bg1">
                    <a:lumMod val="95000"/>
                  </a:schemeClr>
                </a:solidFill>
                <a:latin typeface="微软雅黑 Light" panose="020B0502040204020203" pitchFamily="34" charset="-122"/>
                <a:ea typeface="微软雅黑 Light" panose="020B0502040204020203" pitchFamily="34" charset="-122"/>
              </a:rPr>
              <a:t>77%</a:t>
            </a:r>
            <a:endParaRPr lang="en-US" altLang="zh-CN" sz="1800" b="1"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9" name="Rectangle 61"/>
          <p:cNvSpPr>
            <a:spLocks noChangeArrowheads="1"/>
          </p:cNvSpPr>
          <p:nvPr/>
        </p:nvSpPr>
        <p:spPr bwMode="auto">
          <a:xfrm>
            <a:off x="1995775" y="3401107"/>
            <a:ext cx="821059" cy="27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Tx/>
              <a:buFontTx/>
              <a:buNone/>
            </a:pPr>
            <a:r>
              <a:rPr lang="en-US" altLang="zh-CN" sz="1100" dirty="0">
                <a:solidFill>
                  <a:schemeClr val="bg1">
                    <a:lumMod val="95000"/>
                  </a:schemeClr>
                </a:solidFill>
                <a:latin typeface="微软雅黑 Light" panose="020B0502040204020203" pitchFamily="34" charset="-122"/>
                <a:ea typeface="微软雅黑 Light" panose="020B0502040204020203" pitchFamily="34" charset="-122"/>
              </a:rPr>
              <a:t>key words</a:t>
            </a:r>
            <a:endParaRPr lang="zh-CN" altLang="en-US" sz="11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0" name="Rectangle 62"/>
          <p:cNvSpPr>
            <a:spLocks noChangeArrowheads="1"/>
          </p:cNvSpPr>
          <p:nvPr/>
        </p:nvSpPr>
        <p:spPr bwMode="auto">
          <a:xfrm>
            <a:off x="3018625" y="2212074"/>
            <a:ext cx="821059" cy="27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Tx/>
              <a:buFontTx/>
              <a:buNone/>
            </a:pPr>
            <a:r>
              <a:rPr lang="en-US" altLang="zh-CN" sz="1100" dirty="0">
                <a:solidFill>
                  <a:schemeClr val="bg1">
                    <a:lumMod val="95000"/>
                  </a:schemeClr>
                </a:solidFill>
                <a:latin typeface="微软雅黑 Light" panose="020B0502040204020203" pitchFamily="34" charset="-122"/>
                <a:ea typeface="微软雅黑 Light" panose="020B0502040204020203" pitchFamily="34" charset="-122"/>
              </a:rPr>
              <a:t>key words</a:t>
            </a:r>
            <a:endParaRPr lang="zh-CN" altLang="en-US" sz="1100" dirty="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1" name="Rectangle 63"/>
          <p:cNvSpPr>
            <a:spLocks noChangeArrowheads="1"/>
          </p:cNvSpPr>
          <p:nvPr/>
        </p:nvSpPr>
        <p:spPr bwMode="auto">
          <a:xfrm>
            <a:off x="1481330" y="1818253"/>
            <a:ext cx="821059" cy="27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Tx/>
              <a:buFontTx/>
              <a:buNone/>
            </a:pPr>
            <a:r>
              <a:rPr lang="en-US" altLang="zh-CN" sz="1100" dirty="0">
                <a:solidFill>
                  <a:schemeClr val="bg1">
                    <a:lumMod val="95000"/>
                  </a:schemeClr>
                </a:solidFill>
                <a:latin typeface="微软雅黑 Light" panose="020B0502040204020203" pitchFamily="34" charset="-122"/>
                <a:ea typeface="微软雅黑 Light" panose="020B0502040204020203" pitchFamily="34" charset="-122"/>
              </a:rPr>
              <a:t>key words</a:t>
            </a:r>
            <a:endParaRPr lang="zh-CN" altLang="en-US" sz="11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nvGrpSpPr>
          <p:cNvPr id="12" name="组合 11"/>
          <p:cNvGrpSpPr/>
          <p:nvPr/>
        </p:nvGrpSpPr>
        <p:grpSpPr>
          <a:xfrm>
            <a:off x="4870376" y="990315"/>
            <a:ext cx="3697361" cy="827278"/>
            <a:chOff x="544922" y="2418093"/>
            <a:chExt cx="4929814" cy="1103037"/>
          </a:xfrm>
        </p:grpSpPr>
        <p:sp>
          <p:nvSpPr>
            <p:cNvPr id="13" name="矩形 12"/>
            <p:cNvSpPr/>
            <p:nvPr/>
          </p:nvSpPr>
          <p:spPr>
            <a:xfrm>
              <a:off x="544922" y="2787425"/>
              <a:ext cx="4929814" cy="733705"/>
            </a:xfrm>
            <a:prstGeom prst="rect">
              <a:avLst/>
            </a:prstGeom>
            <a:noFill/>
          </p:spPr>
          <p:txBody>
            <a:bodyPr wrap="square">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a:t>
              </a:r>
              <a:endParaRPr lang="zh-CN" altLang="en-US" sz="1200" dirty="0">
                <a:solidFill>
                  <a:schemeClr val="bg1"/>
                </a:solidFill>
                <a:latin typeface="+mn-ea"/>
              </a:endParaRPr>
            </a:p>
          </p:txBody>
        </p:sp>
        <p:sp>
          <p:nvSpPr>
            <p:cNvPr id="14" name="文本框 26"/>
            <p:cNvSpPr txBox="1"/>
            <p:nvPr/>
          </p:nvSpPr>
          <p:spPr>
            <a:xfrm>
              <a:off x="544923" y="2418093"/>
              <a:ext cx="1597018" cy="451405"/>
            </a:xfrm>
            <a:prstGeom prst="rect">
              <a:avLst/>
            </a:prstGeom>
            <a:noFill/>
          </p:spPr>
          <p:txBody>
            <a:bodyPr wrap="none" rtlCol="0">
              <a:spAutoFit/>
            </a:bodyPr>
            <a:lstStyle/>
            <a:p>
              <a:r>
                <a:rPr lang="zh-CN" altLang="en-US" sz="1600" b="1" dirty="0">
                  <a:solidFill>
                    <a:schemeClr val="accent2"/>
                  </a:solidFill>
                  <a:latin typeface="微软雅黑 Light" panose="020B0502040204020203" pitchFamily="34" charset="-122"/>
                  <a:ea typeface="微软雅黑 Light" panose="020B0502040204020203" pitchFamily="34" charset="-122"/>
                </a:rPr>
                <a:t>教学目标</a:t>
              </a:r>
              <a:r>
                <a:rPr lang="en-US" altLang="zh-CN" sz="1600" b="1" dirty="0">
                  <a:solidFill>
                    <a:schemeClr val="accent2"/>
                  </a:solidFill>
                  <a:latin typeface="微软雅黑 Light" panose="020B0502040204020203" pitchFamily="34" charset="-122"/>
                  <a:ea typeface="微软雅黑 Light" panose="020B0502040204020203" pitchFamily="34" charset="-122"/>
                </a:rPr>
                <a:t>01</a:t>
              </a:r>
              <a:endParaRPr lang="zh-CN" altLang="en-US" sz="1600" b="1" dirty="0">
                <a:solidFill>
                  <a:schemeClr val="accent2"/>
                </a:solidFill>
                <a:latin typeface="微软雅黑 Light" panose="020B0502040204020203" pitchFamily="34" charset="-122"/>
                <a:ea typeface="微软雅黑 Light" panose="020B0502040204020203" pitchFamily="34" charset="-122"/>
              </a:endParaRPr>
            </a:p>
          </p:txBody>
        </p:sp>
      </p:grpSp>
      <p:grpSp>
        <p:nvGrpSpPr>
          <p:cNvPr id="15" name="组合 14"/>
          <p:cNvGrpSpPr/>
          <p:nvPr/>
        </p:nvGrpSpPr>
        <p:grpSpPr>
          <a:xfrm>
            <a:off x="4870376" y="2162687"/>
            <a:ext cx="3697361" cy="827278"/>
            <a:chOff x="544922" y="2418093"/>
            <a:chExt cx="4929814" cy="1103037"/>
          </a:xfrm>
        </p:grpSpPr>
        <p:sp>
          <p:nvSpPr>
            <p:cNvPr id="16" name="矩形 15"/>
            <p:cNvSpPr/>
            <p:nvPr/>
          </p:nvSpPr>
          <p:spPr>
            <a:xfrm>
              <a:off x="544922" y="2787425"/>
              <a:ext cx="4929814" cy="733705"/>
            </a:xfrm>
            <a:prstGeom prst="rect">
              <a:avLst/>
            </a:prstGeom>
            <a:noFill/>
          </p:spPr>
          <p:txBody>
            <a:bodyPr wrap="square">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a:t>
              </a:r>
              <a:endParaRPr lang="zh-CN" altLang="en-US" sz="1200" dirty="0">
                <a:solidFill>
                  <a:schemeClr val="bg1"/>
                </a:solidFill>
                <a:latin typeface="+mn-ea"/>
              </a:endParaRPr>
            </a:p>
          </p:txBody>
        </p:sp>
        <p:sp>
          <p:nvSpPr>
            <p:cNvPr id="17" name="文本框 30"/>
            <p:cNvSpPr txBox="1"/>
            <p:nvPr/>
          </p:nvSpPr>
          <p:spPr>
            <a:xfrm>
              <a:off x="544923" y="2418093"/>
              <a:ext cx="1644040" cy="451405"/>
            </a:xfrm>
            <a:prstGeom prst="rect">
              <a:avLst/>
            </a:prstGeom>
            <a:noFill/>
          </p:spPr>
          <p:txBody>
            <a:bodyPr wrap="none" rtlCol="0">
              <a:spAutoFit/>
            </a:bodyPr>
            <a:lstStyle/>
            <a:p>
              <a:r>
                <a:rPr lang="zh-CN" altLang="en-US" sz="1600" b="1" dirty="0">
                  <a:solidFill>
                    <a:schemeClr val="accent1"/>
                  </a:solidFill>
                  <a:latin typeface="微软雅黑 Light" panose="020B0502040204020203" pitchFamily="34" charset="-122"/>
                  <a:ea typeface="微软雅黑 Light" panose="020B0502040204020203" pitchFamily="34" charset="-122"/>
                </a:rPr>
                <a:t>教学目标</a:t>
              </a:r>
              <a:r>
                <a:rPr lang="en-US" altLang="zh-CN" sz="1600" b="1" dirty="0">
                  <a:solidFill>
                    <a:schemeClr val="accent1"/>
                  </a:solidFill>
                  <a:latin typeface="微软雅黑 Light" panose="020B0502040204020203" pitchFamily="34" charset="-122"/>
                  <a:ea typeface="微软雅黑 Light" panose="020B0502040204020203" pitchFamily="34" charset="-122"/>
                </a:rPr>
                <a:t>02</a:t>
              </a:r>
              <a:endParaRPr lang="zh-CN" altLang="en-US" sz="1600" b="1"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18" name="组合 17"/>
          <p:cNvGrpSpPr/>
          <p:nvPr/>
        </p:nvGrpSpPr>
        <p:grpSpPr>
          <a:xfrm>
            <a:off x="4870376" y="3279588"/>
            <a:ext cx="3826933" cy="827278"/>
            <a:chOff x="544922" y="2418093"/>
            <a:chExt cx="5102576" cy="1103037"/>
          </a:xfrm>
        </p:grpSpPr>
        <p:sp>
          <p:nvSpPr>
            <p:cNvPr id="19" name="矩形 18"/>
            <p:cNvSpPr/>
            <p:nvPr/>
          </p:nvSpPr>
          <p:spPr>
            <a:xfrm>
              <a:off x="544922" y="2787425"/>
              <a:ext cx="5102576" cy="733705"/>
            </a:xfrm>
            <a:prstGeom prst="rect">
              <a:avLst/>
            </a:prstGeom>
            <a:noFill/>
          </p:spPr>
          <p:txBody>
            <a:bodyPr wrap="square">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a:t>
              </a:r>
              <a:endParaRPr lang="zh-CN" altLang="en-US" sz="1200" dirty="0">
                <a:solidFill>
                  <a:schemeClr val="bg1"/>
                </a:solidFill>
                <a:latin typeface="+mn-ea"/>
              </a:endParaRPr>
            </a:p>
          </p:txBody>
        </p:sp>
        <p:sp>
          <p:nvSpPr>
            <p:cNvPr id="20" name="文本框 34"/>
            <p:cNvSpPr txBox="1"/>
            <p:nvPr/>
          </p:nvSpPr>
          <p:spPr>
            <a:xfrm>
              <a:off x="544923" y="2418093"/>
              <a:ext cx="1644040" cy="451405"/>
            </a:xfrm>
            <a:prstGeom prst="rect">
              <a:avLst/>
            </a:prstGeom>
            <a:noFill/>
          </p:spPr>
          <p:txBody>
            <a:bodyPr wrap="none" rtlCol="0">
              <a:spAutoFit/>
            </a:bodyPr>
            <a:lstStyle/>
            <a:p>
              <a:r>
                <a:rPr lang="zh-CN" altLang="en-US" sz="1600" b="1" dirty="0">
                  <a:solidFill>
                    <a:schemeClr val="accent6"/>
                  </a:solidFill>
                  <a:latin typeface="微软雅黑 Light" panose="020B0502040204020203" pitchFamily="34" charset="-122"/>
                  <a:ea typeface="微软雅黑 Light" panose="020B0502040204020203" pitchFamily="34" charset="-122"/>
                </a:rPr>
                <a:t>教学目标</a:t>
              </a:r>
              <a:r>
                <a:rPr lang="en-US" altLang="zh-CN" sz="1600" b="1" dirty="0">
                  <a:solidFill>
                    <a:schemeClr val="accent6"/>
                  </a:solidFill>
                  <a:latin typeface="微软雅黑 Light" panose="020B0502040204020203" pitchFamily="34" charset="-122"/>
                  <a:ea typeface="微软雅黑 Light" panose="020B0502040204020203" pitchFamily="34" charset="-122"/>
                </a:rPr>
                <a:t>03</a:t>
              </a:r>
              <a:endParaRPr lang="zh-CN" altLang="en-US" sz="1600" b="1" dirty="0">
                <a:solidFill>
                  <a:schemeClr val="accent6"/>
                </a:solidFill>
                <a:latin typeface="微软雅黑 Light" panose="020B0502040204020203" pitchFamily="34" charset="-122"/>
                <a:ea typeface="微软雅黑 Light" panose="020B0502040204020203" pitchFamily="34" charset="-122"/>
              </a:endParaRPr>
            </a:p>
          </p:txBody>
        </p:sp>
      </p:grpSp>
      <p:grpSp>
        <p:nvGrpSpPr>
          <p:cNvPr id="24" name="组合 23"/>
          <p:cNvGrpSpPr/>
          <p:nvPr/>
        </p:nvGrpSpPr>
        <p:grpSpPr>
          <a:xfrm>
            <a:off x="313505" y="235630"/>
            <a:ext cx="2526739" cy="414303"/>
            <a:chOff x="310460" y="277672"/>
            <a:chExt cx="2526739" cy="414303"/>
          </a:xfrm>
        </p:grpSpPr>
        <p:pic>
          <p:nvPicPr>
            <p:cNvPr id="25" name="图片 24"/>
            <p:cNvPicPr>
              <a:picLocks noChangeAspect="1"/>
            </p:cNvPicPr>
            <p:nvPr/>
          </p:nvPicPr>
          <p:blipFill>
            <a:blip r:embed="rId1" cstate="print"/>
            <a:stretch>
              <a:fillRect/>
            </a:stretch>
          </p:blipFill>
          <p:spPr>
            <a:xfrm>
              <a:off x="310460" y="277672"/>
              <a:ext cx="332755" cy="414303"/>
            </a:xfrm>
            <a:prstGeom prst="rect">
              <a:avLst/>
            </a:prstGeom>
          </p:spPr>
        </p:pic>
        <p:sp>
          <p:nvSpPr>
            <p:cNvPr id="26" name="文本框 25"/>
            <p:cNvSpPr txBox="1"/>
            <p:nvPr/>
          </p:nvSpPr>
          <p:spPr>
            <a:xfrm>
              <a:off x="476837" y="300157"/>
              <a:ext cx="236036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教学目标</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300"/>
                                  </p:stCondLst>
                                  <p:childTnLst>
                                    <p:animScale>
                                      <p:cBhvr>
                                        <p:cTn id="10" dur="150" fill="hold"/>
                                        <p:tgtEl>
                                          <p:spTgt spid="3"/>
                                        </p:tgtEl>
                                      </p:cBhvr>
                                      <p:by x="110000" y="110000"/>
                                    </p:animScale>
                                  </p:childTnLst>
                                </p:cTn>
                              </p:par>
                              <p:par>
                                <p:cTn id="11" presetID="53" presetClass="entr" presetSubtype="16" fill="hold" grpId="0" nodeType="withEffect">
                                  <p:stCondLst>
                                    <p:cond delay="3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23" presetClass="entr" presetSubtype="16" fill="hold" grpId="0" nodeType="withEffect">
                                  <p:stCondLst>
                                    <p:cond delay="10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 fill="hold"/>
                                        <p:tgtEl>
                                          <p:spTgt spid="5"/>
                                        </p:tgtEl>
                                        <p:attrNameLst>
                                          <p:attrName>ppt_w</p:attrName>
                                        </p:attrNameLst>
                                      </p:cBhvr>
                                      <p:tavLst>
                                        <p:tav tm="0">
                                          <p:val>
                                            <p:fltVal val="0"/>
                                          </p:val>
                                        </p:tav>
                                        <p:tav tm="100000">
                                          <p:val>
                                            <p:strVal val="#ppt_w"/>
                                          </p:val>
                                        </p:tav>
                                      </p:tavLst>
                                    </p:anim>
                                    <p:anim calcmode="lin" valueType="num">
                                      <p:cBhvr>
                                        <p:cTn id="24" dur="300" fill="hold"/>
                                        <p:tgtEl>
                                          <p:spTgt spid="5"/>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400"/>
                                  </p:stCondLst>
                                  <p:childTnLst>
                                    <p:animScale>
                                      <p:cBhvr>
                                        <p:cTn id="26" dur="150" fill="hold"/>
                                        <p:tgtEl>
                                          <p:spTgt spid="5"/>
                                        </p:tgtEl>
                                      </p:cBhvr>
                                      <p:by x="110000" y="110000"/>
                                    </p:animScale>
                                  </p:childTnLst>
                                </p:cTn>
                              </p:par>
                              <p:par>
                                <p:cTn id="27" presetID="53" presetClass="entr" presetSubtype="16"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23" presetClass="entr" presetSubtype="16" fill="hold" grpId="0" nodeType="withEffect">
                                  <p:stCondLst>
                                    <p:cond delay="200"/>
                                  </p:stCondLst>
                                  <p:childTnLst>
                                    <p:set>
                                      <p:cBhvr>
                                        <p:cTn id="38" dur="1" fill="hold">
                                          <p:stCondLst>
                                            <p:cond delay="0"/>
                                          </p:stCondLst>
                                        </p:cTn>
                                        <p:tgtEl>
                                          <p:spTgt spid="4"/>
                                        </p:tgtEl>
                                        <p:attrNameLst>
                                          <p:attrName>style.visibility</p:attrName>
                                        </p:attrNameLst>
                                      </p:cBhvr>
                                      <p:to>
                                        <p:strVal val="visible"/>
                                      </p:to>
                                    </p:set>
                                    <p:anim calcmode="lin" valueType="num">
                                      <p:cBhvr>
                                        <p:cTn id="39" dur="300" fill="hold"/>
                                        <p:tgtEl>
                                          <p:spTgt spid="4"/>
                                        </p:tgtEl>
                                        <p:attrNameLst>
                                          <p:attrName>ppt_w</p:attrName>
                                        </p:attrNameLst>
                                      </p:cBhvr>
                                      <p:tavLst>
                                        <p:tav tm="0">
                                          <p:val>
                                            <p:fltVal val="0"/>
                                          </p:val>
                                        </p:tav>
                                        <p:tav tm="100000">
                                          <p:val>
                                            <p:strVal val="#ppt_w"/>
                                          </p:val>
                                        </p:tav>
                                      </p:tavLst>
                                    </p:anim>
                                    <p:anim calcmode="lin" valueType="num">
                                      <p:cBhvr>
                                        <p:cTn id="40" dur="300" fill="hold"/>
                                        <p:tgtEl>
                                          <p:spTgt spid="4"/>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500"/>
                                  </p:stCondLst>
                                  <p:childTnLst>
                                    <p:animScale>
                                      <p:cBhvr>
                                        <p:cTn id="42" dur="150" fill="hold"/>
                                        <p:tgtEl>
                                          <p:spTgt spid="4"/>
                                        </p:tgtEl>
                                      </p:cBhvr>
                                      <p:by x="110000" y="110000"/>
                                    </p:animScale>
                                  </p:childTnLst>
                                </p:cTn>
                              </p:par>
                              <p:par>
                                <p:cTn id="43" presetID="53" presetClass="entr" presetSubtype="16" fill="hold" grpId="0" nodeType="withEffect">
                                  <p:stCondLst>
                                    <p:cond delay="50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childTnLst>
                          </p:cTn>
                        </p:par>
                        <p:par>
                          <p:cTn id="53" fill="hold">
                            <p:stCondLst>
                              <p:cond delay="500"/>
                            </p:stCondLst>
                            <p:childTnLst>
                              <p:par>
                                <p:cTn id="54" presetID="2" presetClass="entr" presetSubtype="2"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1+#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50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1+#ppt_w/2"/>
                                          </p:val>
                                        </p:tav>
                                        <p:tav tm="100000">
                                          <p:val>
                                            <p:strVal val="#ppt_x"/>
                                          </p:val>
                                        </p:tav>
                                      </p:tavLst>
                                    </p:anim>
                                    <p:anim calcmode="lin" valueType="num">
                                      <p:cBhvr additive="base">
                                        <p:cTn id="61" dur="500" fill="hold"/>
                                        <p:tgtEl>
                                          <p:spTgt spid="15"/>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100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1+#ppt_w/2"/>
                                          </p:val>
                                        </p:tav>
                                        <p:tav tm="100000">
                                          <p:val>
                                            <p:strVal val="#ppt_x"/>
                                          </p:val>
                                        </p:tav>
                                      </p:tavLst>
                                    </p:anim>
                                    <p:anim calcmode="lin" valueType="num">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419709" y="1270654"/>
            <a:ext cx="1213553" cy="2354901"/>
            <a:chOff x="1419709" y="1270654"/>
            <a:chExt cx="1213553" cy="2354901"/>
          </a:xfrm>
        </p:grpSpPr>
        <p:sp>
          <p:nvSpPr>
            <p:cNvPr id="34" name="圆角矩形 33"/>
            <p:cNvSpPr/>
            <p:nvPr/>
          </p:nvSpPr>
          <p:spPr bwMode="auto">
            <a:xfrm rot="5400000">
              <a:off x="849035" y="1841328"/>
              <a:ext cx="2354901" cy="1213553"/>
            </a:xfrm>
            <a:prstGeom prst="roundRect">
              <a:avLst>
                <a:gd name="adj" fmla="val 50000"/>
              </a:avLst>
            </a:prstGeom>
            <a:noFill/>
            <a:ln w="349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35" name="椭圆 34"/>
            <p:cNvSpPr/>
            <p:nvPr/>
          </p:nvSpPr>
          <p:spPr bwMode="auto">
            <a:xfrm>
              <a:off x="1552084" y="1411263"/>
              <a:ext cx="948800" cy="95006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36" name="Text Box 39"/>
            <p:cNvSpPr txBox="1">
              <a:spLocks noChangeArrowheads="1"/>
            </p:cNvSpPr>
            <p:nvPr/>
          </p:nvSpPr>
          <p:spPr bwMode="auto">
            <a:xfrm>
              <a:off x="1505018" y="1355957"/>
              <a:ext cx="1042932" cy="654923"/>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1</a:t>
              </a:r>
              <a:endPar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7"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38"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微软雅黑 Light" panose="020B0502040204020203" pitchFamily="34" charset="-122"/>
                  <a:ea typeface="微软雅黑 Light" panose="020B0502040204020203" pitchFamily="34" charset="-122"/>
                </a:rPr>
                <a:t>点击输入文本内容</a:t>
              </a:r>
              <a:endParaRPr lang="en-US" altLang="zh-CN" sz="1100" dirty="0">
                <a:solidFill>
                  <a:schemeClr val="bg1"/>
                </a:solidFill>
                <a:latin typeface="微软雅黑 Light" panose="020B0502040204020203" pitchFamily="34" charset="-122"/>
                <a:ea typeface="微软雅黑 Light" panose="020B0502040204020203" pitchFamily="34" charset="-122"/>
              </a:endParaRPr>
            </a:p>
          </p:txBody>
        </p:sp>
      </p:grpSp>
      <p:sp>
        <p:nvSpPr>
          <p:cNvPr id="39" name="TextBox 36"/>
          <p:cNvSpPr txBox="1"/>
          <p:nvPr/>
        </p:nvSpPr>
        <p:spPr>
          <a:xfrm>
            <a:off x="956732" y="3976340"/>
            <a:ext cx="7171267" cy="967444"/>
          </a:xfrm>
          <a:prstGeom prst="rect">
            <a:avLst/>
          </a:prstGeom>
          <a:noFill/>
        </p:spPr>
        <p:txBody>
          <a:bodyPr wrap="square" rtlCol="0">
            <a:spAutoFit/>
          </a:bodyPr>
          <a:lstStyle/>
          <a:p>
            <a:pPr algn="ctr">
              <a:lnSpc>
                <a:spcPct val="130000"/>
              </a:lnSpc>
            </a:pPr>
            <a:r>
              <a:rPr lang="en-US" altLang="zh-CN" sz="1100" dirty="0">
                <a:solidFill>
                  <a:schemeClr val="bg1"/>
                </a:solidFill>
              </a:rPr>
              <a:t>Lorem Ipsum is simply dummy text of the printing and industry. Lorem Ipsum has been the industry's standard dummy text ever since the 1500s; Lorem Ipsum is simply dummy text of the printing and industry. Lorem Ipsum has been the industry's standard dummy text ever since the 1500s</a:t>
            </a:r>
            <a:endParaRPr lang="zh-CN" altLang="en-US" sz="1100" dirty="0">
              <a:solidFill>
                <a:schemeClr val="bg1"/>
              </a:solidFill>
              <a:latin typeface="+mn-ea"/>
            </a:endParaRPr>
          </a:p>
          <a:p>
            <a:pPr algn="ctr" defTabSz="683895">
              <a:lnSpc>
                <a:spcPct val="150000"/>
              </a:lnSpc>
            </a:pPr>
            <a:endParaRPr lang="zh-CN" altLang="en-US" sz="105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nvGrpSpPr>
          <p:cNvPr id="40" name="组合 39"/>
          <p:cNvGrpSpPr/>
          <p:nvPr/>
        </p:nvGrpSpPr>
        <p:grpSpPr>
          <a:xfrm>
            <a:off x="3156432" y="1270654"/>
            <a:ext cx="1213553" cy="2354901"/>
            <a:chOff x="3156432" y="1270654"/>
            <a:chExt cx="1213553" cy="2354901"/>
          </a:xfrm>
        </p:grpSpPr>
        <p:sp>
          <p:nvSpPr>
            <p:cNvPr id="41" name="圆角矩形 40"/>
            <p:cNvSpPr/>
            <p:nvPr/>
          </p:nvSpPr>
          <p:spPr bwMode="auto">
            <a:xfrm rot="5400000">
              <a:off x="2585758" y="1841328"/>
              <a:ext cx="2354901" cy="1213553"/>
            </a:xfrm>
            <a:prstGeom prst="roundRect">
              <a:avLst>
                <a:gd name="adj" fmla="val 50000"/>
              </a:avLst>
            </a:prstGeom>
            <a:noFill/>
            <a:ln w="349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42" name="椭圆 41"/>
            <p:cNvSpPr/>
            <p:nvPr/>
          </p:nvSpPr>
          <p:spPr bwMode="auto">
            <a:xfrm>
              <a:off x="3288808" y="1411263"/>
              <a:ext cx="948801" cy="95006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43" name="Text Box 39"/>
            <p:cNvSpPr txBox="1">
              <a:spLocks noChangeArrowheads="1"/>
            </p:cNvSpPr>
            <p:nvPr/>
          </p:nvSpPr>
          <p:spPr bwMode="auto">
            <a:xfrm>
              <a:off x="3241741" y="1355957"/>
              <a:ext cx="1042932" cy="654923"/>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2</a:t>
              </a:r>
              <a:endPar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44"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66"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微软雅黑 Light" panose="020B0502040204020203" pitchFamily="34" charset="-122"/>
                  <a:ea typeface="微软雅黑 Light" panose="020B0502040204020203" pitchFamily="34" charset="-122"/>
                </a:rPr>
                <a:t>点击输入文本内容</a:t>
              </a:r>
              <a:endParaRPr lang="en-US" altLang="zh-CN" sz="11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67" name="组合 66"/>
          <p:cNvGrpSpPr/>
          <p:nvPr/>
        </p:nvGrpSpPr>
        <p:grpSpPr>
          <a:xfrm>
            <a:off x="4896956" y="1270654"/>
            <a:ext cx="1213553" cy="2354901"/>
            <a:chOff x="4896956" y="1270654"/>
            <a:chExt cx="1213553" cy="2354901"/>
          </a:xfrm>
        </p:grpSpPr>
        <p:sp>
          <p:nvSpPr>
            <p:cNvPr id="68" name="圆角矩形 67"/>
            <p:cNvSpPr/>
            <p:nvPr/>
          </p:nvSpPr>
          <p:spPr bwMode="auto">
            <a:xfrm rot="5400000">
              <a:off x="4326282" y="1841328"/>
              <a:ext cx="2354901" cy="1213553"/>
            </a:xfrm>
            <a:prstGeom prst="roundRect">
              <a:avLst>
                <a:gd name="adj" fmla="val 50000"/>
              </a:avLst>
            </a:prstGeom>
            <a:noFill/>
            <a:ln w="3492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9" name="椭圆 68"/>
            <p:cNvSpPr/>
            <p:nvPr/>
          </p:nvSpPr>
          <p:spPr bwMode="auto">
            <a:xfrm>
              <a:off x="5029333" y="1411263"/>
              <a:ext cx="948801" cy="95006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70" name="Text Box 39"/>
            <p:cNvSpPr txBox="1">
              <a:spLocks noChangeArrowheads="1"/>
            </p:cNvSpPr>
            <p:nvPr/>
          </p:nvSpPr>
          <p:spPr bwMode="auto">
            <a:xfrm>
              <a:off x="4982265" y="1355957"/>
              <a:ext cx="1042932" cy="654923"/>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3</a:t>
              </a:r>
              <a:endPar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71"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7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微软雅黑 Light" panose="020B0502040204020203" pitchFamily="34" charset="-122"/>
                  <a:ea typeface="微软雅黑 Light" panose="020B0502040204020203" pitchFamily="34" charset="-122"/>
                </a:rPr>
                <a:t>点击输入文本内容</a:t>
              </a:r>
              <a:endParaRPr lang="en-US" altLang="zh-CN" sz="11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73" name="组合 72"/>
          <p:cNvGrpSpPr/>
          <p:nvPr/>
        </p:nvGrpSpPr>
        <p:grpSpPr>
          <a:xfrm>
            <a:off x="6590610" y="1270654"/>
            <a:ext cx="1213553" cy="2354901"/>
            <a:chOff x="6590610" y="1270654"/>
            <a:chExt cx="1213553" cy="2354901"/>
          </a:xfrm>
        </p:grpSpPr>
        <p:sp>
          <p:nvSpPr>
            <p:cNvPr id="74" name="圆角矩形 73"/>
            <p:cNvSpPr/>
            <p:nvPr/>
          </p:nvSpPr>
          <p:spPr bwMode="auto">
            <a:xfrm rot="5400000">
              <a:off x="6019936" y="1841328"/>
              <a:ext cx="2354901" cy="1213553"/>
            </a:xfrm>
            <a:prstGeom prst="roundRect">
              <a:avLst>
                <a:gd name="adj" fmla="val 50000"/>
              </a:avLst>
            </a:prstGeom>
            <a:noFill/>
            <a:ln w="349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75" name="椭圆 74"/>
            <p:cNvSpPr/>
            <p:nvPr/>
          </p:nvSpPr>
          <p:spPr bwMode="auto">
            <a:xfrm>
              <a:off x="6722985" y="1411263"/>
              <a:ext cx="948800" cy="95006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76" name="Text Box 39"/>
            <p:cNvSpPr txBox="1">
              <a:spLocks noChangeArrowheads="1"/>
            </p:cNvSpPr>
            <p:nvPr/>
          </p:nvSpPr>
          <p:spPr bwMode="auto">
            <a:xfrm>
              <a:off x="6675919" y="1355957"/>
              <a:ext cx="1042932" cy="654923"/>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rPr>
                <a:t>4</a:t>
              </a:r>
              <a:endParaRPr lang="en-US" altLang="zh-CN" sz="3200" b="1" spc="50" dirty="0">
                <a:ln w="11430"/>
                <a:solidFill>
                  <a:schemeClr val="bg1"/>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77"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78"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微软雅黑 Light" panose="020B0502040204020203" pitchFamily="34" charset="-122"/>
                  <a:ea typeface="微软雅黑 Light" panose="020B0502040204020203" pitchFamily="34" charset="-122"/>
                </a:rPr>
                <a:t>点击输入文本内容</a:t>
              </a:r>
              <a:endParaRPr lang="en-US" altLang="zh-CN" sz="11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30" name="组合 29"/>
          <p:cNvGrpSpPr/>
          <p:nvPr/>
        </p:nvGrpSpPr>
        <p:grpSpPr>
          <a:xfrm>
            <a:off x="313505" y="235630"/>
            <a:ext cx="2526739" cy="414303"/>
            <a:chOff x="310460" y="277672"/>
            <a:chExt cx="2526739" cy="414303"/>
          </a:xfrm>
        </p:grpSpPr>
        <p:pic>
          <p:nvPicPr>
            <p:cNvPr id="31" name="图片 30"/>
            <p:cNvPicPr>
              <a:picLocks noChangeAspect="1"/>
            </p:cNvPicPr>
            <p:nvPr/>
          </p:nvPicPr>
          <p:blipFill>
            <a:blip r:embed="rId1" cstate="print"/>
            <a:stretch>
              <a:fillRect/>
            </a:stretch>
          </p:blipFill>
          <p:spPr>
            <a:xfrm>
              <a:off x="310460" y="277672"/>
              <a:ext cx="332755" cy="414303"/>
            </a:xfrm>
            <a:prstGeom prst="rect">
              <a:avLst/>
            </a:prstGeom>
          </p:spPr>
        </p:pic>
        <p:sp>
          <p:nvSpPr>
            <p:cNvPr id="32" name="文本框 31"/>
            <p:cNvSpPr txBox="1"/>
            <p:nvPr/>
          </p:nvSpPr>
          <p:spPr>
            <a:xfrm>
              <a:off x="476837" y="300157"/>
              <a:ext cx="236036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教学目标</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66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4" decel="66600" fill="hold" nodeType="withEffect">
                                  <p:stCondLst>
                                    <p:cond delay="1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decel="66600" fill="hold" nodeType="withEffect">
                                  <p:stCondLst>
                                    <p:cond delay="2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ppt_x"/>
                                          </p:val>
                                        </p:tav>
                                        <p:tav tm="100000">
                                          <p:val>
                                            <p:strVal val="#ppt_x"/>
                                          </p:val>
                                        </p:tav>
                                      </p:tavLst>
                                    </p:anim>
                                    <p:anim calcmode="lin" valueType="num">
                                      <p:cBhvr additive="base">
                                        <p:cTn id="16" dur="500" fill="hold"/>
                                        <p:tgtEl>
                                          <p:spTgt spid="67"/>
                                        </p:tgtEl>
                                        <p:attrNameLst>
                                          <p:attrName>ppt_y</p:attrName>
                                        </p:attrNameLst>
                                      </p:cBhvr>
                                      <p:tavLst>
                                        <p:tav tm="0">
                                          <p:val>
                                            <p:strVal val="1+#ppt_h/2"/>
                                          </p:val>
                                        </p:tav>
                                        <p:tav tm="100000">
                                          <p:val>
                                            <p:strVal val="#ppt_y"/>
                                          </p:val>
                                        </p:tav>
                                      </p:tavLst>
                                    </p:anim>
                                  </p:childTnLst>
                                </p:cTn>
                              </p:par>
                              <p:par>
                                <p:cTn id="17" presetID="2" presetClass="entr" presetSubtype="4" decel="66600" fill="hold" nodeType="withEffect">
                                  <p:stCondLst>
                                    <p:cond delay="30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ppt_x"/>
                                          </p:val>
                                        </p:tav>
                                        <p:tav tm="100000">
                                          <p:val>
                                            <p:strVal val="#ppt_x"/>
                                          </p:val>
                                        </p:tav>
                                      </p:tavLst>
                                    </p:anim>
                                    <p:anim calcmode="lin" valueType="num">
                                      <p:cBhvr additive="base">
                                        <p:cTn id="2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7314" r="71760" b="82018"/>
          <a:stretch>
            <a:fillRect/>
          </a:stretch>
        </p:blipFill>
        <p:spPr>
          <a:xfrm>
            <a:off x="2870279" y="1754953"/>
            <a:ext cx="629666" cy="1284880"/>
          </a:xfrm>
          <a:prstGeom prst="rect">
            <a:avLst/>
          </a:prstGeom>
        </p:spPr>
      </p:pic>
      <p:grpSp>
        <p:nvGrpSpPr>
          <p:cNvPr id="37" name="组合 36"/>
          <p:cNvGrpSpPr/>
          <p:nvPr/>
        </p:nvGrpSpPr>
        <p:grpSpPr>
          <a:xfrm>
            <a:off x="3603969" y="1857147"/>
            <a:ext cx="2711292" cy="1038453"/>
            <a:chOff x="3822858" y="2019402"/>
            <a:chExt cx="2711292" cy="1038453"/>
          </a:xfrm>
        </p:grpSpPr>
        <p:sp>
          <p:nvSpPr>
            <p:cNvPr id="38" name="文本框 37"/>
            <p:cNvSpPr txBox="1"/>
            <p:nvPr/>
          </p:nvSpPr>
          <p:spPr>
            <a:xfrm>
              <a:off x="3822858" y="2226858"/>
              <a:ext cx="2711292" cy="830997"/>
            </a:xfrm>
            <a:prstGeom prst="rect">
              <a:avLst/>
            </a:prstGeom>
            <a:noFill/>
          </p:spPr>
          <p:txBody>
            <a:bodyPr wrap="square" rtlCol="0">
              <a:spAutoFit/>
            </a:bodyPr>
            <a:lstStyle/>
            <a:p>
              <a:r>
                <a:rPr lang="zh-CN" altLang="en-US" sz="4800" dirty="0">
                  <a:solidFill>
                    <a:schemeClr val="bg1"/>
                  </a:solidFill>
                  <a:latin typeface="包图小白体" panose="02010601030101010101" pitchFamily="2" charset="-122"/>
                  <a:ea typeface="包图小白体" panose="02010601030101010101" pitchFamily="2" charset="-122"/>
                </a:rPr>
                <a:t>教学分析</a:t>
              </a:r>
              <a:endParaRPr lang="zh-CN" altLang="en-US" sz="4800" dirty="0">
                <a:solidFill>
                  <a:schemeClr val="bg1"/>
                </a:solidFill>
                <a:latin typeface="包图小白体" panose="02010601030101010101" pitchFamily="2" charset="-122"/>
                <a:ea typeface="包图小白体" panose="02010601030101010101" pitchFamily="2" charset="-122"/>
              </a:endParaRPr>
            </a:p>
          </p:txBody>
        </p:sp>
        <p:sp>
          <p:nvSpPr>
            <p:cNvPr id="39" name="文本框 38"/>
            <p:cNvSpPr txBox="1"/>
            <p:nvPr/>
          </p:nvSpPr>
          <p:spPr>
            <a:xfrm>
              <a:off x="3891664" y="2019402"/>
              <a:ext cx="1286840" cy="307777"/>
            </a:xfrm>
            <a:prstGeom prst="rect">
              <a:avLst/>
            </a:prstGeom>
            <a:noFill/>
          </p:spPr>
          <p:txBody>
            <a:bodyPr wrap="square" rtlCol="0">
              <a:spAutoFit/>
            </a:bodyPr>
            <a:lstStyle/>
            <a:p>
              <a:r>
                <a:rPr lang="en-US" altLang="zh-CN" sz="1400" dirty="0">
                  <a:solidFill>
                    <a:schemeClr val="bg1"/>
                  </a:solidFill>
                  <a:latin typeface="包图小白体" panose="02010601030101010101" pitchFamily="2" charset="-122"/>
                  <a:ea typeface="包图小白体" panose="02010601030101010101" pitchFamily="2" charset="-122"/>
                </a:rPr>
                <a:t>PART TWO</a:t>
              </a:r>
              <a:endParaRPr lang="zh-CN" altLang="en-US" sz="1400" dirty="0">
                <a:solidFill>
                  <a:schemeClr val="bg1"/>
                </a:solidFill>
                <a:latin typeface="包图小白体" panose="02010601030101010101" pitchFamily="2" charset="-122"/>
                <a:ea typeface="包图小白体" panose="02010601030101010101" pitchFamily="2" charset="-122"/>
              </a:endParaRPr>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8270" y="4304550"/>
            <a:ext cx="1147723" cy="970720"/>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b="93660"/>
          <a:stretch>
            <a:fillRect/>
          </a:stretch>
        </p:blipFill>
        <p:spPr>
          <a:xfrm>
            <a:off x="2311976" y="3015110"/>
            <a:ext cx="4857287" cy="32611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5599"/>
            <a:ext cx="2247899" cy="2247899"/>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93211">
            <a:off x="7212110" y="40515"/>
            <a:ext cx="1904436" cy="590107"/>
          </a:xfrm>
          <a:prstGeom prst="rect">
            <a:avLst/>
          </a:prstGeom>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071" y="2306716"/>
            <a:ext cx="432426" cy="4324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5977" y="1494380"/>
            <a:ext cx="1862027" cy="2216942"/>
            <a:chOff x="465977" y="1463280"/>
            <a:chExt cx="1862027" cy="2216942"/>
          </a:xfrm>
        </p:grpSpPr>
        <p:grpSp>
          <p:nvGrpSpPr>
            <p:cNvPr id="5" name="组合 4"/>
            <p:cNvGrpSpPr/>
            <p:nvPr/>
          </p:nvGrpSpPr>
          <p:grpSpPr>
            <a:xfrm>
              <a:off x="465977" y="1463280"/>
              <a:ext cx="1862027" cy="2216942"/>
              <a:chOff x="1827008" y="2120901"/>
              <a:chExt cx="2298700" cy="2736849"/>
            </a:xfrm>
          </p:grpSpPr>
          <p:sp>
            <p:nvSpPr>
              <p:cNvPr id="8" name="矩形 7"/>
              <p:cNvSpPr/>
              <p:nvPr/>
            </p:nvSpPr>
            <p:spPr>
              <a:xfrm>
                <a:off x="1827008" y="2120901"/>
                <a:ext cx="2298700" cy="44450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1827008" y="2565400"/>
                <a:ext cx="2298700" cy="229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sp>
          <p:nvSpPr>
            <p:cNvPr id="6" name="文本框 5"/>
            <p:cNvSpPr txBox="1"/>
            <p:nvPr/>
          </p:nvSpPr>
          <p:spPr>
            <a:xfrm>
              <a:off x="771062" y="1484039"/>
              <a:ext cx="1251857" cy="323165"/>
            </a:xfrm>
            <a:prstGeom prst="rect">
              <a:avLst/>
            </a:prstGeom>
            <a:noFill/>
          </p:spPr>
          <p:txBody>
            <a:bodyPr wrap="square" rtlCol="0">
              <a:spAutoFit/>
            </a:bodyPr>
            <a:lstStyle/>
            <a:p>
              <a:pPr algn="ctr"/>
              <a:r>
                <a:rPr lang="zh-CN" altLang="en-US" sz="1500" dirty="0">
                  <a:solidFill>
                    <a:schemeClr val="bg1"/>
                  </a:solidFill>
                  <a:latin typeface="微软雅黑 Light" panose="020B0502040204020203" pitchFamily="34" charset="-122"/>
                  <a:ea typeface="微软雅黑 Light" panose="020B0502040204020203" pitchFamily="34" charset="-122"/>
                </a:rPr>
                <a:t>教学分析</a:t>
              </a:r>
              <a:r>
                <a:rPr lang="en-US" altLang="zh-CN" sz="1500" dirty="0">
                  <a:solidFill>
                    <a:schemeClr val="bg1"/>
                  </a:solidFill>
                  <a:latin typeface="微软雅黑 Light" panose="020B0502040204020203" pitchFamily="34" charset="-122"/>
                  <a:ea typeface="微软雅黑 Light" panose="020B0502040204020203" pitchFamily="34" charset="-122"/>
                </a:rPr>
                <a:t>01</a:t>
              </a:r>
              <a:endParaRPr lang="zh-CN" altLang="en-US" sz="1500" dirty="0">
                <a:solidFill>
                  <a:schemeClr val="bg1"/>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627430" y="2064064"/>
              <a:ext cx="1568516" cy="1496692"/>
            </a:xfrm>
            <a:prstGeom prst="rect">
              <a:avLst/>
            </a:prstGeom>
            <a:noFill/>
          </p:spPr>
          <p:txBody>
            <a:bodyPr wrap="square" rtlCol="0">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a:t>
              </a:r>
              <a:endParaRPr lang="zh-CN" altLang="en-US" sz="1200" dirty="0">
                <a:solidFill>
                  <a:schemeClr val="bg1"/>
                </a:solidFill>
                <a:latin typeface="+mn-ea"/>
              </a:endParaRPr>
            </a:p>
            <a:p>
              <a:pPr>
                <a:lnSpc>
                  <a:spcPct val="120000"/>
                </a:lnSpc>
              </a:pP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0" name="组合 9"/>
          <p:cNvGrpSpPr/>
          <p:nvPr/>
        </p:nvGrpSpPr>
        <p:grpSpPr>
          <a:xfrm>
            <a:off x="2582650" y="1494380"/>
            <a:ext cx="1862027" cy="2216942"/>
            <a:chOff x="2582650" y="1463280"/>
            <a:chExt cx="1862027" cy="2216942"/>
          </a:xfrm>
        </p:grpSpPr>
        <p:grpSp>
          <p:nvGrpSpPr>
            <p:cNvPr id="11" name="组合 10"/>
            <p:cNvGrpSpPr/>
            <p:nvPr/>
          </p:nvGrpSpPr>
          <p:grpSpPr>
            <a:xfrm>
              <a:off x="2582650" y="1463280"/>
              <a:ext cx="1862027" cy="2216942"/>
              <a:chOff x="1827008" y="2120901"/>
              <a:chExt cx="2298700" cy="2736849"/>
            </a:xfrm>
          </p:grpSpPr>
          <p:sp>
            <p:nvSpPr>
              <p:cNvPr id="14" name="矩形 13"/>
              <p:cNvSpPr/>
              <p:nvPr/>
            </p:nvSpPr>
            <p:spPr>
              <a:xfrm>
                <a:off x="1827008" y="2120901"/>
                <a:ext cx="2298700" cy="4445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15" name="矩形 14"/>
              <p:cNvSpPr/>
              <p:nvPr/>
            </p:nvSpPr>
            <p:spPr>
              <a:xfrm>
                <a:off x="1827008" y="2565400"/>
                <a:ext cx="2298700" cy="229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sp>
          <p:nvSpPr>
            <p:cNvPr id="12" name="文本框 11"/>
            <p:cNvSpPr txBox="1"/>
            <p:nvPr/>
          </p:nvSpPr>
          <p:spPr>
            <a:xfrm>
              <a:off x="2887735" y="1484039"/>
              <a:ext cx="1251857" cy="323165"/>
            </a:xfrm>
            <a:prstGeom prst="rect">
              <a:avLst/>
            </a:prstGeom>
            <a:noFill/>
          </p:spPr>
          <p:txBody>
            <a:bodyPr wrap="square" rtlCol="0">
              <a:spAutoFit/>
            </a:bodyPr>
            <a:lstStyle/>
            <a:p>
              <a:pPr algn="ctr"/>
              <a:r>
                <a:rPr lang="zh-CN" altLang="en-US" sz="1500" dirty="0">
                  <a:solidFill>
                    <a:schemeClr val="bg1"/>
                  </a:solidFill>
                  <a:latin typeface="微软雅黑 Light" panose="020B0502040204020203" pitchFamily="34" charset="-122"/>
                  <a:ea typeface="微软雅黑 Light" panose="020B0502040204020203" pitchFamily="34" charset="-122"/>
                </a:rPr>
                <a:t>教学分析</a:t>
              </a:r>
              <a:r>
                <a:rPr lang="en-US" altLang="zh-CN" sz="1500" dirty="0">
                  <a:solidFill>
                    <a:schemeClr val="bg1"/>
                  </a:solidFill>
                  <a:latin typeface="微软雅黑 Light" panose="020B0502040204020203" pitchFamily="34" charset="-122"/>
                  <a:ea typeface="微软雅黑 Light" panose="020B0502040204020203" pitchFamily="34" charset="-122"/>
                </a:rPr>
                <a:t>02</a:t>
              </a:r>
              <a:endParaRPr lang="zh-CN" altLang="en-US" sz="1500" dirty="0">
                <a:solidFill>
                  <a:schemeClr val="bg1"/>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2729404" y="2064064"/>
              <a:ext cx="1715273" cy="1403782"/>
            </a:xfrm>
            <a:prstGeom prst="rect">
              <a:avLst/>
            </a:prstGeom>
            <a:noFill/>
          </p:spPr>
          <p:txBody>
            <a:bodyPr wrap="square" rtlCol="0">
              <a:spAutoFit/>
            </a:bodyPr>
            <a:lstStyle/>
            <a:p>
              <a:pPr>
                <a:lnSpc>
                  <a:spcPct val="120000"/>
                </a:lnSpc>
              </a:pPr>
              <a:r>
                <a:rPr lang="en-US" altLang="zh-CN" sz="1200" dirty="0">
                  <a:solidFill>
                    <a:schemeClr val="bg1"/>
                  </a:solidFill>
                </a:rPr>
                <a:t>Lorem Ipsum is simply dummy text of the printing and industry. Lorem Ipsum has been the industry's standard</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4699324" y="1494380"/>
            <a:ext cx="1862027" cy="2216942"/>
            <a:chOff x="4699324" y="1463280"/>
            <a:chExt cx="1862027" cy="2216942"/>
          </a:xfrm>
        </p:grpSpPr>
        <p:grpSp>
          <p:nvGrpSpPr>
            <p:cNvPr id="17" name="组合 16"/>
            <p:cNvGrpSpPr/>
            <p:nvPr/>
          </p:nvGrpSpPr>
          <p:grpSpPr>
            <a:xfrm>
              <a:off x="4699324" y="1463280"/>
              <a:ext cx="1862027" cy="2216942"/>
              <a:chOff x="1827008" y="2120901"/>
              <a:chExt cx="2298700" cy="2736849"/>
            </a:xfrm>
          </p:grpSpPr>
          <p:sp>
            <p:nvSpPr>
              <p:cNvPr id="20" name="矩形 19"/>
              <p:cNvSpPr/>
              <p:nvPr/>
            </p:nvSpPr>
            <p:spPr>
              <a:xfrm>
                <a:off x="1827008" y="2120901"/>
                <a:ext cx="2298700" cy="44450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21" name="矩形 20"/>
              <p:cNvSpPr/>
              <p:nvPr/>
            </p:nvSpPr>
            <p:spPr>
              <a:xfrm>
                <a:off x="1827008" y="2565400"/>
                <a:ext cx="2298700" cy="229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sp>
          <p:nvSpPr>
            <p:cNvPr id="18" name="文本框 17"/>
            <p:cNvSpPr txBox="1"/>
            <p:nvPr/>
          </p:nvSpPr>
          <p:spPr>
            <a:xfrm>
              <a:off x="5004409" y="1484039"/>
              <a:ext cx="1251857" cy="323165"/>
            </a:xfrm>
            <a:prstGeom prst="rect">
              <a:avLst/>
            </a:prstGeom>
            <a:noFill/>
          </p:spPr>
          <p:txBody>
            <a:bodyPr wrap="square" rtlCol="0">
              <a:spAutoFit/>
            </a:bodyPr>
            <a:lstStyle/>
            <a:p>
              <a:pPr algn="ctr"/>
              <a:r>
                <a:rPr lang="zh-CN" altLang="en-US" sz="1500" dirty="0">
                  <a:solidFill>
                    <a:schemeClr val="bg1"/>
                  </a:solidFill>
                  <a:latin typeface="微软雅黑 Light" panose="020B0502040204020203" pitchFamily="34" charset="-122"/>
                  <a:ea typeface="微软雅黑 Light" panose="020B0502040204020203" pitchFamily="34" charset="-122"/>
                </a:rPr>
                <a:t>教学分析</a:t>
              </a:r>
              <a:r>
                <a:rPr lang="en-US" altLang="zh-CN" sz="1500" dirty="0">
                  <a:solidFill>
                    <a:schemeClr val="bg1"/>
                  </a:solidFill>
                  <a:latin typeface="微软雅黑 Light" panose="020B0502040204020203" pitchFamily="34" charset="-122"/>
                  <a:ea typeface="微软雅黑 Light" panose="020B0502040204020203" pitchFamily="34" charset="-122"/>
                </a:rPr>
                <a:t>03</a:t>
              </a:r>
              <a:endParaRPr lang="zh-CN" altLang="en-US" sz="1500" dirty="0">
                <a:solidFill>
                  <a:schemeClr val="bg1"/>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4846079" y="2064064"/>
              <a:ext cx="1568516" cy="1270476"/>
            </a:xfrm>
            <a:prstGeom prst="rect">
              <a:avLst/>
            </a:prstGeom>
            <a:noFill/>
          </p:spPr>
          <p:txBody>
            <a:bodyPr wrap="square" rtlCol="0">
              <a:spAutoFit/>
            </a:bodyPr>
            <a:lstStyle/>
            <a:p>
              <a:pPr>
                <a:lnSpc>
                  <a:spcPct val="130000"/>
                </a:lnSpc>
              </a:pPr>
              <a:r>
                <a:rPr lang="zh-CN" altLang="en-US" sz="1200" dirty="0">
                  <a:solidFill>
                    <a:schemeClr val="bg1"/>
                  </a:solidFill>
                  <a:latin typeface="+mn-ea"/>
                </a:rPr>
                <a:t>点击输入文本内容，建议采用阿里巴巴普惠</a:t>
              </a:r>
              <a:r>
                <a:rPr lang="en-US" altLang="zh-CN" sz="1200" dirty="0">
                  <a:solidFill>
                    <a:schemeClr val="bg1"/>
                  </a:solidFill>
                  <a:latin typeface="+mn-ea"/>
                </a:rPr>
                <a:t>/</a:t>
              </a:r>
              <a:r>
                <a:rPr lang="zh-CN" altLang="en-US" sz="1200" dirty="0">
                  <a:solidFill>
                    <a:schemeClr val="bg1"/>
                  </a:solidFill>
                  <a:latin typeface="+mn-ea"/>
                </a:rPr>
                <a:t>微软雅黑字体，行距</a:t>
              </a:r>
              <a:r>
                <a:rPr lang="en-US" altLang="zh-CN" sz="1200" dirty="0">
                  <a:solidFill>
                    <a:schemeClr val="bg1"/>
                  </a:solidFill>
                  <a:latin typeface="+mn-ea"/>
                </a:rPr>
                <a:t>1.2-1.5</a:t>
              </a:r>
              <a:r>
                <a:rPr lang="zh-CN" altLang="en-US" sz="1200" dirty="0">
                  <a:solidFill>
                    <a:schemeClr val="bg1"/>
                  </a:solidFill>
                  <a:latin typeface="+mn-ea"/>
                </a:rPr>
                <a:t>倍；点击输入文本内容</a:t>
              </a:r>
              <a:endParaRPr lang="zh-CN" altLang="en-US" sz="1200" dirty="0">
                <a:solidFill>
                  <a:schemeClr val="bg1"/>
                </a:solidFill>
                <a:latin typeface="+mn-ea"/>
              </a:endParaRPr>
            </a:p>
          </p:txBody>
        </p:sp>
      </p:grpSp>
      <p:grpSp>
        <p:nvGrpSpPr>
          <p:cNvPr id="22" name="组合 21"/>
          <p:cNvGrpSpPr/>
          <p:nvPr/>
        </p:nvGrpSpPr>
        <p:grpSpPr>
          <a:xfrm>
            <a:off x="6815997" y="1494380"/>
            <a:ext cx="1862027" cy="2216942"/>
            <a:chOff x="6815997" y="1463280"/>
            <a:chExt cx="1862027" cy="2216942"/>
          </a:xfrm>
        </p:grpSpPr>
        <p:grpSp>
          <p:nvGrpSpPr>
            <p:cNvPr id="23" name="组合 22"/>
            <p:cNvGrpSpPr/>
            <p:nvPr/>
          </p:nvGrpSpPr>
          <p:grpSpPr>
            <a:xfrm>
              <a:off x="6815997" y="1463280"/>
              <a:ext cx="1862027" cy="2216942"/>
              <a:chOff x="1827008" y="2120901"/>
              <a:chExt cx="2298700" cy="2736849"/>
            </a:xfrm>
          </p:grpSpPr>
          <p:sp>
            <p:nvSpPr>
              <p:cNvPr id="28" name="矩形 27"/>
              <p:cNvSpPr/>
              <p:nvPr/>
            </p:nvSpPr>
            <p:spPr>
              <a:xfrm>
                <a:off x="1827008" y="2120901"/>
                <a:ext cx="2298700" cy="444500"/>
              </a:xfrm>
              <a:prstGeom prst="rect">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sp>
            <p:nvSpPr>
              <p:cNvPr id="29" name="矩形 28"/>
              <p:cNvSpPr/>
              <p:nvPr/>
            </p:nvSpPr>
            <p:spPr>
              <a:xfrm>
                <a:off x="1827008" y="2565400"/>
                <a:ext cx="2298700" cy="2292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sp>
          <p:nvSpPr>
            <p:cNvPr id="24" name="文本框 23"/>
            <p:cNvSpPr txBox="1"/>
            <p:nvPr/>
          </p:nvSpPr>
          <p:spPr>
            <a:xfrm>
              <a:off x="7121082" y="1484039"/>
              <a:ext cx="1251857" cy="323165"/>
            </a:xfrm>
            <a:prstGeom prst="rect">
              <a:avLst/>
            </a:prstGeom>
            <a:noFill/>
          </p:spPr>
          <p:txBody>
            <a:bodyPr wrap="square" rtlCol="0">
              <a:spAutoFit/>
            </a:bodyPr>
            <a:lstStyle/>
            <a:p>
              <a:pPr algn="ctr"/>
              <a:r>
                <a:rPr lang="zh-CN" altLang="en-US" sz="1500" dirty="0">
                  <a:solidFill>
                    <a:schemeClr val="bg1"/>
                  </a:solidFill>
                  <a:latin typeface="微软雅黑 Light" panose="020B0502040204020203" pitchFamily="34" charset="-122"/>
                  <a:ea typeface="微软雅黑 Light" panose="020B0502040204020203" pitchFamily="34" charset="-122"/>
                </a:rPr>
                <a:t>教学分析</a:t>
              </a:r>
              <a:r>
                <a:rPr lang="en-US" altLang="zh-CN" sz="1500" dirty="0">
                  <a:solidFill>
                    <a:schemeClr val="bg1"/>
                  </a:solidFill>
                  <a:latin typeface="微软雅黑 Light" panose="020B0502040204020203" pitchFamily="34" charset="-122"/>
                  <a:ea typeface="微软雅黑 Light" panose="020B0502040204020203" pitchFamily="34" charset="-122"/>
                </a:rPr>
                <a:t>04</a:t>
              </a:r>
              <a:endParaRPr lang="zh-CN" altLang="en-US" sz="1500" dirty="0">
                <a:solidFill>
                  <a:schemeClr val="bg1"/>
                </a:solidFill>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6962751" y="2064064"/>
              <a:ext cx="1715271" cy="1403782"/>
            </a:xfrm>
            <a:prstGeom prst="rect">
              <a:avLst/>
            </a:prstGeom>
            <a:noFill/>
          </p:spPr>
          <p:txBody>
            <a:bodyPr wrap="square" rtlCol="0">
              <a:spAutoFit/>
            </a:bodyPr>
            <a:lstStyle/>
            <a:p>
              <a:pPr>
                <a:lnSpc>
                  <a:spcPct val="120000"/>
                </a:lnSpc>
              </a:pPr>
              <a:r>
                <a:rPr lang="en-US" altLang="zh-CN" sz="1200" dirty="0">
                  <a:solidFill>
                    <a:schemeClr val="bg1"/>
                  </a:solidFill>
                </a:rPr>
                <a:t>Lorem Ipsum is simply dummy text of the printing and industry. Lorem Ipsum has been the industry's standard</a:t>
              </a:r>
              <a:endParaRPr lang="zh-CN" altLang="en-US" sz="1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2" name="组合 1"/>
          <p:cNvGrpSpPr/>
          <p:nvPr/>
        </p:nvGrpSpPr>
        <p:grpSpPr>
          <a:xfrm>
            <a:off x="310460" y="277672"/>
            <a:ext cx="1356499" cy="414303"/>
            <a:chOff x="310460" y="277672"/>
            <a:chExt cx="1356499" cy="414303"/>
          </a:xfrm>
        </p:grpSpPr>
        <p:pic>
          <p:nvPicPr>
            <p:cNvPr id="25" name="图片 24"/>
            <p:cNvPicPr>
              <a:picLocks noChangeAspect="1"/>
            </p:cNvPicPr>
            <p:nvPr/>
          </p:nvPicPr>
          <p:blipFill>
            <a:blip r:embed="rId1" cstate="print"/>
            <a:stretch>
              <a:fillRect/>
            </a:stretch>
          </p:blipFill>
          <p:spPr>
            <a:xfrm>
              <a:off x="310460" y="277672"/>
              <a:ext cx="332755" cy="414303"/>
            </a:xfrm>
            <a:prstGeom prst="rect">
              <a:avLst/>
            </a:prstGeom>
          </p:spPr>
        </p:pic>
        <p:sp>
          <p:nvSpPr>
            <p:cNvPr id="31" name="文本框 30"/>
            <p:cNvSpPr txBox="1"/>
            <p:nvPr/>
          </p:nvSpPr>
          <p:spPr>
            <a:xfrm>
              <a:off x="476837" y="300157"/>
              <a:ext cx="119012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教学分析</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5"/>
          <p:cNvCxnSpPr>
            <a:cxnSpLocks noChangeShapeType="1"/>
          </p:cNvCxnSpPr>
          <p:nvPr/>
        </p:nvCxnSpPr>
        <p:spPr bwMode="auto">
          <a:xfrm>
            <a:off x="3737482" y="2423787"/>
            <a:ext cx="0" cy="585788"/>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3" name="直接箭头连接符 6"/>
          <p:cNvCxnSpPr>
            <a:cxnSpLocks noChangeShapeType="1"/>
          </p:cNvCxnSpPr>
          <p:nvPr/>
        </p:nvCxnSpPr>
        <p:spPr bwMode="auto">
          <a:xfrm>
            <a:off x="7627145" y="2423787"/>
            <a:ext cx="0" cy="585788"/>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4" name="直接箭头连接符 7"/>
          <p:cNvCxnSpPr>
            <a:cxnSpLocks noChangeShapeType="1"/>
          </p:cNvCxnSpPr>
          <p:nvPr/>
        </p:nvCxnSpPr>
        <p:spPr bwMode="auto">
          <a:xfrm>
            <a:off x="1818088" y="2423787"/>
            <a:ext cx="0" cy="585788"/>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cxnSp>
        <p:nvCxnSpPr>
          <p:cNvPr id="5" name="直接箭头连接符 8"/>
          <p:cNvCxnSpPr>
            <a:cxnSpLocks noChangeShapeType="1"/>
          </p:cNvCxnSpPr>
          <p:nvPr/>
        </p:nvCxnSpPr>
        <p:spPr bwMode="auto">
          <a:xfrm>
            <a:off x="5602649" y="2423787"/>
            <a:ext cx="0" cy="585788"/>
          </a:xfrm>
          <a:prstGeom prst="straightConnector1">
            <a:avLst/>
          </a:prstGeom>
          <a:noFill/>
          <a:ln w="19050" algn="ctr">
            <a:solidFill>
              <a:schemeClr val="bg1"/>
            </a:solidFill>
            <a:prstDash val="sysDash"/>
            <a:miter lim="800000"/>
            <a:headEnd type="oval" w="med" len="med"/>
            <a:tailEnd type="triangle" w="med" len="med"/>
          </a:ln>
          <a:extLst>
            <a:ext uri="{909E8E84-426E-40DD-AFC4-6F175D3DCCD1}">
              <a14:hiddenFill xmlns:a14="http://schemas.microsoft.com/office/drawing/2010/main">
                <a:noFill/>
              </a14:hiddenFill>
            </a:ext>
          </a:extLst>
        </p:spPr>
      </p:cxnSp>
      <p:sp>
        <p:nvSpPr>
          <p:cNvPr id="6" name="环形箭头 5"/>
          <p:cNvSpPr/>
          <p:nvPr/>
        </p:nvSpPr>
        <p:spPr>
          <a:xfrm flipH="1">
            <a:off x="1178722" y="1261738"/>
            <a:ext cx="1278731" cy="1278731"/>
          </a:xfrm>
          <a:prstGeom prst="circularArrow">
            <a:avLst>
              <a:gd name="adj1" fmla="val 12500"/>
              <a:gd name="adj2" fmla="val 1142319"/>
              <a:gd name="adj3" fmla="val 20457681"/>
              <a:gd name="adj4" fmla="val 2875315"/>
              <a:gd name="adj5" fmla="val 12500"/>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800" b="1" dirty="0">
                <a:solidFill>
                  <a:schemeClr val="bg1"/>
                </a:solidFill>
                <a:latin typeface="微软雅黑 Light" panose="020B0502040204020203" pitchFamily="34" charset="-122"/>
                <a:ea typeface="微软雅黑 Light" panose="020B0502040204020203" pitchFamily="34" charset="-122"/>
                <a:cs typeface="+mn-ea"/>
                <a:sym typeface="+mn-lt"/>
              </a:rPr>
              <a:t>01</a:t>
            </a:r>
            <a:endParaRPr lang="zh-CN" altLang="en-US" sz="28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7" name="TextBox 31"/>
          <p:cNvSpPr txBox="1"/>
          <p:nvPr/>
        </p:nvSpPr>
        <p:spPr>
          <a:xfrm>
            <a:off x="1096569" y="3020291"/>
            <a:ext cx="1409700" cy="1149225"/>
          </a:xfrm>
          <a:prstGeom prst="rect">
            <a:avLst/>
          </a:prstGeom>
          <a:noFill/>
        </p:spPr>
        <p:txBody>
          <a:bodyPr lIns="68580" tIns="34290" rIns="68580" bIns="34290">
            <a:spAutoFit/>
          </a:bodyPr>
          <a:lstStyle/>
          <a:p>
            <a:pPr>
              <a:lnSpc>
                <a:spcPct val="130000"/>
              </a:lnSpc>
            </a:pPr>
            <a:r>
              <a:rPr lang="zh-CN" altLang="en-US" sz="1100" dirty="0">
                <a:solidFill>
                  <a:schemeClr val="bg1"/>
                </a:solidFill>
                <a:latin typeface="+mn-ea"/>
              </a:rPr>
              <a:t>点击输入文本内容，建议采用阿里巴巴普惠</a:t>
            </a:r>
            <a:r>
              <a:rPr lang="en-US" altLang="zh-CN" sz="1100" dirty="0">
                <a:solidFill>
                  <a:schemeClr val="bg1"/>
                </a:solidFill>
                <a:latin typeface="+mn-ea"/>
              </a:rPr>
              <a:t>/</a:t>
            </a:r>
            <a:r>
              <a:rPr lang="zh-CN" altLang="en-US" sz="1100" dirty="0">
                <a:solidFill>
                  <a:schemeClr val="bg1"/>
                </a:solidFill>
                <a:latin typeface="+mn-ea"/>
              </a:rPr>
              <a:t>微软雅黑字体，行距</a:t>
            </a:r>
            <a:r>
              <a:rPr lang="en-US" altLang="zh-CN" sz="1100" dirty="0">
                <a:solidFill>
                  <a:schemeClr val="bg1"/>
                </a:solidFill>
                <a:latin typeface="+mn-ea"/>
              </a:rPr>
              <a:t>1.2-1.5</a:t>
            </a:r>
            <a:r>
              <a:rPr lang="zh-CN" altLang="en-US" sz="1100" dirty="0">
                <a:solidFill>
                  <a:schemeClr val="bg1"/>
                </a:solidFill>
                <a:latin typeface="+mn-ea"/>
              </a:rPr>
              <a:t>倍；点击输入文本内容</a:t>
            </a:r>
            <a:endParaRPr lang="zh-CN" altLang="en-US" sz="1100" dirty="0">
              <a:solidFill>
                <a:schemeClr val="bg1"/>
              </a:solidFill>
              <a:latin typeface="+mn-ea"/>
            </a:endParaRPr>
          </a:p>
        </p:txBody>
      </p:sp>
      <p:sp>
        <p:nvSpPr>
          <p:cNvPr id="8" name="环形箭头 7"/>
          <p:cNvSpPr/>
          <p:nvPr/>
        </p:nvSpPr>
        <p:spPr>
          <a:xfrm flipH="1">
            <a:off x="3099307" y="1261738"/>
            <a:ext cx="1278731" cy="1278731"/>
          </a:xfrm>
          <a:prstGeom prst="circularArrow">
            <a:avLst>
              <a:gd name="adj1" fmla="val 12500"/>
              <a:gd name="adj2" fmla="val 1142319"/>
              <a:gd name="adj3" fmla="val 20457681"/>
              <a:gd name="adj4" fmla="val 2875315"/>
              <a:gd name="adj5" fmla="val 12500"/>
            </a:avLst>
          </a:prstGeom>
          <a:solidFill>
            <a:schemeClr val="accent2"/>
          </a:solidFill>
          <a:ln w="12700">
            <a:solidFill>
              <a:schemeClr val="bg1"/>
            </a:solidFill>
            <a:miter lim="800000"/>
          </a:ln>
          <a:effectLst/>
        </p:spPr>
        <p:txBody>
          <a:bodyPr wrap="none" lIns="68580" tIns="34290" rIns="68580" bIns="34290" anchor="ctr"/>
          <a:lstStyle/>
          <a:p>
            <a:pPr algn="ctr" eaLnBrk="1" fontAlgn="auto" hangingPunct="1">
              <a:spcBef>
                <a:spcPts val="0"/>
              </a:spcBef>
              <a:spcAft>
                <a:spcPts val="0"/>
              </a:spcAft>
              <a:defRPr/>
            </a:pPr>
            <a:r>
              <a:rPr lang="en-US" altLang="zh-CN" sz="2800" b="1" dirty="0">
                <a:solidFill>
                  <a:schemeClr val="bg1"/>
                </a:solidFill>
                <a:latin typeface="微软雅黑 Light" panose="020B0502040204020203" pitchFamily="34" charset="-122"/>
                <a:ea typeface="微软雅黑 Light" panose="020B0502040204020203" pitchFamily="34" charset="-122"/>
                <a:cs typeface="+mn-ea"/>
                <a:sym typeface="+mn-lt"/>
              </a:rPr>
              <a:t>02</a:t>
            </a:r>
            <a:endParaRPr lang="zh-CN" altLang="en-US" sz="28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9" name="TextBox 31"/>
          <p:cNvSpPr txBox="1"/>
          <p:nvPr/>
        </p:nvSpPr>
        <p:spPr>
          <a:xfrm>
            <a:off x="3017154" y="3020291"/>
            <a:ext cx="1408509" cy="1149225"/>
          </a:xfrm>
          <a:prstGeom prst="rect">
            <a:avLst/>
          </a:prstGeom>
          <a:noFill/>
        </p:spPr>
        <p:txBody>
          <a:bodyPr lIns="68580" tIns="34290" rIns="68580" bIns="34290">
            <a:spAutoFit/>
          </a:bodyPr>
          <a:lstStyle/>
          <a:p>
            <a:pPr>
              <a:lnSpc>
                <a:spcPct val="130000"/>
              </a:lnSpc>
            </a:pPr>
            <a:r>
              <a:rPr lang="zh-CN" altLang="en-US" sz="1100" dirty="0">
                <a:solidFill>
                  <a:schemeClr val="bg1"/>
                </a:solidFill>
                <a:latin typeface="+mn-ea"/>
              </a:rPr>
              <a:t>点击输入文本内容，建议采用阿里巴巴普惠</a:t>
            </a:r>
            <a:r>
              <a:rPr lang="en-US" altLang="zh-CN" sz="1100" dirty="0">
                <a:solidFill>
                  <a:schemeClr val="bg1"/>
                </a:solidFill>
                <a:latin typeface="+mn-ea"/>
              </a:rPr>
              <a:t>/</a:t>
            </a:r>
            <a:r>
              <a:rPr lang="zh-CN" altLang="en-US" sz="1100" dirty="0">
                <a:solidFill>
                  <a:schemeClr val="bg1"/>
                </a:solidFill>
                <a:latin typeface="+mn-ea"/>
              </a:rPr>
              <a:t>微软雅黑字体，行距</a:t>
            </a:r>
            <a:r>
              <a:rPr lang="en-US" altLang="zh-CN" sz="1100" dirty="0">
                <a:solidFill>
                  <a:schemeClr val="bg1"/>
                </a:solidFill>
                <a:latin typeface="+mn-ea"/>
              </a:rPr>
              <a:t>1.2-1.5</a:t>
            </a:r>
            <a:r>
              <a:rPr lang="zh-CN" altLang="en-US" sz="1100" dirty="0">
                <a:solidFill>
                  <a:schemeClr val="bg1"/>
                </a:solidFill>
                <a:latin typeface="+mn-ea"/>
              </a:rPr>
              <a:t>倍；点击输入文本内容</a:t>
            </a:r>
            <a:endParaRPr lang="zh-CN" altLang="en-US" sz="1100" dirty="0">
              <a:solidFill>
                <a:schemeClr val="bg1"/>
              </a:solidFill>
              <a:latin typeface="+mn-ea"/>
            </a:endParaRPr>
          </a:p>
        </p:txBody>
      </p:sp>
      <p:sp>
        <p:nvSpPr>
          <p:cNvPr id="10" name="环形箭头 9"/>
          <p:cNvSpPr/>
          <p:nvPr/>
        </p:nvSpPr>
        <p:spPr>
          <a:xfrm flipH="1">
            <a:off x="4964474" y="1261738"/>
            <a:ext cx="1277541" cy="1278731"/>
          </a:xfrm>
          <a:prstGeom prst="circularArrow">
            <a:avLst>
              <a:gd name="adj1" fmla="val 12500"/>
              <a:gd name="adj2" fmla="val 1142319"/>
              <a:gd name="adj3" fmla="val 20457681"/>
              <a:gd name="adj4" fmla="val 2875315"/>
              <a:gd name="adj5" fmla="val 12500"/>
            </a:avLst>
          </a:prstGeom>
          <a:solidFill>
            <a:schemeClr val="accent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800" b="1" dirty="0">
                <a:solidFill>
                  <a:schemeClr val="bg1"/>
                </a:solidFill>
                <a:latin typeface="微软雅黑 Light" panose="020B0502040204020203" pitchFamily="34" charset="-122"/>
                <a:ea typeface="微软雅黑 Light" panose="020B0502040204020203" pitchFamily="34" charset="-122"/>
                <a:cs typeface="+mn-ea"/>
                <a:sym typeface="+mn-lt"/>
              </a:rPr>
              <a:t>03</a:t>
            </a:r>
            <a:endParaRPr lang="zh-CN" altLang="en-US" sz="28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11" name="TextBox 31"/>
          <p:cNvSpPr txBox="1"/>
          <p:nvPr/>
        </p:nvSpPr>
        <p:spPr>
          <a:xfrm>
            <a:off x="4881130" y="3020291"/>
            <a:ext cx="1409700" cy="1149225"/>
          </a:xfrm>
          <a:prstGeom prst="rect">
            <a:avLst/>
          </a:prstGeom>
          <a:noFill/>
        </p:spPr>
        <p:txBody>
          <a:bodyPr lIns="68580" tIns="34290" rIns="68580" bIns="34290">
            <a:spAutoFit/>
          </a:bodyPr>
          <a:lstStyle/>
          <a:p>
            <a:pPr>
              <a:lnSpc>
                <a:spcPct val="130000"/>
              </a:lnSpc>
            </a:pPr>
            <a:r>
              <a:rPr lang="zh-CN" altLang="en-US" sz="1100" dirty="0">
                <a:solidFill>
                  <a:schemeClr val="bg1"/>
                </a:solidFill>
                <a:latin typeface="+mn-ea"/>
              </a:rPr>
              <a:t>点击输入文本内容，建议采用阿里巴巴普惠</a:t>
            </a:r>
            <a:r>
              <a:rPr lang="en-US" altLang="zh-CN" sz="1100" dirty="0">
                <a:solidFill>
                  <a:schemeClr val="bg1"/>
                </a:solidFill>
                <a:latin typeface="+mn-ea"/>
              </a:rPr>
              <a:t>/</a:t>
            </a:r>
            <a:r>
              <a:rPr lang="zh-CN" altLang="en-US" sz="1100" dirty="0">
                <a:solidFill>
                  <a:schemeClr val="bg1"/>
                </a:solidFill>
                <a:latin typeface="+mn-ea"/>
              </a:rPr>
              <a:t>微软雅黑字体，行距</a:t>
            </a:r>
            <a:r>
              <a:rPr lang="en-US" altLang="zh-CN" sz="1100" dirty="0">
                <a:solidFill>
                  <a:schemeClr val="bg1"/>
                </a:solidFill>
                <a:latin typeface="+mn-ea"/>
              </a:rPr>
              <a:t>1.2-1.5</a:t>
            </a:r>
            <a:r>
              <a:rPr lang="zh-CN" altLang="en-US" sz="1100" dirty="0">
                <a:solidFill>
                  <a:schemeClr val="bg1"/>
                </a:solidFill>
                <a:latin typeface="+mn-ea"/>
              </a:rPr>
              <a:t>倍；点击输入文本内容</a:t>
            </a:r>
            <a:endParaRPr lang="zh-CN" altLang="en-US" sz="1100" dirty="0">
              <a:solidFill>
                <a:schemeClr val="bg1"/>
              </a:solidFill>
              <a:latin typeface="+mn-ea"/>
            </a:endParaRPr>
          </a:p>
        </p:txBody>
      </p:sp>
      <p:sp>
        <p:nvSpPr>
          <p:cNvPr id="12" name="环形箭头 11"/>
          <p:cNvSpPr/>
          <p:nvPr/>
        </p:nvSpPr>
        <p:spPr>
          <a:xfrm flipH="1">
            <a:off x="6987780" y="1261738"/>
            <a:ext cx="1278731" cy="1278731"/>
          </a:xfrm>
          <a:prstGeom prst="circularArrow">
            <a:avLst>
              <a:gd name="adj1" fmla="val 12500"/>
              <a:gd name="adj2" fmla="val 1142319"/>
              <a:gd name="adj3" fmla="val 20457681"/>
              <a:gd name="adj4" fmla="val 2875315"/>
              <a:gd name="adj5" fmla="val 12500"/>
            </a:avLst>
          </a:prstGeom>
          <a:solidFill>
            <a:schemeClr val="accent5"/>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800" b="1" dirty="0">
                <a:solidFill>
                  <a:schemeClr val="bg1"/>
                </a:solidFill>
                <a:latin typeface="微软雅黑 Light" panose="020B0502040204020203" pitchFamily="34" charset="-122"/>
                <a:ea typeface="微软雅黑 Light" panose="020B0502040204020203" pitchFamily="34" charset="-122"/>
                <a:cs typeface="+mn-ea"/>
                <a:sym typeface="+mn-lt"/>
              </a:rPr>
              <a:t>04</a:t>
            </a:r>
            <a:endParaRPr lang="zh-CN" altLang="en-US" sz="28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13" name="TextBox 31"/>
          <p:cNvSpPr txBox="1"/>
          <p:nvPr/>
        </p:nvSpPr>
        <p:spPr>
          <a:xfrm>
            <a:off x="6905626" y="3020291"/>
            <a:ext cx="1409700" cy="1149225"/>
          </a:xfrm>
          <a:prstGeom prst="rect">
            <a:avLst/>
          </a:prstGeom>
          <a:noFill/>
        </p:spPr>
        <p:txBody>
          <a:bodyPr lIns="68580" tIns="34290" rIns="68580" bIns="34290">
            <a:spAutoFit/>
          </a:bodyPr>
          <a:lstStyle/>
          <a:p>
            <a:pPr>
              <a:lnSpc>
                <a:spcPct val="130000"/>
              </a:lnSpc>
            </a:pPr>
            <a:r>
              <a:rPr lang="zh-CN" altLang="en-US" sz="1100" dirty="0">
                <a:solidFill>
                  <a:schemeClr val="bg1"/>
                </a:solidFill>
                <a:latin typeface="+mn-ea"/>
              </a:rPr>
              <a:t>点击输入文本内容，建议采用阿里巴巴普惠</a:t>
            </a:r>
            <a:r>
              <a:rPr lang="en-US" altLang="zh-CN" sz="1100" dirty="0">
                <a:solidFill>
                  <a:schemeClr val="bg1"/>
                </a:solidFill>
                <a:latin typeface="+mn-ea"/>
              </a:rPr>
              <a:t>/</a:t>
            </a:r>
            <a:r>
              <a:rPr lang="zh-CN" altLang="en-US" sz="1100" dirty="0">
                <a:solidFill>
                  <a:schemeClr val="bg1"/>
                </a:solidFill>
                <a:latin typeface="+mn-ea"/>
              </a:rPr>
              <a:t>微软雅黑字体，行距</a:t>
            </a:r>
            <a:r>
              <a:rPr lang="en-US" altLang="zh-CN" sz="1100" dirty="0">
                <a:solidFill>
                  <a:schemeClr val="bg1"/>
                </a:solidFill>
                <a:latin typeface="+mn-ea"/>
              </a:rPr>
              <a:t>1.2-1.5</a:t>
            </a:r>
            <a:r>
              <a:rPr lang="zh-CN" altLang="en-US" sz="1100" dirty="0">
                <a:solidFill>
                  <a:schemeClr val="bg1"/>
                </a:solidFill>
                <a:latin typeface="+mn-ea"/>
              </a:rPr>
              <a:t>倍；点击输入文本内容</a:t>
            </a:r>
            <a:endParaRPr lang="zh-CN" altLang="en-US" sz="1100" dirty="0">
              <a:solidFill>
                <a:schemeClr val="bg1"/>
              </a:solidFill>
              <a:latin typeface="+mn-ea"/>
            </a:endParaRPr>
          </a:p>
        </p:txBody>
      </p:sp>
      <p:grpSp>
        <p:nvGrpSpPr>
          <p:cNvPr id="18" name="组合 17"/>
          <p:cNvGrpSpPr/>
          <p:nvPr/>
        </p:nvGrpSpPr>
        <p:grpSpPr>
          <a:xfrm>
            <a:off x="310460" y="277672"/>
            <a:ext cx="1356499" cy="414303"/>
            <a:chOff x="310460" y="277672"/>
            <a:chExt cx="1356499" cy="414303"/>
          </a:xfrm>
        </p:grpSpPr>
        <p:pic>
          <p:nvPicPr>
            <p:cNvPr id="19" name="图片 18"/>
            <p:cNvPicPr>
              <a:picLocks noChangeAspect="1"/>
            </p:cNvPicPr>
            <p:nvPr/>
          </p:nvPicPr>
          <p:blipFill>
            <a:blip r:embed="rId1" cstate="print"/>
            <a:stretch>
              <a:fillRect/>
            </a:stretch>
          </p:blipFill>
          <p:spPr>
            <a:xfrm>
              <a:off x="310460" y="277672"/>
              <a:ext cx="332755" cy="414303"/>
            </a:xfrm>
            <a:prstGeom prst="rect">
              <a:avLst/>
            </a:prstGeom>
          </p:spPr>
        </p:pic>
        <p:sp>
          <p:nvSpPr>
            <p:cNvPr id="20" name="文本框 19"/>
            <p:cNvSpPr txBox="1"/>
            <p:nvPr/>
          </p:nvSpPr>
          <p:spPr>
            <a:xfrm>
              <a:off x="476837" y="300157"/>
              <a:ext cx="1190122" cy="369332"/>
            </a:xfrm>
            <a:prstGeom prst="rect">
              <a:avLst/>
            </a:prstGeom>
            <a:noFill/>
          </p:spPr>
          <p:txBody>
            <a:bodyPr wrap="square" rtlCol="0">
              <a:spAutoFit/>
            </a:bodyPr>
            <a:lstStyle/>
            <a:p>
              <a:r>
                <a:rPr lang="zh-CN" altLang="en-US" sz="1800" dirty="0">
                  <a:solidFill>
                    <a:schemeClr val="bg1">
                      <a:lumMod val="95000"/>
                    </a:schemeClr>
                  </a:solidFill>
                  <a:latin typeface="微软雅黑 Light" panose="020B0502040204020203" pitchFamily="34" charset="-122"/>
                  <a:ea typeface="微软雅黑 Light" panose="020B0502040204020203" pitchFamily="34" charset="-122"/>
                </a:rPr>
                <a:t>教学分析</a:t>
              </a:r>
              <a:endParaRPr lang="zh-CN" altLang="en-US" sz="1800" dirty="0">
                <a:solidFill>
                  <a:schemeClr val="bg1">
                    <a:lumMod val="95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22" presetClass="entr" presetSubtype="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par>
                                <p:cTn id="29" presetID="22"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par>
                                <p:cTn id="32" presetID="22" presetClass="entr" presetSubtype="1"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strips(downRight)">
                                      <p:cBhvr>
                                        <p:cTn id="39" dur="500"/>
                                        <p:tgtEl>
                                          <p:spTgt spid="7"/>
                                        </p:tgtEl>
                                      </p:cBhvr>
                                    </p:animEffect>
                                  </p:childTnLst>
                                </p:cTn>
                              </p:par>
                              <p:par>
                                <p:cTn id="40" presetID="18" presetClass="entr" presetSubtype="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trips(downRight)">
                                      <p:cBhvr>
                                        <p:cTn id="42" dur="500"/>
                                        <p:tgtEl>
                                          <p:spTgt spid="9"/>
                                        </p:tgtEl>
                                      </p:cBhvr>
                                    </p:animEffect>
                                  </p:childTnLst>
                                </p:cTn>
                              </p:par>
                              <p:par>
                                <p:cTn id="43" presetID="18" presetClass="entr" presetSubtype="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trips(downRight)">
                                      <p:cBhvr>
                                        <p:cTn id="45" dur="500"/>
                                        <p:tgtEl>
                                          <p:spTgt spid="11"/>
                                        </p:tgtEl>
                                      </p:cBhvr>
                                    </p:animEffect>
                                  </p:childTnLst>
                                </p:cTn>
                              </p:par>
                              <p:par>
                                <p:cTn id="46" presetID="18" presetClass="entr" presetSubtype="6"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strips(downRight)">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13" grpId="0"/>
    </p:bldLst>
  </p:timing>
</p:sld>
</file>

<file path=ppt/tags/tag1.xml><?xml version="1.0" encoding="utf-8"?>
<p:tagLst xmlns:p="http://schemas.openxmlformats.org/presentationml/2006/main">
  <p:tag name="ISLIDE.ICON" val="#373082;"/>
</p:tagLst>
</file>

<file path=ppt/tags/tag2.xml><?xml version="1.0" encoding="utf-8"?>
<p:tagLst xmlns:p="http://schemas.openxmlformats.org/presentationml/2006/main">
  <p:tag name="PA" val="v5.2.11"/>
  <p:tag name="PAMAINTYPE" val="4"/>
  <p:tag name="PATYPE" val="140"/>
  <p:tag name="PASUBTYPE" val="141"/>
  <p:tag name="RESOURCELIBID_SHAPE" val="3599"/>
  <p:tag name="RESOURCELIB_SHAPETYPE" val="4"/>
</p:tagLst>
</file>

<file path=ppt/theme/theme1.xml><?xml version="1.0" encoding="utf-8"?>
<a:theme xmlns:a="http://schemas.openxmlformats.org/drawingml/2006/main" name="Office 主题">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4597</Words>
  <Application>WPS 演示</Application>
  <PresentationFormat>全屏显示(16:9)</PresentationFormat>
  <Paragraphs>303</Paragraphs>
  <Slides>21</Slides>
  <Notes>21</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包图小白体</vt:lpstr>
      <vt:lpstr>阿里巴巴普惠体 Light</vt:lpstr>
      <vt:lpstr>微软雅黑 Light</vt:lpstr>
      <vt:lpstr>黑体</vt:lpstr>
      <vt:lpstr>微软雅黑</vt:lpstr>
      <vt:lpstr>Arial Unicode MS</vt:lpstr>
      <vt:lpstr>Calibri</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3</cp:revision>
  <dcterms:created xsi:type="dcterms:W3CDTF">2017-06-29T04:05:00Z</dcterms:created>
  <dcterms:modified xsi:type="dcterms:W3CDTF">2022-01-13T03:50:01Z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v1.0_mb_73KE4IyqWQFDElBBAldyDQ==</vt:lpwstr>
  </property>
  <property fmtid="{D5CDD505-2E9C-101B-9397-08002B2CF9AE}" pid="4" name="ICV">
    <vt:lpwstr>2B772B91141A491CB60CA14E0EB83359</vt:lpwstr>
  </property>
</Properties>
</file>