
<file path=[Content_Types].xml><?xml version="1.0" encoding="utf-8"?>
<Types xmlns="http://schemas.openxmlformats.org/package/2006/content-types">
  <Default Extension="jpeg" ContentType="image/jpeg"/>
  <Default Extension="JPG" ContentType="image/.jpg"/>
  <Default Extension="xlsx" ContentType="application/vnd.openxmlformats-officedocument.spreadsheetml.sheet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olors1.xml" ContentType="application/vnd.ms-office.chartcolorstyle+xml"/>
  <Override PartName="/ppt/charts/colors2.xml" ContentType="application/vnd.ms-office.chartcolorstyle+xml"/>
  <Override PartName="/ppt/charts/style1.xml" ContentType="application/vnd.ms-office.chartstyle+xml"/>
  <Override PartName="/ppt/charts/style2.xml" ContentType="application/vnd.ms-office.chartstyle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  <p:sldMasterId id="2147483675" r:id="rId4"/>
  </p:sldMasterIdLst>
  <p:notesMasterIdLst>
    <p:notesMasterId r:id="rId6"/>
  </p:notesMasterIdLst>
  <p:sldIdLst>
    <p:sldId id="288" r:id="rId5"/>
    <p:sldId id="261" r:id="rId7"/>
    <p:sldId id="263" r:id="rId8"/>
    <p:sldId id="275" r:id="rId9"/>
    <p:sldId id="266" r:id="rId10"/>
    <p:sldId id="267" r:id="rId11"/>
    <p:sldId id="268" r:id="rId12"/>
    <p:sldId id="274" r:id="rId13"/>
    <p:sldId id="278" r:id="rId14"/>
    <p:sldId id="279" r:id="rId15"/>
    <p:sldId id="280" r:id="rId16"/>
    <p:sldId id="260" r:id="rId17"/>
    <p:sldId id="269" r:id="rId18"/>
    <p:sldId id="283" r:id="rId19"/>
    <p:sldId id="277" r:id="rId20"/>
    <p:sldId id="265" r:id="rId21"/>
    <p:sldId id="272" r:id="rId22"/>
    <p:sldId id="271" r:id="rId23"/>
    <p:sldId id="286" r:id="rId24"/>
    <p:sldId id="276" r:id="rId25"/>
    <p:sldId id="284" r:id="rId26"/>
    <p:sldId id="270" r:id="rId27"/>
    <p:sldId id="281" r:id="rId28"/>
    <p:sldId id="264" r:id="rId29"/>
    <p:sldId id="287" r:id="rId30"/>
  </p:sldIdLst>
  <p:sldSz cx="12190095" cy="6859270"/>
  <p:notesSz cx="6858000" cy="9144000"/>
  <p:custDataLst>
    <p:tags r:id="rId34"/>
  </p:custDataLst>
  <p:defaultTextStyle>
    <a:defPPr>
      <a:defRPr lang="zh-CN"/>
    </a:defPPr>
    <a:lvl1pPr marL="0" algn="l" defTabSz="967740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1pPr>
    <a:lvl2pPr marL="483870" algn="l" defTabSz="967740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2pPr>
    <a:lvl3pPr marL="967740" algn="l" defTabSz="967740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3pPr>
    <a:lvl4pPr marL="1451610" algn="l" defTabSz="967740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4pPr>
    <a:lvl5pPr marL="1935480" algn="l" defTabSz="967740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5pPr>
    <a:lvl6pPr marL="2419350" algn="l" defTabSz="967740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6pPr>
    <a:lvl7pPr marL="2902585" algn="l" defTabSz="967740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7pPr>
    <a:lvl8pPr marL="3386455" algn="l" defTabSz="967740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8pPr>
    <a:lvl9pPr marL="3870325" algn="l" defTabSz="967740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834" y="114"/>
      </p:cViewPr>
      <p:guideLst>
        <p:guide orient="horz" pos="2161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4.xml"/><Relationship Id="rId8" Type="http://schemas.openxmlformats.org/officeDocument/2006/relationships/slide" Target="slides/slide3.xml"/><Relationship Id="rId7" Type="http://schemas.openxmlformats.org/officeDocument/2006/relationships/slide" Target="slides/slide2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3.xml"/><Relationship Id="rId34" Type="http://schemas.openxmlformats.org/officeDocument/2006/relationships/tags" Target="tags/tag1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slide" Target="slides/slide25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4.xml"/><Relationship Id="rId28" Type="http://schemas.openxmlformats.org/officeDocument/2006/relationships/slide" Target="slides/slide23.xml"/><Relationship Id="rId27" Type="http://schemas.openxmlformats.org/officeDocument/2006/relationships/slide" Target="slides/slide22.xml"/><Relationship Id="rId26" Type="http://schemas.openxmlformats.org/officeDocument/2006/relationships/slide" Target="slides/slide21.xml"/><Relationship Id="rId25" Type="http://schemas.openxmlformats.org/officeDocument/2006/relationships/slide" Target="slides/slide20.xml"/><Relationship Id="rId24" Type="http://schemas.openxmlformats.org/officeDocument/2006/relationships/slide" Target="slides/slide19.xml"/><Relationship Id="rId23" Type="http://schemas.openxmlformats.org/officeDocument/2006/relationships/slide" Target="slides/slide18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0" Type="http://schemas.openxmlformats.org/officeDocument/2006/relationships/slide" Target="slides/slide15.xml"/><Relationship Id="rId2" Type="http://schemas.openxmlformats.org/officeDocument/2006/relationships/theme" Target="theme/theme1.xml"/><Relationship Id="rId19" Type="http://schemas.openxmlformats.org/officeDocument/2006/relationships/slide" Target="slides/slide14.xml"/><Relationship Id="rId18" Type="http://schemas.openxmlformats.org/officeDocument/2006/relationships/slide" Target="slides/slide13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" Type="http://schemas.openxmlformats.org/officeDocument/2006/relationships/slideMaster" Target="slideMasters/slideMaster1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ColorStyle" Target="colors1.xml"/><Relationship Id="rId2" Type="http://schemas.microsoft.com/office/2011/relationships/chartStyle" Target="style1.xml"/><Relationship Id="rId1" Type="http://schemas.openxmlformats.org/officeDocument/2006/relationships/package" Target="../embeddings/Workbook1.xlsx"/></Relationships>
</file>

<file path=ppt/charts/_rels/chart2.xml.rels><?xml version="1.0" encoding="UTF-8" standalone="yes"?>
<Relationships xmlns="http://schemas.openxmlformats.org/package/2006/relationships"><Relationship Id="rId3" Type="http://schemas.microsoft.com/office/2011/relationships/chartColorStyle" Target="colors2.xml"/><Relationship Id="rId2" Type="http://schemas.microsoft.com/office/2011/relationships/chartStyle" Target="style2.xml"/><Relationship Id="rId1" Type="http://schemas.openxmlformats.org/officeDocument/2006/relationships/package" Target="../embeddings/Workbook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/>
          <c:explosion val="0"/>
          <c:dPt>
            <c:idx val="0"/>
            <c:bubble3D val="0"/>
            <c:spPr>
              <a:solidFill>
                <a:srgbClr val="15171C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rgbClr val="E9CA00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2"/>
            <c:bubble3D val="0"/>
            <c:spPr>
              <a:solidFill>
                <a:srgbClr val="323943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3"/>
            <c:bubble3D val="0"/>
            <c:spPr>
              <a:solidFill>
                <a:srgbClr val="A38213"/>
              </a:solidFill>
              <a:ln w="19050">
                <a:solidFill>
                  <a:schemeClr val="lt1"/>
                </a:solidFill>
              </a:ln>
              <a:effectLst/>
            </c:spPr>
          </c:dPt>
          <c:dLbls>
            <c:delete val="1"/>
          </c:dLbls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8.2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>
          <a:latin typeface="+mn-lt"/>
          <a:ea typeface="+mn-ea"/>
          <a:cs typeface="+mn-ea"/>
          <a:sym typeface="+mn-lt"/>
        </a:defRPr>
      </a:pPr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E9CA00"/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rgbClr val="323943"/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rgbClr val="A38213"/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489295976"/>
        <c:axId val="489345832"/>
      </c:barChart>
      <c:catAx>
        <c:axId val="48929597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defRPr>
            </a:pPr>
          </a:p>
        </c:txPr>
        <c:crossAx val="489345832"/>
        <c:crosses val="autoZero"/>
        <c:auto val="1"/>
        <c:lblAlgn val="ctr"/>
        <c:lblOffset val="100"/>
        <c:noMultiLvlLbl val="0"/>
      </c:catAx>
      <c:valAx>
        <c:axId val="48934583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bg1">
                  <a:lumMod val="9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defRPr>
            </a:pPr>
          </a:p>
        </c:txPr>
        <c:crossAx val="48929597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>
          <a:latin typeface="+mn-lt"/>
          <a:ea typeface="+mn-ea"/>
          <a:cs typeface="+mn-ea"/>
          <a:sym typeface="+mn-lt"/>
        </a:defRPr>
      </a:pPr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28D9B94-342B-41EB-A808-7186ADB8AB8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7388" y="1143000"/>
            <a:ext cx="54832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D5BA056-31E4-40B6-AC9A-25383BC5DCC7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F1CB8912-F0BA-4AD8-8415-DA1F26BCB09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F1CB8912-F0BA-4AD8-8415-DA1F26BCB09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F1CB8912-F0BA-4AD8-8415-DA1F26BCB09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F1CB8912-F0BA-4AD8-8415-DA1F26BCB09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F1CB8912-F0BA-4AD8-8415-DA1F26BCB09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F1CB8912-F0BA-4AD8-8415-DA1F26BCB09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F1CB8912-F0BA-4AD8-8415-DA1F26BCB09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F1CB8912-F0BA-4AD8-8415-DA1F26BCB09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F1CB8912-F0BA-4AD8-8415-DA1F26BCB09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F1CB8912-F0BA-4AD8-8415-DA1F26BCB09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F1CB8912-F0BA-4AD8-8415-DA1F26BCB09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F1CB8912-F0BA-4AD8-8415-DA1F26BCB09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F1CB8912-F0BA-4AD8-8415-DA1F26BCB09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F1CB8912-F0BA-4AD8-8415-DA1F26BCB09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F1CB8912-F0BA-4AD8-8415-DA1F26BCB09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F1CB8912-F0BA-4AD8-8415-DA1F26BCB09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F1CB8912-F0BA-4AD8-8415-DA1F26BCB09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F1CB8912-F0BA-4AD8-8415-DA1F26BCB09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F1CB8912-F0BA-4AD8-8415-DA1F26BCB09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10E6E247-5231-4539-A52D-33C6394EA88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F1CB8912-F0BA-4AD8-8415-DA1F26BCB09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F1CB8912-F0BA-4AD8-8415-DA1F26BCB09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F1CB8912-F0BA-4AD8-8415-DA1F26BCB09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F1CB8912-F0BA-4AD8-8415-DA1F26BCB09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F1CB8912-F0BA-4AD8-8415-DA1F26BCB09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hyperlink" Target="http://www.1ppt.com/moban/" TargetMode="External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282" y="2130919"/>
            <a:ext cx="10361851" cy="1470366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562" y="3887100"/>
            <a:ext cx="8533290" cy="1753006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838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677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5161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354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1935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02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38645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87032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8050" y="274702"/>
            <a:ext cx="2742843" cy="585288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521" y="274702"/>
            <a:ext cx="8025355" cy="585288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任意多边形 7"/>
          <p:cNvSpPr>
            <a:spLocks noGrp="1"/>
          </p:cNvSpPr>
          <p:nvPr>
            <p:ph type="pic" sz="quarter" idx="10"/>
          </p:nvPr>
        </p:nvSpPr>
        <p:spPr>
          <a:xfrm>
            <a:off x="1342850" y="1"/>
            <a:ext cx="2699987" cy="5532285"/>
          </a:xfrm>
          <a:custGeom>
            <a:avLst/>
            <a:gdLst>
              <a:gd name="connsiteX0" fmla="*/ 0 w 2700338"/>
              <a:gd name="connsiteY0" fmla="*/ 0 h 5531004"/>
              <a:gd name="connsiteX1" fmla="*/ 2700338 w 2700338"/>
              <a:gd name="connsiteY1" fmla="*/ 0 h 5531004"/>
              <a:gd name="connsiteX2" fmla="*/ 2700338 w 2700338"/>
              <a:gd name="connsiteY2" fmla="*/ 5531004 h 5531004"/>
              <a:gd name="connsiteX3" fmla="*/ 0 w 2700338"/>
              <a:gd name="connsiteY3" fmla="*/ 5531004 h 55310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00338" h="5531004">
                <a:moveTo>
                  <a:pt x="0" y="0"/>
                </a:moveTo>
                <a:lnTo>
                  <a:pt x="2700338" y="0"/>
                </a:lnTo>
                <a:lnTo>
                  <a:pt x="2700338" y="5531004"/>
                </a:lnTo>
                <a:lnTo>
                  <a:pt x="0" y="5531004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9" name="任意多边形 8"/>
          <p:cNvSpPr>
            <a:spLocks noGrp="1"/>
          </p:cNvSpPr>
          <p:nvPr>
            <p:ph type="pic" sz="quarter" idx="11"/>
          </p:nvPr>
        </p:nvSpPr>
        <p:spPr>
          <a:xfrm>
            <a:off x="9479316" y="0"/>
            <a:ext cx="2711097" cy="6859588"/>
          </a:xfrm>
          <a:custGeom>
            <a:avLst/>
            <a:gdLst>
              <a:gd name="connsiteX0" fmla="*/ 0 w 2711450"/>
              <a:gd name="connsiteY0" fmla="*/ 0 h 6858000"/>
              <a:gd name="connsiteX1" fmla="*/ 2711450 w 2711450"/>
              <a:gd name="connsiteY1" fmla="*/ 0 h 6858000"/>
              <a:gd name="connsiteX2" fmla="*/ 2711450 w 2711450"/>
              <a:gd name="connsiteY2" fmla="*/ 6858000 h 6858000"/>
              <a:gd name="connsiteX3" fmla="*/ 0 w 271145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11450" h="6858000">
                <a:moveTo>
                  <a:pt x="0" y="0"/>
                </a:moveTo>
                <a:lnTo>
                  <a:pt x="2711450" y="0"/>
                </a:lnTo>
                <a:lnTo>
                  <a:pt x="2711450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5" name="灯片编号占位符 21"/>
          <p:cNvSpPr>
            <a:spLocks noGrp="1"/>
          </p:cNvSpPr>
          <p:nvPr>
            <p:ph type="sldNum" sz="quarter" idx="4"/>
          </p:nvPr>
        </p:nvSpPr>
        <p:spPr>
          <a:xfrm>
            <a:off x="11573397" y="6268446"/>
            <a:ext cx="311150" cy="36521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 lang="zh-CN" altLang="en-US" smtClean="0"/>
            </a:lvl1pPr>
          </a:lstStyle>
          <a:p>
            <a:fld id="{C92AE409-01A0-41A9-BC2C-E404BC77DDCC}" type="slidenum">
              <a:rPr lang="en-US" altLang="zh-CN" smtClean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2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091" y="365210"/>
            <a:ext cx="10514231" cy="132587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091" y="365210"/>
            <a:ext cx="10514231" cy="132587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091" y="365210"/>
            <a:ext cx="10514231" cy="132587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091" y="365210"/>
            <a:ext cx="10514231" cy="132587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091" y="365210"/>
            <a:ext cx="10514231" cy="132587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091" y="365210"/>
            <a:ext cx="10514231" cy="132587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091" y="365210"/>
            <a:ext cx="10514231" cy="132587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091" y="365210"/>
            <a:ext cx="10514231" cy="132587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4" name="TextBox 3"/>
          <p:cNvSpPr txBox="1"/>
          <p:nvPr userDrawn="1"/>
        </p:nvSpPr>
        <p:spPr>
          <a:xfrm>
            <a:off x="1107461" y="6108983"/>
            <a:ext cx="1799966" cy="1184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>
              <a:lnSpc>
                <a:spcPct val="200000"/>
              </a:lnSpc>
            </a:pPr>
            <a:r>
              <a:rPr lang="en-US" altLang="zh-CN" sz="100" dirty="0">
                <a:solidFill>
                  <a:prstClr val="black"/>
                </a:solidFill>
                <a:latin typeface="微软雅黑" panose="020B0503020204020204" pitchFamily="34" charset="-122"/>
                <a:hlinkClick r:id="rId2"/>
              </a:rPr>
              <a:t>PPT</a:t>
            </a:r>
            <a:r>
              <a:rPr lang="zh-CN" altLang="en-US" sz="100" dirty="0">
                <a:solidFill>
                  <a:prstClr val="black"/>
                </a:solidFill>
                <a:latin typeface="微软雅黑" panose="020B0503020204020204" pitchFamily="34" charset="-122"/>
                <a:hlinkClick r:id="rId2"/>
              </a:rPr>
              <a:t>模板</a:t>
            </a:r>
            <a:r>
              <a:rPr lang="zh-CN" altLang="en-US" sz="100" dirty="0">
                <a:solidFill>
                  <a:prstClr val="black"/>
                </a:solidFill>
                <a:latin typeface="微软雅黑" panose="020B0503020204020204" pitchFamily="34" charset="-122"/>
              </a:rPr>
              <a:t> </a:t>
            </a:r>
            <a:r>
              <a:rPr lang="en-US" altLang="zh-CN" sz="100" dirty="0">
                <a:solidFill>
                  <a:prstClr val="black"/>
                </a:solidFill>
                <a:latin typeface="微软雅黑" panose="020B0503020204020204" pitchFamily="34" charset="-122"/>
              </a:rPr>
              <a:t>http://www.1ppt.com/moban/</a:t>
            </a:r>
            <a:r>
              <a:rPr lang="zh-CN" altLang="en-US" sz="100" dirty="0">
                <a:solidFill>
                  <a:prstClr val="black"/>
                </a:solidFill>
                <a:latin typeface="微软雅黑" panose="020B0503020204020204" pitchFamily="34" charset="-122"/>
              </a:rPr>
              <a:t> </a:t>
            </a:r>
            <a:endParaRPr lang="en-US" altLang="zh-CN" sz="100" dirty="0">
              <a:solidFill>
                <a:prstClr val="black"/>
              </a:solidFill>
              <a:latin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091" y="365210"/>
            <a:ext cx="10514231" cy="132587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091" y="365210"/>
            <a:ext cx="10514231" cy="132587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21" y="274701"/>
            <a:ext cx="10971372" cy="1143265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521" y="1600572"/>
            <a:ext cx="10971372" cy="4527011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521" y="6357823"/>
            <a:ext cx="2844430" cy="365210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058" y="6357823"/>
            <a:ext cx="3860297" cy="36521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6463" y="6357823"/>
            <a:ext cx="2844430" cy="365210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8049" y="274703"/>
            <a:ext cx="2742843" cy="5852880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521" y="274703"/>
            <a:ext cx="8025355" cy="585288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521" y="6357823"/>
            <a:ext cx="2844430" cy="365210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058" y="6357823"/>
            <a:ext cx="3860297" cy="36521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6463" y="6357823"/>
            <a:ext cx="2844430" cy="365210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2958" y="4407921"/>
            <a:ext cx="10361851" cy="1362391"/>
          </a:xfrm>
        </p:spPr>
        <p:txBody>
          <a:bodyPr anchor="t"/>
          <a:lstStyle>
            <a:lvl1pPr algn="l">
              <a:defRPr sz="42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2958" y="2907386"/>
            <a:ext cx="10361851" cy="1500535"/>
          </a:xfrm>
        </p:spPr>
        <p:txBody>
          <a:bodyPr anchor="b"/>
          <a:lstStyle>
            <a:lvl1pPr marL="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1pPr>
            <a:lvl2pPr marL="48387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2pPr>
            <a:lvl3pPr marL="967740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5161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3548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1935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0258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38645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87032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521" y="1600571"/>
            <a:ext cx="5384099" cy="4527011"/>
          </a:xfrm>
        </p:spPr>
        <p:txBody>
          <a:bodyPr/>
          <a:lstStyle>
            <a:lvl1pPr>
              <a:defRPr sz="3000"/>
            </a:lvl1pPr>
            <a:lvl2pPr>
              <a:defRPr sz="2500"/>
            </a:lvl2pPr>
            <a:lvl3pPr>
              <a:defRPr sz="21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6793" y="1600571"/>
            <a:ext cx="5384099" cy="4527011"/>
          </a:xfrm>
        </p:spPr>
        <p:txBody>
          <a:bodyPr/>
          <a:lstStyle>
            <a:lvl1pPr>
              <a:defRPr sz="3000"/>
            </a:lvl1pPr>
            <a:lvl2pPr>
              <a:defRPr sz="2500"/>
            </a:lvl2pPr>
            <a:lvl3pPr>
              <a:defRPr sz="21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521" y="1535469"/>
            <a:ext cx="5386216" cy="639910"/>
          </a:xfrm>
        </p:spPr>
        <p:txBody>
          <a:bodyPr anchor="b"/>
          <a:lstStyle>
            <a:lvl1pPr marL="0" indent="0">
              <a:buNone/>
              <a:defRPr sz="2500" b="1"/>
            </a:lvl1pPr>
            <a:lvl2pPr marL="483870" indent="0">
              <a:buNone/>
              <a:defRPr sz="2100" b="1"/>
            </a:lvl2pPr>
            <a:lvl3pPr marL="967740" indent="0">
              <a:buNone/>
              <a:defRPr sz="1900" b="1"/>
            </a:lvl3pPr>
            <a:lvl4pPr marL="1451610" indent="0">
              <a:buNone/>
              <a:defRPr sz="1700" b="1"/>
            </a:lvl4pPr>
            <a:lvl5pPr marL="1935480" indent="0">
              <a:buNone/>
              <a:defRPr sz="1700" b="1"/>
            </a:lvl5pPr>
            <a:lvl6pPr marL="2419350" indent="0">
              <a:buNone/>
              <a:defRPr sz="1700" b="1"/>
            </a:lvl6pPr>
            <a:lvl7pPr marL="2902585" indent="0">
              <a:buNone/>
              <a:defRPr sz="1700" b="1"/>
            </a:lvl7pPr>
            <a:lvl8pPr marL="3386455" indent="0">
              <a:buNone/>
              <a:defRPr sz="1700" b="1"/>
            </a:lvl8pPr>
            <a:lvl9pPr marL="3870325" indent="0">
              <a:buNone/>
              <a:defRPr sz="17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521" y="2175379"/>
            <a:ext cx="5386216" cy="3952203"/>
          </a:xfrm>
        </p:spPr>
        <p:txBody>
          <a:bodyPr/>
          <a:lstStyle>
            <a:lvl1pPr>
              <a:defRPr sz="2500"/>
            </a:lvl1pPr>
            <a:lvl2pPr>
              <a:defRPr sz="2100"/>
            </a:lvl2pPr>
            <a:lvl3pPr>
              <a:defRPr sz="19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562" y="1535469"/>
            <a:ext cx="5388332" cy="639910"/>
          </a:xfrm>
        </p:spPr>
        <p:txBody>
          <a:bodyPr anchor="b"/>
          <a:lstStyle>
            <a:lvl1pPr marL="0" indent="0">
              <a:buNone/>
              <a:defRPr sz="2500" b="1"/>
            </a:lvl1pPr>
            <a:lvl2pPr marL="483870" indent="0">
              <a:buNone/>
              <a:defRPr sz="2100" b="1"/>
            </a:lvl2pPr>
            <a:lvl3pPr marL="967740" indent="0">
              <a:buNone/>
              <a:defRPr sz="1900" b="1"/>
            </a:lvl3pPr>
            <a:lvl4pPr marL="1451610" indent="0">
              <a:buNone/>
              <a:defRPr sz="1700" b="1"/>
            </a:lvl4pPr>
            <a:lvl5pPr marL="1935480" indent="0">
              <a:buNone/>
              <a:defRPr sz="1700" b="1"/>
            </a:lvl5pPr>
            <a:lvl6pPr marL="2419350" indent="0">
              <a:buNone/>
              <a:defRPr sz="1700" b="1"/>
            </a:lvl6pPr>
            <a:lvl7pPr marL="2902585" indent="0">
              <a:buNone/>
              <a:defRPr sz="1700" b="1"/>
            </a:lvl7pPr>
            <a:lvl8pPr marL="3386455" indent="0">
              <a:buNone/>
              <a:defRPr sz="1700" b="1"/>
            </a:lvl8pPr>
            <a:lvl9pPr marL="3870325" indent="0">
              <a:buNone/>
              <a:defRPr sz="17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562" y="2175379"/>
            <a:ext cx="5388332" cy="3952203"/>
          </a:xfrm>
        </p:spPr>
        <p:txBody>
          <a:bodyPr/>
          <a:lstStyle>
            <a:lvl1pPr>
              <a:defRPr sz="2500"/>
            </a:lvl1pPr>
            <a:lvl2pPr>
              <a:defRPr sz="2100"/>
            </a:lvl2pPr>
            <a:lvl3pPr>
              <a:defRPr sz="19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22" y="273113"/>
            <a:ext cx="4010562" cy="1162319"/>
          </a:xfrm>
        </p:spPr>
        <p:txBody>
          <a:bodyPr anchor="b"/>
          <a:lstStyle>
            <a:lvl1pPr algn="l">
              <a:defRPr sz="21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112" y="273114"/>
            <a:ext cx="6814780" cy="5854468"/>
          </a:xfrm>
        </p:spPr>
        <p:txBody>
          <a:bodyPr/>
          <a:lstStyle>
            <a:lvl1pPr>
              <a:defRPr sz="3400"/>
            </a:lvl1pPr>
            <a:lvl2pPr>
              <a:defRPr sz="3000"/>
            </a:lvl2pPr>
            <a:lvl3pPr>
              <a:defRPr sz="25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522" y="1435433"/>
            <a:ext cx="4010562" cy="4692149"/>
          </a:xfrm>
        </p:spPr>
        <p:txBody>
          <a:bodyPr/>
          <a:lstStyle>
            <a:lvl1pPr marL="0" indent="0">
              <a:buNone/>
              <a:defRPr sz="1500"/>
            </a:lvl1pPr>
            <a:lvl2pPr marL="483870" indent="0">
              <a:buNone/>
              <a:defRPr sz="1300"/>
            </a:lvl2pPr>
            <a:lvl3pPr marL="967740" indent="0">
              <a:buNone/>
              <a:defRPr sz="1100"/>
            </a:lvl3pPr>
            <a:lvl4pPr marL="1451610" indent="0">
              <a:buNone/>
              <a:defRPr sz="1000"/>
            </a:lvl4pPr>
            <a:lvl5pPr marL="1935480" indent="0">
              <a:buNone/>
              <a:defRPr sz="1000"/>
            </a:lvl5pPr>
            <a:lvl6pPr marL="2419350" indent="0">
              <a:buNone/>
              <a:defRPr sz="1000"/>
            </a:lvl6pPr>
            <a:lvl7pPr marL="2902585" indent="0">
              <a:buNone/>
              <a:defRPr sz="1000"/>
            </a:lvl7pPr>
            <a:lvl8pPr marL="3386455" indent="0">
              <a:buNone/>
              <a:defRPr sz="1000"/>
            </a:lvl8pPr>
            <a:lvl9pPr marL="3870325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406" y="4801712"/>
            <a:ext cx="7314248" cy="566869"/>
          </a:xfrm>
        </p:spPr>
        <p:txBody>
          <a:bodyPr anchor="b"/>
          <a:lstStyle>
            <a:lvl1pPr algn="l">
              <a:defRPr sz="21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406" y="612918"/>
            <a:ext cx="7314248" cy="4115753"/>
          </a:xfrm>
        </p:spPr>
        <p:txBody>
          <a:bodyPr/>
          <a:lstStyle>
            <a:lvl1pPr marL="0" indent="0">
              <a:buNone/>
              <a:defRPr sz="3400"/>
            </a:lvl1pPr>
            <a:lvl2pPr marL="483870" indent="0">
              <a:buNone/>
              <a:defRPr sz="3000"/>
            </a:lvl2pPr>
            <a:lvl3pPr marL="967740" indent="0">
              <a:buNone/>
              <a:defRPr sz="2500"/>
            </a:lvl3pPr>
            <a:lvl4pPr marL="1451610" indent="0">
              <a:buNone/>
              <a:defRPr sz="2100"/>
            </a:lvl4pPr>
            <a:lvl5pPr marL="1935480" indent="0">
              <a:buNone/>
              <a:defRPr sz="2100"/>
            </a:lvl5pPr>
            <a:lvl6pPr marL="2419350" indent="0">
              <a:buNone/>
              <a:defRPr sz="2100"/>
            </a:lvl6pPr>
            <a:lvl7pPr marL="2902585" indent="0">
              <a:buNone/>
              <a:defRPr sz="2100"/>
            </a:lvl7pPr>
            <a:lvl8pPr marL="3386455" indent="0">
              <a:buNone/>
              <a:defRPr sz="2100"/>
            </a:lvl8pPr>
            <a:lvl9pPr marL="3870325" indent="0">
              <a:buNone/>
              <a:defRPr sz="21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406" y="5368581"/>
            <a:ext cx="7314248" cy="805048"/>
          </a:xfrm>
        </p:spPr>
        <p:txBody>
          <a:bodyPr/>
          <a:lstStyle>
            <a:lvl1pPr marL="0" indent="0">
              <a:buNone/>
              <a:defRPr sz="1500"/>
            </a:lvl1pPr>
            <a:lvl2pPr marL="483870" indent="0">
              <a:buNone/>
              <a:defRPr sz="1300"/>
            </a:lvl2pPr>
            <a:lvl3pPr marL="967740" indent="0">
              <a:buNone/>
              <a:defRPr sz="1100"/>
            </a:lvl3pPr>
            <a:lvl4pPr marL="1451610" indent="0">
              <a:buNone/>
              <a:defRPr sz="1000"/>
            </a:lvl4pPr>
            <a:lvl5pPr marL="1935480" indent="0">
              <a:buNone/>
              <a:defRPr sz="1000"/>
            </a:lvl5pPr>
            <a:lvl6pPr marL="2419350" indent="0">
              <a:buNone/>
              <a:defRPr sz="1000"/>
            </a:lvl6pPr>
            <a:lvl7pPr marL="2902585" indent="0">
              <a:buNone/>
              <a:defRPr sz="1000"/>
            </a:lvl7pPr>
            <a:lvl8pPr marL="3386455" indent="0">
              <a:buNone/>
              <a:defRPr sz="1000"/>
            </a:lvl8pPr>
            <a:lvl9pPr marL="3870325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5" Type="http://schemas.openxmlformats.org/officeDocument/2006/relationships/theme" Target="../theme/theme2.xml"/><Relationship Id="rId14" Type="http://schemas.openxmlformats.org/officeDocument/2006/relationships/slideLayout" Target="../slideLayouts/slideLayout25.xml"/><Relationship Id="rId13" Type="http://schemas.openxmlformats.org/officeDocument/2006/relationships/slideLayout" Target="../slideLayouts/slideLayout24.xml"/><Relationship Id="rId12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4" Type="http://schemas.openxmlformats.org/officeDocument/2006/relationships/theme" Target="../theme/theme3.xml"/><Relationship Id="rId3" Type="http://schemas.openxmlformats.org/officeDocument/2006/relationships/slideLayout" Target="../slideLayouts/slideLayout28.xml"/><Relationship Id="rId2" Type="http://schemas.openxmlformats.org/officeDocument/2006/relationships/slideLayout" Target="../slideLayouts/slideLayout27.xml"/><Relationship Id="rId1" Type="http://schemas.openxmlformats.org/officeDocument/2006/relationships/slideLayout" Target="../slideLayouts/slideLayout2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521" y="274703"/>
            <a:ext cx="10971372" cy="1143264"/>
          </a:xfrm>
          <a:prstGeom prst="rect">
            <a:avLst/>
          </a:prstGeom>
        </p:spPr>
        <p:txBody>
          <a:bodyPr vert="horz" lIns="96762" tIns="48381" rIns="96762" bIns="48381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521" y="1600571"/>
            <a:ext cx="10971372" cy="4527011"/>
          </a:xfrm>
          <a:prstGeom prst="rect">
            <a:avLst/>
          </a:prstGeom>
        </p:spPr>
        <p:txBody>
          <a:bodyPr vert="horz" lIns="96762" tIns="48381" rIns="96762" bIns="48381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521" y="6357823"/>
            <a:ext cx="2844430" cy="365209"/>
          </a:xfrm>
          <a:prstGeom prst="rect">
            <a:avLst/>
          </a:prstGeom>
        </p:spPr>
        <p:txBody>
          <a:bodyPr vert="horz" lIns="96762" tIns="48381" rIns="96762" bIns="48381" rtlCol="0" anchor="ctr"/>
          <a:lstStyle>
            <a:lvl1pPr algn="l">
              <a:defRPr sz="13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059" y="6357823"/>
            <a:ext cx="3860297" cy="365209"/>
          </a:xfrm>
          <a:prstGeom prst="rect">
            <a:avLst/>
          </a:prstGeom>
        </p:spPr>
        <p:txBody>
          <a:bodyPr vert="horz" lIns="96762" tIns="48381" rIns="96762" bIns="48381" rtlCol="0" anchor="ctr"/>
          <a:lstStyle>
            <a:lvl1pPr algn="ctr">
              <a:defRPr sz="13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6462" y="6357823"/>
            <a:ext cx="2844430" cy="365209"/>
          </a:xfrm>
          <a:prstGeom prst="rect">
            <a:avLst/>
          </a:prstGeom>
        </p:spPr>
        <p:txBody>
          <a:bodyPr vert="horz" lIns="96762" tIns="48381" rIns="96762" bIns="48381" rtlCol="0" anchor="ctr"/>
          <a:lstStyle>
            <a:lvl1pPr algn="r">
              <a:defRPr sz="13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67740" rtl="0" eaLnBrk="1" latinLnBrk="0" hangingPunct="1">
        <a:spcBef>
          <a:spcPct val="0"/>
        </a:spcBef>
        <a:buNone/>
        <a:defRPr sz="47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62585" indent="-362585" algn="l" defTabSz="967740" rtl="0" eaLnBrk="1" latinLnBrk="0" hangingPunct="1">
        <a:spcBef>
          <a:spcPct val="20000"/>
        </a:spcBef>
        <a:buFont typeface="Arial" panose="020B0604020202020204" pitchFamily="34" charset="0"/>
        <a:buChar char="•"/>
        <a:defRPr sz="3400" kern="1200">
          <a:solidFill>
            <a:schemeClr val="tx1"/>
          </a:solidFill>
          <a:latin typeface="+mn-lt"/>
          <a:ea typeface="+mn-ea"/>
          <a:cs typeface="+mn-cs"/>
        </a:defRPr>
      </a:lvl1pPr>
      <a:lvl2pPr marL="786130" indent="-302260" algn="l" defTabSz="967740" rtl="0" eaLnBrk="1" latinLnBrk="0" hangingPunct="1">
        <a:spcBef>
          <a:spcPct val="20000"/>
        </a:spcBef>
        <a:buFont typeface="Arial" panose="020B0604020202020204" pitchFamily="34" charset="0"/>
        <a:buChar char="–"/>
        <a:defRPr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09675" indent="-241935" algn="l" defTabSz="967740" rtl="0" eaLnBrk="1" latinLnBrk="0" hangingPunct="1">
        <a:spcBef>
          <a:spcPct val="20000"/>
        </a:spcBef>
        <a:buFont typeface="Arial" panose="020B0604020202020204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3pPr>
      <a:lvl4pPr marL="1693545" indent="-241935" algn="l" defTabSz="967740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177415" indent="-241935" algn="l" defTabSz="967740" rtl="0" eaLnBrk="1" latinLnBrk="0" hangingPunct="1">
        <a:spcBef>
          <a:spcPct val="20000"/>
        </a:spcBef>
        <a:buFont typeface="Arial" panose="020B0604020202020204" pitchFamily="34" charset="0"/>
        <a:buChar char="»"/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660650" indent="-241935" algn="l" defTabSz="967740" rtl="0" eaLnBrk="1" latinLnBrk="0" hangingPunct="1">
        <a:spcBef>
          <a:spcPct val="2000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144520" indent="-241935" algn="l" defTabSz="967740" rtl="0" eaLnBrk="1" latinLnBrk="0" hangingPunct="1">
        <a:spcBef>
          <a:spcPct val="2000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628390" indent="-241935" algn="l" defTabSz="967740" rtl="0" eaLnBrk="1" latinLnBrk="0" hangingPunct="1">
        <a:spcBef>
          <a:spcPct val="2000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112260" indent="-241935" algn="l" defTabSz="967740" rtl="0" eaLnBrk="1" latinLnBrk="0" hangingPunct="1">
        <a:spcBef>
          <a:spcPct val="2000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67740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1pPr>
      <a:lvl2pPr marL="483870" algn="l" defTabSz="967740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2pPr>
      <a:lvl3pPr marL="967740" algn="l" defTabSz="967740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451610" algn="l" defTabSz="967740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935480" algn="l" defTabSz="967740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419350" algn="l" defTabSz="967740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902585" algn="l" defTabSz="967740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386455" algn="l" defTabSz="967740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870325" algn="l" defTabSz="967740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65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565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6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96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7" r:id="rId2"/>
    <p:sldLayoutId id="2147483678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65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565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6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96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0.xml"/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20.jpeg"/><Relationship Id="rId1" Type="http://schemas.openxmlformats.org/officeDocument/2006/relationships/image" Target="../media/image19.jpe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1.xml"/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22.jpeg"/><Relationship Id="rId1" Type="http://schemas.openxmlformats.org/officeDocument/2006/relationships/image" Target="../media/image21.jpe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2.xml"/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23.jpeg"/><Relationship Id="rId1" Type="http://schemas.openxmlformats.org/officeDocument/2006/relationships/chart" Target="../charts/chart1.xml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3.xml"/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25.jpeg"/><Relationship Id="rId1" Type="http://schemas.openxmlformats.org/officeDocument/2006/relationships/image" Target="../media/image24.jpeg"/></Relationships>
</file>

<file path=ppt/slides/_rels/slide14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4.xml"/><Relationship Id="rId6" Type="http://schemas.openxmlformats.org/officeDocument/2006/relationships/slideLayout" Target="../slideLayouts/slideLayout13.xml"/><Relationship Id="rId5" Type="http://schemas.openxmlformats.org/officeDocument/2006/relationships/image" Target="../media/image30.jpeg"/><Relationship Id="rId4" Type="http://schemas.openxmlformats.org/officeDocument/2006/relationships/image" Target="../media/image29.jpeg"/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image" Target="../media/image26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3.jpeg"/></Relationships>
</file>

<file path=ppt/slides/_rels/slide16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6.xml"/><Relationship Id="rId5" Type="http://schemas.openxmlformats.org/officeDocument/2006/relationships/slideLayout" Target="../slideLayouts/slideLayout13.xml"/><Relationship Id="rId4" Type="http://schemas.openxmlformats.org/officeDocument/2006/relationships/image" Target="../media/image34.jpeg"/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image" Target="../media/image31.jpe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7.xml"/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36.png"/><Relationship Id="rId1" Type="http://schemas.openxmlformats.org/officeDocument/2006/relationships/image" Target="../media/image35.jpe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8.xml"/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37.jpeg"/><Relationship Id="rId1" Type="http://schemas.openxmlformats.org/officeDocument/2006/relationships/chart" Target="../charts/char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3.jpeg"/></Relationships>
</file>

<file path=ppt/slides/_rels/slide2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1.xml"/><Relationship Id="rId5" Type="http://schemas.openxmlformats.org/officeDocument/2006/relationships/slideLayout" Target="../slideLayouts/slideLayout13.xml"/><Relationship Id="rId4" Type="http://schemas.openxmlformats.org/officeDocument/2006/relationships/image" Target="../media/image41.png"/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image" Target="../media/image38.jpeg"/></Relationships>
</file>

<file path=ppt/slides/_rels/slide2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2.xml"/><Relationship Id="rId4" Type="http://schemas.openxmlformats.org/officeDocument/2006/relationships/slideLayout" Target="../slideLayouts/slideLayout13.xml"/><Relationship Id="rId3" Type="http://schemas.openxmlformats.org/officeDocument/2006/relationships/image" Target="../media/image44.png"/><Relationship Id="rId2" Type="http://schemas.openxmlformats.org/officeDocument/2006/relationships/image" Target="../media/image43.jpeg"/><Relationship Id="rId1" Type="http://schemas.openxmlformats.org/officeDocument/2006/relationships/image" Target="../media/image42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23.jpeg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4.xml"/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46.jpeg"/><Relationship Id="rId1" Type="http://schemas.openxmlformats.org/officeDocument/2006/relationships/image" Target="../media/image45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5.jpeg"/><Relationship Id="rId1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13.xml"/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3.xml"/><Relationship Id="rId8" Type="http://schemas.openxmlformats.org/officeDocument/2006/relationships/image" Target="../media/image18.jpeg"/><Relationship Id="rId7" Type="http://schemas.openxmlformats.org/officeDocument/2006/relationships/image" Target="../media/image17.jpeg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0" Type="http://schemas.openxmlformats.org/officeDocument/2006/relationships/notesSlide" Target="../notesSlides/notesSlide8.xml"/><Relationship Id="rId1" Type="http://schemas.openxmlformats.org/officeDocument/2006/relationships/image" Target="../media/image1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-1" y="1241"/>
            <a:ext cx="12190413" cy="6857107"/>
          </a:xfrm>
          <a:prstGeom prst="rect">
            <a:avLst/>
          </a:prstGeom>
        </p:spPr>
      </p:pic>
      <p:sp>
        <p:nvSpPr>
          <p:cNvPr id="9" name="任意多边形: 形状 8"/>
          <p:cNvSpPr/>
          <p:nvPr/>
        </p:nvSpPr>
        <p:spPr>
          <a:xfrm>
            <a:off x="4876165" y="1299647"/>
            <a:ext cx="2438083" cy="4047597"/>
          </a:xfrm>
          <a:custGeom>
            <a:avLst/>
            <a:gdLst>
              <a:gd name="connsiteX0" fmla="*/ 0 w 2438400"/>
              <a:gd name="connsiteY0" fmla="*/ 3037234 h 4048124"/>
              <a:gd name="connsiteX1" fmla="*/ 142232 w 2438400"/>
              <a:gd name="connsiteY1" fmla="*/ 3037234 h 4048124"/>
              <a:gd name="connsiteX2" fmla="*/ 142232 w 2438400"/>
              <a:gd name="connsiteY2" fmla="*/ 3905892 h 4048124"/>
              <a:gd name="connsiteX3" fmla="*/ 2296168 w 2438400"/>
              <a:gd name="connsiteY3" fmla="*/ 3905892 h 4048124"/>
              <a:gd name="connsiteX4" fmla="*/ 2296168 w 2438400"/>
              <a:gd name="connsiteY4" fmla="*/ 3037234 h 4048124"/>
              <a:gd name="connsiteX5" fmla="*/ 2438400 w 2438400"/>
              <a:gd name="connsiteY5" fmla="*/ 3037234 h 4048124"/>
              <a:gd name="connsiteX6" fmla="*/ 2438400 w 2438400"/>
              <a:gd name="connsiteY6" fmla="*/ 4048124 h 4048124"/>
              <a:gd name="connsiteX7" fmla="*/ 0 w 2438400"/>
              <a:gd name="connsiteY7" fmla="*/ 4048124 h 4048124"/>
              <a:gd name="connsiteX8" fmla="*/ 0 w 2438400"/>
              <a:gd name="connsiteY8" fmla="*/ 0 h 4048124"/>
              <a:gd name="connsiteX9" fmla="*/ 2438400 w 2438400"/>
              <a:gd name="connsiteY9" fmla="*/ 0 h 4048124"/>
              <a:gd name="connsiteX10" fmla="*/ 2438400 w 2438400"/>
              <a:gd name="connsiteY10" fmla="*/ 1223613 h 4048124"/>
              <a:gd name="connsiteX11" fmla="*/ 2296168 w 2438400"/>
              <a:gd name="connsiteY11" fmla="*/ 1223613 h 4048124"/>
              <a:gd name="connsiteX12" fmla="*/ 2296168 w 2438400"/>
              <a:gd name="connsiteY12" fmla="*/ 142232 h 4048124"/>
              <a:gd name="connsiteX13" fmla="*/ 142232 w 2438400"/>
              <a:gd name="connsiteY13" fmla="*/ 142232 h 4048124"/>
              <a:gd name="connsiteX14" fmla="*/ 142232 w 2438400"/>
              <a:gd name="connsiteY14" fmla="*/ 1223613 h 4048124"/>
              <a:gd name="connsiteX15" fmla="*/ 0 w 2438400"/>
              <a:gd name="connsiteY15" fmla="*/ 1223613 h 40481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2438400" h="4048124">
                <a:moveTo>
                  <a:pt x="0" y="3037234"/>
                </a:moveTo>
                <a:lnTo>
                  <a:pt x="142232" y="3037234"/>
                </a:lnTo>
                <a:lnTo>
                  <a:pt x="142232" y="3905892"/>
                </a:lnTo>
                <a:lnTo>
                  <a:pt x="2296168" y="3905892"/>
                </a:lnTo>
                <a:lnTo>
                  <a:pt x="2296168" y="3037234"/>
                </a:lnTo>
                <a:lnTo>
                  <a:pt x="2438400" y="3037234"/>
                </a:lnTo>
                <a:lnTo>
                  <a:pt x="2438400" y="4048124"/>
                </a:lnTo>
                <a:lnTo>
                  <a:pt x="0" y="4048124"/>
                </a:lnTo>
                <a:close/>
                <a:moveTo>
                  <a:pt x="0" y="0"/>
                </a:moveTo>
                <a:lnTo>
                  <a:pt x="2438400" y="0"/>
                </a:lnTo>
                <a:lnTo>
                  <a:pt x="2438400" y="1223613"/>
                </a:lnTo>
                <a:lnTo>
                  <a:pt x="2296168" y="1223613"/>
                </a:lnTo>
                <a:lnTo>
                  <a:pt x="2296168" y="142232"/>
                </a:lnTo>
                <a:lnTo>
                  <a:pt x="142232" y="142232"/>
                </a:lnTo>
                <a:lnTo>
                  <a:pt x="142232" y="1223613"/>
                </a:lnTo>
                <a:lnTo>
                  <a:pt x="0" y="122361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zh-CN" altLang="en-US" sz="1800">
              <a:solidFill>
                <a:srgbClr val="000000"/>
              </a:solidFill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631727" y="3749207"/>
            <a:ext cx="4926958" cy="506868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 defTabSz="457200">
              <a:lnSpc>
                <a:spcPct val="114000"/>
              </a:lnSpc>
              <a:defRPr/>
            </a:pPr>
            <a:r>
              <a:rPr lang="en-US" altLang="zh-CN" sz="1200" dirty="0">
                <a:solidFill>
                  <a:srgbClr val="FFFFFF"/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This template is exclusively designed by 1PPTcreative, and copyrights belong to 1PPT internet</a:t>
            </a:r>
            <a:endParaRPr lang="en-US" altLang="zh-CN" sz="1200" dirty="0">
              <a:solidFill>
                <a:srgbClr val="FFFFFF"/>
              </a:solidFill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273004" y="2404432"/>
            <a:ext cx="7644405" cy="1446362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 defTabSz="457200">
              <a:defRPr/>
            </a:pPr>
            <a:r>
              <a:rPr lang="en-US" altLang="zh-CN" sz="8800" b="1" dirty="0">
                <a:solidFill>
                  <a:srgbClr val="FFFFFF"/>
                </a:solidFill>
                <a:effectLst>
                  <a:outerShdw blurRad="266700" dist="38100" dir="2700000" algn="tl" rotWithShape="0">
                    <a:prstClr val="black">
                      <a:alpha val="29000"/>
                    </a:prstClr>
                  </a:outerShdw>
                </a:effectLst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WONDERFUL</a:t>
            </a:r>
            <a:endParaRPr lang="zh-CN" altLang="en-US" sz="8800" b="1" dirty="0">
              <a:solidFill>
                <a:srgbClr val="FFFFFF"/>
              </a:solidFill>
              <a:effectLst>
                <a:outerShdw blurRad="266700" dist="38100" dir="2700000" algn="tl" rotWithShape="0">
                  <a:prstClr val="black">
                    <a:alpha val="29000"/>
                  </a:prstClr>
                </a:outerShdw>
              </a:effectLst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876165" y="1599892"/>
            <a:ext cx="2438083" cy="92321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 defTabSz="457200">
              <a:defRPr/>
            </a:pPr>
            <a:r>
              <a:rPr lang="en-US" altLang="zh-CN" sz="5400" b="1" dirty="0">
                <a:solidFill>
                  <a:srgbClr val="FFFFFF"/>
                </a:solidFill>
                <a:effectLst>
                  <a:outerShdw blurRad="266700" dist="38100" dir="2700000" algn="tl" rotWithShape="0">
                    <a:prstClr val="black">
                      <a:alpha val="29000"/>
                    </a:prstClr>
                  </a:outerShdw>
                </a:effectLst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20XX</a:t>
            </a:r>
            <a:endParaRPr lang="en-US" altLang="zh-CN" sz="5400" b="1" dirty="0">
              <a:solidFill>
                <a:srgbClr val="FFFFFF"/>
              </a:solidFill>
              <a:effectLst>
                <a:outerShdw blurRad="266700" dist="38100" dir="2700000" algn="tl" rotWithShape="0">
                  <a:prstClr val="black">
                    <a:alpha val="29000"/>
                  </a:prstClr>
                </a:outerShdw>
              </a:effectLst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517431" y="4588440"/>
            <a:ext cx="1155550" cy="346031"/>
          </a:xfrm>
          <a:prstGeom prst="rect">
            <a:avLst/>
          </a:prstGeom>
          <a:noFill/>
          <a:ln>
            <a:solidFill>
              <a:schemeClr val="bg1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zh-CN" altLang="en-US" sz="1800">
              <a:solidFill>
                <a:srgbClr val="FFFFFF"/>
              </a:solidFill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472987" y="4593648"/>
            <a:ext cx="1244438" cy="336550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 defTabSz="457200">
              <a:lnSpc>
                <a:spcPct val="114000"/>
              </a:lnSpc>
              <a:defRPr/>
            </a:pPr>
            <a:r>
              <a:rPr lang="en-US" altLang="zh-CN" sz="1400" dirty="0">
                <a:solidFill>
                  <a:srgbClr val="FFFFFF"/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BY:PC6 </a:t>
            </a:r>
            <a:endParaRPr lang="en-US" altLang="zh-CN" sz="1400" dirty="0">
              <a:solidFill>
                <a:srgbClr val="FFFFFF"/>
              </a:solidFill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Tm="0">
        <p14:ripple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5" grpId="0"/>
      <p:bldP spid="6" grpId="0"/>
      <p:bldP spid="7" grpId="0"/>
      <p:bldP spid="10" grpId="0" animBg="1"/>
      <p:bldP spid="1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0" y="1241"/>
            <a:ext cx="2711097" cy="6857107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3479343" y="1013547"/>
            <a:ext cx="5231723" cy="211377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 defTabSz="457200">
              <a:lnSpc>
                <a:spcPct val="114000"/>
              </a:lnSpc>
              <a:defRPr/>
            </a:pPr>
            <a:r>
              <a:rPr lang="en-US" altLang="zh-CN" sz="700" dirty="0">
                <a:solidFill>
                  <a:srgbClr val="15171C"/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This template is exclusively designed by 1PPTcreative, and copyrights belong to 1PPT internet</a:t>
            </a:r>
            <a:endParaRPr lang="en-US" altLang="zh-CN" sz="700" dirty="0">
              <a:solidFill>
                <a:srgbClr val="15171C"/>
              </a:solidFill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320133" y="436625"/>
            <a:ext cx="5550147" cy="646247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 defTabSz="457200">
              <a:defRPr/>
            </a:pPr>
            <a:r>
              <a:rPr lang="en-US" altLang="zh-CN" sz="3600" b="1" dirty="0">
                <a:solidFill>
                  <a:srgbClr val="15171C"/>
                </a:solidFill>
                <a:effectLst>
                  <a:outerShdw blurRad="266700" dist="38100" dir="2700000" algn="tl" rotWithShape="0">
                    <a:prstClr val="black">
                      <a:alpha val="29000"/>
                    </a:prstClr>
                  </a:outerShdw>
                </a:effectLst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YOU TEXT HERE</a:t>
            </a:r>
            <a:endParaRPr lang="zh-CN" altLang="en-US" sz="3600" b="1" dirty="0">
              <a:solidFill>
                <a:srgbClr val="15171C"/>
              </a:solidFill>
              <a:effectLst>
                <a:outerShdw blurRad="266700" dist="38100" dir="2700000" algn="tl" rotWithShape="0">
                  <a:prstClr val="black">
                    <a:alpha val="29000"/>
                  </a:prstClr>
                </a:outerShdw>
              </a:effectLst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5968223" y="1319458"/>
            <a:ext cx="253967" cy="0"/>
          </a:xfrm>
          <a:prstGeom prst="line">
            <a:avLst/>
          </a:prstGeom>
          <a:ln w="28575">
            <a:solidFill>
              <a:srgbClr val="15171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/>
          <p:cNvSpPr/>
          <p:nvPr/>
        </p:nvSpPr>
        <p:spPr>
          <a:xfrm>
            <a:off x="9479315" y="1241"/>
            <a:ext cx="2711097" cy="6857105"/>
          </a:xfrm>
          <a:prstGeom prst="rect">
            <a:avLst/>
          </a:prstGeom>
          <a:blipFill>
            <a:blip r:embed="rId2" cstate="screen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zh-CN" altLang="en-US" sz="1800">
              <a:solidFill>
                <a:srgbClr val="FFFFFF"/>
              </a:solidFill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3" name="椭圆 6"/>
          <p:cNvSpPr/>
          <p:nvPr/>
        </p:nvSpPr>
        <p:spPr>
          <a:xfrm>
            <a:off x="4532247" y="2426519"/>
            <a:ext cx="452463" cy="451806"/>
          </a:xfrm>
          <a:custGeom>
            <a:avLst/>
            <a:gdLst>
              <a:gd name="connsiteX0" fmla="*/ 297506 w 595518"/>
              <a:gd name="connsiteY0" fmla="*/ 135879 h 594654"/>
              <a:gd name="connsiteX1" fmla="*/ 319021 w 595518"/>
              <a:gd name="connsiteY1" fmla="*/ 157365 h 594654"/>
              <a:gd name="connsiteX2" fmla="*/ 319021 w 595518"/>
              <a:gd name="connsiteY2" fmla="*/ 334625 h 594654"/>
              <a:gd name="connsiteX3" fmla="*/ 383027 w 595518"/>
              <a:gd name="connsiteY3" fmla="*/ 371152 h 594654"/>
              <a:gd name="connsiteX4" fmla="*/ 391633 w 595518"/>
              <a:gd name="connsiteY4" fmla="*/ 400158 h 594654"/>
              <a:gd name="connsiteX5" fmla="*/ 372808 w 595518"/>
              <a:gd name="connsiteY5" fmla="*/ 411438 h 594654"/>
              <a:gd name="connsiteX6" fmla="*/ 362051 w 595518"/>
              <a:gd name="connsiteY6" fmla="*/ 408215 h 594654"/>
              <a:gd name="connsiteX7" fmla="*/ 287286 w 595518"/>
              <a:gd name="connsiteY7" fmla="*/ 366317 h 594654"/>
              <a:gd name="connsiteX8" fmla="*/ 286211 w 595518"/>
              <a:gd name="connsiteY8" fmla="*/ 365780 h 594654"/>
              <a:gd name="connsiteX9" fmla="*/ 284597 w 595518"/>
              <a:gd name="connsiteY9" fmla="*/ 364169 h 594654"/>
              <a:gd name="connsiteX10" fmla="*/ 282983 w 595518"/>
              <a:gd name="connsiteY10" fmla="*/ 363095 h 594654"/>
              <a:gd name="connsiteX11" fmla="*/ 281908 w 595518"/>
              <a:gd name="connsiteY11" fmla="*/ 361483 h 594654"/>
              <a:gd name="connsiteX12" fmla="*/ 280294 w 595518"/>
              <a:gd name="connsiteY12" fmla="*/ 359872 h 594654"/>
              <a:gd name="connsiteX13" fmla="*/ 279218 w 595518"/>
              <a:gd name="connsiteY13" fmla="*/ 358260 h 594654"/>
              <a:gd name="connsiteX14" fmla="*/ 278143 w 595518"/>
              <a:gd name="connsiteY14" fmla="*/ 356112 h 594654"/>
              <a:gd name="connsiteX15" fmla="*/ 277605 w 595518"/>
              <a:gd name="connsiteY15" fmla="*/ 354500 h 594654"/>
              <a:gd name="connsiteX16" fmla="*/ 277067 w 595518"/>
              <a:gd name="connsiteY16" fmla="*/ 352352 h 594654"/>
              <a:gd name="connsiteX17" fmla="*/ 276529 w 595518"/>
              <a:gd name="connsiteY17" fmla="*/ 350740 h 594654"/>
              <a:gd name="connsiteX18" fmla="*/ 275991 w 595518"/>
              <a:gd name="connsiteY18" fmla="*/ 348054 h 594654"/>
              <a:gd name="connsiteX19" fmla="*/ 275991 w 595518"/>
              <a:gd name="connsiteY19" fmla="*/ 347517 h 594654"/>
              <a:gd name="connsiteX20" fmla="*/ 275991 w 595518"/>
              <a:gd name="connsiteY20" fmla="*/ 157365 h 594654"/>
              <a:gd name="connsiteX21" fmla="*/ 297506 w 595518"/>
              <a:gd name="connsiteY21" fmla="*/ 135879 h 594654"/>
              <a:gd name="connsiteX22" fmla="*/ 297490 w 595518"/>
              <a:gd name="connsiteY22" fmla="*/ 42974 h 594654"/>
              <a:gd name="connsiteX23" fmla="*/ 43036 w 595518"/>
              <a:gd name="connsiteY23" fmla="*/ 297059 h 594654"/>
              <a:gd name="connsiteX24" fmla="*/ 297490 w 595518"/>
              <a:gd name="connsiteY24" fmla="*/ 551680 h 594654"/>
              <a:gd name="connsiteX25" fmla="*/ 552482 w 595518"/>
              <a:gd name="connsiteY25" fmla="*/ 297059 h 594654"/>
              <a:gd name="connsiteX26" fmla="*/ 297490 w 595518"/>
              <a:gd name="connsiteY26" fmla="*/ 42974 h 594654"/>
              <a:gd name="connsiteX27" fmla="*/ 297490 w 595518"/>
              <a:gd name="connsiteY27" fmla="*/ 0 h 594654"/>
              <a:gd name="connsiteX28" fmla="*/ 595518 w 595518"/>
              <a:gd name="connsiteY28" fmla="*/ 297059 h 594654"/>
              <a:gd name="connsiteX29" fmla="*/ 297490 w 595518"/>
              <a:gd name="connsiteY29" fmla="*/ 594654 h 594654"/>
              <a:gd name="connsiteX30" fmla="*/ 0 w 595518"/>
              <a:gd name="connsiteY30" fmla="*/ 297059 h 594654"/>
              <a:gd name="connsiteX31" fmla="*/ 297490 w 595518"/>
              <a:gd name="connsiteY31" fmla="*/ 0 h 5946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595518" h="594654">
                <a:moveTo>
                  <a:pt x="297506" y="135879"/>
                </a:moveTo>
                <a:cubicBezTo>
                  <a:pt x="309339" y="135879"/>
                  <a:pt x="319021" y="145548"/>
                  <a:pt x="319021" y="157365"/>
                </a:cubicBezTo>
                <a:lnTo>
                  <a:pt x="319021" y="334625"/>
                </a:lnTo>
                <a:lnTo>
                  <a:pt x="383027" y="371152"/>
                </a:lnTo>
                <a:cubicBezTo>
                  <a:pt x="393785" y="377061"/>
                  <a:pt x="397012" y="389952"/>
                  <a:pt x="391633" y="400158"/>
                </a:cubicBezTo>
                <a:cubicBezTo>
                  <a:pt x="387330" y="407141"/>
                  <a:pt x="380338" y="411438"/>
                  <a:pt x="372808" y="411438"/>
                </a:cubicBezTo>
                <a:cubicBezTo>
                  <a:pt x="369043" y="411438"/>
                  <a:pt x="365278" y="410364"/>
                  <a:pt x="362051" y="408215"/>
                </a:cubicBezTo>
                <a:lnTo>
                  <a:pt x="287286" y="366317"/>
                </a:lnTo>
                <a:cubicBezTo>
                  <a:pt x="286749" y="365780"/>
                  <a:pt x="286749" y="365780"/>
                  <a:pt x="286211" y="365780"/>
                </a:cubicBezTo>
                <a:cubicBezTo>
                  <a:pt x="285673" y="365243"/>
                  <a:pt x="285135" y="364706"/>
                  <a:pt x="284597" y="364169"/>
                </a:cubicBezTo>
                <a:cubicBezTo>
                  <a:pt x="284059" y="363632"/>
                  <a:pt x="283521" y="363632"/>
                  <a:pt x="282983" y="363095"/>
                </a:cubicBezTo>
                <a:cubicBezTo>
                  <a:pt x="282446" y="362557"/>
                  <a:pt x="281908" y="362020"/>
                  <a:pt x="281908" y="361483"/>
                </a:cubicBezTo>
                <a:cubicBezTo>
                  <a:pt x="281370" y="360946"/>
                  <a:pt x="280832" y="360409"/>
                  <a:pt x="280294" y="359872"/>
                </a:cubicBezTo>
                <a:cubicBezTo>
                  <a:pt x="279756" y="359334"/>
                  <a:pt x="279756" y="358797"/>
                  <a:pt x="279218" y="358260"/>
                </a:cubicBezTo>
                <a:cubicBezTo>
                  <a:pt x="278680" y="357723"/>
                  <a:pt x="278680" y="357186"/>
                  <a:pt x="278143" y="356112"/>
                </a:cubicBezTo>
                <a:cubicBezTo>
                  <a:pt x="278143" y="355574"/>
                  <a:pt x="277605" y="355037"/>
                  <a:pt x="277605" y="354500"/>
                </a:cubicBezTo>
                <a:cubicBezTo>
                  <a:pt x="277067" y="353963"/>
                  <a:pt x="277067" y="352889"/>
                  <a:pt x="277067" y="352352"/>
                </a:cubicBezTo>
                <a:cubicBezTo>
                  <a:pt x="276529" y="351814"/>
                  <a:pt x="276529" y="351277"/>
                  <a:pt x="276529" y="350740"/>
                </a:cubicBezTo>
                <a:cubicBezTo>
                  <a:pt x="276529" y="349666"/>
                  <a:pt x="276529" y="349129"/>
                  <a:pt x="275991" y="348054"/>
                </a:cubicBezTo>
                <a:cubicBezTo>
                  <a:pt x="275991" y="348054"/>
                  <a:pt x="275991" y="347517"/>
                  <a:pt x="275991" y="347517"/>
                </a:cubicBezTo>
                <a:lnTo>
                  <a:pt x="275991" y="157365"/>
                </a:lnTo>
                <a:cubicBezTo>
                  <a:pt x="275991" y="145548"/>
                  <a:pt x="285673" y="135879"/>
                  <a:pt x="297506" y="135879"/>
                </a:cubicBezTo>
                <a:close/>
                <a:moveTo>
                  <a:pt x="297490" y="42974"/>
                </a:moveTo>
                <a:cubicBezTo>
                  <a:pt x="157083" y="42974"/>
                  <a:pt x="43036" y="156856"/>
                  <a:pt x="43036" y="297059"/>
                </a:cubicBezTo>
                <a:cubicBezTo>
                  <a:pt x="43036" y="437262"/>
                  <a:pt x="157083" y="551680"/>
                  <a:pt x="297490" y="551680"/>
                </a:cubicBezTo>
                <a:cubicBezTo>
                  <a:pt x="437897" y="551680"/>
                  <a:pt x="552482" y="437262"/>
                  <a:pt x="552482" y="297059"/>
                </a:cubicBezTo>
                <a:cubicBezTo>
                  <a:pt x="552482" y="156856"/>
                  <a:pt x="437897" y="42974"/>
                  <a:pt x="297490" y="42974"/>
                </a:cubicBezTo>
                <a:close/>
                <a:moveTo>
                  <a:pt x="297490" y="0"/>
                </a:moveTo>
                <a:cubicBezTo>
                  <a:pt x="461567" y="0"/>
                  <a:pt x="595518" y="133219"/>
                  <a:pt x="595518" y="297059"/>
                </a:cubicBezTo>
                <a:cubicBezTo>
                  <a:pt x="595518" y="460897"/>
                  <a:pt x="461567" y="594654"/>
                  <a:pt x="297490" y="594654"/>
                </a:cubicBezTo>
                <a:cubicBezTo>
                  <a:pt x="133413" y="594654"/>
                  <a:pt x="0" y="460897"/>
                  <a:pt x="0" y="297059"/>
                </a:cubicBezTo>
                <a:cubicBezTo>
                  <a:pt x="0" y="133219"/>
                  <a:pt x="133413" y="0"/>
                  <a:pt x="297490" y="0"/>
                </a:cubicBezTo>
                <a:close/>
              </a:path>
            </a:pathLst>
          </a:custGeom>
          <a:solidFill>
            <a:srgbClr val="3239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457200"/>
            <a:endParaRPr lang="zh-CN" altLang="en-US">
              <a:solidFill>
                <a:srgbClr val="FFFFFF"/>
              </a:solidFill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4" name="椭圆 7"/>
          <p:cNvSpPr/>
          <p:nvPr/>
        </p:nvSpPr>
        <p:spPr>
          <a:xfrm>
            <a:off x="7227541" y="2426191"/>
            <a:ext cx="437812" cy="452463"/>
          </a:xfrm>
          <a:custGeom>
            <a:avLst/>
            <a:gdLst>
              <a:gd name="T0" fmla="*/ 743 w 743"/>
              <a:gd name="T1" fmla="*/ 27 h 769"/>
              <a:gd name="T2" fmla="*/ 736 w 743"/>
              <a:gd name="T3" fmla="*/ 8 h 769"/>
              <a:gd name="T4" fmla="*/ 717 w 743"/>
              <a:gd name="T5" fmla="*/ 0 h 769"/>
              <a:gd name="T6" fmla="*/ 599 w 743"/>
              <a:gd name="T7" fmla="*/ 0 h 769"/>
              <a:gd name="T8" fmla="*/ 591 w 743"/>
              <a:gd name="T9" fmla="*/ 1 h 769"/>
              <a:gd name="T10" fmla="*/ 569 w 743"/>
              <a:gd name="T11" fmla="*/ 1 h 769"/>
              <a:gd name="T12" fmla="*/ 555 w 743"/>
              <a:gd name="T13" fmla="*/ 2 h 769"/>
              <a:gd name="T14" fmla="*/ 184 w 743"/>
              <a:gd name="T15" fmla="*/ 2 h 769"/>
              <a:gd name="T16" fmla="*/ 171 w 743"/>
              <a:gd name="T17" fmla="*/ 1 h 769"/>
              <a:gd name="T18" fmla="*/ 152 w 743"/>
              <a:gd name="T19" fmla="*/ 1 h 769"/>
              <a:gd name="T20" fmla="*/ 144 w 743"/>
              <a:gd name="T21" fmla="*/ 0 h 769"/>
              <a:gd name="T22" fmla="*/ 26 w 743"/>
              <a:gd name="T23" fmla="*/ 0 h 769"/>
              <a:gd name="T24" fmla="*/ 8 w 743"/>
              <a:gd name="T25" fmla="*/ 8 h 769"/>
              <a:gd name="T26" fmla="*/ 0 w 743"/>
              <a:gd name="T27" fmla="*/ 27 h 769"/>
              <a:gd name="T28" fmla="*/ 118 w 743"/>
              <a:gd name="T29" fmla="*/ 266 h 769"/>
              <a:gd name="T30" fmla="*/ 118 w 743"/>
              <a:gd name="T31" fmla="*/ 267 h 769"/>
              <a:gd name="T32" fmla="*/ 118 w 743"/>
              <a:gd name="T33" fmla="*/ 270 h 769"/>
              <a:gd name="T34" fmla="*/ 342 w 743"/>
              <a:gd name="T35" fmla="*/ 511 h 769"/>
              <a:gd name="T36" fmla="*/ 342 w 743"/>
              <a:gd name="T37" fmla="*/ 713 h 769"/>
              <a:gd name="T38" fmla="*/ 242 w 743"/>
              <a:gd name="T39" fmla="*/ 713 h 769"/>
              <a:gd name="T40" fmla="*/ 228 w 743"/>
              <a:gd name="T41" fmla="*/ 727 h 769"/>
              <a:gd name="T42" fmla="*/ 228 w 743"/>
              <a:gd name="T43" fmla="*/ 756 h 769"/>
              <a:gd name="T44" fmla="*/ 242 w 743"/>
              <a:gd name="T45" fmla="*/ 769 h 769"/>
              <a:gd name="T46" fmla="*/ 498 w 743"/>
              <a:gd name="T47" fmla="*/ 769 h 769"/>
              <a:gd name="T48" fmla="*/ 511 w 743"/>
              <a:gd name="T49" fmla="*/ 756 h 769"/>
              <a:gd name="T50" fmla="*/ 511 w 743"/>
              <a:gd name="T51" fmla="*/ 727 h 769"/>
              <a:gd name="T52" fmla="*/ 498 w 743"/>
              <a:gd name="T53" fmla="*/ 713 h 769"/>
              <a:gd name="T54" fmla="*/ 398 w 743"/>
              <a:gd name="T55" fmla="*/ 713 h 769"/>
              <a:gd name="T56" fmla="*/ 398 w 743"/>
              <a:gd name="T57" fmla="*/ 511 h 769"/>
              <a:gd name="T58" fmla="*/ 621 w 743"/>
              <a:gd name="T59" fmla="*/ 279 h 769"/>
              <a:gd name="T60" fmla="*/ 623 w 743"/>
              <a:gd name="T61" fmla="*/ 271 h 769"/>
              <a:gd name="T62" fmla="*/ 623 w 743"/>
              <a:gd name="T63" fmla="*/ 266 h 769"/>
              <a:gd name="T64" fmla="*/ 743 w 743"/>
              <a:gd name="T65" fmla="*/ 27 h 769"/>
              <a:gd name="T66" fmla="*/ 370 w 743"/>
              <a:gd name="T67" fmla="*/ 457 h 769"/>
              <a:gd name="T68" fmla="*/ 174 w 743"/>
              <a:gd name="T69" fmla="*/ 261 h 769"/>
              <a:gd name="T70" fmla="*/ 174 w 743"/>
              <a:gd name="T71" fmla="*/ 58 h 769"/>
              <a:gd name="T72" fmla="*/ 566 w 743"/>
              <a:gd name="T73" fmla="*/ 58 h 769"/>
              <a:gd name="T74" fmla="*/ 566 w 743"/>
              <a:gd name="T75" fmla="*/ 261 h 769"/>
              <a:gd name="T76" fmla="*/ 370 w 743"/>
              <a:gd name="T77" fmla="*/ 457 h 769"/>
              <a:gd name="T78" fmla="*/ 118 w 743"/>
              <a:gd name="T79" fmla="*/ 209 h 769"/>
              <a:gd name="T80" fmla="*/ 55 w 743"/>
              <a:gd name="T81" fmla="*/ 53 h 769"/>
              <a:gd name="T82" fmla="*/ 118 w 743"/>
              <a:gd name="T83" fmla="*/ 53 h 769"/>
              <a:gd name="T84" fmla="*/ 118 w 743"/>
              <a:gd name="T85" fmla="*/ 209 h 769"/>
              <a:gd name="T86" fmla="*/ 626 w 743"/>
              <a:gd name="T87" fmla="*/ 209 h 769"/>
              <a:gd name="T88" fmla="*/ 626 w 743"/>
              <a:gd name="T89" fmla="*/ 53 h 769"/>
              <a:gd name="T90" fmla="*/ 688 w 743"/>
              <a:gd name="T91" fmla="*/ 53 h 769"/>
              <a:gd name="T92" fmla="*/ 626 w 743"/>
              <a:gd name="T93" fmla="*/ 209 h 7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43" h="769">
                <a:moveTo>
                  <a:pt x="743" y="27"/>
                </a:moveTo>
                <a:cubicBezTo>
                  <a:pt x="743" y="20"/>
                  <a:pt x="741" y="13"/>
                  <a:pt x="736" y="8"/>
                </a:cubicBezTo>
                <a:cubicBezTo>
                  <a:pt x="731" y="3"/>
                  <a:pt x="724" y="0"/>
                  <a:pt x="717" y="0"/>
                </a:cubicBezTo>
                <a:lnTo>
                  <a:pt x="599" y="0"/>
                </a:lnTo>
                <a:cubicBezTo>
                  <a:pt x="596" y="0"/>
                  <a:pt x="594" y="0"/>
                  <a:pt x="591" y="1"/>
                </a:cubicBezTo>
                <a:lnTo>
                  <a:pt x="569" y="1"/>
                </a:lnTo>
                <a:cubicBezTo>
                  <a:pt x="565" y="1"/>
                  <a:pt x="560" y="1"/>
                  <a:pt x="555" y="2"/>
                </a:cubicBezTo>
                <a:lnTo>
                  <a:pt x="184" y="2"/>
                </a:lnTo>
                <a:cubicBezTo>
                  <a:pt x="179" y="1"/>
                  <a:pt x="175" y="1"/>
                  <a:pt x="171" y="1"/>
                </a:cubicBezTo>
                <a:lnTo>
                  <a:pt x="152" y="1"/>
                </a:lnTo>
                <a:cubicBezTo>
                  <a:pt x="149" y="0"/>
                  <a:pt x="147" y="0"/>
                  <a:pt x="144" y="0"/>
                </a:cubicBezTo>
                <a:lnTo>
                  <a:pt x="26" y="0"/>
                </a:lnTo>
                <a:cubicBezTo>
                  <a:pt x="19" y="0"/>
                  <a:pt x="13" y="3"/>
                  <a:pt x="8" y="8"/>
                </a:cubicBezTo>
                <a:cubicBezTo>
                  <a:pt x="2" y="13"/>
                  <a:pt x="0" y="20"/>
                  <a:pt x="0" y="27"/>
                </a:cubicBezTo>
                <a:cubicBezTo>
                  <a:pt x="0" y="36"/>
                  <a:pt x="3" y="239"/>
                  <a:pt x="118" y="266"/>
                </a:cubicBezTo>
                <a:lnTo>
                  <a:pt x="118" y="267"/>
                </a:lnTo>
                <a:cubicBezTo>
                  <a:pt x="118" y="268"/>
                  <a:pt x="118" y="269"/>
                  <a:pt x="118" y="270"/>
                </a:cubicBezTo>
                <a:cubicBezTo>
                  <a:pt x="123" y="394"/>
                  <a:pt x="220" y="497"/>
                  <a:pt x="342" y="511"/>
                </a:cubicBezTo>
                <a:lnTo>
                  <a:pt x="342" y="713"/>
                </a:lnTo>
                <a:lnTo>
                  <a:pt x="242" y="713"/>
                </a:lnTo>
                <a:cubicBezTo>
                  <a:pt x="234" y="713"/>
                  <a:pt x="228" y="719"/>
                  <a:pt x="228" y="727"/>
                </a:cubicBezTo>
                <a:lnTo>
                  <a:pt x="228" y="756"/>
                </a:lnTo>
                <a:cubicBezTo>
                  <a:pt x="228" y="763"/>
                  <a:pt x="234" y="769"/>
                  <a:pt x="242" y="769"/>
                </a:cubicBezTo>
                <a:lnTo>
                  <a:pt x="498" y="769"/>
                </a:lnTo>
                <a:cubicBezTo>
                  <a:pt x="505" y="769"/>
                  <a:pt x="511" y="763"/>
                  <a:pt x="511" y="756"/>
                </a:cubicBezTo>
                <a:lnTo>
                  <a:pt x="511" y="727"/>
                </a:lnTo>
                <a:cubicBezTo>
                  <a:pt x="511" y="719"/>
                  <a:pt x="505" y="713"/>
                  <a:pt x="498" y="713"/>
                </a:cubicBezTo>
                <a:lnTo>
                  <a:pt x="398" y="713"/>
                </a:lnTo>
                <a:lnTo>
                  <a:pt x="398" y="511"/>
                </a:lnTo>
                <a:cubicBezTo>
                  <a:pt x="519" y="498"/>
                  <a:pt x="612" y="401"/>
                  <a:pt x="621" y="279"/>
                </a:cubicBezTo>
                <a:cubicBezTo>
                  <a:pt x="622" y="277"/>
                  <a:pt x="623" y="274"/>
                  <a:pt x="623" y="271"/>
                </a:cubicBezTo>
                <a:lnTo>
                  <a:pt x="623" y="266"/>
                </a:lnTo>
                <a:cubicBezTo>
                  <a:pt x="740" y="242"/>
                  <a:pt x="743" y="36"/>
                  <a:pt x="743" y="27"/>
                </a:cubicBezTo>
                <a:close/>
                <a:moveTo>
                  <a:pt x="370" y="457"/>
                </a:moveTo>
                <a:cubicBezTo>
                  <a:pt x="262" y="457"/>
                  <a:pt x="174" y="369"/>
                  <a:pt x="174" y="261"/>
                </a:cubicBezTo>
                <a:lnTo>
                  <a:pt x="174" y="58"/>
                </a:lnTo>
                <a:lnTo>
                  <a:pt x="566" y="58"/>
                </a:lnTo>
                <a:lnTo>
                  <a:pt x="566" y="261"/>
                </a:lnTo>
                <a:cubicBezTo>
                  <a:pt x="566" y="369"/>
                  <a:pt x="478" y="457"/>
                  <a:pt x="370" y="457"/>
                </a:cubicBezTo>
                <a:close/>
                <a:moveTo>
                  <a:pt x="118" y="209"/>
                </a:moveTo>
                <a:cubicBezTo>
                  <a:pt x="73" y="184"/>
                  <a:pt x="59" y="98"/>
                  <a:pt x="55" y="53"/>
                </a:cubicBezTo>
                <a:lnTo>
                  <a:pt x="118" y="53"/>
                </a:lnTo>
                <a:lnTo>
                  <a:pt x="118" y="209"/>
                </a:lnTo>
                <a:close/>
                <a:moveTo>
                  <a:pt x="626" y="209"/>
                </a:moveTo>
                <a:lnTo>
                  <a:pt x="626" y="53"/>
                </a:lnTo>
                <a:lnTo>
                  <a:pt x="688" y="53"/>
                </a:lnTo>
                <a:cubicBezTo>
                  <a:pt x="684" y="98"/>
                  <a:pt x="670" y="184"/>
                  <a:pt x="626" y="209"/>
                </a:cubicBezTo>
                <a:close/>
              </a:path>
            </a:pathLst>
          </a:custGeom>
          <a:solidFill>
            <a:srgbClr val="E9CA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457200"/>
            <a:endParaRPr lang="zh-CN" altLang="en-US">
              <a:solidFill>
                <a:srgbClr val="FFFFFF"/>
              </a:solidFill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5" name="椭圆 8"/>
          <p:cNvSpPr/>
          <p:nvPr/>
        </p:nvSpPr>
        <p:spPr>
          <a:xfrm>
            <a:off x="4532247" y="4350224"/>
            <a:ext cx="452463" cy="438841"/>
          </a:xfrm>
          <a:custGeom>
            <a:avLst/>
            <a:gdLst>
              <a:gd name="connsiteX0" fmla="*/ 35700 w 578738"/>
              <a:gd name="connsiteY0" fmla="*/ 243554 h 561315"/>
              <a:gd name="connsiteX1" fmla="*/ 30383 w 578738"/>
              <a:gd name="connsiteY1" fmla="*/ 254930 h 561315"/>
              <a:gd name="connsiteX2" fmla="*/ 30383 w 578738"/>
              <a:gd name="connsiteY2" fmla="*/ 519604 h 561315"/>
              <a:gd name="connsiteX3" fmla="*/ 35700 w 578738"/>
              <a:gd name="connsiteY3" fmla="*/ 530980 h 561315"/>
              <a:gd name="connsiteX4" fmla="*/ 132926 w 578738"/>
              <a:gd name="connsiteY4" fmla="*/ 530980 h 561315"/>
              <a:gd name="connsiteX5" fmla="*/ 138243 w 578738"/>
              <a:gd name="connsiteY5" fmla="*/ 519604 h 561315"/>
              <a:gd name="connsiteX6" fmla="*/ 138243 w 578738"/>
              <a:gd name="connsiteY6" fmla="*/ 254930 h 561315"/>
              <a:gd name="connsiteX7" fmla="*/ 132926 w 578738"/>
              <a:gd name="connsiteY7" fmla="*/ 243554 h 561315"/>
              <a:gd name="connsiteX8" fmla="*/ 35700 w 578738"/>
              <a:gd name="connsiteY8" fmla="*/ 213219 h 561315"/>
              <a:gd name="connsiteX9" fmla="*/ 132926 w 578738"/>
              <a:gd name="connsiteY9" fmla="*/ 213219 h 561315"/>
              <a:gd name="connsiteX10" fmla="*/ 168626 w 578738"/>
              <a:gd name="connsiteY10" fmla="*/ 254930 h 561315"/>
              <a:gd name="connsiteX11" fmla="*/ 168626 w 578738"/>
              <a:gd name="connsiteY11" fmla="*/ 519604 h 561315"/>
              <a:gd name="connsiteX12" fmla="*/ 132926 w 578738"/>
              <a:gd name="connsiteY12" fmla="*/ 561315 h 561315"/>
              <a:gd name="connsiteX13" fmla="*/ 35700 w 578738"/>
              <a:gd name="connsiteY13" fmla="*/ 561315 h 561315"/>
              <a:gd name="connsiteX14" fmla="*/ 0 w 578738"/>
              <a:gd name="connsiteY14" fmla="*/ 519604 h 561315"/>
              <a:gd name="connsiteX15" fmla="*/ 0 w 578738"/>
              <a:gd name="connsiteY15" fmla="*/ 254930 h 561315"/>
              <a:gd name="connsiteX16" fmla="*/ 35700 w 578738"/>
              <a:gd name="connsiteY16" fmla="*/ 213219 h 561315"/>
              <a:gd name="connsiteX17" fmla="*/ 321281 w 578738"/>
              <a:gd name="connsiteY17" fmla="*/ 30341 h 561315"/>
              <a:gd name="connsiteX18" fmla="*/ 296219 w 578738"/>
              <a:gd name="connsiteY18" fmla="*/ 55373 h 561315"/>
              <a:gd name="connsiteX19" fmla="*/ 296979 w 578738"/>
              <a:gd name="connsiteY19" fmla="*/ 60683 h 561315"/>
              <a:gd name="connsiteX20" fmla="*/ 296979 w 578738"/>
              <a:gd name="connsiteY20" fmla="*/ 65992 h 561315"/>
              <a:gd name="connsiteX21" fmla="*/ 268119 w 578738"/>
              <a:gd name="connsiteY21" fmla="*/ 212389 h 561315"/>
              <a:gd name="connsiteX22" fmla="*/ 263563 w 578738"/>
              <a:gd name="connsiteY22" fmla="*/ 221492 h 561315"/>
              <a:gd name="connsiteX23" fmla="*/ 262044 w 578738"/>
              <a:gd name="connsiteY23" fmla="*/ 223009 h 561315"/>
              <a:gd name="connsiteX24" fmla="*/ 232425 w 578738"/>
              <a:gd name="connsiteY24" fmla="*/ 240455 h 561315"/>
              <a:gd name="connsiteX25" fmla="*/ 230146 w 578738"/>
              <a:gd name="connsiteY25" fmla="*/ 240455 h 561315"/>
              <a:gd name="connsiteX26" fmla="*/ 225590 w 578738"/>
              <a:gd name="connsiteY26" fmla="*/ 240455 h 561315"/>
              <a:gd name="connsiteX27" fmla="*/ 224071 w 578738"/>
              <a:gd name="connsiteY27" fmla="*/ 241214 h 561315"/>
              <a:gd name="connsiteX28" fmla="*/ 211919 w 578738"/>
              <a:gd name="connsiteY28" fmla="*/ 253350 h 561315"/>
              <a:gd name="connsiteX29" fmla="*/ 211919 w 578738"/>
              <a:gd name="connsiteY29" fmla="*/ 518079 h 561315"/>
              <a:gd name="connsiteX30" fmla="*/ 224830 w 578738"/>
              <a:gd name="connsiteY30" fmla="*/ 530974 h 561315"/>
              <a:gd name="connsiteX31" fmla="*/ 521019 w 578738"/>
              <a:gd name="connsiteY31" fmla="*/ 530974 h 561315"/>
              <a:gd name="connsiteX32" fmla="*/ 522538 w 578738"/>
              <a:gd name="connsiteY32" fmla="*/ 530215 h 561315"/>
              <a:gd name="connsiteX33" fmla="*/ 546081 w 578738"/>
              <a:gd name="connsiteY33" fmla="*/ 505942 h 561315"/>
              <a:gd name="connsiteX34" fmla="*/ 522538 w 578738"/>
              <a:gd name="connsiteY34" fmla="*/ 480910 h 561315"/>
              <a:gd name="connsiteX35" fmla="*/ 508108 w 578738"/>
              <a:gd name="connsiteY35" fmla="*/ 465740 h 561315"/>
              <a:gd name="connsiteX36" fmla="*/ 523298 w 578738"/>
              <a:gd name="connsiteY36" fmla="*/ 450569 h 561315"/>
              <a:gd name="connsiteX37" fmla="*/ 548360 w 578738"/>
              <a:gd name="connsiteY37" fmla="*/ 425537 h 561315"/>
              <a:gd name="connsiteX38" fmla="*/ 523298 w 578738"/>
              <a:gd name="connsiteY38" fmla="*/ 401264 h 561315"/>
              <a:gd name="connsiteX39" fmla="*/ 508108 w 578738"/>
              <a:gd name="connsiteY39" fmla="*/ 386094 h 561315"/>
              <a:gd name="connsiteX40" fmla="*/ 523298 w 578738"/>
              <a:gd name="connsiteY40" fmla="*/ 370923 h 561315"/>
              <a:gd name="connsiteX41" fmla="*/ 548360 w 578738"/>
              <a:gd name="connsiteY41" fmla="*/ 345891 h 561315"/>
              <a:gd name="connsiteX42" fmla="*/ 523298 w 578738"/>
              <a:gd name="connsiteY42" fmla="*/ 320860 h 561315"/>
              <a:gd name="connsiteX43" fmla="*/ 508108 w 578738"/>
              <a:gd name="connsiteY43" fmla="*/ 305689 h 561315"/>
              <a:gd name="connsiteX44" fmla="*/ 523298 w 578738"/>
              <a:gd name="connsiteY44" fmla="*/ 290518 h 561315"/>
              <a:gd name="connsiteX45" fmla="*/ 548360 w 578738"/>
              <a:gd name="connsiteY45" fmla="*/ 265487 h 561315"/>
              <a:gd name="connsiteX46" fmla="*/ 523298 w 578738"/>
              <a:gd name="connsiteY46" fmla="*/ 240455 h 561315"/>
              <a:gd name="connsiteX47" fmla="*/ 373684 w 578738"/>
              <a:gd name="connsiteY47" fmla="*/ 240455 h 561315"/>
              <a:gd name="connsiteX48" fmla="*/ 361533 w 578738"/>
              <a:gd name="connsiteY48" fmla="*/ 234387 h 561315"/>
              <a:gd name="connsiteX49" fmla="*/ 360014 w 578738"/>
              <a:gd name="connsiteY49" fmla="*/ 219975 h 561315"/>
              <a:gd name="connsiteX50" fmla="*/ 343306 w 578738"/>
              <a:gd name="connsiteY50" fmla="*/ 42478 h 561315"/>
              <a:gd name="connsiteX51" fmla="*/ 341787 w 578738"/>
              <a:gd name="connsiteY51" fmla="*/ 40961 h 561315"/>
              <a:gd name="connsiteX52" fmla="*/ 321281 w 578738"/>
              <a:gd name="connsiteY52" fmla="*/ 30341 h 561315"/>
              <a:gd name="connsiteX53" fmla="*/ 321281 w 578738"/>
              <a:gd name="connsiteY53" fmla="*/ 0 h 561315"/>
              <a:gd name="connsiteX54" fmla="*/ 365330 w 578738"/>
              <a:gd name="connsiteY54" fmla="*/ 21997 h 561315"/>
              <a:gd name="connsiteX55" fmla="*/ 395708 w 578738"/>
              <a:gd name="connsiteY55" fmla="*/ 210114 h 561315"/>
              <a:gd name="connsiteX56" fmla="*/ 523298 w 578738"/>
              <a:gd name="connsiteY56" fmla="*/ 210114 h 561315"/>
              <a:gd name="connsiteX57" fmla="*/ 562789 w 578738"/>
              <a:gd name="connsiteY57" fmla="*/ 226802 h 561315"/>
              <a:gd name="connsiteX58" fmla="*/ 578738 w 578738"/>
              <a:gd name="connsiteY58" fmla="*/ 265487 h 561315"/>
              <a:gd name="connsiteX59" fmla="*/ 561270 w 578738"/>
              <a:gd name="connsiteY59" fmla="*/ 305689 h 561315"/>
              <a:gd name="connsiteX60" fmla="*/ 578738 w 578738"/>
              <a:gd name="connsiteY60" fmla="*/ 345891 h 561315"/>
              <a:gd name="connsiteX61" fmla="*/ 561270 w 578738"/>
              <a:gd name="connsiteY61" fmla="*/ 386094 h 561315"/>
              <a:gd name="connsiteX62" fmla="*/ 578738 w 578738"/>
              <a:gd name="connsiteY62" fmla="*/ 425537 h 561315"/>
              <a:gd name="connsiteX63" fmla="*/ 560511 w 578738"/>
              <a:gd name="connsiteY63" fmla="*/ 466498 h 561315"/>
              <a:gd name="connsiteX64" fmla="*/ 576460 w 578738"/>
              <a:gd name="connsiteY64" fmla="*/ 505942 h 561315"/>
              <a:gd name="connsiteX65" fmla="*/ 527095 w 578738"/>
              <a:gd name="connsiteY65" fmla="*/ 560556 h 561315"/>
              <a:gd name="connsiteX66" fmla="*/ 523298 w 578738"/>
              <a:gd name="connsiteY66" fmla="*/ 561315 h 561315"/>
              <a:gd name="connsiteX67" fmla="*/ 224830 w 578738"/>
              <a:gd name="connsiteY67" fmla="*/ 561315 h 561315"/>
              <a:gd name="connsiteX68" fmla="*/ 181541 w 578738"/>
              <a:gd name="connsiteY68" fmla="*/ 518079 h 561315"/>
              <a:gd name="connsiteX69" fmla="*/ 181541 w 578738"/>
              <a:gd name="connsiteY69" fmla="*/ 253350 h 561315"/>
              <a:gd name="connsiteX70" fmla="*/ 222552 w 578738"/>
              <a:gd name="connsiteY70" fmla="*/ 210872 h 561315"/>
              <a:gd name="connsiteX71" fmla="*/ 224830 w 578738"/>
              <a:gd name="connsiteY71" fmla="*/ 210114 h 561315"/>
              <a:gd name="connsiteX72" fmla="*/ 229387 w 578738"/>
              <a:gd name="connsiteY72" fmla="*/ 210114 h 561315"/>
              <a:gd name="connsiteX73" fmla="*/ 237741 w 578738"/>
              <a:gd name="connsiteY73" fmla="*/ 205563 h 561315"/>
              <a:gd name="connsiteX74" fmla="*/ 240779 w 578738"/>
              <a:gd name="connsiteY74" fmla="*/ 198736 h 561315"/>
              <a:gd name="connsiteX75" fmla="*/ 266600 w 578738"/>
              <a:gd name="connsiteY75" fmla="*/ 66751 h 561315"/>
              <a:gd name="connsiteX76" fmla="*/ 266600 w 578738"/>
              <a:gd name="connsiteY76" fmla="*/ 60683 h 561315"/>
              <a:gd name="connsiteX77" fmla="*/ 265841 w 578738"/>
              <a:gd name="connsiteY77" fmla="*/ 55373 h 561315"/>
              <a:gd name="connsiteX78" fmla="*/ 321281 w 578738"/>
              <a:gd name="connsiteY78" fmla="*/ 0 h 5613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</a:cxnLst>
            <a:rect l="l" t="t" r="r" b="b"/>
            <a:pathLst>
              <a:path w="578738" h="561315">
                <a:moveTo>
                  <a:pt x="35700" y="243554"/>
                </a:moveTo>
                <a:cubicBezTo>
                  <a:pt x="34181" y="243554"/>
                  <a:pt x="30383" y="248104"/>
                  <a:pt x="30383" y="254930"/>
                </a:cubicBezTo>
                <a:lnTo>
                  <a:pt x="30383" y="519604"/>
                </a:lnTo>
                <a:cubicBezTo>
                  <a:pt x="30383" y="526430"/>
                  <a:pt x="34181" y="530980"/>
                  <a:pt x="35700" y="530980"/>
                </a:cubicBezTo>
                <a:lnTo>
                  <a:pt x="132926" y="530980"/>
                </a:lnTo>
                <a:cubicBezTo>
                  <a:pt x="134445" y="530980"/>
                  <a:pt x="138243" y="526430"/>
                  <a:pt x="138243" y="519604"/>
                </a:cubicBezTo>
                <a:lnTo>
                  <a:pt x="138243" y="254930"/>
                </a:lnTo>
                <a:cubicBezTo>
                  <a:pt x="138243" y="248104"/>
                  <a:pt x="134445" y="243554"/>
                  <a:pt x="132926" y="243554"/>
                </a:cubicBezTo>
                <a:close/>
                <a:moveTo>
                  <a:pt x="35700" y="213219"/>
                </a:moveTo>
                <a:lnTo>
                  <a:pt x="132926" y="213219"/>
                </a:lnTo>
                <a:cubicBezTo>
                  <a:pt x="152675" y="213219"/>
                  <a:pt x="168626" y="231420"/>
                  <a:pt x="168626" y="254930"/>
                </a:cubicBezTo>
                <a:lnTo>
                  <a:pt x="168626" y="519604"/>
                </a:lnTo>
                <a:cubicBezTo>
                  <a:pt x="168626" y="542356"/>
                  <a:pt x="152675" y="561315"/>
                  <a:pt x="132926" y="561315"/>
                </a:cubicBezTo>
                <a:lnTo>
                  <a:pt x="35700" y="561315"/>
                </a:lnTo>
                <a:cubicBezTo>
                  <a:pt x="15951" y="561315"/>
                  <a:pt x="0" y="542356"/>
                  <a:pt x="0" y="519604"/>
                </a:cubicBezTo>
                <a:lnTo>
                  <a:pt x="0" y="254930"/>
                </a:lnTo>
                <a:cubicBezTo>
                  <a:pt x="0" y="231420"/>
                  <a:pt x="15951" y="213219"/>
                  <a:pt x="35700" y="213219"/>
                </a:cubicBezTo>
                <a:close/>
                <a:moveTo>
                  <a:pt x="321281" y="30341"/>
                </a:moveTo>
                <a:cubicBezTo>
                  <a:pt x="307611" y="30341"/>
                  <a:pt x="296219" y="41719"/>
                  <a:pt x="296219" y="55373"/>
                </a:cubicBezTo>
                <a:cubicBezTo>
                  <a:pt x="296219" y="56890"/>
                  <a:pt x="296979" y="59166"/>
                  <a:pt x="296979" y="60683"/>
                </a:cubicBezTo>
                <a:cubicBezTo>
                  <a:pt x="297738" y="62200"/>
                  <a:pt x="297738" y="64475"/>
                  <a:pt x="296979" y="65992"/>
                </a:cubicBezTo>
                <a:cubicBezTo>
                  <a:pt x="306852" y="119090"/>
                  <a:pt x="287106" y="174463"/>
                  <a:pt x="268119" y="212389"/>
                </a:cubicBezTo>
                <a:cubicBezTo>
                  <a:pt x="266600" y="215424"/>
                  <a:pt x="265081" y="218458"/>
                  <a:pt x="263563" y="221492"/>
                </a:cubicBezTo>
                <a:cubicBezTo>
                  <a:pt x="263563" y="221492"/>
                  <a:pt x="262803" y="222250"/>
                  <a:pt x="262044" y="223009"/>
                </a:cubicBezTo>
                <a:cubicBezTo>
                  <a:pt x="255209" y="232870"/>
                  <a:pt x="244576" y="238938"/>
                  <a:pt x="232425" y="240455"/>
                </a:cubicBezTo>
                <a:cubicBezTo>
                  <a:pt x="231665" y="240455"/>
                  <a:pt x="230906" y="240455"/>
                  <a:pt x="230146" y="240455"/>
                </a:cubicBezTo>
                <a:lnTo>
                  <a:pt x="225590" y="240455"/>
                </a:lnTo>
                <a:cubicBezTo>
                  <a:pt x="225590" y="241214"/>
                  <a:pt x="224830" y="241214"/>
                  <a:pt x="224071" y="241214"/>
                </a:cubicBezTo>
                <a:cubicBezTo>
                  <a:pt x="217236" y="241214"/>
                  <a:pt x="211919" y="246524"/>
                  <a:pt x="211919" y="253350"/>
                </a:cubicBezTo>
                <a:lnTo>
                  <a:pt x="211919" y="518079"/>
                </a:lnTo>
                <a:cubicBezTo>
                  <a:pt x="211919" y="524905"/>
                  <a:pt x="217995" y="530974"/>
                  <a:pt x="224830" y="530974"/>
                </a:cubicBezTo>
                <a:lnTo>
                  <a:pt x="521019" y="530974"/>
                </a:lnTo>
                <a:cubicBezTo>
                  <a:pt x="521779" y="530974"/>
                  <a:pt x="521779" y="530215"/>
                  <a:pt x="522538" y="530215"/>
                </a:cubicBezTo>
                <a:cubicBezTo>
                  <a:pt x="536208" y="530215"/>
                  <a:pt x="546081" y="518837"/>
                  <a:pt x="546081" y="505942"/>
                </a:cubicBezTo>
                <a:cubicBezTo>
                  <a:pt x="546081" y="493047"/>
                  <a:pt x="536208" y="481669"/>
                  <a:pt x="522538" y="480910"/>
                </a:cubicBezTo>
                <a:cubicBezTo>
                  <a:pt x="514943" y="480910"/>
                  <a:pt x="508108" y="474084"/>
                  <a:pt x="508108" y="465740"/>
                </a:cubicBezTo>
                <a:cubicBezTo>
                  <a:pt x="508108" y="457396"/>
                  <a:pt x="514943" y="450569"/>
                  <a:pt x="523298" y="450569"/>
                </a:cubicBezTo>
                <a:cubicBezTo>
                  <a:pt x="536968" y="450569"/>
                  <a:pt x="548360" y="439191"/>
                  <a:pt x="548360" y="425537"/>
                </a:cubicBezTo>
                <a:cubicBezTo>
                  <a:pt x="548360" y="411884"/>
                  <a:pt x="536968" y="401264"/>
                  <a:pt x="523298" y="401264"/>
                </a:cubicBezTo>
                <a:cubicBezTo>
                  <a:pt x="514943" y="401264"/>
                  <a:pt x="508108" y="394438"/>
                  <a:pt x="508108" y="386094"/>
                </a:cubicBezTo>
                <a:cubicBezTo>
                  <a:pt x="508108" y="377750"/>
                  <a:pt x="514943" y="370923"/>
                  <a:pt x="523298" y="370923"/>
                </a:cubicBezTo>
                <a:cubicBezTo>
                  <a:pt x="536968" y="370923"/>
                  <a:pt x="548360" y="359545"/>
                  <a:pt x="548360" y="345891"/>
                </a:cubicBezTo>
                <a:cubicBezTo>
                  <a:pt x="548360" y="332238"/>
                  <a:pt x="536968" y="320860"/>
                  <a:pt x="523298" y="320860"/>
                </a:cubicBezTo>
                <a:cubicBezTo>
                  <a:pt x="514943" y="320860"/>
                  <a:pt x="508108" y="314033"/>
                  <a:pt x="508108" y="305689"/>
                </a:cubicBezTo>
                <a:cubicBezTo>
                  <a:pt x="508108" y="297345"/>
                  <a:pt x="514943" y="290518"/>
                  <a:pt x="523298" y="290518"/>
                </a:cubicBezTo>
                <a:cubicBezTo>
                  <a:pt x="536968" y="290518"/>
                  <a:pt x="548360" y="279140"/>
                  <a:pt x="548360" y="265487"/>
                </a:cubicBezTo>
                <a:cubicBezTo>
                  <a:pt x="548360" y="251833"/>
                  <a:pt x="536968" y="240455"/>
                  <a:pt x="523298" y="240455"/>
                </a:cubicBezTo>
                <a:lnTo>
                  <a:pt x="373684" y="240455"/>
                </a:lnTo>
                <a:cubicBezTo>
                  <a:pt x="369127" y="240455"/>
                  <a:pt x="363811" y="238180"/>
                  <a:pt x="361533" y="234387"/>
                </a:cubicBezTo>
                <a:cubicBezTo>
                  <a:pt x="358495" y="229836"/>
                  <a:pt x="357735" y="224526"/>
                  <a:pt x="360014" y="219975"/>
                </a:cubicBezTo>
                <a:cubicBezTo>
                  <a:pt x="401784" y="120607"/>
                  <a:pt x="349381" y="50822"/>
                  <a:pt x="343306" y="42478"/>
                </a:cubicBezTo>
                <a:cubicBezTo>
                  <a:pt x="342546" y="42478"/>
                  <a:pt x="341787" y="41719"/>
                  <a:pt x="341787" y="40961"/>
                </a:cubicBezTo>
                <a:cubicBezTo>
                  <a:pt x="336471" y="34134"/>
                  <a:pt x="329635" y="30341"/>
                  <a:pt x="321281" y="30341"/>
                </a:cubicBezTo>
                <a:close/>
                <a:moveTo>
                  <a:pt x="321281" y="0"/>
                </a:moveTo>
                <a:cubicBezTo>
                  <a:pt x="338749" y="0"/>
                  <a:pt x="354698" y="8344"/>
                  <a:pt x="365330" y="21997"/>
                </a:cubicBezTo>
                <a:cubicBezTo>
                  <a:pt x="368368" y="25032"/>
                  <a:pt x="431403" y="99368"/>
                  <a:pt x="395708" y="210114"/>
                </a:cubicBezTo>
                <a:lnTo>
                  <a:pt x="523298" y="210114"/>
                </a:lnTo>
                <a:cubicBezTo>
                  <a:pt x="538487" y="210114"/>
                  <a:pt x="552157" y="216182"/>
                  <a:pt x="562789" y="226802"/>
                </a:cubicBezTo>
                <a:cubicBezTo>
                  <a:pt x="572662" y="237421"/>
                  <a:pt x="578738" y="251075"/>
                  <a:pt x="578738" y="265487"/>
                </a:cubicBezTo>
                <a:cubicBezTo>
                  <a:pt x="578738" y="281416"/>
                  <a:pt x="571903" y="295828"/>
                  <a:pt x="561270" y="305689"/>
                </a:cubicBezTo>
                <a:cubicBezTo>
                  <a:pt x="571903" y="315550"/>
                  <a:pt x="578738" y="329962"/>
                  <a:pt x="578738" y="345891"/>
                </a:cubicBezTo>
                <a:cubicBezTo>
                  <a:pt x="578738" y="361821"/>
                  <a:pt x="571903" y="375474"/>
                  <a:pt x="561270" y="386094"/>
                </a:cubicBezTo>
                <a:cubicBezTo>
                  <a:pt x="571903" y="395955"/>
                  <a:pt x="578738" y="410367"/>
                  <a:pt x="578738" y="425537"/>
                </a:cubicBezTo>
                <a:cubicBezTo>
                  <a:pt x="578738" y="442225"/>
                  <a:pt x="571903" y="456637"/>
                  <a:pt x="560511" y="466498"/>
                </a:cubicBezTo>
                <a:cubicBezTo>
                  <a:pt x="570384" y="477118"/>
                  <a:pt x="576460" y="490771"/>
                  <a:pt x="576460" y="505942"/>
                </a:cubicBezTo>
                <a:cubicBezTo>
                  <a:pt x="576460" y="534008"/>
                  <a:pt x="555195" y="557522"/>
                  <a:pt x="527095" y="560556"/>
                </a:cubicBezTo>
                <a:cubicBezTo>
                  <a:pt x="525576" y="560556"/>
                  <a:pt x="524816" y="561315"/>
                  <a:pt x="523298" y="561315"/>
                </a:cubicBezTo>
                <a:lnTo>
                  <a:pt x="224830" y="561315"/>
                </a:lnTo>
                <a:cubicBezTo>
                  <a:pt x="201287" y="561315"/>
                  <a:pt x="181541" y="541593"/>
                  <a:pt x="181541" y="518079"/>
                </a:cubicBezTo>
                <a:lnTo>
                  <a:pt x="181541" y="253350"/>
                </a:lnTo>
                <a:cubicBezTo>
                  <a:pt x="181541" y="230594"/>
                  <a:pt x="199768" y="211631"/>
                  <a:pt x="222552" y="210872"/>
                </a:cubicBezTo>
                <a:cubicBezTo>
                  <a:pt x="223311" y="210872"/>
                  <a:pt x="224071" y="210114"/>
                  <a:pt x="224830" y="210114"/>
                </a:cubicBezTo>
                <a:lnTo>
                  <a:pt x="229387" y="210114"/>
                </a:lnTo>
                <a:cubicBezTo>
                  <a:pt x="232425" y="210114"/>
                  <a:pt x="235463" y="208597"/>
                  <a:pt x="237741" y="205563"/>
                </a:cubicBezTo>
                <a:cubicBezTo>
                  <a:pt x="238500" y="203287"/>
                  <a:pt x="240019" y="201011"/>
                  <a:pt x="240779" y="198736"/>
                </a:cubicBezTo>
                <a:cubicBezTo>
                  <a:pt x="255209" y="170670"/>
                  <a:pt x="277233" y="115297"/>
                  <a:pt x="266600" y="66751"/>
                </a:cubicBezTo>
                <a:cubicBezTo>
                  <a:pt x="265841" y="65234"/>
                  <a:pt x="265841" y="62958"/>
                  <a:pt x="266600" y="60683"/>
                </a:cubicBezTo>
                <a:cubicBezTo>
                  <a:pt x="265841" y="59166"/>
                  <a:pt x="265841" y="56890"/>
                  <a:pt x="265841" y="55373"/>
                </a:cubicBezTo>
                <a:cubicBezTo>
                  <a:pt x="265841" y="25032"/>
                  <a:pt x="290903" y="0"/>
                  <a:pt x="321281" y="0"/>
                </a:cubicBezTo>
                <a:close/>
              </a:path>
            </a:pathLst>
          </a:custGeom>
          <a:solidFill>
            <a:srgbClr val="E9CA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457200"/>
            <a:endParaRPr lang="zh-CN" altLang="en-US">
              <a:solidFill>
                <a:srgbClr val="FFFFFF"/>
              </a:solidFill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6" name="椭圆 9"/>
          <p:cNvSpPr/>
          <p:nvPr/>
        </p:nvSpPr>
        <p:spPr>
          <a:xfrm>
            <a:off x="7220216" y="4343774"/>
            <a:ext cx="452463" cy="451744"/>
          </a:xfrm>
          <a:custGeom>
            <a:avLst/>
            <a:gdLst>
              <a:gd name="connsiteX0" fmla="*/ 138699 w 603657"/>
              <a:gd name="connsiteY0" fmla="*/ 230325 h 602699"/>
              <a:gd name="connsiteX1" fmla="*/ 369371 w 603657"/>
              <a:gd name="connsiteY1" fmla="*/ 230325 h 602699"/>
              <a:gd name="connsiteX2" fmla="*/ 392837 w 603657"/>
              <a:gd name="connsiteY2" fmla="*/ 253753 h 602699"/>
              <a:gd name="connsiteX3" fmla="*/ 369371 w 603657"/>
              <a:gd name="connsiteY3" fmla="*/ 277180 h 602699"/>
              <a:gd name="connsiteX4" fmla="*/ 138699 w 603657"/>
              <a:gd name="connsiteY4" fmla="*/ 277180 h 602699"/>
              <a:gd name="connsiteX5" fmla="*/ 115233 w 603657"/>
              <a:gd name="connsiteY5" fmla="*/ 253753 h 602699"/>
              <a:gd name="connsiteX6" fmla="*/ 138699 w 603657"/>
              <a:gd name="connsiteY6" fmla="*/ 230325 h 602699"/>
              <a:gd name="connsiteX7" fmla="*/ 254159 w 603657"/>
              <a:gd name="connsiteY7" fmla="*/ 46866 h 602699"/>
              <a:gd name="connsiteX8" fmla="*/ 46936 w 603657"/>
              <a:gd name="connsiteY8" fmla="*/ 253780 h 602699"/>
              <a:gd name="connsiteX9" fmla="*/ 254159 w 603657"/>
              <a:gd name="connsiteY9" fmla="*/ 460460 h 602699"/>
              <a:gd name="connsiteX10" fmla="*/ 461147 w 603657"/>
              <a:gd name="connsiteY10" fmla="*/ 253780 h 602699"/>
              <a:gd name="connsiteX11" fmla="*/ 254159 w 603657"/>
              <a:gd name="connsiteY11" fmla="*/ 46866 h 602699"/>
              <a:gd name="connsiteX12" fmla="*/ 254159 w 603657"/>
              <a:gd name="connsiteY12" fmla="*/ 0 h 602699"/>
              <a:gd name="connsiteX13" fmla="*/ 508083 w 603657"/>
              <a:gd name="connsiteY13" fmla="*/ 253780 h 602699"/>
              <a:gd name="connsiteX14" fmla="*/ 449413 w 603657"/>
              <a:gd name="connsiteY14" fmla="*/ 415703 h 602699"/>
              <a:gd name="connsiteX15" fmla="*/ 596793 w 603657"/>
              <a:gd name="connsiteY15" fmla="*/ 562629 h 602699"/>
              <a:gd name="connsiteX16" fmla="*/ 596793 w 603657"/>
              <a:gd name="connsiteY16" fmla="*/ 595904 h 602699"/>
              <a:gd name="connsiteX17" fmla="*/ 580130 w 603657"/>
              <a:gd name="connsiteY17" fmla="*/ 602699 h 602699"/>
              <a:gd name="connsiteX18" fmla="*/ 563468 w 603657"/>
              <a:gd name="connsiteY18" fmla="*/ 595904 h 602699"/>
              <a:gd name="connsiteX19" fmla="*/ 416323 w 603657"/>
              <a:gd name="connsiteY19" fmla="*/ 448744 h 602699"/>
              <a:gd name="connsiteX20" fmla="*/ 254159 w 603657"/>
              <a:gd name="connsiteY20" fmla="*/ 507326 h 602699"/>
              <a:gd name="connsiteX21" fmla="*/ 0 w 603657"/>
              <a:gd name="connsiteY21" fmla="*/ 253780 h 602699"/>
              <a:gd name="connsiteX22" fmla="*/ 254159 w 603657"/>
              <a:gd name="connsiteY22" fmla="*/ 0 h 6026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603657" h="602699">
                <a:moveTo>
                  <a:pt x="138699" y="230325"/>
                </a:moveTo>
                <a:lnTo>
                  <a:pt x="369371" y="230325"/>
                </a:lnTo>
                <a:cubicBezTo>
                  <a:pt x="382277" y="230325"/>
                  <a:pt x="392837" y="240633"/>
                  <a:pt x="392837" y="253753"/>
                </a:cubicBezTo>
                <a:cubicBezTo>
                  <a:pt x="392837" y="266638"/>
                  <a:pt x="382277" y="277180"/>
                  <a:pt x="369371" y="277180"/>
                </a:cubicBezTo>
                <a:lnTo>
                  <a:pt x="138699" y="277180"/>
                </a:lnTo>
                <a:cubicBezTo>
                  <a:pt x="125793" y="277180"/>
                  <a:pt x="115233" y="266638"/>
                  <a:pt x="115233" y="253753"/>
                </a:cubicBezTo>
                <a:cubicBezTo>
                  <a:pt x="115233" y="240633"/>
                  <a:pt x="125793" y="230325"/>
                  <a:pt x="138699" y="230325"/>
                </a:cubicBezTo>
                <a:close/>
                <a:moveTo>
                  <a:pt x="254159" y="46866"/>
                </a:moveTo>
                <a:cubicBezTo>
                  <a:pt x="139870" y="46866"/>
                  <a:pt x="46936" y="139661"/>
                  <a:pt x="46936" y="253780"/>
                </a:cubicBezTo>
                <a:cubicBezTo>
                  <a:pt x="46936" y="367665"/>
                  <a:pt x="139870" y="460460"/>
                  <a:pt x="254159" y="460460"/>
                </a:cubicBezTo>
                <a:cubicBezTo>
                  <a:pt x="368214" y="460460"/>
                  <a:pt x="461147" y="367665"/>
                  <a:pt x="461147" y="253780"/>
                </a:cubicBezTo>
                <a:cubicBezTo>
                  <a:pt x="461147" y="139661"/>
                  <a:pt x="368214" y="46866"/>
                  <a:pt x="254159" y="46866"/>
                </a:cubicBezTo>
                <a:close/>
                <a:moveTo>
                  <a:pt x="254159" y="0"/>
                </a:moveTo>
                <a:cubicBezTo>
                  <a:pt x="394029" y="0"/>
                  <a:pt x="508083" y="113885"/>
                  <a:pt x="508083" y="253780"/>
                </a:cubicBezTo>
                <a:cubicBezTo>
                  <a:pt x="508083" y="315175"/>
                  <a:pt x="486023" y="371649"/>
                  <a:pt x="449413" y="415703"/>
                </a:cubicBezTo>
                <a:lnTo>
                  <a:pt x="596793" y="562629"/>
                </a:lnTo>
                <a:cubicBezTo>
                  <a:pt x="605945" y="571767"/>
                  <a:pt x="605945" y="586765"/>
                  <a:pt x="596793" y="595904"/>
                </a:cubicBezTo>
                <a:cubicBezTo>
                  <a:pt x="592099" y="600356"/>
                  <a:pt x="586232" y="602699"/>
                  <a:pt x="580130" y="602699"/>
                </a:cubicBezTo>
                <a:cubicBezTo>
                  <a:pt x="574029" y="602699"/>
                  <a:pt x="568162" y="600356"/>
                  <a:pt x="563468" y="595904"/>
                </a:cubicBezTo>
                <a:lnTo>
                  <a:pt x="416323" y="448744"/>
                </a:lnTo>
                <a:cubicBezTo>
                  <a:pt x="372203" y="485299"/>
                  <a:pt x="315645" y="507326"/>
                  <a:pt x="254159" y="507326"/>
                </a:cubicBezTo>
                <a:cubicBezTo>
                  <a:pt x="114055" y="507326"/>
                  <a:pt x="0" y="393442"/>
                  <a:pt x="0" y="253780"/>
                </a:cubicBezTo>
                <a:cubicBezTo>
                  <a:pt x="0" y="113885"/>
                  <a:pt x="114055" y="0"/>
                  <a:pt x="254159" y="0"/>
                </a:cubicBezTo>
                <a:close/>
              </a:path>
            </a:pathLst>
          </a:custGeom>
          <a:solidFill>
            <a:srgbClr val="3239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457200"/>
            <a:endParaRPr lang="zh-CN" altLang="en-US">
              <a:solidFill>
                <a:srgbClr val="FFFFFF"/>
              </a:solidFill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3661219" y="3059529"/>
            <a:ext cx="2194518" cy="930327"/>
            <a:chOff x="2003457" y="4936093"/>
            <a:chExt cx="2194804" cy="930448"/>
          </a:xfrm>
        </p:grpSpPr>
        <p:sp>
          <p:nvSpPr>
            <p:cNvPr id="12" name="文本框 11"/>
            <p:cNvSpPr txBox="1"/>
            <p:nvPr/>
          </p:nvSpPr>
          <p:spPr>
            <a:xfrm>
              <a:off x="2003457" y="5305425"/>
              <a:ext cx="2194804" cy="561116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 defTabSz="457200">
                <a:lnSpc>
                  <a:spcPct val="114000"/>
                </a:lnSpc>
                <a:defRPr/>
              </a:pPr>
              <a:r>
                <a:rPr lang="en-US" altLang="zh-CN" sz="900" dirty="0">
                  <a:solidFill>
                    <a:srgbClr val="000000">
                      <a:lumMod val="50000"/>
                      <a:lumOff val="50000"/>
                    </a:srgbClr>
                  </a:solidFill>
                  <a:latin typeface="Arial" panose="020B0604020202020204"/>
                  <a:ea typeface="微软雅黑" panose="020B0503020204020204" pitchFamily="34" charset="-122"/>
                  <a:cs typeface="+mn-ea"/>
                  <a:sym typeface="+mn-lt"/>
                </a:rPr>
                <a:t>This template is exclusively designed by 1PPTcreative, and copyrights belong to 1PPT internet</a:t>
              </a:r>
              <a:endParaRPr lang="en-US" altLang="zh-CN" sz="900" dirty="0">
                <a:solidFill>
                  <a:srgbClr val="000000">
                    <a:lumMod val="50000"/>
                    <a:lumOff val="50000"/>
                  </a:srgbClr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2067884" y="4936093"/>
              <a:ext cx="2065951" cy="369332"/>
            </a:xfrm>
            <a:prstGeom prst="rect">
              <a:avLst/>
            </a:prstGeom>
          </p:spPr>
          <p:txBody>
            <a:bodyPr wrap="non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 defTabSz="457200">
                <a:defRPr/>
              </a:pPr>
              <a:r>
                <a:rPr lang="en-US" altLang="zh-CN" sz="1800" b="1" dirty="0">
                  <a:solidFill>
                    <a:srgbClr val="000000">
                      <a:lumMod val="85000"/>
                      <a:lumOff val="15000"/>
                    </a:srgbClr>
                  </a:solidFill>
                  <a:effectLst>
                    <a:outerShdw blurRad="266700" dist="38100" dir="2700000" algn="tl" rotWithShape="0">
                      <a:prstClr val="black">
                        <a:alpha val="29000"/>
                      </a:prstClr>
                    </a:outerShdw>
                  </a:effectLst>
                  <a:latin typeface="Arial" panose="020B0604020202020204"/>
                  <a:ea typeface="微软雅黑" panose="020B0503020204020204" pitchFamily="34" charset="-122"/>
                  <a:cs typeface="+mn-ea"/>
                  <a:sym typeface="+mn-lt"/>
                </a:rPr>
                <a:t>BUSINESS PLAN</a:t>
              </a:r>
              <a:endParaRPr lang="zh-CN" altLang="en-US" sz="1800" b="1" dirty="0">
                <a:solidFill>
                  <a:srgbClr val="000000">
                    <a:lumMod val="85000"/>
                    <a:lumOff val="15000"/>
                  </a:srgbClr>
                </a:solidFill>
                <a:effectLst>
                  <a:outerShdw blurRad="266700" dist="38100" dir="2700000" algn="tl" rotWithShape="0">
                    <a:prstClr val="black">
                      <a:alpha val="29000"/>
                    </a:prstClr>
                  </a:outerShdw>
                </a:effectLst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3661219" y="4969903"/>
            <a:ext cx="2194518" cy="930327"/>
            <a:chOff x="2003457" y="4936093"/>
            <a:chExt cx="2194804" cy="930448"/>
          </a:xfrm>
        </p:grpSpPr>
        <p:sp>
          <p:nvSpPr>
            <p:cNvPr id="15" name="文本框 14"/>
            <p:cNvSpPr txBox="1"/>
            <p:nvPr/>
          </p:nvSpPr>
          <p:spPr>
            <a:xfrm>
              <a:off x="2003457" y="5305425"/>
              <a:ext cx="2194804" cy="561116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 defTabSz="457200">
                <a:lnSpc>
                  <a:spcPct val="114000"/>
                </a:lnSpc>
                <a:defRPr/>
              </a:pPr>
              <a:r>
                <a:rPr lang="en-US" altLang="zh-CN" sz="900" dirty="0">
                  <a:solidFill>
                    <a:srgbClr val="000000">
                      <a:lumMod val="50000"/>
                      <a:lumOff val="50000"/>
                    </a:srgbClr>
                  </a:solidFill>
                  <a:latin typeface="Arial" panose="020B0604020202020204"/>
                  <a:ea typeface="微软雅黑" panose="020B0503020204020204" pitchFamily="34" charset="-122"/>
                  <a:cs typeface="+mn-ea"/>
                  <a:sym typeface="+mn-lt"/>
                </a:rPr>
                <a:t>This template is exclusively designed by 1PPTcreative, and copyrights belong to 1PPT internet</a:t>
              </a:r>
              <a:endParaRPr lang="en-US" altLang="zh-CN" sz="900" dirty="0">
                <a:solidFill>
                  <a:srgbClr val="000000">
                    <a:lumMod val="50000"/>
                    <a:lumOff val="50000"/>
                  </a:srgbClr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2067884" y="4936093"/>
              <a:ext cx="2065951" cy="369332"/>
            </a:xfrm>
            <a:prstGeom prst="rect">
              <a:avLst/>
            </a:prstGeom>
          </p:spPr>
          <p:txBody>
            <a:bodyPr wrap="non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 defTabSz="457200">
                <a:defRPr/>
              </a:pPr>
              <a:r>
                <a:rPr lang="en-US" altLang="zh-CN" sz="1800" b="1" dirty="0">
                  <a:solidFill>
                    <a:srgbClr val="000000">
                      <a:lumMod val="85000"/>
                      <a:lumOff val="15000"/>
                    </a:srgbClr>
                  </a:solidFill>
                  <a:effectLst>
                    <a:outerShdw blurRad="266700" dist="38100" dir="2700000" algn="tl" rotWithShape="0">
                      <a:prstClr val="black">
                        <a:alpha val="29000"/>
                      </a:prstClr>
                    </a:outerShdw>
                  </a:effectLst>
                  <a:latin typeface="Arial" panose="020B0604020202020204"/>
                  <a:ea typeface="微软雅黑" panose="020B0503020204020204" pitchFamily="34" charset="-122"/>
                  <a:cs typeface="+mn-ea"/>
                  <a:sym typeface="+mn-lt"/>
                </a:rPr>
                <a:t>BUSINESS PLAN</a:t>
              </a:r>
              <a:endParaRPr lang="zh-CN" altLang="en-US" sz="1800" b="1" dirty="0">
                <a:solidFill>
                  <a:srgbClr val="000000">
                    <a:lumMod val="85000"/>
                    <a:lumOff val="15000"/>
                  </a:srgbClr>
                </a:solidFill>
                <a:effectLst>
                  <a:outerShdw blurRad="266700" dist="38100" dir="2700000" algn="tl" rotWithShape="0">
                    <a:prstClr val="black">
                      <a:alpha val="29000"/>
                    </a:prstClr>
                  </a:outerShdw>
                </a:effectLst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6349187" y="3059529"/>
            <a:ext cx="2194518" cy="930327"/>
            <a:chOff x="2003457" y="4936093"/>
            <a:chExt cx="2194804" cy="930448"/>
          </a:xfrm>
        </p:grpSpPr>
        <p:sp>
          <p:nvSpPr>
            <p:cNvPr id="18" name="文本框 17"/>
            <p:cNvSpPr txBox="1"/>
            <p:nvPr/>
          </p:nvSpPr>
          <p:spPr>
            <a:xfrm>
              <a:off x="2003457" y="5305425"/>
              <a:ext cx="2194804" cy="561116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 defTabSz="457200">
                <a:lnSpc>
                  <a:spcPct val="114000"/>
                </a:lnSpc>
                <a:defRPr/>
              </a:pPr>
              <a:r>
                <a:rPr lang="en-US" altLang="zh-CN" sz="900" dirty="0">
                  <a:solidFill>
                    <a:srgbClr val="000000">
                      <a:lumMod val="50000"/>
                      <a:lumOff val="50000"/>
                    </a:srgbClr>
                  </a:solidFill>
                  <a:latin typeface="Arial" panose="020B0604020202020204"/>
                  <a:ea typeface="微软雅黑" panose="020B0503020204020204" pitchFamily="34" charset="-122"/>
                  <a:cs typeface="+mn-ea"/>
                  <a:sym typeface="+mn-lt"/>
                </a:rPr>
                <a:t>This template is exclusively designed by 1PPTcreative, and copyrights belong to 1PPT internet</a:t>
              </a:r>
              <a:endParaRPr lang="en-US" altLang="zh-CN" sz="900" dirty="0">
                <a:solidFill>
                  <a:srgbClr val="000000">
                    <a:lumMod val="50000"/>
                    <a:lumOff val="50000"/>
                  </a:srgbClr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2067884" y="4936093"/>
              <a:ext cx="2065951" cy="369332"/>
            </a:xfrm>
            <a:prstGeom prst="rect">
              <a:avLst/>
            </a:prstGeom>
          </p:spPr>
          <p:txBody>
            <a:bodyPr wrap="non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 defTabSz="457200">
                <a:defRPr/>
              </a:pPr>
              <a:r>
                <a:rPr lang="en-US" altLang="zh-CN" sz="1800" b="1" dirty="0">
                  <a:solidFill>
                    <a:srgbClr val="000000">
                      <a:lumMod val="85000"/>
                      <a:lumOff val="15000"/>
                    </a:srgbClr>
                  </a:solidFill>
                  <a:effectLst>
                    <a:outerShdw blurRad="266700" dist="38100" dir="2700000" algn="tl" rotWithShape="0">
                      <a:prstClr val="black">
                        <a:alpha val="29000"/>
                      </a:prstClr>
                    </a:outerShdw>
                  </a:effectLst>
                  <a:latin typeface="Arial" panose="020B0604020202020204"/>
                  <a:ea typeface="微软雅黑" panose="020B0503020204020204" pitchFamily="34" charset="-122"/>
                  <a:cs typeface="+mn-ea"/>
                  <a:sym typeface="+mn-lt"/>
                </a:rPr>
                <a:t>BUSINESS PLAN</a:t>
              </a:r>
              <a:endParaRPr lang="zh-CN" altLang="en-US" sz="1800" b="1" dirty="0">
                <a:solidFill>
                  <a:srgbClr val="000000">
                    <a:lumMod val="85000"/>
                    <a:lumOff val="15000"/>
                  </a:srgbClr>
                </a:solidFill>
                <a:effectLst>
                  <a:outerShdw blurRad="266700" dist="38100" dir="2700000" algn="tl" rotWithShape="0">
                    <a:prstClr val="black">
                      <a:alpha val="29000"/>
                    </a:prstClr>
                  </a:outerShdw>
                </a:effectLst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6349187" y="4969903"/>
            <a:ext cx="2194518" cy="930327"/>
            <a:chOff x="2003457" y="4936093"/>
            <a:chExt cx="2194804" cy="930448"/>
          </a:xfrm>
        </p:grpSpPr>
        <p:sp>
          <p:nvSpPr>
            <p:cNvPr id="21" name="文本框 20"/>
            <p:cNvSpPr txBox="1"/>
            <p:nvPr/>
          </p:nvSpPr>
          <p:spPr>
            <a:xfrm>
              <a:off x="2003457" y="5305425"/>
              <a:ext cx="2194804" cy="561116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 defTabSz="457200">
                <a:lnSpc>
                  <a:spcPct val="114000"/>
                </a:lnSpc>
                <a:defRPr/>
              </a:pPr>
              <a:r>
                <a:rPr lang="en-US" altLang="zh-CN" sz="900" dirty="0">
                  <a:solidFill>
                    <a:srgbClr val="000000">
                      <a:lumMod val="50000"/>
                      <a:lumOff val="50000"/>
                    </a:srgbClr>
                  </a:solidFill>
                  <a:latin typeface="Arial" panose="020B0604020202020204"/>
                  <a:ea typeface="微软雅黑" panose="020B0503020204020204" pitchFamily="34" charset="-122"/>
                  <a:cs typeface="+mn-ea"/>
                  <a:sym typeface="+mn-lt"/>
                </a:rPr>
                <a:t>This template is exclusively designed by 1PPTcreative, and copyrights belong to 1PPT internet</a:t>
              </a:r>
              <a:endParaRPr lang="en-US" altLang="zh-CN" sz="900" dirty="0">
                <a:solidFill>
                  <a:srgbClr val="000000">
                    <a:lumMod val="50000"/>
                    <a:lumOff val="50000"/>
                  </a:srgbClr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2067884" y="4936093"/>
              <a:ext cx="2065951" cy="369332"/>
            </a:xfrm>
            <a:prstGeom prst="rect">
              <a:avLst/>
            </a:prstGeom>
          </p:spPr>
          <p:txBody>
            <a:bodyPr wrap="non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 defTabSz="457200">
                <a:defRPr/>
              </a:pPr>
              <a:r>
                <a:rPr lang="en-US" altLang="zh-CN" sz="1800" b="1" dirty="0">
                  <a:solidFill>
                    <a:srgbClr val="000000">
                      <a:lumMod val="85000"/>
                      <a:lumOff val="15000"/>
                    </a:srgbClr>
                  </a:solidFill>
                  <a:effectLst>
                    <a:outerShdw blurRad="266700" dist="38100" dir="2700000" algn="tl" rotWithShape="0">
                      <a:prstClr val="black">
                        <a:alpha val="29000"/>
                      </a:prstClr>
                    </a:outerShdw>
                  </a:effectLst>
                  <a:latin typeface="Arial" panose="020B0604020202020204"/>
                  <a:ea typeface="微软雅黑" panose="020B0503020204020204" pitchFamily="34" charset="-122"/>
                  <a:cs typeface="+mn-ea"/>
                  <a:sym typeface="+mn-lt"/>
                </a:rPr>
                <a:t>BUSINESS PLAN</a:t>
              </a:r>
              <a:endParaRPr lang="zh-CN" altLang="en-US" sz="1800" b="1" dirty="0">
                <a:solidFill>
                  <a:srgbClr val="000000">
                    <a:lumMod val="85000"/>
                    <a:lumOff val="15000"/>
                  </a:srgbClr>
                </a:solidFill>
                <a:effectLst>
                  <a:outerShdw blurRad="266700" dist="38100" dir="2700000" algn="tl" rotWithShape="0">
                    <a:prstClr val="black">
                      <a:alpha val="29000"/>
                    </a:prstClr>
                  </a:outerShdw>
                </a:effectLst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ransition spd="slow" advTm="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500"/>
                            </p:stCondLst>
                            <p:childTnLst>
                              <p:par>
                                <p:cTn id="3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000"/>
                            </p:stCondLst>
                            <p:childTnLst>
                              <p:par>
                                <p:cTn id="4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500"/>
                            </p:stCondLst>
                            <p:childTnLst>
                              <p:par>
                                <p:cTn id="4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3" grpId="0" animBg="1"/>
      <p:bldP spid="24" grpId="0" animBg="1"/>
      <p:bldP spid="25" grpId="0" animBg="1"/>
      <p:bldP spid="2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 cstate="print"/>
          <a:srcRect/>
          <a:stretch>
            <a:fillRect/>
          </a:stretch>
        </p:blipFill>
        <p:spPr>
          <a:xfrm>
            <a:off x="3761258" y="1241"/>
            <a:ext cx="8429154" cy="6857107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0" y="1467899"/>
            <a:ext cx="4552357" cy="3923791"/>
          </a:xfrm>
          <a:prstGeom prst="rect">
            <a:avLst/>
          </a:prstGeom>
          <a:blipFill>
            <a:blip r:embed="rId2" cstate="screen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zh-CN" altLang="en-US" sz="1800">
              <a:solidFill>
                <a:srgbClr val="FFFFFF"/>
              </a:solidFill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8603129" y="375557"/>
            <a:ext cx="2657129" cy="1374409"/>
            <a:chOff x="8629649" y="951"/>
            <a:chExt cx="2657475" cy="1374588"/>
          </a:xfrm>
        </p:grpSpPr>
        <p:sp>
          <p:nvSpPr>
            <p:cNvPr id="13" name="文本框 12"/>
            <p:cNvSpPr txBox="1"/>
            <p:nvPr/>
          </p:nvSpPr>
          <p:spPr>
            <a:xfrm>
              <a:off x="8734425" y="1021963"/>
              <a:ext cx="2537460" cy="334194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 defTabSz="457200">
                <a:lnSpc>
                  <a:spcPct val="114000"/>
                </a:lnSpc>
                <a:defRPr/>
              </a:pPr>
              <a:r>
                <a:rPr lang="en-US" altLang="zh-CN" sz="700" dirty="0">
                  <a:solidFill>
                    <a:srgbClr val="FFFFFF"/>
                  </a:solidFill>
                  <a:latin typeface="Arial" panose="020B0604020202020204"/>
                  <a:ea typeface="微软雅黑" panose="020B0503020204020204" pitchFamily="34" charset="-122"/>
                  <a:cs typeface="+mn-ea"/>
                  <a:sym typeface="+mn-lt"/>
                </a:rPr>
                <a:t>This template is exclusively designed by 1PPTcreative and copyrights belong to 1PPT internet</a:t>
              </a:r>
              <a:endParaRPr lang="en-US" altLang="zh-CN" sz="700" dirty="0">
                <a:solidFill>
                  <a:srgbClr val="FFFFFF"/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8629649" y="951"/>
              <a:ext cx="2657475" cy="646331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 defTabSz="457200">
                <a:defRPr/>
              </a:pPr>
              <a:r>
                <a:rPr lang="en-US" altLang="zh-CN" sz="3600" b="1" dirty="0">
                  <a:solidFill>
                    <a:srgbClr val="FFFFFF"/>
                  </a:solidFill>
                  <a:effectLst>
                    <a:outerShdw blurRad="266700" dist="38100" dir="2700000" algn="tl" rotWithShape="0">
                      <a:prstClr val="black">
                        <a:alpha val="29000"/>
                      </a:prstClr>
                    </a:outerShdw>
                  </a:effectLst>
                  <a:latin typeface="Arial" panose="020B0604020202020204"/>
                  <a:ea typeface="微软雅黑" panose="020B0503020204020204" pitchFamily="34" charset="-122"/>
                  <a:cs typeface="+mn-ea"/>
                  <a:sym typeface="+mn-lt"/>
                </a:rPr>
                <a:t>YOU TEXT </a:t>
              </a:r>
              <a:endParaRPr lang="en-US" altLang="zh-CN" sz="3600" b="1" dirty="0">
                <a:solidFill>
                  <a:srgbClr val="FFFFFF"/>
                </a:solidFill>
                <a:effectLst>
                  <a:outerShdw blurRad="266700" dist="38100" dir="2700000" algn="tl" rotWithShape="0">
                    <a:prstClr val="black">
                      <a:alpha val="29000"/>
                    </a:prstClr>
                  </a:outerShdw>
                </a:effectLst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cxnSp>
          <p:nvCxnSpPr>
            <p:cNvPr id="15" name="直接连接符 14"/>
            <p:cNvCxnSpPr/>
            <p:nvPr/>
          </p:nvCxnSpPr>
          <p:spPr>
            <a:xfrm>
              <a:off x="10918825" y="1375539"/>
              <a:ext cx="254000" cy="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矩形 15"/>
            <p:cNvSpPr/>
            <p:nvPr/>
          </p:nvSpPr>
          <p:spPr>
            <a:xfrm>
              <a:off x="8629649" y="500262"/>
              <a:ext cx="2657475" cy="646331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 defTabSz="457200">
                <a:defRPr/>
              </a:pPr>
              <a:r>
                <a:rPr lang="en-US" altLang="zh-CN" sz="3600" b="1" dirty="0">
                  <a:solidFill>
                    <a:srgbClr val="FFFFFF"/>
                  </a:solidFill>
                  <a:effectLst>
                    <a:outerShdw blurRad="266700" dist="38100" dir="2700000" algn="tl" rotWithShape="0">
                      <a:prstClr val="black">
                        <a:alpha val="29000"/>
                      </a:prstClr>
                    </a:outerShdw>
                  </a:effectLst>
                  <a:latin typeface="Arial" panose="020B0604020202020204"/>
                  <a:ea typeface="微软雅黑" panose="020B0503020204020204" pitchFamily="34" charset="-122"/>
                  <a:cs typeface="+mn-ea"/>
                  <a:sym typeface="+mn-lt"/>
                </a:rPr>
                <a:t>HERE</a:t>
              </a:r>
              <a:endParaRPr lang="zh-CN" altLang="en-US" sz="3600" b="1" dirty="0">
                <a:solidFill>
                  <a:srgbClr val="FFFFFF"/>
                </a:solidFill>
                <a:effectLst>
                  <a:outerShdw blurRad="266700" dist="38100" dir="2700000" algn="tl" rotWithShape="0">
                    <a:prstClr val="black">
                      <a:alpha val="29000"/>
                    </a:prstClr>
                  </a:outerShdw>
                </a:effectLst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sp>
        <p:nvSpPr>
          <p:cNvPr id="17" name="文本框 16"/>
          <p:cNvSpPr txBox="1"/>
          <p:nvPr/>
        </p:nvSpPr>
        <p:spPr>
          <a:xfrm>
            <a:off x="5434892" y="2358727"/>
            <a:ext cx="5838707" cy="717347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171450" indent="-171450" algn="r" defTabSz="457200">
              <a:lnSpc>
                <a:spcPct val="114000"/>
              </a:lnSpc>
              <a:buFont typeface="Wingdings" panose="05000000000000000000" pitchFamily="2" charset="2"/>
              <a:buChar char="l"/>
              <a:defRPr/>
            </a:pPr>
            <a:r>
              <a:rPr lang="en-US" altLang="zh-CN" sz="1200" dirty="0">
                <a:solidFill>
                  <a:srgbClr val="FFFFFF"/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This template is exclusively designed by 1PPTcreative, and copyrights belong to 1PPT </a:t>
            </a:r>
            <a:r>
              <a:rPr lang="en-US" altLang="zh-CN" sz="1200" dirty="0" err="1">
                <a:solidFill>
                  <a:srgbClr val="FFFFFF"/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internetThis</a:t>
            </a:r>
            <a:r>
              <a:rPr lang="en-US" altLang="zh-CN" sz="1200" dirty="0">
                <a:solidFill>
                  <a:srgbClr val="FFFFFF"/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 template is exclusively designed by 1PPTcreative, and copyrights belong to 1PPT internet</a:t>
            </a:r>
            <a:endParaRPr lang="en-US" altLang="zh-CN" sz="1200" dirty="0">
              <a:solidFill>
                <a:srgbClr val="FFFFFF"/>
              </a:solidFill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5434892" y="3470448"/>
            <a:ext cx="5838707" cy="717347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171450" indent="-171450" algn="r" defTabSz="457200">
              <a:lnSpc>
                <a:spcPct val="114000"/>
              </a:lnSpc>
              <a:buFont typeface="Wingdings" panose="05000000000000000000" pitchFamily="2" charset="2"/>
              <a:buChar char="l"/>
              <a:defRPr/>
            </a:pPr>
            <a:r>
              <a:rPr lang="en-US" altLang="zh-CN" sz="1200" dirty="0">
                <a:solidFill>
                  <a:srgbClr val="FFFFFF"/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This template is exclusively designed by 1PPTcreative, and copyrights belong to 1PPT </a:t>
            </a:r>
            <a:r>
              <a:rPr lang="en-US" altLang="zh-CN" sz="1200" dirty="0" err="1">
                <a:solidFill>
                  <a:srgbClr val="FFFFFF"/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internetThis</a:t>
            </a:r>
            <a:r>
              <a:rPr lang="en-US" altLang="zh-CN" sz="1200" dirty="0">
                <a:solidFill>
                  <a:srgbClr val="FFFFFF"/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 template is exclusively designed by 1PPTcreative, and copyrights belong to 1PPT internet</a:t>
            </a:r>
            <a:endParaRPr lang="en-US" altLang="zh-CN" sz="1200" dirty="0">
              <a:solidFill>
                <a:srgbClr val="FFFFFF"/>
              </a:solidFill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5434892" y="4582169"/>
            <a:ext cx="5838707" cy="717347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171450" indent="-171450" algn="r" defTabSz="457200">
              <a:lnSpc>
                <a:spcPct val="114000"/>
              </a:lnSpc>
              <a:buFont typeface="Wingdings" panose="05000000000000000000" pitchFamily="2" charset="2"/>
              <a:buChar char="l"/>
              <a:defRPr/>
            </a:pPr>
            <a:r>
              <a:rPr lang="en-US" altLang="zh-CN" sz="1200" dirty="0">
                <a:solidFill>
                  <a:srgbClr val="FFFFFF"/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This template is exclusively designed by 1PPTcreative, and copyrights belong to 1PPT </a:t>
            </a:r>
            <a:r>
              <a:rPr lang="en-US" altLang="zh-CN" sz="1200" dirty="0" err="1">
                <a:solidFill>
                  <a:srgbClr val="FFFFFF"/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internetThis</a:t>
            </a:r>
            <a:r>
              <a:rPr lang="en-US" altLang="zh-CN" sz="1200" dirty="0">
                <a:solidFill>
                  <a:srgbClr val="FFFFFF"/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 template is exclusively designed by 1PPTcreative, and copyrights belong to 1PPT internet</a:t>
            </a:r>
            <a:endParaRPr lang="en-US" altLang="zh-CN" sz="1200" dirty="0">
              <a:solidFill>
                <a:srgbClr val="FFFFFF"/>
              </a:solidFill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</p:cSld>
  <p:clrMapOvr>
    <a:masterClrMapping/>
  </p:clrMapOvr>
  <p:transition spd="slow" advTm="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 cstate="print"/>
          <a:srcRect/>
          <a:stretch>
            <a:fillRect/>
          </a:stretch>
        </p:blipFill>
        <p:spPr>
          <a:xfrm flipH="1">
            <a:off x="-11610" y="1241"/>
            <a:ext cx="4287967" cy="6857107"/>
          </a:xfrm>
          <a:prstGeom prst="rect">
            <a:avLst/>
          </a:prstGeom>
        </p:spPr>
      </p:pic>
      <p:grpSp>
        <p:nvGrpSpPr>
          <p:cNvPr id="10" name="组合 9"/>
          <p:cNvGrpSpPr/>
          <p:nvPr/>
        </p:nvGrpSpPr>
        <p:grpSpPr>
          <a:xfrm>
            <a:off x="5740283" y="2168367"/>
            <a:ext cx="4534507" cy="3023004"/>
            <a:chOff x="4237658" y="846022"/>
            <a:chExt cx="7748933" cy="5165956"/>
          </a:xfrm>
        </p:grpSpPr>
        <p:sp>
          <p:nvSpPr>
            <p:cNvPr id="11" name="椭圆 10"/>
            <p:cNvSpPr/>
            <p:nvPr/>
          </p:nvSpPr>
          <p:spPr>
            <a:xfrm>
              <a:off x="5529146" y="846022"/>
              <a:ext cx="5165956" cy="5165956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endParaRPr lang="zh-CN" altLang="en-US" sz="1800">
                <a:solidFill>
                  <a:srgbClr val="FFFFFF"/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graphicFrame>
          <p:nvGraphicFramePr>
            <p:cNvPr id="12" name="图表 11"/>
            <p:cNvGraphicFramePr/>
            <p:nvPr/>
          </p:nvGraphicFramePr>
          <p:xfrm>
            <a:off x="4237658" y="846023"/>
            <a:ext cx="7748933" cy="5165955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1"/>
            </a:graphicData>
          </a:graphic>
        </p:graphicFrame>
      </p:grpSp>
      <p:sp>
        <p:nvSpPr>
          <p:cNvPr id="13" name="文本框 12"/>
          <p:cNvSpPr txBox="1"/>
          <p:nvPr/>
        </p:nvSpPr>
        <p:spPr>
          <a:xfrm>
            <a:off x="9559564" y="2066358"/>
            <a:ext cx="1777457" cy="718885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defTabSz="457200">
              <a:lnSpc>
                <a:spcPct val="114000"/>
              </a:lnSpc>
              <a:defRPr/>
            </a:pPr>
            <a:r>
              <a:rPr lang="en-US" altLang="zh-CN" sz="900" dirty="0">
                <a:solidFill>
                  <a:srgbClr val="000000">
                    <a:lumMod val="50000"/>
                    <a:lumOff val="50000"/>
                  </a:srgbClr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This template is exclusively designed by 1PPTcreative, and copyrights belong to 1PPT internet</a:t>
            </a:r>
            <a:endParaRPr lang="en-US" altLang="zh-CN" sz="900" dirty="0">
              <a:solidFill>
                <a:srgbClr val="000000">
                  <a:lumMod val="50000"/>
                  <a:lumOff val="50000"/>
                </a:srgbClr>
              </a:solidFill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678053" y="2066358"/>
            <a:ext cx="1777457" cy="718885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r" defTabSz="457200">
              <a:lnSpc>
                <a:spcPct val="114000"/>
              </a:lnSpc>
              <a:defRPr/>
            </a:pPr>
            <a:r>
              <a:rPr lang="en-US" altLang="zh-CN" sz="900" dirty="0">
                <a:solidFill>
                  <a:srgbClr val="000000">
                    <a:lumMod val="50000"/>
                    <a:lumOff val="50000"/>
                  </a:srgbClr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This template is exclusively designed by 1PPTcreative, and copyrights belong to 1PPT internet</a:t>
            </a:r>
            <a:endParaRPr lang="en-US" altLang="zh-CN" sz="900" dirty="0">
              <a:solidFill>
                <a:srgbClr val="000000">
                  <a:lumMod val="50000"/>
                  <a:lumOff val="50000"/>
                </a:srgbClr>
              </a:solidFill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9559564" y="4286754"/>
            <a:ext cx="1777457" cy="718885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defTabSz="457200">
              <a:lnSpc>
                <a:spcPct val="114000"/>
              </a:lnSpc>
              <a:defRPr/>
            </a:pPr>
            <a:r>
              <a:rPr lang="en-US" altLang="zh-CN" sz="900" dirty="0">
                <a:solidFill>
                  <a:srgbClr val="000000">
                    <a:lumMod val="50000"/>
                    <a:lumOff val="50000"/>
                  </a:srgbClr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This template is exclusively designed by 1PPTcreative, and copyrights belong to 1PPT internet</a:t>
            </a:r>
            <a:endParaRPr lang="en-US" altLang="zh-CN" sz="900" dirty="0">
              <a:solidFill>
                <a:srgbClr val="000000">
                  <a:lumMod val="50000"/>
                  <a:lumOff val="50000"/>
                </a:srgbClr>
              </a:solidFill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4678053" y="4286754"/>
            <a:ext cx="1777457" cy="718885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r" defTabSz="457200">
              <a:lnSpc>
                <a:spcPct val="114000"/>
              </a:lnSpc>
              <a:defRPr/>
            </a:pPr>
            <a:r>
              <a:rPr lang="en-US" altLang="zh-CN" sz="900" dirty="0">
                <a:solidFill>
                  <a:srgbClr val="000000">
                    <a:lumMod val="50000"/>
                    <a:lumOff val="50000"/>
                  </a:srgbClr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This template is exclusively designed by 1PPTcreative, and copyrights belong to 1PPT internet</a:t>
            </a:r>
            <a:endParaRPr lang="en-US" altLang="zh-CN" sz="900" dirty="0">
              <a:solidFill>
                <a:srgbClr val="000000">
                  <a:lumMod val="50000"/>
                  <a:lumOff val="50000"/>
                </a:srgbClr>
              </a:solidFill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7085769" y="3264425"/>
            <a:ext cx="1843534" cy="830889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 defTabSz="457200">
              <a:defRPr/>
            </a:pPr>
            <a:r>
              <a:rPr lang="en-US" altLang="zh-CN" sz="2400" b="1" dirty="0">
                <a:solidFill>
                  <a:srgbClr val="000000">
                    <a:lumMod val="85000"/>
                    <a:lumOff val="15000"/>
                  </a:srgbClr>
                </a:solidFill>
                <a:effectLst>
                  <a:outerShdw blurRad="266700" dist="38100" dir="2700000" algn="tl" rotWithShape="0">
                    <a:prstClr val="black">
                      <a:alpha val="29000"/>
                    </a:prstClr>
                  </a:outerShdw>
                </a:effectLst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BUSINESS </a:t>
            </a:r>
            <a:endParaRPr lang="en-US" altLang="zh-CN" sz="2400" b="1" dirty="0">
              <a:solidFill>
                <a:srgbClr val="000000">
                  <a:lumMod val="85000"/>
                  <a:lumOff val="15000"/>
                </a:srgbClr>
              </a:solidFill>
              <a:effectLst>
                <a:outerShdw blurRad="266700" dist="38100" dir="2700000" algn="tl" rotWithShape="0">
                  <a:prstClr val="black">
                    <a:alpha val="29000"/>
                  </a:prstClr>
                </a:outerShdw>
              </a:effectLst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  <a:p>
            <a:pPr algn="ctr" defTabSz="457200">
              <a:defRPr/>
            </a:pPr>
            <a:r>
              <a:rPr lang="en-US" altLang="zh-CN" sz="2400" b="1" dirty="0">
                <a:solidFill>
                  <a:srgbClr val="000000">
                    <a:lumMod val="85000"/>
                    <a:lumOff val="15000"/>
                  </a:srgbClr>
                </a:solidFill>
                <a:effectLst>
                  <a:outerShdw blurRad="266700" dist="38100" dir="2700000" algn="tl" rotWithShape="0">
                    <a:prstClr val="black">
                      <a:alpha val="29000"/>
                    </a:prstClr>
                  </a:outerShdw>
                </a:effectLst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PLAN</a:t>
            </a:r>
            <a:endParaRPr lang="zh-CN" altLang="en-US" sz="2400" b="1" dirty="0">
              <a:solidFill>
                <a:srgbClr val="000000">
                  <a:lumMod val="85000"/>
                  <a:lumOff val="15000"/>
                </a:srgbClr>
              </a:solidFill>
              <a:effectLst>
                <a:outerShdw blurRad="266700" dist="38100" dir="2700000" algn="tl" rotWithShape="0">
                  <a:prstClr val="black">
                    <a:alpha val="29000"/>
                  </a:prstClr>
                </a:outerShdw>
              </a:effectLst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948566" y="375557"/>
            <a:ext cx="2666653" cy="1374409"/>
            <a:chOff x="8591549" y="951"/>
            <a:chExt cx="2667000" cy="1374588"/>
          </a:xfrm>
        </p:grpSpPr>
        <p:sp>
          <p:nvSpPr>
            <p:cNvPr id="23" name="文本框 22"/>
            <p:cNvSpPr txBox="1"/>
            <p:nvPr/>
          </p:nvSpPr>
          <p:spPr>
            <a:xfrm>
              <a:off x="8629649" y="1021963"/>
              <a:ext cx="2537460" cy="334194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defTabSz="457200">
                <a:lnSpc>
                  <a:spcPct val="114000"/>
                </a:lnSpc>
                <a:defRPr/>
              </a:pPr>
              <a:r>
                <a:rPr lang="en-US" altLang="zh-CN" sz="700" dirty="0">
                  <a:solidFill>
                    <a:srgbClr val="15171C"/>
                  </a:solidFill>
                  <a:latin typeface="Arial" panose="020B0604020202020204"/>
                  <a:ea typeface="微软雅黑" panose="020B0503020204020204" pitchFamily="34" charset="-122"/>
                  <a:cs typeface="+mn-ea"/>
                  <a:sym typeface="+mn-lt"/>
                </a:rPr>
                <a:t>This template is exclusively designed by 1PPTcreative and copyrights belong to 1PPT internet</a:t>
              </a:r>
              <a:endParaRPr lang="en-US" altLang="zh-CN" sz="700" dirty="0">
                <a:solidFill>
                  <a:srgbClr val="15171C"/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8601074" y="951"/>
              <a:ext cx="2657475" cy="646331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defTabSz="457200">
                <a:defRPr/>
              </a:pPr>
              <a:r>
                <a:rPr lang="en-US" altLang="zh-CN" sz="3600" b="1" dirty="0">
                  <a:solidFill>
                    <a:srgbClr val="15171C"/>
                  </a:solidFill>
                  <a:effectLst>
                    <a:outerShdw blurRad="266700" dist="38100" dir="2700000" algn="tl" rotWithShape="0">
                      <a:prstClr val="black">
                        <a:alpha val="29000"/>
                      </a:prstClr>
                    </a:outerShdw>
                  </a:effectLst>
                  <a:latin typeface="Arial" panose="020B0604020202020204"/>
                  <a:ea typeface="微软雅黑" panose="020B0503020204020204" pitchFamily="34" charset="-122"/>
                  <a:cs typeface="+mn-ea"/>
                  <a:sym typeface="+mn-lt"/>
                </a:rPr>
                <a:t>YOU TEXT </a:t>
              </a:r>
              <a:endParaRPr lang="en-US" altLang="zh-CN" sz="3600" b="1" dirty="0">
                <a:solidFill>
                  <a:srgbClr val="15171C"/>
                </a:solidFill>
                <a:effectLst>
                  <a:outerShdw blurRad="266700" dist="38100" dir="2700000" algn="tl" rotWithShape="0">
                    <a:prstClr val="black">
                      <a:alpha val="29000"/>
                    </a:prstClr>
                  </a:outerShdw>
                </a:effectLst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cxnSp>
          <p:nvCxnSpPr>
            <p:cNvPr id="25" name="直接连接符 24"/>
            <p:cNvCxnSpPr/>
            <p:nvPr/>
          </p:nvCxnSpPr>
          <p:spPr>
            <a:xfrm>
              <a:off x="8701087" y="1375539"/>
              <a:ext cx="254000" cy="0"/>
            </a:xfrm>
            <a:prstGeom prst="line">
              <a:avLst/>
            </a:prstGeom>
            <a:ln w="28575">
              <a:solidFill>
                <a:srgbClr val="15171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矩形 25"/>
            <p:cNvSpPr/>
            <p:nvPr/>
          </p:nvSpPr>
          <p:spPr>
            <a:xfrm>
              <a:off x="8591549" y="500262"/>
              <a:ext cx="2657475" cy="646331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defTabSz="457200">
                <a:defRPr/>
              </a:pPr>
              <a:r>
                <a:rPr lang="en-US" altLang="zh-CN" sz="3600" b="1" dirty="0">
                  <a:solidFill>
                    <a:srgbClr val="15171C"/>
                  </a:solidFill>
                  <a:effectLst>
                    <a:outerShdw blurRad="266700" dist="38100" dir="2700000" algn="tl" rotWithShape="0">
                      <a:prstClr val="black">
                        <a:alpha val="29000"/>
                      </a:prstClr>
                    </a:outerShdw>
                  </a:effectLst>
                  <a:latin typeface="Arial" panose="020B0604020202020204"/>
                  <a:ea typeface="微软雅黑" panose="020B0503020204020204" pitchFamily="34" charset="-122"/>
                  <a:cs typeface="+mn-ea"/>
                  <a:sym typeface="+mn-lt"/>
                </a:rPr>
                <a:t>HERE</a:t>
              </a:r>
              <a:endParaRPr lang="zh-CN" altLang="en-US" sz="3600" b="1" dirty="0">
                <a:solidFill>
                  <a:srgbClr val="15171C"/>
                </a:solidFill>
                <a:effectLst>
                  <a:outerShdw blurRad="266700" dist="38100" dir="2700000" algn="tl" rotWithShape="0">
                    <a:prstClr val="black">
                      <a:alpha val="29000"/>
                    </a:prstClr>
                  </a:outerShdw>
                </a:effectLst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ransition spd="slow" advTm="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8777623" y="3429794"/>
            <a:ext cx="949311" cy="949310"/>
          </a:xfrm>
          <a:prstGeom prst="ellipse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2463513" y="3429794"/>
            <a:ext cx="949311" cy="949310"/>
          </a:xfrm>
          <a:prstGeom prst="ellipse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4568217" y="3429794"/>
            <a:ext cx="949311" cy="949310"/>
          </a:xfrm>
          <a:prstGeom prst="ellipse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6672920" y="3429794"/>
            <a:ext cx="949311" cy="949310"/>
          </a:xfrm>
          <a:prstGeom prst="ellipse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1840908" y="4712937"/>
            <a:ext cx="2194518" cy="930327"/>
            <a:chOff x="2003457" y="4936093"/>
            <a:chExt cx="2194804" cy="930448"/>
          </a:xfrm>
        </p:grpSpPr>
        <p:sp>
          <p:nvSpPr>
            <p:cNvPr id="8" name="文本框 7"/>
            <p:cNvSpPr txBox="1"/>
            <p:nvPr/>
          </p:nvSpPr>
          <p:spPr>
            <a:xfrm>
              <a:off x="2003457" y="5305425"/>
              <a:ext cx="2194804" cy="561116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 defTabSz="457200">
                <a:lnSpc>
                  <a:spcPct val="114000"/>
                </a:lnSpc>
                <a:defRPr/>
              </a:pPr>
              <a:r>
                <a:rPr lang="en-US" altLang="zh-CN" sz="900" dirty="0">
                  <a:solidFill>
                    <a:srgbClr val="000000">
                      <a:lumMod val="50000"/>
                      <a:lumOff val="50000"/>
                    </a:srgbClr>
                  </a:solidFill>
                  <a:latin typeface="Arial" panose="020B0604020202020204"/>
                  <a:ea typeface="微软雅黑" panose="020B0503020204020204" pitchFamily="34" charset="-122"/>
                  <a:cs typeface="+mn-ea"/>
                  <a:sym typeface="+mn-lt"/>
                </a:rPr>
                <a:t>This template is exclusively designed by 1PPTcreative, and copyrights belong to 1PPT internet</a:t>
              </a:r>
              <a:endParaRPr lang="en-US" altLang="zh-CN" sz="900" dirty="0">
                <a:solidFill>
                  <a:srgbClr val="000000">
                    <a:lumMod val="50000"/>
                    <a:lumOff val="50000"/>
                  </a:srgbClr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2067884" y="4936093"/>
              <a:ext cx="2065951" cy="369332"/>
            </a:xfrm>
            <a:prstGeom prst="rect">
              <a:avLst/>
            </a:prstGeom>
          </p:spPr>
          <p:txBody>
            <a:bodyPr wrap="non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 defTabSz="457200">
                <a:defRPr/>
              </a:pPr>
              <a:r>
                <a:rPr lang="en-US" altLang="zh-CN" sz="1800" b="1" dirty="0">
                  <a:solidFill>
                    <a:srgbClr val="000000">
                      <a:lumMod val="85000"/>
                      <a:lumOff val="15000"/>
                    </a:srgbClr>
                  </a:solidFill>
                  <a:effectLst>
                    <a:outerShdw blurRad="266700" dist="38100" dir="2700000" algn="tl" rotWithShape="0">
                      <a:prstClr val="black">
                        <a:alpha val="29000"/>
                      </a:prstClr>
                    </a:outerShdw>
                  </a:effectLst>
                  <a:latin typeface="Arial" panose="020B0604020202020204"/>
                  <a:ea typeface="微软雅黑" panose="020B0503020204020204" pitchFamily="34" charset="-122"/>
                  <a:cs typeface="+mn-ea"/>
                  <a:sym typeface="+mn-lt"/>
                </a:rPr>
                <a:t>BUSINESS PLAN</a:t>
              </a:r>
              <a:endParaRPr lang="zh-CN" altLang="en-US" sz="1800" b="1" dirty="0">
                <a:solidFill>
                  <a:srgbClr val="000000">
                    <a:lumMod val="85000"/>
                    <a:lumOff val="15000"/>
                  </a:srgbClr>
                </a:solidFill>
                <a:effectLst>
                  <a:outerShdw blurRad="266700" dist="38100" dir="2700000" algn="tl" rotWithShape="0">
                    <a:prstClr val="black">
                      <a:alpha val="29000"/>
                    </a:prstClr>
                  </a:outerShdw>
                </a:effectLst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3900688" y="2338722"/>
            <a:ext cx="2194518" cy="930327"/>
            <a:chOff x="2003457" y="4936093"/>
            <a:chExt cx="2194804" cy="930448"/>
          </a:xfrm>
        </p:grpSpPr>
        <p:sp>
          <p:nvSpPr>
            <p:cNvPr id="11" name="文本框 10"/>
            <p:cNvSpPr txBox="1"/>
            <p:nvPr/>
          </p:nvSpPr>
          <p:spPr>
            <a:xfrm>
              <a:off x="2003457" y="5305425"/>
              <a:ext cx="2194804" cy="561116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 defTabSz="457200">
                <a:lnSpc>
                  <a:spcPct val="114000"/>
                </a:lnSpc>
                <a:defRPr/>
              </a:pPr>
              <a:r>
                <a:rPr lang="en-US" altLang="zh-CN" sz="900" dirty="0">
                  <a:solidFill>
                    <a:srgbClr val="000000">
                      <a:lumMod val="50000"/>
                      <a:lumOff val="50000"/>
                    </a:srgbClr>
                  </a:solidFill>
                  <a:latin typeface="Arial" panose="020B0604020202020204"/>
                  <a:ea typeface="微软雅黑" panose="020B0503020204020204" pitchFamily="34" charset="-122"/>
                  <a:cs typeface="+mn-ea"/>
                  <a:sym typeface="+mn-lt"/>
                </a:rPr>
                <a:t>This template is exclusively designed by 1PPTcreative, and copyrights belong to 1PPT internet</a:t>
              </a:r>
              <a:endParaRPr lang="en-US" altLang="zh-CN" sz="900" dirty="0">
                <a:solidFill>
                  <a:srgbClr val="000000">
                    <a:lumMod val="50000"/>
                    <a:lumOff val="50000"/>
                  </a:srgbClr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2067884" y="4936093"/>
              <a:ext cx="2065951" cy="369332"/>
            </a:xfrm>
            <a:prstGeom prst="rect">
              <a:avLst/>
            </a:prstGeom>
          </p:spPr>
          <p:txBody>
            <a:bodyPr wrap="non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 defTabSz="457200">
                <a:defRPr/>
              </a:pPr>
              <a:r>
                <a:rPr lang="en-US" altLang="zh-CN" sz="1800" b="1" dirty="0">
                  <a:solidFill>
                    <a:srgbClr val="000000">
                      <a:lumMod val="85000"/>
                      <a:lumOff val="15000"/>
                    </a:srgbClr>
                  </a:solidFill>
                  <a:effectLst>
                    <a:outerShdw blurRad="266700" dist="38100" dir="2700000" algn="tl" rotWithShape="0">
                      <a:prstClr val="black">
                        <a:alpha val="29000"/>
                      </a:prstClr>
                    </a:outerShdw>
                  </a:effectLst>
                  <a:latin typeface="Arial" panose="020B0604020202020204"/>
                  <a:ea typeface="微软雅黑" panose="020B0503020204020204" pitchFamily="34" charset="-122"/>
                  <a:cs typeface="+mn-ea"/>
                  <a:sym typeface="+mn-lt"/>
                </a:rPr>
                <a:t>BUSINESS PLAN</a:t>
              </a:r>
              <a:endParaRPr lang="zh-CN" altLang="en-US" sz="1800" b="1" dirty="0">
                <a:solidFill>
                  <a:srgbClr val="000000">
                    <a:lumMod val="85000"/>
                    <a:lumOff val="15000"/>
                  </a:srgbClr>
                </a:solidFill>
                <a:effectLst>
                  <a:outerShdw blurRad="266700" dist="38100" dir="2700000" algn="tl" rotWithShape="0">
                    <a:prstClr val="black">
                      <a:alpha val="29000"/>
                    </a:prstClr>
                  </a:outerShdw>
                </a:effectLst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6066745" y="4712937"/>
            <a:ext cx="2194518" cy="930327"/>
            <a:chOff x="2003457" y="4936093"/>
            <a:chExt cx="2194804" cy="930448"/>
          </a:xfrm>
        </p:grpSpPr>
        <p:sp>
          <p:nvSpPr>
            <p:cNvPr id="14" name="文本框 13"/>
            <p:cNvSpPr txBox="1"/>
            <p:nvPr/>
          </p:nvSpPr>
          <p:spPr>
            <a:xfrm>
              <a:off x="2003457" y="5305425"/>
              <a:ext cx="2194804" cy="561116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 defTabSz="457200">
                <a:lnSpc>
                  <a:spcPct val="114000"/>
                </a:lnSpc>
                <a:defRPr/>
              </a:pPr>
              <a:r>
                <a:rPr lang="en-US" altLang="zh-CN" sz="900" dirty="0">
                  <a:solidFill>
                    <a:srgbClr val="000000">
                      <a:lumMod val="50000"/>
                      <a:lumOff val="50000"/>
                    </a:srgbClr>
                  </a:solidFill>
                  <a:latin typeface="Arial" panose="020B0604020202020204"/>
                  <a:ea typeface="微软雅黑" panose="020B0503020204020204" pitchFamily="34" charset="-122"/>
                  <a:cs typeface="+mn-ea"/>
                  <a:sym typeface="+mn-lt"/>
                </a:rPr>
                <a:t>This template is exclusively designed by 1PPTcreative, and copyrights belong to 1PPT internet</a:t>
              </a:r>
              <a:endParaRPr lang="en-US" altLang="zh-CN" sz="900" dirty="0">
                <a:solidFill>
                  <a:srgbClr val="000000">
                    <a:lumMod val="50000"/>
                    <a:lumOff val="50000"/>
                  </a:srgbClr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2067884" y="4936093"/>
              <a:ext cx="2065951" cy="369332"/>
            </a:xfrm>
            <a:prstGeom prst="rect">
              <a:avLst/>
            </a:prstGeom>
          </p:spPr>
          <p:txBody>
            <a:bodyPr wrap="non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 defTabSz="457200">
                <a:defRPr/>
              </a:pPr>
              <a:r>
                <a:rPr lang="en-US" altLang="zh-CN" sz="1800" b="1" dirty="0">
                  <a:solidFill>
                    <a:srgbClr val="000000">
                      <a:lumMod val="85000"/>
                      <a:lumOff val="15000"/>
                    </a:srgbClr>
                  </a:solidFill>
                  <a:effectLst>
                    <a:outerShdw blurRad="266700" dist="38100" dir="2700000" algn="tl" rotWithShape="0">
                      <a:prstClr val="black">
                        <a:alpha val="29000"/>
                      </a:prstClr>
                    </a:outerShdw>
                  </a:effectLst>
                  <a:latin typeface="Arial" panose="020B0604020202020204"/>
                  <a:ea typeface="微软雅黑" panose="020B0503020204020204" pitchFamily="34" charset="-122"/>
                  <a:cs typeface="+mn-ea"/>
                  <a:sym typeface="+mn-lt"/>
                </a:rPr>
                <a:t>BUSINESS PLAN</a:t>
              </a:r>
              <a:endParaRPr lang="zh-CN" altLang="en-US" sz="1800" b="1" dirty="0">
                <a:solidFill>
                  <a:srgbClr val="000000">
                    <a:lumMod val="85000"/>
                    <a:lumOff val="15000"/>
                  </a:srgbClr>
                </a:solidFill>
                <a:effectLst>
                  <a:outerShdw blurRad="266700" dist="38100" dir="2700000" algn="tl" rotWithShape="0">
                    <a:prstClr val="black">
                      <a:alpha val="29000"/>
                    </a:prstClr>
                  </a:outerShdw>
                </a:effectLst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8126525" y="2338722"/>
            <a:ext cx="2194518" cy="930327"/>
            <a:chOff x="2003457" y="4936093"/>
            <a:chExt cx="2194804" cy="930448"/>
          </a:xfrm>
        </p:grpSpPr>
        <p:sp>
          <p:nvSpPr>
            <p:cNvPr id="17" name="文本框 16"/>
            <p:cNvSpPr txBox="1"/>
            <p:nvPr/>
          </p:nvSpPr>
          <p:spPr>
            <a:xfrm>
              <a:off x="2003457" y="5305425"/>
              <a:ext cx="2194804" cy="561116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 defTabSz="457200">
                <a:lnSpc>
                  <a:spcPct val="114000"/>
                </a:lnSpc>
                <a:defRPr/>
              </a:pPr>
              <a:r>
                <a:rPr lang="en-US" altLang="zh-CN" sz="900" dirty="0">
                  <a:solidFill>
                    <a:srgbClr val="000000">
                      <a:lumMod val="50000"/>
                      <a:lumOff val="50000"/>
                    </a:srgbClr>
                  </a:solidFill>
                  <a:latin typeface="Arial" panose="020B0604020202020204"/>
                  <a:ea typeface="微软雅黑" panose="020B0503020204020204" pitchFamily="34" charset="-122"/>
                  <a:cs typeface="+mn-ea"/>
                  <a:sym typeface="+mn-lt"/>
                </a:rPr>
                <a:t>This template is exclusively designed by 1PPTcreative, and copyrights belong to 1PPT internet</a:t>
              </a:r>
              <a:endParaRPr lang="en-US" altLang="zh-CN" sz="900" dirty="0">
                <a:solidFill>
                  <a:srgbClr val="000000">
                    <a:lumMod val="50000"/>
                    <a:lumOff val="50000"/>
                  </a:srgbClr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2067884" y="4936093"/>
              <a:ext cx="2065951" cy="369332"/>
            </a:xfrm>
            <a:prstGeom prst="rect">
              <a:avLst/>
            </a:prstGeom>
          </p:spPr>
          <p:txBody>
            <a:bodyPr wrap="non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 defTabSz="457200">
                <a:defRPr/>
              </a:pPr>
              <a:r>
                <a:rPr lang="en-US" altLang="zh-CN" sz="1800" b="1" dirty="0">
                  <a:solidFill>
                    <a:srgbClr val="000000">
                      <a:lumMod val="85000"/>
                      <a:lumOff val="15000"/>
                    </a:srgbClr>
                  </a:solidFill>
                  <a:effectLst>
                    <a:outerShdw blurRad="266700" dist="38100" dir="2700000" algn="tl" rotWithShape="0">
                      <a:prstClr val="black">
                        <a:alpha val="29000"/>
                      </a:prstClr>
                    </a:outerShdw>
                  </a:effectLst>
                  <a:latin typeface="Arial" panose="020B0604020202020204"/>
                  <a:ea typeface="微软雅黑" panose="020B0503020204020204" pitchFamily="34" charset="-122"/>
                  <a:cs typeface="+mn-ea"/>
                  <a:sym typeface="+mn-lt"/>
                </a:rPr>
                <a:t>BUSINESS PLAN</a:t>
              </a:r>
              <a:endParaRPr lang="zh-CN" altLang="en-US" sz="1800" b="1" dirty="0">
                <a:solidFill>
                  <a:srgbClr val="000000">
                    <a:lumMod val="85000"/>
                    <a:lumOff val="15000"/>
                  </a:srgbClr>
                </a:solidFill>
                <a:effectLst>
                  <a:outerShdw blurRad="266700" dist="38100" dir="2700000" algn="tl" rotWithShape="0">
                    <a:prstClr val="black">
                      <a:alpha val="29000"/>
                    </a:prstClr>
                  </a:outerShdw>
                </a:effectLst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sp>
        <p:nvSpPr>
          <p:cNvPr id="26" name="椭圆 18"/>
          <p:cNvSpPr/>
          <p:nvPr/>
        </p:nvSpPr>
        <p:spPr>
          <a:xfrm>
            <a:off x="2711096" y="3683125"/>
            <a:ext cx="456389" cy="442648"/>
          </a:xfrm>
          <a:custGeom>
            <a:avLst/>
            <a:gdLst>
              <a:gd name="connsiteX0" fmla="*/ 35700 w 578738"/>
              <a:gd name="connsiteY0" fmla="*/ 243554 h 561315"/>
              <a:gd name="connsiteX1" fmla="*/ 30383 w 578738"/>
              <a:gd name="connsiteY1" fmla="*/ 254930 h 561315"/>
              <a:gd name="connsiteX2" fmla="*/ 30383 w 578738"/>
              <a:gd name="connsiteY2" fmla="*/ 519604 h 561315"/>
              <a:gd name="connsiteX3" fmla="*/ 35700 w 578738"/>
              <a:gd name="connsiteY3" fmla="*/ 530980 h 561315"/>
              <a:gd name="connsiteX4" fmla="*/ 132926 w 578738"/>
              <a:gd name="connsiteY4" fmla="*/ 530980 h 561315"/>
              <a:gd name="connsiteX5" fmla="*/ 138243 w 578738"/>
              <a:gd name="connsiteY5" fmla="*/ 519604 h 561315"/>
              <a:gd name="connsiteX6" fmla="*/ 138243 w 578738"/>
              <a:gd name="connsiteY6" fmla="*/ 254930 h 561315"/>
              <a:gd name="connsiteX7" fmla="*/ 132926 w 578738"/>
              <a:gd name="connsiteY7" fmla="*/ 243554 h 561315"/>
              <a:gd name="connsiteX8" fmla="*/ 35700 w 578738"/>
              <a:gd name="connsiteY8" fmla="*/ 213219 h 561315"/>
              <a:gd name="connsiteX9" fmla="*/ 132926 w 578738"/>
              <a:gd name="connsiteY9" fmla="*/ 213219 h 561315"/>
              <a:gd name="connsiteX10" fmla="*/ 168626 w 578738"/>
              <a:gd name="connsiteY10" fmla="*/ 254930 h 561315"/>
              <a:gd name="connsiteX11" fmla="*/ 168626 w 578738"/>
              <a:gd name="connsiteY11" fmla="*/ 519604 h 561315"/>
              <a:gd name="connsiteX12" fmla="*/ 132926 w 578738"/>
              <a:gd name="connsiteY12" fmla="*/ 561315 h 561315"/>
              <a:gd name="connsiteX13" fmla="*/ 35700 w 578738"/>
              <a:gd name="connsiteY13" fmla="*/ 561315 h 561315"/>
              <a:gd name="connsiteX14" fmla="*/ 0 w 578738"/>
              <a:gd name="connsiteY14" fmla="*/ 519604 h 561315"/>
              <a:gd name="connsiteX15" fmla="*/ 0 w 578738"/>
              <a:gd name="connsiteY15" fmla="*/ 254930 h 561315"/>
              <a:gd name="connsiteX16" fmla="*/ 35700 w 578738"/>
              <a:gd name="connsiteY16" fmla="*/ 213219 h 561315"/>
              <a:gd name="connsiteX17" fmla="*/ 321281 w 578738"/>
              <a:gd name="connsiteY17" fmla="*/ 30341 h 561315"/>
              <a:gd name="connsiteX18" fmla="*/ 296219 w 578738"/>
              <a:gd name="connsiteY18" fmla="*/ 55373 h 561315"/>
              <a:gd name="connsiteX19" fmla="*/ 296979 w 578738"/>
              <a:gd name="connsiteY19" fmla="*/ 60683 h 561315"/>
              <a:gd name="connsiteX20" fmla="*/ 296979 w 578738"/>
              <a:gd name="connsiteY20" fmla="*/ 65992 h 561315"/>
              <a:gd name="connsiteX21" fmla="*/ 268119 w 578738"/>
              <a:gd name="connsiteY21" fmla="*/ 212389 h 561315"/>
              <a:gd name="connsiteX22" fmla="*/ 263563 w 578738"/>
              <a:gd name="connsiteY22" fmla="*/ 221492 h 561315"/>
              <a:gd name="connsiteX23" fmla="*/ 262044 w 578738"/>
              <a:gd name="connsiteY23" fmla="*/ 223009 h 561315"/>
              <a:gd name="connsiteX24" fmla="*/ 232425 w 578738"/>
              <a:gd name="connsiteY24" fmla="*/ 240455 h 561315"/>
              <a:gd name="connsiteX25" fmla="*/ 230146 w 578738"/>
              <a:gd name="connsiteY25" fmla="*/ 240455 h 561315"/>
              <a:gd name="connsiteX26" fmla="*/ 225590 w 578738"/>
              <a:gd name="connsiteY26" fmla="*/ 240455 h 561315"/>
              <a:gd name="connsiteX27" fmla="*/ 224071 w 578738"/>
              <a:gd name="connsiteY27" fmla="*/ 241214 h 561315"/>
              <a:gd name="connsiteX28" fmla="*/ 211919 w 578738"/>
              <a:gd name="connsiteY28" fmla="*/ 253350 h 561315"/>
              <a:gd name="connsiteX29" fmla="*/ 211919 w 578738"/>
              <a:gd name="connsiteY29" fmla="*/ 518079 h 561315"/>
              <a:gd name="connsiteX30" fmla="*/ 224830 w 578738"/>
              <a:gd name="connsiteY30" fmla="*/ 530974 h 561315"/>
              <a:gd name="connsiteX31" fmla="*/ 521019 w 578738"/>
              <a:gd name="connsiteY31" fmla="*/ 530974 h 561315"/>
              <a:gd name="connsiteX32" fmla="*/ 522538 w 578738"/>
              <a:gd name="connsiteY32" fmla="*/ 530215 h 561315"/>
              <a:gd name="connsiteX33" fmla="*/ 546081 w 578738"/>
              <a:gd name="connsiteY33" fmla="*/ 505942 h 561315"/>
              <a:gd name="connsiteX34" fmla="*/ 522538 w 578738"/>
              <a:gd name="connsiteY34" fmla="*/ 480910 h 561315"/>
              <a:gd name="connsiteX35" fmla="*/ 508108 w 578738"/>
              <a:gd name="connsiteY35" fmla="*/ 465740 h 561315"/>
              <a:gd name="connsiteX36" fmla="*/ 523298 w 578738"/>
              <a:gd name="connsiteY36" fmla="*/ 450569 h 561315"/>
              <a:gd name="connsiteX37" fmla="*/ 548360 w 578738"/>
              <a:gd name="connsiteY37" fmla="*/ 425537 h 561315"/>
              <a:gd name="connsiteX38" fmla="*/ 523298 w 578738"/>
              <a:gd name="connsiteY38" fmla="*/ 401264 h 561315"/>
              <a:gd name="connsiteX39" fmla="*/ 508108 w 578738"/>
              <a:gd name="connsiteY39" fmla="*/ 386094 h 561315"/>
              <a:gd name="connsiteX40" fmla="*/ 523298 w 578738"/>
              <a:gd name="connsiteY40" fmla="*/ 370923 h 561315"/>
              <a:gd name="connsiteX41" fmla="*/ 548360 w 578738"/>
              <a:gd name="connsiteY41" fmla="*/ 345891 h 561315"/>
              <a:gd name="connsiteX42" fmla="*/ 523298 w 578738"/>
              <a:gd name="connsiteY42" fmla="*/ 320860 h 561315"/>
              <a:gd name="connsiteX43" fmla="*/ 508108 w 578738"/>
              <a:gd name="connsiteY43" fmla="*/ 305689 h 561315"/>
              <a:gd name="connsiteX44" fmla="*/ 523298 w 578738"/>
              <a:gd name="connsiteY44" fmla="*/ 290518 h 561315"/>
              <a:gd name="connsiteX45" fmla="*/ 548360 w 578738"/>
              <a:gd name="connsiteY45" fmla="*/ 265487 h 561315"/>
              <a:gd name="connsiteX46" fmla="*/ 523298 w 578738"/>
              <a:gd name="connsiteY46" fmla="*/ 240455 h 561315"/>
              <a:gd name="connsiteX47" fmla="*/ 373684 w 578738"/>
              <a:gd name="connsiteY47" fmla="*/ 240455 h 561315"/>
              <a:gd name="connsiteX48" fmla="*/ 361533 w 578738"/>
              <a:gd name="connsiteY48" fmla="*/ 234387 h 561315"/>
              <a:gd name="connsiteX49" fmla="*/ 360014 w 578738"/>
              <a:gd name="connsiteY49" fmla="*/ 219975 h 561315"/>
              <a:gd name="connsiteX50" fmla="*/ 343306 w 578738"/>
              <a:gd name="connsiteY50" fmla="*/ 42478 h 561315"/>
              <a:gd name="connsiteX51" fmla="*/ 341787 w 578738"/>
              <a:gd name="connsiteY51" fmla="*/ 40961 h 561315"/>
              <a:gd name="connsiteX52" fmla="*/ 321281 w 578738"/>
              <a:gd name="connsiteY52" fmla="*/ 30341 h 561315"/>
              <a:gd name="connsiteX53" fmla="*/ 321281 w 578738"/>
              <a:gd name="connsiteY53" fmla="*/ 0 h 561315"/>
              <a:gd name="connsiteX54" fmla="*/ 365330 w 578738"/>
              <a:gd name="connsiteY54" fmla="*/ 21997 h 561315"/>
              <a:gd name="connsiteX55" fmla="*/ 395708 w 578738"/>
              <a:gd name="connsiteY55" fmla="*/ 210114 h 561315"/>
              <a:gd name="connsiteX56" fmla="*/ 523298 w 578738"/>
              <a:gd name="connsiteY56" fmla="*/ 210114 h 561315"/>
              <a:gd name="connsiteX57" fmla="*/ 562789 w 578738"/>
              <a:gd name="connsiteY57" fmla="*/ 226802 h 561315"/>
              <a:gd name="connsiteX58" fmla="*/ 578738 w 578738"/>
              <a:gd name="connsiteY58" fmla="*/ 265487 h 561315"/>
              <a:gd name="connsiteX59" fmla="*/ 561270 w 578738"/>
              <a:gd name="connsiteY59" fmla="*/ 305689 h 561315"/>
              <a:gd name="connsiteX60" fmla="*/ 578738 w 578738"/>
              <a:gd name="connsiteY60" fmla="*/ 345891 h 561315"/>
              <a:gd name="connsiteX61" fmla="*/ 561270 w 578738"/>
              <a:gd name="connsiteY61" fmla="*/ 386094 h 561315"/>
              <a:gd name="connsiteX62" fmla="*/ 578738 w 578738"/>
              <a:gd name="connsiteY62" fmla="*/ 425537 h 561315"/>
              <a:gd name="connsiteX63" fmla="*/ 560511 w 578738"/>
              <a:gd name="connsiteY63" fmla="*/ 466498 h 561315"/>
              <a:gd name="connsiteX64" fmla="*/ 576460 w 578738"/>
              <a:gd name="connsiteY64" fmla="*/ 505942 h 561315"/>
              <a:gd name="connsiteX65" fmla="*/ 527095 w 578738"/>
              <a:gd name="connsiteY65" fmla="*/ 560556 h 561315"/>
              <a:gd name="connsiteX66" fmla="*/ 523298 w 578738"/>
              <a:gd name="connsiteY66" fmla="*/ 561315 h 561315"/>
              <a:gd name="connsiteX67" fmla="*/ 224830 w 578738"/>
              <a:gd name="connsiteY67" fmla="*/ 561315 h 561315"/>
              <a:gd name="connsiteX68" fmla="*/ 181541 w 578738"/>
              <a:gd name="connsiteY68" fmla="*/ 518079 h 561315"/>
              <a:gd name="connsiteX69" fmla="*/ 181541 w 578738"/>
              <a:gd name="connsiteY69" fmla="*/ 253350 h 561315"/>
              <a:gd name="connsiteX70" fmla="*/ 222552 w 578738"/>
              <a:gd name="connsiteY70" fmla="*/ 210872 h 561315"/>
              <a:gd name="connsiteX71" fmla="*/ 224830 w 578738"/>
              <a:gd name="connsiteY71" fmla="*/ 210114 h 561315"/>
              <a:gd name="connsiteX72" fmla="*/ 229387 w 578738"/>
              <a:gd name="connsiteY72" fmla="*/ 210114 h 561315"/>
              <a:gd name="connsiteX73" fmla="*/ 237741 w 578738"/>
              <a:gd name="connsiteY73" fmla="*/ 205563 h 561315"/>
              <a:gd name="connsiteX74" fmla="*/ 240779 w 578738"/>
              <a:gd name="connsiteY74" fmla="*/ 198736 h 561315"/>
              <a:gd name="connsiteX75" fmla="*/ 266600 w 578738"/>
              <a:gd name="connsiteY75" fmla="*/ 66751 h 561315"/>
              <a:gd name="connsiteX76" fmla="*/ 266600 w 578738"/>
              <a:gd name="connsiteY76" fmla="*/ 60683 h 561315"/>
              <a:gd name="connsiteX77" fmla="*/ 265841 w 578738"/>
              <a:gd name="connsiteY77" fmla="*/ 55373 h 561315"/>
              <a:gd name="connsiteX78" fmla="*/ 321281 w 578738"/>
              <a:gd name="connsiteY78" fmla="*/ 0 h 5613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</a:cxnLst>
            <a:rect l="l" t="t" r="r" b="b"/>
            <a:pathLst>
              <a:path w="578738" h="561315">
                <a:moveTo>
                  <a:pt x="35700" y="243554"/>
                </a:moveTo>
                <a:cubicBezTo>
                  <a:pt x="34181" y="243554"/>
                  <a:pt x="30383" y="248104"/>
                  <a:pt x="30383" y="254930"/>
                </a:cubicBezTo>
                <a:lnTo>
                  <a:pt x="30383" y="519604"/>
                </a:lnTo>
                <a:cubicBezTo>
                  <a:pt x="30383" y="526430"/>
                  <a:pt x="34181" y="530980"/>
                  <a:pt x="35700" y="530980"/>
                </a:cubicBezTo>
                <a:lnTo>
                  <a:pt x="132926" y="530980"/>
                </a:lnTo>
                <a:cubicBezTo>
                  <a:pt x="134445" y="530980"/>
                  <a:pt x="138243" y="526430"/>
                  <a:pt x="138243" y="519604"/>
                </a:cubicBezTo>
                <a:lnTo>
                  <a:pt x="138243" y="254930"/>
                </a:lnTo>
                <a:cubicBezTo>
                  <a:pt x="138243" y="248104"/>
                  <a:pt x="134445" y="243554"/>
                  <a:pt x="132926" y="243554"/>
                </a:cubicBezTo>
                <a:close/>
                <a:moveTo>
                  <a:pt x="35700" y="213219"/>
                </a:moveTo>
                <a:lnTo>
                  <a:pt x="132926" y="213219"/>
                </a:lnTo>
                <a:cubicBezTo>
                  <a:pt x="152675" y="213219"/>
                  <a:pt x="168626" y="231420"/>
                  <a:pt x="168626" y="254930"/>
                </a:cubicBezTo>
                <a:lnTo>
                  <a:pt x="168626" y="519604"/>
                </a:lnTo>
                <a:cubicBezTo>
                  <a:pt x="168626" y="542356"/>
                  <a:pt x="152675" y="561315"/>
                  <a:pt x="132926" y="561315"/>
                </a:cubicBezTo>
                <a:lnTo>
                  <a:pt x="35700" y="561315"/>
                </a:lnTo>
                <a:cubicBezTo>
                  <a:pt x="15951" y="561315"/>
                  <a:pt x="0" y="542356"/>
                  <a:pt x="0" y="519604"/>
                </a:cubicBezTo>
                <a:lnTo>
                  <a:pt x="0" y="254930"/>
                </a:lnTo>
                <a:cubicBezTo>
                  <a:pt x="0" y="231420"/>
                  <a:pt x="15951" y="213219"/>
                  <a:pt x="35700" y="213219"/>
                </a:cubicBezTo>
                <a:close/>
                <a:moveTo>
                  <a:pt x="321281" y="30341"/>
                </a:moveTo>
                <a:cubicBezTo>
                  <a:pt x="307611" y="30341"/>
                  <a:pt x="296219" y="41719"/>
                  <a:pt x="296219" y="55373"/>
                </a:cubicBezTo>
                <a:cubicBezTo>
                  <a:pt x="296219" y="56890"/>
                  <a:pt x="296979" y="59166"/>
                  <a:pt x="296979" y="60683"/>
                </a:cubicBezTo>
                <a:cubicBezTo>
                  <a:pt x="297738" y="62200"/>
                  <a:pt x="297738" y="64475"/>
                  <a:pt x="296979" y="65992"/>
                </a:cubicBezTo>
                <a:cubicBezTo>
                  <a:pt x="306852" y="119090"/>
                  <a:pt x="287106" y="174463"/>
                  <a:pt x="268119" y="212389"/>
                </a:cubicBezTo>
                <a:cubicBezTo>
                  <a:pt x="266600" y="215424"/>
                  <a:pt x="265081" y="218458"/>
                  <a:pt x="263563" y="221492"/>
                </a:cubicBezTo>
                <a:cubicBezTo>
                  <a:pt x="263563" y="221492"/>
                  <a:pt x="262803" y="222250"/>
                  <a:pt x="262044" y="223009"/>
                </a:cubicBezTo>
                <a:cubicBezTo>
                  <a:pt x="255209" y="232870"/>
                  <a:pt x="244576" y="238938"/>
                  <a:pt x="232425" y="240455"/>
                </a:cubicBezTo>
                <a:cubicBezTo>
                  <a:pt x="231665" y="240455"/>
                  <a:pt x="230906" y="240455"/>
                  <a:pt x="230146" y="240455"/>
                </a:cubicBezTo>
                <a:lnTo>
                  <a:pt x="225590" y="240455"/>
                </a:lnTo>
                <a:cubicBezTo>
                  <a:pt x="225590" y="241214"/>
                  <a:pt x="224830" y="241214"/>
                  <a:pt x="224071" y="241214"/>
                </a:cubicBezTo>
                <a:cubicBezTo>
                  <a:pt x="217236" y="241214"/>
                  <a:pt x="211919" y="246524"/>
                  <a:pt x="211919" y="253350"/>
                </a:cubicBezTo>
                <a:lnTo>
                  <a:pt x="211919" y="518079"/>
                </a:lnTo>
                <a:cubicBezTo>
                  <a:pt x="211919" y="524905"/>
                  <a:pt x="217995" y="530974"/>
                  <a:pt x="224830" y="530974"/>
                </a:cubicBezTo>
                <a:lnTo>
                  <a:pt x="521019" y="530974"/>
                </a:lnTo>
                <a:cubicBezTo>
                  <a:pt x="521779" y="530974"/>
                  <a:pt x="521779" y="530215"/>
                  <a:pt x="522538" y="530215"/>
                </a:cubicBezTo>
                <a:cubicBezTo>
                  <a:pt x="536208" y="530215"/>
                  <a:pt x="546081" y="518837"/>
                  <a:pt x="546081" y="505942"/>
                </a:cubicBezTo>
                <a:cubicBezTo>
                  <a:pt x="546081" y="493047"/>
                  <a:pt x="536208" y="481669"/>
                  <a:pt x="522538" y="480910"/>
                </a:cubicBezTo>
                <a:cubicBezTo>
                  <a:pt x="514943" y="480910"/>
                  <a:pt x="508108" y="474084"/>
                  <a:pt x="508108" y="465740"/>
                </a:cubicBezTo>
                <a:cubicBezTo>
                  <a:pt x="508108" y="457396"/>
                  <a:pt x="514943" y="450569"/>
                  <a:pt x="523298" y="450569"/>
                </a:cubicBezTo>
                <a:cubicBezTo>
                  <a:pt x="536968" y="450569"/>
                  <a:pt x="548360" y="439191"/>
                  <a:pt x="548360" y="425537"/>
                </a:cubicBezTo>
                <a:cubicBezTo>
                  <a:pt x="548360" y="411884"/>
                  <a:pt x="536968" y="401264"/>
                  <a:pt x="523298" y="401264"/>
                </a:cubicBezTo>
                <a:cubicBezTo>
                  <a:pt x="514943" y="401264"/>
                  <a:pt x="508108" y="394438"/>
                  <a:pt x="508108" y="386094"/>
                </a:cubicBezTo>
                <a:cubicBezTo>
                  <a:pt x="508108" y="377750"/>
                  <a:pt x="514943" y="370923"/>
                  <a:pt x="523298" y="370923"/>
                </a:cubicBezTo>
                <a:cubicBezTo>
                  <a:pt x="536968" y="370923"/>
                  <a:pt x="548360" y="359545"/>
                  <a:pt x="548360" y="345891"/>
                </a:cubicBezTo>
                <a:cubicBezTo>
                  <a:pt x="548360" y="332238"/>
                  <a:pt x="536968" y="320860"/>
                  <a:pt x="523298" y="320860"/>
                </a:cubicBezTo>
                <a:cubicBezTo>
                  <a:pt x="514943" y="320860"/>
                  <a:pt x="508108" y="314033"/>
                  <a:pt x="508108" y="305689"/>
                </a:cubicBezTo>
                <a:cubicBezTo>
                  <a:pt x="508108" y="297345"/>
                  <a:pt x="514943" y="290518"/>
                  <a:pt x="523298" y="290518"/>
                </a:cubicBezTo>
                <a:cubicBezTo>
                  <a:pt x="536968" y="290518"/>
                  <a:pt x="548360" y="279140"/>
                  <a:pt x="548360" y="265487"/>
                </a:cubicBezTo>
                <a:cubicBezTo>
                  <a:pt x="548360" y="251833"/>
                  <a:pt x="536968" y="240455"/>
                  <a:pt x="523298" y="240455"/>
                </a:cubicBezTo>
                <a:lnTo>
                  <a:pt x="373684" y="240455"/>
                </a:lnTo>
                <a:cubicBezTo>
                  <a:pt x="369127" y="240455"/>
                  <a:pt x="363811" y="238180"/>
                  <a:pt x="361533" y="234387"/>
                </a:cubicBezTo>
                <a:cubicBezTo>
                  <a:pt x="358495" y="229836"/>
                  <a:pt x="357735" y="224526"/>
                  <a:pt x="360014" y="219975"/>
                </a:cubicBezTo>
                <a:cubicBezTo>
                  <a:pt x="401784" y="120607"/>
                  <a:pt x="349381" y="50822"/>
                  <a:pt x="343306" y="42478"/>
                </a:cubicBezTo>
                <a:cubicBezTo>
                  <a:pt x="342546" y="42478"/>
                  <a:pt x="341787" y="41719"/>
                  <a:pt x="341787" y="40961"/>
                </a:cubicBezTo>
                <a:cubicBezTo>
                  <a:pt x="336471" y="34134"/>
                  <a:pt x="329635" y="30341"/>
                  <a:pt x="321281" y="30341"/>
                </a:cubicBezTo>
                <a:close/>
                <a:moveTo>
                  <a:pt x="321281" y="0"/>
                </a:moveTo>
                <a:cubicBezTo>
                  <a:pt x="338749" y="0"/>
                  <a:pt x="354698" y="8344"/>
                  <a:pt x="365330" y="21997"/>
                </a:cubicBezTo>
                <a:cubicBezTo>
                  <a:pt x="368368" y="25032"/>
                  <a:pt x="431403" y="99368"/>
                  <a:pt x="395708" y="210114"/>
                </a:cubicBezTo>
                <a:lnTo>
                  <a:pt x="523298" y="210114"/>
                </a:lnTo>
                <a:cubicBezTo>
                  <a:pt x="538487" y="210114"/>
                  <a:pt x="552157" y="216182"/>
                  <a:pt x="562789" y="226802"/>
                </a:cubicBezTo>
                <a:cubicBezTo>
                  <a:pt x="572662" y="237421"/>
                  <a:pt x="578738" y="251075"/>
                  <a:pt x="578738" y="265487"/>
                </a:cubicBezTo>
                <a:cubicBezTo>
                  <a:pt x="578738" y="281416"/>
                  <a:pt x="571903" y="295828"/>
                  <a:pt x="561270" y="305689"/>
                </a:cubicBezTo>
                <a:cubicBezTo>
                  <a:pt x="571903" y="315550"/>
                  <a:pt x="578738" y="329962"/>
                  <a:pt x="578738" y="345891"/>
                </a:cubicBezTo>
                <a:cubicBezTo>
                  <a:pt x="578738" y="361821"/>
                  <a:pt x="571903" y="375474"/>
                  <a:pt x="561270" y="386094"/>
                </a:cubicBezTo>
                <a:cubicBezTo>
                  <a:pt x="571903" y="395955"/>
                  <a:pt x="578738" y="410367"/>
                  <a:pt x="578738" y="425537"/>
                </a:cubicBezTo>
                <a:cubicBezTo>
                  <a:pt x="578738" y="442225"/>
                  <a:pt x="571903" y="456637"/>
                  <a:pt x="560511" y="466498"/>
                </a:cubicBezTo>
                <a:cubicBezTo>
                  <a:pt x="570384" y="477118"/>
                  <a:pt x="576460" y="490771"/>
                  <a:pt x="576460" y="505942"/>
                </a:cubicBezTo>
                <a:cubicBezTo>
                  <a:pt x="576460" y="534008"/>
                  <a:pt x="555195" y="557522"/>
                  <a:pt x="527095" y="560556"/>
                </a:cubicBezTo>
                <a:cubicBezTo>
                  <a:pt x="525576" y="560556"/>
                  <a:pt x="524816" y="561315"/>
                  <a:pt x="523298" y="561315"/>
                </a:cubicBezTo>
                <a:lnTo>
                  <a:pt x="224830" y="561315"/>
                </a:lnTo>
                <a:cubicBezTo>
                  <a:pt x="201287" y="561315"/>
                  <a:pt x="181541" y="541593"/>
                  <a:pt x="181541" y="518079"/>
                </a:cubicBezTo>
                <a:lnTo>
                  <a:pt x="181541" y="253350"/>
                </a:lnTo>
                <a:cubicBezTo>
                  <a:pt x="181541" y="230594"/>
                  <a:pt x="199768" y="211631"/>
                  <a:pt x="222552" y="210872"/>
                </a:cubicBezTo>
                <a:cubicBezTo>
                  <a:pt x="223311" y="210872"/>
                  <a:pt x="224071" y="210114"/>
                  <a:pt x="224830" y="210114"/>
                </a:cubicBezTo>
                <a:lnTo>
                  <a:pt x="229387" y="210114"/>
                </a:lnTo>
                <a:cubicBezTo>
                  <a:pt x="232425" y="210114"/>
                  <a:pt x="235463" y="208597"/>
                  <a:pt x="237741" y="205563"/>
                </a:cubicBezTo>
                <a:cubicBezTo>
                  <a:pt x="238500" y="203287"/>
                  <a:pt x="240019" y="201011"/>
                  <a:pt x="240779" y="198736"/>
                </a:cubicBezTo>
                <a:cubicBezTo>
                  <a:pt x="255209" y="170670"/>
                  <a:pt x="277233" y="115297"/>
                  <a:pt x="266600" y="66751"/>
                </a:cubicBezTo>
                <a:cubicBezTo>
                  <a:pt x="265841" y="65234"/>
                  <a:pt x="265841" y="62958"/>
                  <a:pt x="266600" y="60683"/>
                </a:cubicBezTo>
                <a:cubicBezTo>
                  <a:pt x="265841" y="59166"/>
                  <a:pt x="265841" y="56890"/>
                  <a:pt x="265841" y="55373"/>
                </a:cubicBezTo>
                <a:cubicBezTo>
                  <a:pt x="265841" y="25032"/>
                  <a:pt x="290903" y="0"/>
                  <a:pt x="32128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457200"/>
            <a:endParaRPr lang="zh-CN" altLang="en-US">
              <a:solidFill>
                <a:srgbClr val="FFFFFF"/>
              </a:solidFill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7" name="椭圆 19"/>
          <p:cNvSpPr/>
          <p:nvPr/>
        </p:nvSpPr>
        <p:spPr>
          <a:xfrm>
            <a:off x="4817926" y="3676255"/>
            <a:ext cx="449892" cy="456389"/>
          </a:xfrm>
          <a:custGeom>
            <a:avLst/>
            <a:gdLst>
              <a:gd name="T0" fmla="*/ 375 w 500"/>
              <a:gd name="T1" fmla="*/ 188 h 508"/>
              <a:gd name="T2" fmla="*/ 188 w 500"/>
              <a:gd name="T3" fmla="*/ 0 h 508"/>
              <a:gd name="T4" fmla="*/ 0 w 500"/>
              <a:gd name="T5" fmla="*/ 188 h 508"/>
              <a:gd name="T6" fmla="*/ 188 w 500"/>
              <a:gd name="T7" fmla="*/ 375 h 508"/>
              <a:gd name="T8" fmla="*/ 375 w 500"/>
              <a:gd name="T9" fmla="*/ 188 h 508"/>
              <a:gd name="T10" fmla="*/ 188 w 500"/>
              <a:gd name="T11" fmla="*/ 328 h 508"/>
              <a:gd name="T12" fmla="*/ 47 w 500"/>
              <a:gd name="T13" fmla="*/ 188 h 508"/>
              <a:gd name="T14" fmla="*/ 188 w 500"/>
              <a:gd name="T15" fmla="*/ 47 h 508"/>
              <a:gd name="T16" fmla="*/ 328 w 500"/>
              <a:gd name="T17" fmla="*/ 188 h 508"/>
              <a:gd name="T18" fmla="*/ 188 w 500"/>
              <a:gd name="T19" fmla="*/ 328 h 508"/>
              <a:gd name="T20" fmla="*/ 500 w 500"/>
              <a:gd name="T21" fmla="*/ 466 h 508"/>
              <a:gd name="T22" fmla="*/ 458 w 500"/>
              <a:gd name="T23" fmla="*/ 508 h 508"/>
              <a:gd name="T24" fmla="*/ 314 w 500"/>
              <a:gd name="T25" fmla="*/ 364 h 508"/>
              <a:gd name="T26" fmla="*/ 356 w 500"/>
              <a:gd name="T27" fmla="*/ 322 h 508"/>
              <a:gd name="T28" fmla="*/ 500 w 500"/>
              <a:gd name="T29" fmla="*/ 466 h 5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500" h="508">
                <a:moveTo>
                  <a:pt x="375" y="188"/>
                </a:moveTo>
                <a:cubicBezTo>
                  <a:pt x="375" y="84"/>
                  <a:pt x="291" y="0"/>
                  <a:pt x="188" y="0"/>
                </a:cubicBezTo>
                <a:cubicBezTo>
                  <a:pt x="84" y="0"/>
                  <a:pt x="0" y="84"/>
                  <a:pt x="0" y="188"/>
                </a:cubicBezTo>
                <a:cubicBezTo>
                  <a:pt x="0" y="291"/>
                  <a:pt x="84" y="375"/>
                  <a:pt x="188" y="375"/>
                </a:cubicBezTo>
                <a:cubicBezTo>
                  <a:pt x="291" y="375"/>
                  <a:pt x="375" y="291"/>
                  <a:pt x="375" y="188"/>
                </a:cubicBezTo>
                <a:close/>
                <a:moveTo>
                  <a:pt x="188" y="328"/>
                </a:moveTo>
                <a:cubicBezTo>
                  <a:pt x="110" y="328"/>
                  <a:pt x="47" y="265"/>
                  <a:pt x="47" y="188"/>
                </a:cubicBezTo>
                <a:cubicBezTo>
                  <a:pt x="47" y="110"/>
                  <a:pt x="110" y="47"/>
                  <a:pt x="188" y="47"/>
                </a:cubicBezTo>
                <a:cubicBezTo>
                  <a:pt x="265" y="47"/>
                  <a:pt x="328" y="110"/>
                  <a:pt x="328" y="188"/>
                </a:cubicBezTo>
                <a:cubicBezTo>
                  <a:pt x="328" y="265"/>
                  <a:pt x="265" y="328"/>
                  <a:pt x="188" y="328"/>
                </a:cubicBezTo>
                <a:close/>
                <a:moveTo>
                  <a:pt x="500" y="466"/>
                </a:moveTo>
                <a:lnTo>
                  <a:pt x="458" y="508"/>
                </a:lnTo>
                <a:lnTo>
                  <a:pt x="314" y="364"/>
                </a:lnTo>
                <a:lnTo>
                  <a:pt x="356" y="322"/>
                </a:lnTo>
                <a:lnTo>
                  <a:pt x="500" y="46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457200"/>
            <a:endParaRPr lang="zh-CN" altLang="en-US">
              <a:solidFill>
                <a:srgbClr val="FFFFFF"/>
              </a:solidFill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8" name="椭圆 20"/>
          <p:cNvSpPr/>
          <p:nvPr/>
        </p:nvSpPr>
        <p:spPr>
          <a:xfrm>
            <a:off x="6919380" y="3693716"/>
            <a:ext cx="456389" cy="421468"/>
          </a:xfrm>
          <a:custGeom>
            <a:avLst/>
            <a:gdLst>
              <a:gd name="connsiteX0" fmla="*/ 186302 w 608697"/>
              <a:gd name="connsiteY0" fmla="*/ 63862 h 562124"/>
              <a:gd name="connsiteX1" fmla="*/ 204357 w 608697"/>
              <a:gd name="connsiteY1" fmla="*/ 81889 h 562124"/>
              <a:gd name="connsiteX2" fmla="*/ 186302 w 608697"/>
              <a:gd name="connsiteY2" fmla="*/ 99991 h 562124"/>
              <a:gd name="connsiteX3" fmla="*/ 99759 w 608697"/>
              <a:gd name="connsiteY3" fmla="*/ 186326 h 562124"/>
              <a:gd name="connsiteX4" fmla="*/ 81705 w 608697"/>
              <a:gd name="connsiteY4" fmla="*/ 204428 h 562124"/>
              <a:gd name="connsiteX5" fmla="*/ 63650 w 608697"/>
              <a:gd name="connsiteY5" fmla="*/ 186326 h 562124"/>
              <a:gd name="connsiteX6" fmla="*/ 186302 w 608697"/>
              <a:gd name="connsiteY6" fmla="*/ 63862 h 562124"/>
              <a:gd name="connsiteX7" fmla="*/ 175448 w 608697"/>
              <a:gd name="connsiteY7" fmla="*/ 36129 h 562124"/>
              <a:gd name="connsiteX8" fmla="*/ 36179 w 608697"/>
              <a:gd name="connsiteY8" fmla="*/ 175282 h 562124"/>
              <a:gd name="connsiteX9" fmla="*/ 276226 w 608697"/>
              <a:gd name="connsiteY9" fmla="*/ 490611 h 562124"/>
              <a:gd name="connsiteX10" fmla="*/ 276972 w 608697"/>
              <a:gd name="connsiteY10" fmla="*/ 491356 h 562124"/>
              <a:gd name="connsiteX11" fmla="*/ 304349 w 608697"/>
              <a:gd name="connsiteY11" fmla="*/ 518546 h 562124"/>
              <a:gd name="connsiteX12" fmla="*/ 331725 w 608697"/>
              <a:gd name="connsiteY12" fmla="*/ 491356 h 562124"/>
              <a:gd name="connsiteX13" fmla="*/ 332471 w 608697"/>
              <a:gd name="connsiteY13" fmla="*/ 490611 h 562124"/>
              <a:gd name="connsiteX14" fmla="*/ 572518 w 608697"/>
              <a:gd name="connsiteY14" fmla="*/ 175282 h 562124"/>
              <a:gd name="connsiteX15" fmla="*/ 433249 w 608697"/>
              <a:gd name="connsiteY15" fmla="*/ 36129 h 562124"/>
              <a:gd name="connsiteX16" fmla="*/ 318149 w 608697"/>
              <a:gd name="connsiteY16" fmla="*/ 89764 h 562124"/>
              <a:gd name="connsiteX17" fmla="*/ 304349 w 608697"/>
              <a:gd name="connsiteY17" fmla="*/ 96170 h 562124"/>
              <a:gd name="connsiteX18" fmla="*/ 290548 w 608697"/>
              <a:gd name="connsiteY18" fmla="*/ 89764 h 562124"/>
              <a:gd name="connsiteX19" fmla="*/ 175448 w 608697"/>
              <a:gd name="connsiteY19" fmla="*/ 36129 h 562124"/>
              <a:gd name="connsiteX20" fmla="*/ 175448 w 608697"/>
              <a:gd name="connsiteY20" fmla="*/ 0 h 562124"/>
              <a:gd name="connsiteX21" fmla="*/ 304349 w 608697"/>
              <a:gd name="connsiteY21" fmla="*/ 51847 h 562124"/>
              <a:gd name="connsiteX22" fmla="*/ 433249 w 608697"/>
              <a:gd name="connsiteY22" fmla="*/ 0 h 562124"/>
              <a:gd name="connsiteX23" fmla="*/ 608697 w 608697"/>
              <a:gd name="connsiteY23" fmla="*/ 175282 h 562124"/>
              <a:gd name="connsiteX24" fmla="*/ 537309 w 608697"/>
              <a:gd name="connsiteY24" fmla="*/ 342593 h 562124"/>
              <a:gd name="connsiteX25" fmla="*/ 356864 w 608697"/>
              <a:gd name="connsiteY25" fmla="*/ 517354 h 562124"/>
              <a:gd name="connsiteX26" fmla="*/ 317104 w 608697"/>
              <a:gd name="connsiteY26" fmla="*/ 556835 h 562124"/>
              <a:gd name="connsiteX27" fmla="*/ 304349 w 608697"/>
              <a:gd name="connsiteY27" fmla="*/ 562124 h 562124"/>
              <a:gd name="connsiteX28" fmla="*/ 291593 w 608697"/>
              <a:gd name="connsiteY28" fmla="*/ 556835 h 562124"/>
              <a:gd name="connsiteX29" fmla="*/ 251834 w 608697"/>
              <a:gd name="connsiteY29" fmla="*/ 517354 h 562124"/>
              <a:gd name="connsiteX30" fmla="*/ 71388 w 608697"/>
              <a:gd name="connsiteY30" fmla="*/ 342593 h 562124"/>
              <a:gd name="connsiteX31" fmla="*/ 0 w 608697"/>
              <a:gd name="connsiteY31" fmla="*/ 175282 h 562124"/>
              <a:gd name="connsiteX32" fmla="*/ 175448 w 608697"/>
              <a:gd name="connsiteY32" fmla="*/ 0 h 5621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608697" h="562124">
                <a:moveTo>
                  <a:pt x="186302" y="63862"/>
                </a:moveTo>
                <a:cubicBezTo>
                  <a:pt x="196225" y="63862"/>
                  <a:pt x="204357" y="71907"/>
                  <a:pt x="204357" y="81889"/>
                </a:cubicBezTo>
                <a:cubicBezTo>
                  <a:pt x="204357" y="91871"/>
                  <a:pt x="196300" y="99991"/>
                  <a:pt x="186302" y="99991"/>
                </a:cubicBezTo>
                <a:cubicBezTo>
                  <a:pt x="137808" y="99991"/>
                  <a:pt x="99759" y="137907"/>
                  <a:pt x="99759" y="186326"/>
                </a:cubicBezTo>
                <a:cubicBezTo>
                  <a:pt x="99759" y="196308"/>
                  <a:pt x="91702" y="204428"/>
                  <a:pt x="81705" y="204428"/>
                </a:cubicBezTo>
                <a:cubicBezTo>
                  <a:pt x="71708" y="204428"/>
                  <a:pt x="63650" y="196308"/>
                  <a:pt x="63650" y="186326"/>
                </a:cubicBezTo>
                <a:cubicBezTo>
                  <a:pt x="63650" y="117645"/>
                  <a:pt x="117516" y="63862"/>
                  <a:pt x="186302" y="63862"/>
                </a:cubicBezTo>
                <a:close/>
                <a:moveTo>
                  <a:pt x="175448" y="36129"/>
                </a:moveTo>
                <a:cubicBezTo>
                  <a:pt x="97347" y="36129"/>
                  <a:pt x="36179" y="97213"/>
                  <a:pt x="36179" y="175282"/>
                </a:cubicBezTo>
                <a:cubicBezTo>
                  <a:pt x="36179" y="273687"/>
                  <a:pt x="122933" y="355182"/>
                  <a:pt x="276226" y="490611"/>
                </a:cubicBezTo>
                <a:cubicBezTo>
                  <a:pt x="276450" y="490834"/>
                  <a:pt x="276748" y="491132"/>
                  <a:pt x="276972" y="491356"/>
                </a:cubicBezTo>
                <a:lnTo>
                  <a:pt x="304349" y="518546"/>
                </a:lnTo>
                <a:lnTo>
                  <a:pt x="331725" y="491356"/>
                </a:lnTo>
                <a:cubicBezTo>
                  <a:pt x="331949" y="491132"/>
                  <a:pt x="332247" y="490834"/>
                  <a:pt x="332471" y="490611"/>
                </a:cubicBezTo>
                <a:cubicBezTo>
                  <a:pt x="485764" y="355182"/>
                  <a:pt x="572518" y="273762"/>
                  <a:pt x="572518" y="175282"/>
                </a:cubicBezTo>
                <a:cubicBezTo>
                  <a:pt x="572518" y="97213"/>
                  <a:pt x="511350" y="36129"/>
                  <a:pt x="433249" y="36129"/>
                </a:cubicBezTo>
                <a:cubicBezTo>
                  <a:pt x="390282" y="36129"/>
                  <a:pt x="346196" y="56689"/>
                  <a:pt x="318149" y="89764"/>
                </a:cubicBezTo>
                <a:cubicBezTo>
                  <a:pt x="314717" y="93861"/>
                  <a:pt x="309645" y="96170"/>
                  <a:pt x="304349" y="96170"/>
                </a:cubicBezTo>
                <a:cubicBezTo>
                  <a:pt x="299052" y="96170"/>
                  <a:pt x="293980" y="93861"/>
                  <a:pt x="290548" y="89764"/>
                </a:cubicBezTo>
                <a:cubicBezTo>
                  <a:pt x="262501" y="56689"/>
                  <a:pt x="218415" y="36129"/>
                  <a:pt x="175448" y="36129"/>
                </a:cubicBezTo>
                <a:close/>
                <a:moveTo>
                  <a:pt x="175448" y="0"/>
                </a:moveTo>
                <a:cubicBezTo>
                  <a:pt x="222891" y="0"/>
                  <a:pt x="269736" y="19145"/>
                  <a:pt x="304349" y="51847"/>
                </a:cubicBezTo>
                <a:cubicBezTo>
                  <a:pt x="338961" y="19145"/>
                  <a:pt x="385807" y="0"/>
                  <a:pt x="433249" y="0"/>
                </a:cubicBezTo>
                <a:cubicBezTo>
                  <a:pt x="531640" y="0"/>
                  <a:pt x="608697" y="77026"/>
                  <a:pt x="608697" y="175282"/>
                </a:cubicBezTo>
                <a:cubicBezTo>
                  <a:pt x="608697" y="230258"/>
                  <a:pt x="586020" y="283446"/>
                  <a:pt x="537309" y="342593"/>
                </a:cubicBezTo>
                <a:cubicBezTo>
                  <a:pt x="494865" y="394291"/>
                  <a:pt x="435711" y="447628"/>
                  <a:pt x="356864" y="517354"/>
                </a:cubicBezTo>
                <a:lnTo>
                  <a:pt x="317104" y="556835"/>
                </a:lnTo>
                <a:cubicBezTo>
                  <a:pt x="313598" y="560336"/>
                  <a:pt x="308973" y="562124"/>
                  <a:pt x="304349" y="562124"/>
                </a:cubicBezTo>
                <a:cubicBezTo>
                  <a:pt x="299724" y="562124"/>
                  <a:pt x="295099" y="560336"/>
                  <a:pt x="291593" y="556835"/>
                </a:cubicBezTo>
                <a:lnTo>
                  <a:pt x="251834" y="517354"/>
                </a:lnTo>
                <a:cubicBezTo>
                  <a:pt x="172986" y="447628"/>
                  <a:pt x="113832" y="394291"/>
                  <a:pt x="71388" y="342593"/>
                </a:cubicBezTo>
                <a:cubicBezTo>
                  <a:pt x="22677" y="283446"/>
                  <a:pt x="0" y="230258"/>
                  <a:pt x="0" y="175282"/>
                </a:cubicBezTo>
                <a:cubicBezTo>
                  <a:pt x="0" y="77026"/>
                  <a:pt x="77057" y="0"/>
                  <a:pt x="17544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457200"/>
            <a:endParaRPr lang="zh-CN" altLang="en-US">
              <a:solidFill>
                <a:srgbClr val="FFFFFF"/>
              </a:solidFill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9" name="椭圆 21"/>
          <p:cNvSpPr/>
          <p:nvPr/>
        </p:nvSpPr>
        <p:spPr>
          <a:xfrm>
            <a:off x="9001247" y="3676255"/>
            <a:ext cx="445074" cy="456389"/>
          </a:xfrm>
          <a:custGeom>
            <a:avLst/>
            <a:gdLst>
              <a:gd name="connsiteX0" fmla="*/ 289142 w 593263"/>
              <a:gd name="connsiteY0" fmla="*/ 515850 h 608344"/>
              <a:gd name="connsiteX1" fmla="*/ 227765 w 593263"/>
              <a:gd name="connsiteY1" fmla="*/ 563478 h 608344"/>
              <a:gd name="connsiteX2" fmla="*/ 365576 w 593263"/>
              <a:gd name="connsiteY2" fmla="*/ 563478 h 608344"/>
              <a:gd name="connsiteX3" fmla="*/ 304122 w 593263"/>
              <a:gd name="connsiteY3" fmla="*/ 515850 h 608344"/>
              <a:gd name="connsiteX4" fmla="*/ 289175 w 593263"/>
              <a:gd name="connsiteY4" fmla="*/ 515431 h 608344"/>
              <a:gd name="connsiteX5" fmla="*/ 304155 w 593263"/>
              <a:gd name="connsiteY5" fmla="*/ 515431 h 608344"/>
              <a:gd name="connsiteX6" fmla="*/ 366070 w 593263"/>
              <a:gd name="connsiteY6" fmla="*/ 564057 h 608344"/>
              <a:gd name="connsiteX7" fmla="*/ 227259 w 593263"/>
              <a:gd name="connsiteY7" fmla="*/ 564057 h 608344"/>
              <a:gd name="connsiteX8" fmla="*/ 289175 w 593263"/>
              <a:gd name="connsiteY8" fmla="*/ 515431 h 608344"/>
              <a:gd name="connsiteX9" fmla="*/ 289142 w 593263"/>
              <a:gd name="connsiteY9" fmla="*/ 514853 h 608344"/>
              <a:gd name="connsiteX10" fmla="*/ 226767 w 593263"/>
              <a:gd name="connsiteY10" fmla="*/ 564014 h 608344"/>
              <a:gd name="connsiteX11" fmla="*/ 226767 w 593263"/>
              <a:gd name="connsiteY11" fmla="*/ 564475 h 608344"/>
              <a:gd name="connsiteX12" fmla="*/ 366574 w 593263"/>
              <a:gd name="connsiteY12" fmla="*/ 564475 h 608344"/>
              <a:gd name="connsiteX13" fmla="*/ 366574 w 593263"/>
              <a:gd name="connsiteY13" fmla="*/ 564014 h 608344"/>
              <a:gd name="connsiteX14" fmla="*/ 304122 w 593263"/>
              <a:gd name="connsiteY14" fmla="*/ 514853 h 608344"/>
              <a:gd name="connsiteX15" fmla="*/ 530681 w 593263"/>
              <a:gd name="connsiteY15" fmla="*/ 143537 h 608344"/>
              <a:gd name="connsiteX16" fmla="*/ 530416 w 593263"/>
              <a:gd name="connsiteY16" fmla="*/ 144771 h 608344"/>
              <a:gd name="connsiteX17" fmla="*/ 530089 w 593263"/>
              <a:gd name="connsiteY17" fmla="*/ 145272 h 608344"/>
              <a:gd name="connsiteX18" fmla="*/ 62599 w 593263"/>
              <a:gd name="connsiteY18" fmla="*/ 143295 h 608344"/>
              <a:gd name="connsiteX19" fmla="*/ 63310 w 593263"/>
              <a:gd name="connsiteY19" fmla="*/ 145377 h 608344"/>
              <a:gd name="connsiteX20" fmla="*/ 62916 w 593263"/>
              <a:gd name="connsiteY20" fmla="*/ 144771 h 608344"/>
              <a:gd name="connsiteX21" fmla="*/ 151870 w 593263"/>
              <a:gd name="connsiteY21" fmla="*/ 44867 h 608344"/>
              <a:gd name="connsiteX22" fmla="*/ 151870 w 593263"/>
              <a:gd name="connsiteY22" fmla="*/ 247725 h 608344"/>
              <a:gd name="connsiteX23" fmla="*/ 151870 w 593263"/>
              <a:gd name="connsiteY23" fmla="*/ 248568 h 608344"/>
              <a:gd name="connsiteX24" fmla="*/ 163623 w 593263"/>
              <a:gd name="connsiteY24" fmla="*/ 303712 h 608344"/>
              <a:gd name="connsiteX25" fmla="*/ 290756 w 593263"/>
              <a:gd name="connsiteY25" fmla="*/ 386466 h 608344"/>
              <a:gd name="connsiteX26" fmla="*/ 302509 w 593263"/>
              <a:gd name="connsiteY26" fmla="*/ 386466 h 608344"/>
              <a:gd name="connsiteX27" fmla="*/ 429718 w 593263"/>
              <a:gd name="connsiteY27" fmla="*/ 303712 h 608344"/>
              <a:gd name="connsiteX28" fmla="*/ 441471 w 593263"/>
              <a:gd name="connsiteY28" fmla="*/ 248568 h 608344"/>
              <a:gd name="connsiteX29" fmla="*/ 441471 w 593263"/>
              <a:gd name="connsiteY29" fmla="*/ 247725 h 608344"/>
              <a:gd name="connsiteX30" fmla="*/ 441471 w 593263"/>
              <a:gd name="connsiteY30" fmla="*/ 44867 h 608344"/>
              <a:gd name="connsiteX31" fmla="*/ 485907 w 593263"/>
              <a:gd name="connsiteY31" fmla="*/ 44359 h 608344"/>
              <a:gd name="connsiteX32" fmla="*/ 533074 w 593263"/>
              <a:gd name="connsiteY32" fmla="*/ 44359 h 608344"/>
              <a:gd name="connsiteX33" fmla="*/ 548899 w 593263"/>
              <a:gd name="connsiteY33" fmla="*/ 60926 h 608344"/>
              <a:gd name="connsiteX34" fmla="*/ 547924 w 593263"/>
              <a:gd name="connsiteY34" fmla="*/ 67809 h 608344"/>
              <a:gd name="connsiteX35" fmla="*/ 533150 w 593263"/>
              <a:gd name="connsiteY35" fmla="*/ 136289 h 608344"/>
              <a:gd name="connsiteX36" fmla="*/ 530681 w 593263"/>
              <a:gd name="connsiteY36" fmla="*/ 143537 h 608344"/>
              <a:gd name="connsiteX37" fmla="*/ 548401 w 593263"/>
              <a:gd name="connsiteY37" fmla="*/ 60896 h 608344"/>
              <a:gd name="connsiteX38" fmla="*/ 544176 w 593263"/>
              <a:gd name="connsiteY38" fmla="*/ 49622 h 608344"/>
              <a:gd name="connsiteX39" fmla="*/ 533037 w 593263"/>
              <a:gd name="connsiteY39" fmla="*/ 44867 h 608344"/>
              <a:gd name="connsiteX40" fmla="*/ 486332 w 593263"/>
              <a:gd name="connsiteY40" fmla="*/ 44867 h 608344"/>
              <a:gd name="connsiteX41" fmla="*/ 486332 w 593263"/>
              <a:gd name="connsiteY41" fmla="*/ 212368 h 608344"/>
              <a:gd name="connsiteX42" fmla="*/ 530089 w 593263"/>
              <a:gd name="connsiteY42" fmla="*/ 145272 h 608344"/>
              <a:gd name="connsiteX43" fmla="*/ 528649 w 593263"/>
              <a:gd name="connsiteY43" fmla="*/ 149497 h 608344"/>
              <a:gd name="connsiteX44" fmla="*/ 502008 w 593263"/>
              <a:gd name="connsiteY44" fmla="*/ 190019 h 608344"/>
              <a:gd name="connsiteX45" fmla="*/ 485907 w 593263"/>
              <a:gd name="connsiteY45" fmla="*/ 213629 h 608344"/>
              <a:gd name="connsiteX46" fmla="*/ 151362 w 593263"/>
              <a:gd name="connsiteY46" fmla="*/ 44359 h 608344"/>
              <a:gd name="connsiteX47" fmla="*/ 220576 w 593263"/>
              <a:gd name="connsiteY47" fmla="*/ 44359 h 608344"/>
              <a:gd name="connsiteX48" fmla="*/ 264900 w 593263"/>
              <a:gd name="connsiteY48" fmla="*/ 44359 h 608344"/>
              <a:gd name="connsiteX49" fmla="*/ 328429 w 593263"/>
              <a:gd name="connsiteY49" fmla="*/ 44359 h 608344"/>
              <a:gd name="connsiteX50" fmla="*/ 372830 w 593263"/>
              <a:gd name="connsiteY50" fmla="*/ 44359 h 608344"/>
              <a:gd name="connsiteX51" fmla="*/ 442044 w 593263"/>
              <a:gd name="connsiteY51" fmla="*/ 44359 h 608344"/>
              <a:gd name="connsiteX52" fmla="*/ 442044 w 593263"/>
              <a:gd name="connsiteY52" fmla="*/ 247759 h 608344"/>
              <a:gd name="connsiteX53" fmla="*/ 441967 w 593263"/>
              <a:gd name="connsiteY53" fmla="*/ 248603 h 608344"/>
              <a:gd name="connsiteX54" fmla="*/ 430214 w 593263"/>
              <a:gd name="connsiteY54" fmla="*/ 303978 h 608344"/>
              <a:gd name="connsiteX55" fmla="*/ 302541 w 593263"/>
              <a:gd name="connsiteY55" fmla="*/ 386964 h 608344"/>
              <a:gd name="connsiteX56" fmla="*/ 290788 w 593263"/>
              <a:gd name="connsiteY56" fmla="*/ 386964 h 608344"/>
              <a:gd name="connsiteX57" fmla="*/ 163192 w 593263"/>
              <a:gd name="connsiteY57" fmla="*/ 303978 h 608344"/>
              <a:gd name="connsiteX58" fmla="*/ 151362 w 593263"/>
              <a:gd name="connsiteY58" fmla="*/ 248603 h 608344"/>
              <a:gd name="connsiteX59" fmla="*/ 151362 w 593263"/>
              <a:gd name="connsiteY59" fmla="*/ 247759 h 608344"/>
              <a:gd name="connsiteX60" fmla="*/ 60332 w 593263"/>
              <a:gd name="connsiteY60" fmla="*/ 44359 h 608344"/>
              <a:gd name="connsiteX61" fmla="*/ 107499 w 593263"/>
              <a:gd name="connsiteY61" fmla="*/ 44359 h 608344"/>
              <a:gd name="connsiteX62" fmla="*/ 107499 w 593263"/>
              <a:gd name="connsiteY62" fmla="*/ 213629 h 608344"/>
              <a:gd name="connsiteX63" fmla="*/ 89716 w 593263"/>
              <a:gd name="connsiteY63" fmla="*/ 187576 h 608344"/>
              <a:gd name="connsiteX64" fmla="*/ 64773 w 593263"/>
              <a:gd name="connsiteY64" fmla="*/ 149662 h 608344"/>
              <a:gd name="connsiteX65" fmla="*/ 63310 w 593263"/>
              <a:gd name="connsiteY65" fmla="*/ 145377 h 608344"/>
              <a:gd name="connsiteX66" fmla="*/ 106932 w 593263"/>
              <a:gd name="connsiteY66" fmla="*/ 212368 h 608344"/>
              <a:gd name="connsiteX67" fmla="*/ 106932 w 593263"/>
              <a:gd name="connsiteY67" fmla="*/ 44867 h 608344"/>
              <a:gd name="connsiteX68" fmla="*/ 60304 w 593263"/>
              <a:gd name="connsiteY68" fmla="*/ 44867 h 608344"/>
              <a:gd name="connsiteX69" fmla="*/ 49089 w 593263"/>
              <a:gd name="connsiteY69" fmla="*/ 49622 h 608344"/>
              <a:gd name="connsiteX70" fmla="*/ 44940 w 593263"/>
              <a:gd name="connsiteY70" fmla="*/ 60896 h 608344"/>
              <a:gd name="connsiteX71" fmla="*/ 62599 w 593263"/>
              <a:gd name="connsiteY71" fmla="*/ 143295 h 608344"/>
              <a:gd name="connsiteX72" fmla="*/ 60093 w 593263"/>
              <a:gd name="connsiteY72" fmla="*/ 135955 h 608344"/>
              <a:gd name="connsiteX73" fmla="*/ 45391 w 593263"/>
              <a:gd name="connsiteY73" fmla="*/ 67700 h 608344"/>
              <a:gd name="connsiteX74" fmla="*/ 44431 w 593263"/>
              <a:gd name="connsiteY74" fmla="*/ 60926 h 608344"/>
              <a:gd name="connsiteX75" fmla="*/ 60332 w 593263"/>
              <a:gd name="connsiteY75" fmla="*/ 44359 h 608344"/>
              <a:gd name="connsiteX76" fmla="*/ 485334 w 593263"/>
              <a:gd name="connsiteY76" fmla="*/ 43793 h 608344"/>
              <a:gd name="connsiteX77" fmla="*/ 485334 w 593263"/>
              <a:gd name="connsiteY77" fmla="*/ 214899 h 608344"/>
              <a:gd name="connsiteX78" fmla="*/ 486256 w 593263"/>
              <a:gd name="connsiteY78" fmla="*/ 213979 h 608344"/>
              <a:gd name="connsiteX79" fmla="*/ 502008 w 593263"/>
              <a:gd name="connsiteY79" fmla="*/ 190019 h 608344"/>
              <a:gd name="connsiteX80" fmla="*/ 527658 w 593263"/>
              <a:gd name="connsiteY80" fmla="*/ 152406 h 608344"/>
              <a:gd name="connsiteX81" fmla="*/ 528649 w 593263"/>
              <a:gd name="connsiteY81" fmla="*/ 149497 h 608344"/>
              <a:gd name="connsiteX82" fmla="*/ 531107 w 593263"/>
              <a:gd name="connsiteY82" fmla="*/ 145759 h 608344"/>
              <a:gd name="connsiteX83" fmla="*/ 533150 w 593263"/>
              <a:gd name="connsiteY83" fmla="*/ 136289 h 608344"/>
              <a:gd name="connsiteX84" fmla="*/ 541843 w 593263"/>
              <a:gd name="connsiteY84" fmla="*/ 110778 h 608344"/>
              <a:gd name="connsiteX85" fmla="*/ 547924 w 593263"/>
              <a:gd name="connsiteY85" fmla="*/ 67809 h 608344"/>
              <a:gd name="connsiteX86" fmla="*/ 549399 w 593263"/>
              <a:gd name="connsiteY86" fmla="*/ 60973 h 608344"/>
              <a:gd name="connsiteX87" fmla="*/ 544944 w 593263"/>
              <a:gd name="connsiteY87" fmla="*/ 48931 h 608344"/>
              <a:gd name="connsiteX88" fmla="*/ 533037 w 593263"/>
              <a:gd name="connsiteY88" fmla="*/ 43793 h 608344"/>
              <a:gd name="connsiteX89" fmla="*/ 150795 w 593263"/>
              <a:gd name="connsiteY89" fmla="*/ 43793 h 608344"/>
              <a:gd name="connsiteX90" fmla="*/ 150795 w 593263"/>
              <a:gd name="connsiteY90" fmla="*/ 247725 h 608344"/>
              <a:gd name="connsiteX91" fmla="*/ 150871 w 593263"/>
              <a:gd name="connsiteY91" fmla="*/ 248568 h 608344"/>
              <a:gd name="connsiteX92" fmla="*/ 162701 w 593263"/>
              <a:gd name="connsiteY92" fmla="*/ 304095 h 608344"/>
              <a:gd name="connsiteX93" fmla="*/ 290756 w 593263"/>
              <a:gd name="connsiteY93" fmla="*/ 387463 h 608344"/>
              <a:gd name="connsiteX94" fmla="*/ 302509 w 593263"/>
              <a:gd name="connsiteY94" fmla="*/ 387463 h 608344"/>
              <a:gd name="connsiteX95" fmla="*/ 430640 w 593263"/>
              <a:gd name="connsiteY95" fmla="*/ 304095 h 608344"/>
              <a:gd name="connsiteX96" fmla="*/ 442470 w 593263"/>
              <a:gd name="connsiteY96" fmla="*/ 248568 h 608344"/>
              <a:gd name="connsiteX97" fmla="*/ 442470 w 593263"/>
              <a:gd name="connsiteY97" fmla="*/ 43793 h 608344"/>
              <a:gd name="connsiteX98" fmla="*/ 60304 w 593263"/>
              <a:gd name="connsiteY98" fmla="*/ 43793 h 608344"/>
              <a:gd name="connsiteX99" fmla="*/ 48397 w 593263"/>
              <a:gd name="connsiteY99" fmla="*/ 48931 h 608344"/>
              <a:gd name="connsiteX100" fmla="*/ 43942 w 593263"/>
              <a:gd name="connsiteY100" fmla="*/ 60973 h 608344"/>
              <a:gd name="connsiteX101" fmla="*/ 45391 w 593263"/>
              <a:gd name="connsiteY101" fmla="*/ 67700 h 608344"/>
              <a:gd name="connsiteX102" fmla="*/ 51498 w 593263"/>
              <a:gd name="connsiteY102" fmla="*/ 110778 h 608344"/>
              <a:gd name="connsiteX103" fmla="*/ 60093 w 593263"/>
              <a:gd name="connsiteY103" fmla="*/ 135955 h 608344"/>
              <a:gd name="connsiteX104" fmla="*/ 62205 w 593263"/>
              <a:gd name="connsiteY104" fmla="*/ 145759 h 608344"/>
              <a:gd name="connsiteX105" fmla="*/ 64773 w 593263"/>
              <a:gd name="connsiteY105" fmla="*/ 149662 h 608344"/>
              <a:gd name="connsiteX106" fmla="*/ 65710 w 593263"/>
              <a:gd name="connsiteY106" fmla="*/ 152406 h 608344"/>
              <a:gd name="connsiteX107" fmla="*/ 89716 w 593263"/>
              <a:gd name="connsiteY107" fmla="*/ 187576 h 608344"/>
              <a:gd name="connsiteX108" fmla="*/ 107086 w 593263"/>
              <a:gd name="connsiteY108" fmla="*/ 213979 h 608344"/>
              <a:gd name="connsiteX109" fmla="*/ 108007 w 593263"/>
              <a:gd name="connsiteY109" fmla="*/ 214899 h 608344"/>
              <a:gd name="connsiteX110" fmla="*/ 108007 w 593263"/>
              <a:gd name="connsiteY110" fmla="*/ 43793 h 608344"/>
              <a:gd name="connsiteX111" fmla="*/ 60304 w 593263"/>
              <a:gd name="connsiteY111" fmla="*/ 997 h 608344"/>
              <a:gd name="connsiteX112" fmla="*/ 533037 w 593263"/>
              <a:gd name="connsiteY112" fmla="*/ 997 h 608344"/>
              <a:gd name="connsiteX113" fmla="*/ 575978 w 593263"/>
              <a:gd name="connsiteY113" fmla="*/ 19481 h 608344"/>
              <a:gd name="connsiteX114" fmla="*/ 592187 w 593263"/>
              <a:gd name="connsiteY114" fmla="*/ 63197 h 608344"/>
              <a:gd name="connsiteX115" fmla="*/ 559539 w 593263"/>
              <a:gd name="connsiteY115" fmla="*/ 185678 h 608344"/>
              <a:gd name="connsiteX116" fmla="*/ 496933 w 593263"/>
              <a:gd name="connsiteY116" fmla="*/ 262297 h 608344"/>
              <a:gd name="connsiteX117" fmla="*/ 483797 w 593263"/>
              <a:gd name="connsiteY117" fmla="*/ 272650 h 608344"/>
              <a:gd name="connsiteX118" fmla="*/ 483644 w 593263"/>
              <a:gd name="connsiteY118" fmla="*/ 272727 h 608344"/>
              <a:gd name="connsiteX119" fmla="*/ 483567 w 593263"/>
              <a:gd name="connsiteY119" fmla="*/ 272957 h 608344"/>
              <a:gd name="connsiteX120" fmla="*/ 470969 w 593263"/>
              <a:gd name="connsiteY120" fmla="*/ 318821 h 608344"/>
              <a:gd name="connsiteX121" fmla="*/ 431792 w 593263"/>
              <a:gd name="connsiteY121" fmla="*/ 376802 h 608344"/>
              <a:gd name="connsiteX122" fmla="*/ 373718 w 593263"/>
              <a:gd name="connsiteY122" fmla="*/ 415917 h 608344"/>
              <a:gd name="connsiteX123" fmla="*/ 318563 w 593263"/>
              <a:gd name="connsiteY123" fmla="*/ 429568 h 608344"/>
              <a:gd name="connsiteX124" fmla="*/ 318103 w 593263"/>
              <a:gd name="connsiteY124" fmla="*/ 429568 h 608344"/>
              <a:gd name="connsiteX125" fmla="*/ 318103 w 593263"/>
              <a:gd name="connsiteY125" fmla="*/ 473438 h 608344"/>
              <a:gd name="connsiteX126" fmla="*/ 318487 w 593263"/>
              <a:gd name="connsiteY126" fmla="*/ 473438 h 608344"/>
              <a:gd name="connsiteX127" fmla="*/ 370722 w 593263"/>
              <a:gd name="connsiteY127" fmla="*/ 494069 h 608344"/>
              <a:gd name="connsiteX128" fmla="*/ 409438 w 593263"/>
              <a:gd name="connsiteY128" fmla="*/ 564014 h 608344"/>
              <a:gd name="connsiteX129" fmla="*/ 409438 w 593263"/>
              <a:gd name="connsiteY129" fmla="*/ 607270 h 608344"/>
              <a:gd name="connsiteX130" fmla="*/ 183903 w 593263"/>
              <a:gd name="connsiteY130" fmla="*/ 607270 h 608344"/>
              <a:gd name="connsiteX131" fmla="*/ 183903 w 593263"/>
              <a:gd name="connsiteY131" fmla="*/ 564014 h 608344"/>
              <a:gd name="connsiteX132" fmla="*/ 222542 w 593263"/>
              <a:gd name="connsiteY132" fmla="*/ 494069 h 608344"/>
              <a:gd name="connsiteX133" fmla="*/ 274778 w 593263"/>
              <a:gd name="connsiteY133" fmla="*/ 473438 h 608344"/>
              <a:gd name="connsiteX134" fmla="*/ 275239 w 593263"/>
              <a:gd name="connsiteY134" fmla="*/ 473438 h 608344"/>
              <a:gd name="connsiteX135" fmla="*/ 275239 w 593263"/>
              <a:gd name="connsiteY135" fmla="*/ 429568 h 608344"/>
              <a:gd name="connsiteX136" fmla="*/ 274778 w 593263"/>
              <a:gd name="connsiteY136" fmla="*/ 429568 h 608344"/>
              <a:gd name="connsiteX137" fmla="*/ 219623 w 593263"/>
              <a:gd name="connsiteY137" fmla="*/ 415917 h 608344"/>
              <a:gd name="connsiteX138" fmla="*/ 161549 w 593263"/>
              <a:gd name="connsiteY138" fmla="*/ 376802 h 608344"/>
              <a:gd name="connsiteX139" fmla="*/ 122372 w 593263"/>
              <a:gd name="connsiteY139" fmla="*/ 318821 h 608344"/>
              <a:gd name="connsiteX140" fmla="*/ 109697 w 593263"/>
              <a:gd name="connsiteY140" fmla="*/ 272957 h 608344"/>
              <a:gd name="connsiteX141" fmla="*/ 109697 w 593263"/>
              <a:gd name="connsiteY141" fmla="*/ 272727 h 608344"/>
              <a:gd name="connsiteX142" fmla="*/ 109544 w 593263"/>
              <a:gd name="connsiteY142" fmla="*/ 272650 h 608344"/>
              <a:gd name="connsiteX143" fmla="*/ 96331 w 593263"/>
              <a:gd name="connsiteY143" fmla="*/ 262297 h 608344"/>
              <a:gd name="connsiteX144" fmla="*/ 33802 w 593263"/>
              <a:gd name="connsiteY144" fmla="*/ 185678 h 608344"/>
              <a:gd name="connsiteX145" fmla="*/ 1155 w 593263"/>
              <a:gd name="connsiteY145" fmla="*/ 63197 h 608344"/>
              <a:gd name="connsiteX146" fmla="*/ 17286 w 593263"/>
              <a:gd name="connsiteY146" fmla="*/ 19481 h 608344"/>
              <a:gd name="connsiteX147" fmla="*/ 60304 w 593263"/>
              <a:gd name="connsiteY147" fmla="*/ 997 h 608344"/>
              <a:gd name="connsiteX148" fmla="*/ 60332 w 593263"/>
              <a:gd name="connsiteY148" fmla="*/ 565 h 608344"/>
              <a:gd name="connsiteX149" fmla="*/ 16930 w 593263"/>
              <a:gd name="connsiteY149" fmla="*/ 19126 h 608344"/>
              <a:gd name="connsiteX150" fmla="*/ 644 w 593263"/>
              <a:gd name="connsiteY150" fmla="*/ 63226 h 608344"/>
              <a:gd name="connsiteX151" fmla="*/ 33369 w 593263"/>
              <a:gd name="connsiteY151" fmla="*/ 185941 h 608344"/>
              <a:gd name="connsiteX152" fmla="*/ 96053 w 593263"/>
              <a:gd name="connsiteY152" fmla="*/ 262715 h 608344"/>
              <a:gd name="connsiteX153" fmla="*/ 109266 w 593263"/>
              <a:gd name="connsiteY153" fmla="*/ 273069 h 608344"/>
              <a:gd name="connsiteX154" fmla="*/ 121941 w 593263"/>
              <a:gd name="connsiteY154" fmla="*/ 319011 h 608344"/>
              <a:gd name="connsiteX155" fmla="*/ 161195 w 593263"/>
              <a:gd name="connsiteY155" fmla="*/ 377224 h 608344"/>
              <a:gd name="connsiteX156" fmla="*/ 219424 w 593263"/>
              <a:gd name="connsiteY156" fmla="*/ 416416 h 608344"/>
              <a:gd name="connsiteX157" fmla="*/ 274733 w 593263"/>
              <a:gd name="connsiteY157" fmla="*/ 430068 h 608344"/>
              <a:gd name="connsiteX158" fmla="*/ 274733 w 593263"/>
              <a:gd name="connsiteY158" fmla="*/ 473018 h 608344"/>
              <a:gd name="connsiteX159" fmla="*/ 222343 w 593263"/>
              <a:gd name="connsiteY159" fmla="*/ 493649 h 608344"/>
              <a:gd name="connsiteX160" fmla="*/ 183396 w 593263"/>
              <a:gd name="connsiteY160" fmla="*/ 564057 h 608344"/>
              <a:gd name="connsiteX161" fmla="*/ 183396 w 593263"/>
              <a:gd name="connsiteY161" fmla="*/ 607851 h 608344"/>
              <a:gd name="connsiteX162" fmla="*/ 227259 w 593263"/>
              <a:gd name="connsiteY162" fmla="*/ 607851 h 608344"/>
              <a:gd name="connsiteX163" fmla="*/ 366070 w 593263"/>
              <a:gd name="connsiteY163" fmla="*/ 607851 h 608344"/>
              <a:gd name="connsiteX164" fmla="*/ 409934 w 593263"/>
              <a:gd name="connsiteY164" fmla="*/ 607851 h 608344"/>
              <a:gd name="connsiteX165" fmla="*/ 409934 w 593263"/>
              <a:gd name="connsiteY165" fmla="*/ 564057 h 608344"/>
              <a:gd name="connsiteX166" fmla="*/ 371064 w 593263"/>
              <a:gd name="connsiteY166" fmla="*/ 493649 h 608344"/>
              <a:gd name="connsiteX167" fmla="*/ 318596 w 593263"/>
              <a:gd name="connsiteY167" fmla="*/ 473018 h 608344"/>
              <a:gd name="connsiteX168" fmla="*/ 318596 w 593263"/>
              <a:gd name="connsiteY168" fmla="*/ 430068 h 608344"/>
              <a:gd name="connsiteX169" fmla="*/ 373906 w 593263"/>
              <a:gd name="connsiteY169" fmla="*/ 416416 h 608344"/>
              <a:gd name="connsiteX170" fmla="*/ 432211 w 593263"/>
              <a:gd name="connsiteY170" fmla="*/ 377224 h 608344"/>
              <a:gd name="connsiteX171" fmla="*/ 471466 w 593263"/>
              <a:gd name="connsiteY171" fmla="*/ 319011 h 608344"/>
              <a:gd name="connsiteX172" fmla="*/ 484141 w 593263"/>
              <a:gd name="connsiteY172" fmla="*/ 273069 h 608344"/>
              <a:gd name="connsiteX173" fmla="*/ 497353 w 593263"/>
              <a:gd name="connsiteY173" fmla="*/ 262715 h 608344"/>
              <a:gd name="connsiteX174" fmla="*/ 560037 w 593263"/>
              <a:gd name="connsiteY174" fmla="*/ 185941 h 608344"/>
              <a:gd name="connsiteX175" fmla="*/ 592762 w 593263"/>
              <a:gd name="connsiteY175" fmla="*/ 63226 h 608344"/>
              <a:gd name="connsiteX176" fmla="*/ 576400 w 593263"/>
              <a:gd name="connsiteY176" fmla="*/ 19126 h 608344"/>
              <a:gd name="connsiteX177" fmla="*/ 533074 w 593263"/>
              <a:gd name="connsiteY177" fmla="*/ 565 h 608344"/>
              <a:gd name="connsiteX178" fmla="*/ 485907 w 593263"/>
              <a:gd name="connsiteY178" fmla="*/ 565 h 608344"/>
              <a:gd name="connsiteX179" fmla="*/ 442044 w 593263"/>
              <a:gd name="connsiteY179" fmla="*/ 565 h 608344"/>
              <a:gd name="connsiteX180" fmla="*/ 372830 w 593263"/>
              <a:gd name="connsiteY180" fmla="*/ 565 h 608344"/>
              <a:gd name="connsiteX181" fmla="*/ 335036 w 593263"/>
              <a:gd name="connsiteY181" fmla="*/ 565 h 608344"/>
              <a:gd name="connsiteX182" fmla="*/ 258294 w 593263"/>
              <a:gd name="connsiteY182" fmla="*/ 565 h 608344"/>
              <a:gd name="connsiteX183" fmla="*/ 220576 w 593263"/>
              <a:gd name="connsiteY183" fmla="*/ 565 h 608344"/>
              <a:gd name="connsiteX184" fmla="*/ 151362 w 593263"/>
              <a:gd name="connsiteY184" fmla="*/ 565 h 608344"/>
              <a:gd name="connsiteX185" fmla="*/ 107499 w 593263"/>
              <a:gd name="connsiteY185" fmla="*/ 565 h 608344"/>
              <a:gd name="connsiteX186" fmla="*/ 60304 w 593263"/>
              <a:gd name="connsiteY186" fmla="*/ 0 h 608344"/>
              <a:gd name="connsiteX187" fmla="*/ 533037 w 593263"/>
              <a:gd name="connsiteY187" fmla="*/ 0 h 608344"/>
              <a:gd name="connsiteX188" fmla="*/ 576746 w 593263"/>
              <a:gd name="connsiteY188" fmla="*/ 18790 h 608344"/>
              <a:gd name="connsiteX189" fmla="*/ 593185 w 593263"/>
              <a:gd name="connsiteY189" fmla="*/ 63273 h 608344"/>
              <a:gd name="connsiteX190" fmla="*/ 560384 w 593263"/>
              <a:gd name="connsiteY190" fmla="*/ 186139 h 608344"/>
              <a:gd name="connsiteX191" fmla="*/ 497624 w 593263"/>
              <a:gd name="connsiteY191" fmla="*/ 263064 h 608344"/>
              <a:gd name="connsiteX192" fmla="*/ 484566 w 593263"/>
              <a:gd name="connsiteY192" fmla="*/ 273341 h 608344"/>
              <a:gd name="connsiteX193" fmla="*/ 471891 w 593263"/>
              <a:gd name="connsiteY193" fmla="*/ 319204 h 608344"/>
              <a:gd name="connsiteX194" fmla="*/ 432560 w 593263"/>
              <a:gd name="connsiteY194" fmla="*/ 377492 h 608344"/>
              <a:gd name="connsiteX195" fmla="*/ 374102 w 593263"/>
              <a:gd name="connsiteY195" fmla="*/ 416837 h 608344"/>
              <a:gd name="connsiteX196" fmla="*/ 319101 w 593263"/>
              <a:gd name="connsiteY196" fmla="*/ 430565 h 608344"/>
              <a:gd name="connsiteX197" fmla="*/ 319101 w 593263"/>
              <a:gd name="connsiteY197" fmla="*/ 472517 h 608344"/>
              <a:gd name="connsiteX198" fmla="*/ 371337 w 593263"/>
              <a:gd name="connsiteY198" fmla="*/ 493225 h 608344"/>
              <a:gd name="connsiteX199" fmla="*/ 410437 w 593263"/>
              <a:gd name="connsiteY199" fmla="*/ 564014 h 608344"/>
              <a:gd name="connsiteX200" fmla="*/ 410437 w 593263"/>
              <a:gd name="connsiteY200" fmla="*/ 608344 h 608344"/>
              <a:gd name="connsiteX201" fmla="*/ 182904 w 593263"/>
              <a:gd name="connsiteY201" fmla="*/ 608344 h 608344"/>
              <a:gd name="connsiteX202" fmla="*/ 182904 w 593263"/>
              <a:gd name="connsiteY202" fmla="*/ 564014 h 608344"/>
              <a:gd name="connsiteX203" fmla="*/ 222004 w 593263"/>
              <a:gd name="connsiteY203" fmla="*/ 493225 h 608344"/>
              <a:gd name="connsiteX204" fmla="*/ 274240 w 593263"/>
              <a:gd name="connsiteY204" fmla="*/ 472517 h 608344"/>
              <a:gd name="connsiteX205" fmla="*/ 274240 w 593263"/>
              <a:gd name="connsiteY205" fmla="*/ 430565 h 608344"/>
              <a:gd name="connsiteX206" fmla="*/ 219239 w 593263"/>
              <a:gd name="connsiteY206" fmla="*/ 416837 h 608344"/>
              <a:gd name="connsiteX207" fmla="*/ 160781 w 593263"/>
              <a:gd name="connsiteY207" fmla="*/ 377492 h 608344"/>
              <a:gd name="connsiteX208" fmla="*/ 121450 w 593263"/>
              <a:gd name="connsiteY208" fmla="*/ 319204 h 608344"/>
              <a:gd name="connsiteX209" fmla="*/ 108699 w 593263"/>
              <a:gd name="connsiteY209" fmla="*/ 273341 h 608344"/>
              <a:gd name="connsiteX210" fmla="*/ 95717 w 593263"/>
              <a:gd name="connsiteY210" fmla="*/ 263064 h 608344"/>
              <a:gd name="connsiteX211" fmla="*/ 32880 w 593263"/>
              <a:gd name="connsiteY211" fmla="*/ 186139 h 608344"/>
              <a:gd name="connsiteX212" fmla="*/ 79 w 593263"/>
              <a:gd name="connsiteY212" fmla="*/ 63273 h 608344"/>
              <a:gd name="connsiteX213" fmla="*/ 16595 w 593263"/>
              <a:gd name="connsiteY213" fmla="*/ 18790 h 608344"/>
              <a:gd name="connsiteX214" fmla="*/ 60304 w 593263"/>
              <a:gd name="connsiteY214" fmla="*/ 0 h 6083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</a:cxnLst>
            <a:rect l="l" t="t" r="r" b="b"/>
            <a:pathLst>
              <a:path w="593263" h="608344">
                <a:moveTo>
                  <a:pt x="289142" y="515850"/>
                </a:moveTo>
                <a:cubicBezTo>
                  <a:pt x="254421" y="518458"/>
                  <a:pt x="228150" y="538935"/>
                  <a:pt x="227765" y="563478"/>
                </a:cubicBezTo>
                <a:lnTo>
                  <a:pt x="365576" y="563478"/>
                </a:lnTo>
                <a:cubicBezTo>
                  <a:pt x="365192" y="538935"/>
                  <a:pt x="338920" y="518458"/>
                  <a:pt x="304122" y="515850"/>
                </a:cubicBezTo>
                <a:close/>
                <a:moveTo>
                  <a:pt x="289175" y="515431"/>
                </a:moveTo>
                <a:lnTo>
                  <a:pt x="304155" y="515431"/>
                </a:lnTo>
                <a:cubicBezTo>
                  <a:pt x="338953" y="518039"/>
                  <a:pt x="366070" y="538824"/>
                  <a:pt x="366070" y="564057"/>
                </a:cubicBezTo>
                <a:lnTo>
                  <a:pt x="227259" y="564057"/>
                </a:lnTo>
                <a:cubicBezTo>
                  <a:pt x="227259" y="538824"/>
                  <a:pt x="254376" y="518039"/>
                  <a:pt x="289175" y="515431"/>
                </a:cubicBezTo>
                <a:close/>
                <a:moveTo>
                  <a:pt x="289142" y="514853"/>
                </a:moveTo>
                <a:cubicBezTo>
                  <a:pt x="253576" y="517537"/>
                  <a:pt x="226767" y="538705"/>
                  <a:pt x="226767" y="564014"/>
                </a:cubicBezTo>
                <a:lnTo>
                  <a:pt x="226767" y="564475"/>
                </a:lnTo>
                <a:lnTo>
                  <a:pt x="366574" y="564475"/>
                </a:lnTo>
                <a:lnTo>
                  <a:pt x="366574" y="564014"/>
                </a:lnTo>
                <a:cubicBezTo>
                  <a:pt x="366574" y="538705"/>
                  <a:pt x="339765" y="517537"/>
                  <a:pt x="304122" y="514853"/>
                </a:cubicBezTo>
                <a:close/>
                <a:moveTo>
                  <a:pt x="530681" y="143537"/>
                </a:moveTo>
                <a:lnTo>
                  <a:pt x="530416" y="144771"/>
                </a:lnTo>
                <a:lnTo>
                  <a:pt x="530089" y="145272"/>
                </a:lnTo>
                <a:close/>
                <a:moveTo>
                  <a:pt x="62599" y="143295"/>
                </a:moveTo>
                <a:lnTo>
                  <a:pt x="63310" y="145377"/>
                </a:lnTo>
                <a:lnTo>
                  <a:pt x="62916" y="144771"/>
                </a:lnTo>
                <a:close/>
                <a:moveTo>
                  <a:pt x="151870" y="44867"/>
                </a:moveTo>
                <a:lnTo>
                  <a:pt x="151870" y="247725"/>
                </a:lnTo>
                <a:lnTo>
                  <a:pt x="151870" y="248568"/>
                </a:lnTo>
                <a:cubicBezTo>
                  <a:pt x="151947" y="267742"/>
                  <a:pt x="155941" y="286302"/>
                  <a:pt x="163623" y="303712"/>
                </a:cubicBezTo>
                <a:cubicBezTo>
                  <a:pt x="185900" y="353947"/>
                  <a:pt x="235754" y="386466"/>
                  <a:pt x="290756" y="386466"/>
                </a:cubicBezTo>
                <a:lnTo>
                  <a:pt x="302509" y="386466"/>
                </a:lnTo>
                <a:cubicBezTo>
                  <a:pt x="357510" y="386466"/>
                  <a:pt x="407441" y="353947"/>
                  <a:pt x="429718" y="303712"/>
                </a:cubicBezTo>
                <a:cubicBezTo>
                  <a:pt x="437400" y="286302"/>
                  <a:pt x="441317" y="267742"/>
                  <a:pt x="441471" y="248568"/>
                </a:cubicBezTo>
                <a:lnTo>
                  <a:pt x="441471" y="247725"/>
                </a:lnTo>
                <a:lnTo>
                  <a:pt x="441471" y="44867"/>
                </a:lnTo>
                <a:close/>
                <a:moveTo>
                  <a:pt x="485907" y="44359"/>
                </a:moveTo>
                <a:lnTo>
                  <a:pt x="533074" y="44359"/>
                </a:lnTo>
                <a:cubicBezTo>
                  <a:pt x="542139" y="44359"/>
                  <a:pt x="549360" y="51952"/>
                  <a:pt x="548899" y="60926"/>
                </a:cubicBezTo>
                <a:lnTo>
                  <a:pt x="547924" y="67809"/>
                </a:lnTo>
                <a:lnTo>
                  <a:pt x="533150" y="136289"/>
                </a:lnTo>
                <a:lnTo>
                  <a:pt x="530681" y="143537"/>
                </a:lnTo>
                <a:lnTo>
                  <a:pt x="548401" y="60896"/>
                </a:lnTo>
                <a:cubicBezTo>
                  <a:pt x="548554" y="56678"/>
                  <a:pt x="547095" y="52689"/>
                  <a:pt x="544176" y="49622"/>
                </a:cubicBezTo>
                <a:cubicBezTo>
                  <a:pt x="541257" y="46554"/>
                  <a:pt x="537262" y="44867"/>
                  <a:pt x="533037" y="44867"/>
                </a:cubicBezTo>
                <a:lnTo>
                  <a:pt x="486332" y="44867"/>
                </a:lnTo>
                <a:lnTo>
                  <a:pt x="486332" y="212368"/>
                </a:lnTo>
                <a:lnTo>
                  <a:pt x="530089" y="145272"/>
                </a:lnTo>
                <a:lnTo>
                  <a:pt x="528649" y="149497"/>
                </a:lnTo>
                <a:lnTo>
                  <a:pt x="502008" y="190019"/>
                </a:lnTo>
                <a:lnTo>
                  <a:pt x="485907" y="213629"/>
                </a:lnTo>
                <a:close/>
                <a:moveTo>
                  <a:pt x="151362" y="44359"/>
                </a:moveTo>
                <a:lnTo>
                  <a:pt x="220576" y="44359"/>
                </a:lnTo>
                <a:lnTo>
                  <a:pt x="264900" y="44359"/>
                </a:lnTo>
                <a:lnTo>
                  <a:pt x="328429" y="44359"/>
                </a:lnTo>
                <a:lnTo>
                  <a:pt x="372830" y="44359"/>
                </a:lnTo>
                <a:lnTo>
                  <a:pt x="442044" y="44359"/>
                </a:lnTo>
                <a:lnTo>
                  <a:pt x="442044" y="247759"/>
                </a:lnTo>
                <a:cubicBezTo>
                  <a:pt x="442044" y="248066"/>
                  <a:pt x="441967" y="248373"/>
                  <a:pt x="441967" y="248603"/>
                </a:cubicBezTo>
                <a:cubicBezTo>
                  <a:pt x="441890" y="268314"/>
                  <a:pt x="437665" y="287028"/>
                  <a:pt x="430214" y="303978"/>
                </a:cubicBezTo>
                <a:cubicBezTo>
                  <a:pt x="408551" y="352834"/>
                  <a:pt x="359541" y="386964"/>
                  <a:pt x="302541" y="386964"/>
                </a:cubicBezTo>
                <a:lnTo>
                  <a:pt x="290788" y="386964"/>
                </a:lnTo>
                <a:cubicBezTo>
                  <a:pt x="233789" y="386964"/>
                  <a:pt x="184855" y="352834"/>
                  <a:pt x="163192" y="303978"/>
                </a:cubicBezTo>
                <a:cubicBezTo>
                  <a:pt x="155741" y="287028"/>
                  <a:pt x="151516" y="268314"/>
                  <a:pt x="151362" y="248603"/>
                </a:cubicBezTo>
                <a:cubicBezTo>
                  <a:pt x="151362" y="248373"/>
                  <a:pt x="151362" y="248066"/>
                  <a:pt x="151362" y="247759"/>
                </a:cubicBezTo>
                <a:close/>
                <a:moveTo>
                  <a:pt x="60332" y="44359"/>
                </a:moveTo>
                <a:lnTo>
                  <a:pt x="107499" y="44359"/>
                </a:lnTo>
                <a:lnTo>
                  <a:pt x="107499" y="213629"/>
                </a:lnTo>
                <a:lnTo>
                  <a:pt x="89716" y="187576"/>
                </a:lnTo>
                <a:lnTo>
                  <a:pt x="64773" y="149662"/>
                </a:lnTo>
                <a:lnTo>
                  <a:pt x="63310" y="145377"/>
                </a:lnTo>
                <a:lnTo>
                  <a:pt x="106932" y="212368"/>
                </a:lnTo>
                <a:lnTo>
                  <a:pt x="106932" y="44867"/>
                </a:lnTo>
                <a:lnTo>
                  <a:pt x="60304" y="44867"/>
                </a:lnTo>
                <a:cubicBezTo>
                  <a:pt x="56002" y="44867"/>
                  <a:pt x="52084" y="46554"/>
                  <a:pt x="49089" y="49622"/>
                </a:cubicBezTo>
                <a:cubicBezTo>
                  <a:pt x="46246" y="52689"/>
                  <a:pt x="44710" y="56678"/>
                  <a:pt x="44940" y="60896"/>
                </a:cubicBezTo>
                <a:lnTo>
                  <a:pt x="62599" y="143295"/>
                </a:lnTo>
                <a:lnTo>
                  <a:pt x="60093" y="135955"/>
                </a:lnTo>
                <a:lnTo>
                  <a:pt x="45391" y="67700"/>
                </a:lnTo>
                <a:lnTo>
                  <a:pt x="44431" y="60926"/>
                </a:lnTo>
                <a:cubicBezTo>
                  <a:pt x="43970" y="51952"/>
                  <a:pt x="51268" y="44359"/>
                  <a:pt x="60332" y="44359"/>
                </a:cubicBezTo>
                <a:close/>
                <a:moveTo>
                  <a:pt x="485334" y="43793"/>
                </a:moveTo>
                <a:lnTo>
                  <a:pt x="485334" y="214899"/>
                </a:lnTo>
                <a:lnTo>
                  <a:pt x="486256" y="213979"/>
                </a:lnTo>
                <a:lnTo>
                  <a:pt x="502008" y="190019"/>
                </a:lnTo>
                <a:lnTo>
                  <a:pt x="527658" y="152406"/>
                </a:lnTo>
                <a:lnTo>
                  <a:pt x="528649" y="149497"/>
                </a:lnTo>
                <a:lnTo>
                  <a:pt x="531107" y="145759"/>
                </a:lnTo>
                <a:lnTo>
                  <a:pt x="533150" y="136289"/>
                </a:lnTo>
                <a:lnTo>
                  <a:pt x="541843" y="110778"/>
                </a:lnTo>
                <a:lnTo>
                  <a:pt x="547924" y="67809"/>
                </a:lnTo>
                <a:lnTo>
                  <a:pt x="549399" y="60973"/>
                </a:lnTo>
                <a:cubicBezTo>
                  <a:pt x="549630" y="56448"/>
                  <a:pt x="548017" y="52229"/>
                  <a:pt x="544944" y="48931"/>
                </a:cubicBezTo>
                <a:cubicBezTo>
                  <a:pt x="541794" y="45634"/>
                  <a:pt x="537569" y="43793"/>
                  <a:pt x="533037" y="43793"/>
                </a:cubicBezTo>
                <a:close/>
                <a:moveTo>
                  <a:pt x="150795" y="43793"/>
                </a:moveTo>
                <a:lnTo>
                  <a:pt x="150795" y="247725"/>
                </a:lnTo>
                <a:lnTo>
                  <a:pt x="150871" y="248568"/>
                </a:lnTo>
                <a:cubicBezTo>
                  <a:pt x="150948" y="267895"/>
                  <a:pt x="154943" y="286609"/>
                  <a:pt x="162701" y="304095"/>
                </a:cubicBezTo>
                <a:cubicBezTo>
                  <a:pt x="185055" y="354714"/>
                  <a:pt x="235370" y="387463"/>
                  <a:pt x="290756" y="387463"/>
                </a:cubicBezTo>
                <a:lnTo>
                  <a:pt x="302509" y="387463"/>
                </a:lnTo>
                <a:cubicBezTo>
                  <a:pt x="357971" y="387463"/>
                  <a:pt x="408209" y="354714"/>
                  <a:pt x="430640" y="304095"/>
                </a:cubicBezTo>
                <a:cubicBezTo>
                  <a:pt x="438398" y="286609"/>
                  <a:pt x="442393" y="267895"/>
                  <a:pt x="442470" y="248568"/>
                </a:cubicBezTo>
                <a:lnTo>
                  <a:pt x="442470" y="43793"/>
                </a:lnTo>
                <a:close/>
                <a:moveTo>
                  <a:pt x="60304" y="43793"/>
                </a:moveTo>
                <a:cubicBezTo>
                  <a:pt x="55772" y="43793"/>
                  <a:pt x="51547" y="45634"/>
                  <a:pt x="48397" y="48931"/>
                </a:cubicBezTo>
                <a:cubicBezTo>
                  <a:pt x="45248" y="52229"/>
                  <a:pt x="43711" y="56448"/>
                  <a:pt x="43942" y="60973"/>
                </a:cubicBezTo>
                <a:lnTo>
                  <a:pt x="45391" y="67700"/>
                </a:lnTo>
                <a:lnTo>
                  <a:pt x="51498" y="110778"/>
                </a:lnTo>
                <a:lnTo>
                  <a:pt x="60093" y="135955"/>
                </a:lnTo>
                <a:lnTo>
                  <a:pt x="62205" y="145759"/>
                </a:lnTo>
                <a:lnTo>
                  <a:pt x="64773" y="149662"/>
                </a:lnTo>
                <a:lnTo>
                  <a:pt x="65710" y="152406"/>
                </a:lnTo>
                <a:lnTo>
                  <a:pt x="89716" y="187576"/>
                </a:lnTo>
                <a:lnTo>
                  <a:pt x="107086" y="213979"/>
                </a:lnTo>
                <a:lnTo>
                  <a:pt x="108007" y="214899"/>
                </a:lnTo>
                <a:lnTo>
                  <a:pt x="108007" y="43793"/>
                </a:lnTo>
                <a:close/>
                <a:moveTo>
                  <a:pt x="60304" y="997"/>
                </a:moveTo>
                <a:lnTo>
                  <a:pt x="533037" y="997"/>
                </a:lnTo>
                <a:cubicBezTo>
                  <a:pt x="549169" y="997"/>
                  <a:pt x="564840" y="7746"/>
                  <a:pt x="575978" y="19481"/>
                </a:cubicBezTo>
                <a:cubicBezTo>
                  <a:pt x="587117" y="31138"/>
                  <a:pt x="593032" y="47091"/>
                  <a:pt x="592187" y="63197"/>
                </a:cubicBezTo>
                <a:cubicBezTo>
                  <a:pt x="589805" y="108370"/>
                  <a:pt x="578820" y="149555"/>
                  <a:pt x="559539" y="185678"/>
                </a:cubicBezTo>
                <a:cubicBezTo>
                  <a:pt x="543868" y="214976"/>
                  <a:pt x="522821" y="240745"/>
                  <a:pt x="496933" y="262297"/>
                </a:cubicBezTo>
                <a:cubicBezTo>
                  <a:pt x="492708" y="265825"/>
                  <a:pt x="488330" y="269353"/>
                  <a:pt x="483797" y="272650"/>
                </a:cubicBezTo>
                <a:lnTo>
                  <a:pt x="483644" y="272727"/>
                </a:lnTo>
                <a:lnTo>
                  <a:pt x="483567" y="272957"/>
                </a:lnTo>
                <a:cubicBezTo>
                  <a:pt x="481416" y="288680"/>
                  <a:pt x="477191" y="304172"/>
                  <a:pt x="470969" y="318821"/>
                </a:cubicBezTo>
                <a:cubicBezTo>
                  <a:pt x="461751" y="340525"/>
                  <a:pt x="448538" y="360083"/>
                  <a:pt x="431792" y="376802"/>
                </a:cubicBezTo>
                <a:cubicBezTo>
                  <a:pt x="415046" y="393522"/>
                  <a:pt x="395458" y="406713"/>
                  <a:pt x="373718" y="415917"/>
                </a:cubicBezTo>
                <a:cubicBezTo>
                  <a:pt x="356127" y="423279"/>
                  <a:pt x="337614" y="427881"/>
                  <a:pt x="318563" y="429568"/>
                </a:cubicBezTo>
                <a:lnTo>
                  <a:pt x="318103" y="429568"/>
                </a:lnTo>
                <a:lnTo>
                  <a:pt x="318103" y="473438"/>
                </a:lnTo>
                <a:lnTo>
                  <a:pt x="318487" y="473438"/>
                </a:lnTo>
                <a:cubicBezTo>
                  <a:pt x="337921" y="476506"/>
                  <a:pt x="355973" y="483638"/>
                  <a:pt x="370722" y="494069"/>
                </a:cubicBezTo>
                <a:cubicBezTo>
                  <a:pt x="395304" y="511325"/>
                  <a:pt x="409438" y="536864"/>
                  <a:pt x="409438" y="564014"/>
                </a:cubicBezTo>
                <a:lnTo>
                  <a:pt x="409438" y="607270"/>
                </a:lnTo>
                <a:lnTo>
                  <a:pt x="183903" y="607270"/>
                </a:lnTo>
                <a:lnTo>
                  <a:pt x="183903" y="564014"/>
                </a:lnTo>
                <a:cubicBezTo>
                  <a:pt x="183903" y="536864"/>
                  <a:pt x="197960" y="511325"/>
                  <a:pt x="222542" y="494069"/>
                </a:cubicBezTo>
                <a:cubicBezTo>
                  <a:pt x="237291" y="483638"/>
                  <a:pt x="255343" y="476506"/>
                  <a:pt x="274778" y="473438"/>
                </a:cubicBezTo>
                <a:lnTo>
                  <a:pt x="275239" y="473438"/>
                </a:lnTo>
                <a:lnTo>
                  <a:pt x="275239" y="429568"/>
                </a:lnTo>
                <a:lnTo>
                  <a:pt x="274778" y="429568"/>
                </a:lnTo>
                <a:cubicBezTo>
                  <a:pt x="255727" y="427881"/>
                  <a:pt x="237214" y="423279"/>
                  <a:pt x="219623" y="415917"/>
                </a:cubicBezTo>
                <a:cubicBezTo>
                  <a:pt x="197807" y="406713"/>
                  <a:pt x="178295" y="393522"/>
                  <a:pt x="161549" y="376802"/>
                </a:cubicBezTo>
                <a:cubicBezTo>
                  <a:pt x="144726" y="360083"/>
                  <a:pt x="131590" y="340525"/>
                  <a:pt x="122372" y="318821"/>
                </a:cubicBezTo>
                <a:cubicBezTo>
                  <a:pt x="116150" y="304095"/>
                  <a:pt x="111925" y="288680"/>
                  <a:pt x="109697" y="272957"/>
                </a:cubicBezTo>
                <a:lnTo>
                  <a:pt x="109697" y="272727"/>
                </a:lnTo>
                <a:lnTo>
                  <a:pt x="109544" y="272650"/>
                </a:lnTo>
                <a:cubicBezTo>
                  <a:pt x="105011" y="269353"/>
                  <a:pt x="100556" y="265825"/>
                  <a:pt x="96331" y="262297"/>
                </a:cubicBezTo>
                <a:cubicBezTo>
                  <a:pt x="70521" y="240745"/>
                  <a:pt x="49473" y="214976"/>
                  <a:pt x="33802" y="185678"/>
                </a:cubicBezTo>
                <a:cubicBezTo>
                  <a:pt x="14444" y="149555"/>
                  <a:pt x="3459" y="108370"/>
                  <a:pt x="1155" y="63197"/>
                </a:cubicBezTo>
                <a:cubicBezTo>
                  <a:pt x="310" y="47091"/>
                  <a:pt x="6148" y="31138"/>
                  <a:pt x="17286" y="19481"/>
                </a:cubicBezTo>
                <a:cubicBezTo>
                  <a:pt x="28425" y="7746"/>
                  <a:pt x="44095" y="997"/>
                  <a:pt x="60304" y="997"/>
                </a:cubicBezTo>
                <a:close/>
                <a:moveTo>
                  <a:pt x="60332" y="565"/>
                </a:moveTo>
                <a:cubicBezTo>
                  <a:pt x="43970" y="565"/>
                  <a:pt x="28222" y="7314"/>
                  <a:pt x="16930" y="19126"/>
                </a:cubicBezTo>
                <a:cubicBezTo>
                  <a:pt x="5714" y="30937"/>
                  <a:pt x="-201" y="47043"/>
                  <a:pt x="644" y="63226"/>
                </a:cubicBezTo>
                <a:cubicBezTo>
                  <a:pt x="3026" y="108478"/>
                  <a:pt x="14011" y="149741"/>
                  <a:pt x="33369" y="185941"/>
                </a:cubicBezTo>
                <a:cubicBezTo>
                  <a:pt x="49117" y="215316"/>
                  <a:pt x="70165" y="241163"/>
                  <a:pt x="96053" y="262715"/>
                </a:cubicBezTo>
                <a:cubicBezTo>
                  <a:pt x="100508" y="266397"/>
                  <a:pt x="104887" y="269848"/>
                  <a:pt x="109266" y="273069"/>
                </a:cubicBezTo>
                <a:cubicBezTo>
                  <a:pt x="111417" y="288869"/>
                  <a:pt x="115642" y="304208"/>
                  <a:pt x="121941" y="319011"/>
                </a:cubicBezTo>
                <a:cubicBezTo>
                  <a:pt x="131159" y="340792"/>
                  <a:pt x="144372" y="360427"/>
                  <a:pt x="161195" y="377224"/>
                </a:cubicBezTo>
                <a:cubicBezTo>
                  <a:pt x="178018" y="394020"/>
                  <a:pt x="197607" y="407212"/>
                  <a:pt x="219424" y="416416"/>
                </a:cubicBezTo>
                <a:cubicBezTo>
                  <a:pt x="237169" y="423855"/>
                  <a:pt x="255682" y="428457"/>
                  <a:pt x="274733" y="430068"/>
                </a:cubicBezTo>
                <a:lnTo>
                  <a:pt x="274733" y="473018"/>
                </a:lnTo>
                <a:cubicBezTo>
                  <a:pt x="255375" y="476086"/>
                  <a:pt x="237246" y="483142"/>
                  <a:pt x="222343" y="493649"/>
                </a:cubicBezTo>
                <a:cubicBezTo>
                  <a:pt x="197607" y="511060"/>
                  <a:pt x="183396" y="536753"/>
                  <a:pt x="183396" y="564057"/>
                </a:cubicBezTo>
                <a:lnTo>
                  <a:pt x="183396" y="607851"/>
                </a:lnTo>
                <a:lnTo>
                  <a:pt x="227259" y="607851"/>
                </a:lnTo>
                <a:lnTo>
                  <a:pt x="366070" y="607851"/>
                </a:lnTo>
                <a:lnTo>
                  <a:pt x="409934" y="607851"/>
                </a:lnTo>
                <a:lnTo>
                  <a:pt x="409934" y="564057"/>
                </a:lnTo>
                <a:cubicBezTo>
                  <a:pt x="409934" y="536753"/>
                  <a:pt x="395799" y="511060"/>
                  <a:pt x="371064" y="493649"/>
                </a:cubicBezTo>
                <a:cubicBezTo>
                  <a:pt x="356161" y="483142"/>
                  <a:pt x="338032" y="476086"/>
                  <a:pt x="318596" y="473018"/>
                </a:cubicBezTo>
                <a:lnTo>
                  <a:pt x="318596" y="430068"/>
                </a:lnTo>
                <a:cubicBezTo>
                  <a:pt x="337724" y="428457"/>
                  <a:pt x="356238" y="423855"/>
                  <a:pt x="373906" y="416416"/>
                </a:cubicBezTo>
                <a:cubicBezTo>
                  <a:pt x="395799" y="407212"/>
                  <a:pt x="415388" y="394020"/>
                  <a:pt x="432211" y="377224"/>
                </a:cubicBezTo>
                <a:cubicBezTo>
                  <a:pt x="449034" y="360427"/>
                  <a:pt x="462247" y="340792"/>
                  <a:pt x="471466" y="319011"/>
                </a:cubicBezTo>
                <a:cubicBezTo>
                  <a:pt x="477765" y="304208"/>
                  <a:pt x="481990" y="288869"/>
                  <a:pt x="484141" y="273069"/>
                </a:cubicBezTo>
                <a:cubicBezTo>
                  <a:pt x="488519" y="269848"/>
                  <a:pt x="492898" y="266397"/>
                  <a:pt x="497353" y="262715"/>
                </a:cubicBezTo>
                <a:cubicBezTo>
                  <a:pt x="523241" y="241163"/>
                  <a:pt x="544290" y="215316"/>
                  <a:pt x="560037" y="185941"/>
                </a:cubicBezTo>
                <a:cubicBezTo>
                  <a:pt x="579396" y="149741"/>
                  <a:pt x="590381" y="108478"/>
                  <a:pt x="592762" y="63226"/>
                </a:cubicBezTo>
                <a:cubicBezTo>
                  <a:pt x="593607" y="47043"/>
                  <a:pt x="587615" y="30937"/>
                  <a:pt x="576400" y="19126"/>
                </a:cubicBezTo>
                <a:cubicBezTo>
                  <a:pt x="565184" y="7314"/>
                  <a:pt x="549360" y="565"/>
                  <a:pt x="533074" y="565"/>
                </a:cubicBezTo>
                <a:lnTo>
                  <a:pt x="485907" y="565"/>
                </a:lnTo>
                <a:lnTo>
                  <a:pt x="442044" y="565"/>
                </a:lnTo>
                <a:lnTo>
                  <a:pt x="372830" y="565"/>
                </a:lnTo>
                <a:lnTo>
                  <a:pt x="335036" y="565"/>
                </a:lnTo>
                <a:lnTo>
                  <a:pt x="258294" y="565"/>
                </a:lnTo>
                <a:lnTo>
                  <a:pt x="220576" y="565"/>
                </a:lnTo>
                <a:lnTo>
                  <a:pt x="151362" y="565"/>
                </a:lnTo>
                <a:lnTo>
                  <a:pt x="107499" y="565"/>
                </a:lnTo>
                <a:close/>
                <a:moveTo>
                  <a:pt x="60304" y="0"/>
                </a:moveTo>
                <a:lnTo>
                  <a:pt x="533037" y="0"/>
                </a:lnTo>
                <a:cubicBezTo>
                  <a:pt x="549476" y="0"/>
                  <a:pt x="565454" y="6826"/>
                  <a:pt x="576746" y="18790"/>
                </a:cubicBezTo>
                <a:cubicBezTo>
                  <a:pt x="588038" y="30678"/>
                  <a:pt x="594030" y="46861"/>
                  <a:pt x="593185" y="63273"/>
                </a:cubicBezTo>
                <a:cubicBezTo>
                  <a:pt x="590881" y="108523"/>
                  <a:pt x="579819" y="149939"/>
                  <a:pt x="560384" y="186139"/>
                </a:cubicBezTo>
                <a:cubicBezTo>
                  <a:pt x="544637" y="215589"/>
                  <a:pt x="523512" y="241436"/>
                  <a:pt x="497624" y="263064"/>
                </a:cubicBezTo>
                <a:cubicBezTo>
                  <a:pt x="493400" y="266592"/>
                  <a:pt x="489021" y="270043"/>
                  <a:pt x="484566" y="273341"/>
                </a:cubicBezTo>
                <a:cubicBezTo>
                  <a:pt x="482415" y="289063"/>
                  <a:pt x="478113" y="304556"/>
                  <a:pt x="471891" y="319204"/>
                </a:cubicBezTo>
                <a:cubicBezTo>
                  <a:pt x="462673" y="341062"/>
                  <a:pt x="449383" y="360696"/>
                  <a:pt x="432560" y="377492"/>
                </a:cubicBezTo>
                <a:cubicBezTo>
                  <a:pt x="415660" y="394365"/>
                  <a:pt x="395995" y="407557"/>
                  <a:pt x="374102" y="416837"/>
                </a:cubicBezTo>
                <a:cubicBezTo>
                  <a:pt x="356588" y="424200"/>
                  <a:pt x="338075" y="428801"/>
                  <a:pt x="319101" y="430565"/>
                </a:cubicBezTo>
                <a:lnTo>
                  <a:pt x="319101" y="472517"/>
                </a:lnTo>
                <a:cubicBezTo>
                  <a:pt x="338536" y="475662"/>
                  <a:pt x="356588" y="482795"/>
                  <a:pt x="371337" y="493225"/>
                </a:cubicBezTo>
                <a:cubicBezTo>
                  <a:pt x="396226" y="510711"/>
                  <a:pt x="410437" y="536558"/>
                  <a:pt x="410437" y="564014"/>
                </a:cubicBezTo>
                <a:lnTo>
                  <a:pt x="410437" y="608344"/>
                </a:lnTo>
                <a:lnTo>
                  <a:pt x="182904" y="608344"/>
                </a:lnTo>
                <a:lnTo>
                  <a:pt x="182904" y="564014"/>
                </a:lnTo>
                <a:cubicBezTo>
                  <a:pt x="182904" y="536558"/>
                  <a:pt x="197115" y="510711"/>
                  <a:pt x="222004" y="493225"/>
                </a:cubicBezTo>
                <a:cubicBezTo>
                  <a:pt x="236753" y="482795"/>
                  <a:pt x="254805" y="475662"/>
                  <a:pt x="274240" y="472517"/>
                </a:cubicBezTo>
                <a:lnTo>
                  <a:pt x="274240" y="430565"/>
                </a:lnTo>
                <a:cubicBezTo>
                  <a:pt x="255266" y="428801"/>
                  <a:pt x="236753" y="424200"/>
                  <a:pt x="219239" y="416837"/>
                </a:cubicBezTo>
                <a:cubicBezTo>
                  <a:pt x="197346" y="407557"/>
                  <a:pt x="177681" y="394365"/>
                  <a:pt x="160781" y="377492"/>
                </a:cubicBezTo>
                <a:cubicBezTo>
                  <a:pt x="143958" y="360696"/>
                  <a:pt x="130668" y="341062"/>
                  <a:pt x="121450" y="319204"/>
                </a:cubicBezTo>
                <a:cubicBezTo>
                  <a:pt x="115228" y="304479"/>
                  <a:pt x="110926" y="289063"/>
                  <a:pt x="108699" y="273341"/>
                </a:cubicBezTo>
                <a:cubicBezTo>
                  <a:pt x="104243" y="270043"/>
                  <a:pt x="99865" y="266592"/>
                  <a:pt x="95717" y="263064"/>
                </a:cubicBezTo>
                <a:cubicBezTo>
                  <a:pt x="69752" y="241436"/>
                  <a:pt x="48628" y="215589"/>
                  <a:pt x="32880" y="186139"/>
                </a:cubicBezTo>
                <a:cubicBezTo>
                  <a:pt x="13522" y="149939"/>
                  <a:pt x="2460" y="108523"/>
                  <a:pt x="79" y="63273"/>
                </a:cubicBezTo>
                <a:cubicBezTo>
                  <a:pt x="-766" y="46861"/>
                  <a:pt x="5226" y="30678"/>
                  <a:pt x="16595" y="18790"/>
                </a:cubicBezTo>
                <a:cubicBezTo>
                  <a:pt x="27887" y="6826"/>
                  <a:pt x="43865" y="0"/>
                  <a:pt x="6030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457200"/>
            <a:endParaRPr lang="zh-CN" altLang="en-US">
              <a:solidFill>
                <a:srgbClr val="FFFFFF"/>
              </a:solidFill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3479343" y="1013547"/>
            <a:ext cx="5231723" cy="211377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 defTabSz="457200">
              <a:lnSpc>
                <a:spcPct val="114000"/>
              </a:lnSpc>
              <a:defRPr/>
            </a:pPr>
            <a:r>
              <a:rPr lang="en-US" altLang="zh-CN" sz="700" dirty="0">
                <a:solidFill>
                  <a:srgbClr val="15171C"/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This template is exclusively designed by 1PPTcreative, and copyrights belong to 1PPT internet</a:t>
            </a:r>
            <a:endParaRPr lang="en-US" altLang="zh-CN" sz="700" dirty="0">
              <a:solidFill>
                <a:srgbClr val="15171C"/>
              </a:solidFill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3320133" y="436625"/>
            <a:ext cx="5550147" cy="646247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 defTabSz="457200">
              <a:defRPr/>
            </a:pPr>
            <a:r>
              <a:rPr lang="en-US" altLang="zh-CN" sz="3600" b="1" dirty="0">
                <a:solidFill>
                  <a:srgbClr val="15171C"/>
                </a:solidFill>
                <a:effectLst>
                  <a:outerShdw blurRad="266700" dist="38100" dir="2700000" algn="tl" rotWithShape="0">
                    <a:prstClr val="black">
                      <a:alpha val="29000"/>
                    </a:prstClr>
                  </a:outerShdw>
                </a:effectLst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YOU TEXT HERE</a:t>
            </a:r>
            <a:endParaRPr lang="zh-CN" altLang="en-US" sz="3600" b="1" dirty="0">
              <a:solidFill>
                <a:srgbClr val="15171C"/>
              </a:solidFill>
              <a:effectLst>
                <a:outerShdw blurRad="266700" dist="38100" dir="2700000" algn="tl" rotWithShape="0">
                  <a:prstClr val="black">
                    <a:alpha val="29000"/>
                  </a:prstClr>
                </a:outerShdw>
              </a:effectLst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cxnSp>
        <p:nvCxnSpPr>
          <p:cNvPr id="25" name="直接连接符 24"/>
          <p:cNvCxnSpPr/>
          <p:nvPr/>
        </p:nvCxnSpPr>
        <p:spPr>
          <a:xfrm>
            <a:off x="5968223" y="1319458"/>
            <a:ext cx="253967" cy="0"/>
          </a:xfrm>
          <a:prstGeom prst="line">
            <a:avLst/>
          </a:prstGeom>
          <a:ln w="28575">
            <a:solidFill>
              <a:srgbClr val="15171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0">
        <p14:switch dir="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500"/>
                            </p:stCondLst>
                            <p:childTnLst>
                              <p:par>
                                <p:cTn id="4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500"/>
                            </p:stCondLst>
                            <p:childTnLst>
                              <p:par>
                                <p:cTn id="50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500"/>
                            </p:stCondLst>
                            <p:childTnLst>
                              <p:par>
                                <p:cTn id="5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7" grpId="0" animBg="1"/>
      <p:bldP spid="28" grpId="0" animBg="1"/>
      <p:bldP spid="2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0" y="1242"/>
            <a:ext cx="12190412" cy="371585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3479343" y="1013547"/>
            <a:ext cx="5231723" cy="211377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 defTabSz="457200">
              <a:lnSpc>
                <a:spcPct val="114000"/>
              </a:lnSpc>
              <a:defRPr/>
            </a:pPr>
            <a:r>
              <a:rPr lang="en-US" altLang="zh-CN" sz="700" dirty="0">
                <a:solidFill>
                  <a:srgbClr val="15171C"/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This template is exclusively designed by 1PPTcreative, and copyrights belong to 1PPT internet</a:t>
            </a:r>
            <a:endParaRPr lang="en-US" altLang="zh-CN" sz="700" dirty="0">
              <a:solidFill>
                <a:srgbClr val="15171C"/>
              </a:solidFill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3320133" y="436625"/>
            <a:ext cx="5550147" cy="646247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 defTabSz="457200">
              <a:defRPr/>
            </a:pPr>
            <a:r>
              <a:rPr lang="en-US" altLang="zh-CN" sz="3600" b="1" dirty="0">
                <a:solidFill>
                  <a:srgbClr val="15171C"/>
                </a:solidFill>
                <a:effectLst>
                  <a:outerShdw blurRad="266700" dist="38100" dir="2700000" algn="tl" rotWithShape="0">
                    <a:prstClr val="black">
                      <a:alpha val="29000"/>
                    </a:prstClr>
                  </a:outerShdw>
                </a:effectLst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YOU TEXT HERE</a:t>
            </a:r>
            <a:endParaRPr lang="zh-CN" altLang="en-US" sz="3600" b="1" dirty="0">
              <a:solidFill>
                <a:srgbClr val="15171C"/>
              </a:solidFill>
              <a:effectLst>
                <a:outerShdw blurRad="266700" dist="38100" dir="2700000" algn="tl" rotWithShape="0">
                  <a:prstClr val="black">
                    <a:alpha val="29000"/>
                  </a:prstClr>
                </a:outerShdw>
              </a:effectLst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cxnSp>
        <p:nvCxnSpPr>
          <p:cNvPr id="38" name="直接连接符 37"/>
          <p:cNvCxnSpPr/>
          <p:nvPr/>
        </p:nvCxnSpPr>
        <p:spPr>
          <a:xfrm>
            <a:off x="5968223" y="1319458"/>
            <a:ext cx="253967" cy="0"/>
          </a:xfrm>
          <a:prstGeom prst="line">
            <a:avLst/>
          </a:prstGeom>
          <a:ln w="28575">
            <a:solidFill>
              <a:srgbClr val="15171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1" name="组合 50"/>
          <p:cNvGrpSpPr/>
          <p:nvPr/>
        </p:nvGrpSpPr>
        <p:grpSpPr>
          <a:xfrm>
            <a:off x="1485707" y="2218060"/>
            <a:ext cx="2126298" cy="3357755"/>
            <a:chOff x="1485900" y="2217108"/>
            <a:chExt cx="2126575" cy="3358192"/>
          </a:xfrm>
        </p:grpSpPr>
        <p:sp>
          <p:nvSpPr>
            <p:cNvPr id="5" name="iṥḷidé"/>
            <p:cNvSpPr/>
            <p:nvPr/>
          </p:nvSpPr>
          <p:spPr bwMode="auto">
            <a:xfrm>
              <a:off x="1494253" y="2234464"/>
              <a:ext cx="2109868" cy="1505608"/>
            </a:xfrm>
            <a:prstGeom prst="rect">
              <a:avLst/>
            </a:prstGeom>
            <a:blipFill>
              <a:blip r:embed="rId2" cstate="screen"/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457200"/>
              <a:endParaRPr sz="1800" dirty="0">
                <a:solidFill>
                  <a:srgbClr val="000000"/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6" name="ïSļide"/>
            <p:cNvSpPr/>
            <p:nvPr/>
          </p:nvSpPr>
          <p:spPr bwMode="auto">
            <a:xfrm>
              <a:off x="1485900" y="2217108"/>
              <a:ext cx="2126575" cy="3358192"/>
            </a:xfrm>
            <a:prstGeom prst="frame">
              <a:avLst>
                <a:gd name="adj1" fmla="val 1450"/>
              </a:avLst>
            </a:prstGeom>
            <a:solidFill>
              <a:srgbClr val="323943"/>
            </a:solidFill>
            <a:ln w="9525">
              <a:noFill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457200"/>
              <a:endParaRPr sz="1800">
                <a:solidFill>
                  <a:srgbClr val="FFFFFF"/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grpSp>
          <p:nvGrpSpPr>
            <p:cNvPr id="39" name="组合 38"/>
            <p:cNvGrpSpPr/>
            <p:nvPr/>
          </p:nvGrpSpPr>
          <p:grpSpPr>
            <a:xfrm>
              <a:off x="1707474" y="4041890"/>
              <a:ext cx="1683426" cy="1088311"/>
              <a:chOff x="2259146" y="4936093"/>
              <a:chExt cx="1683426" cy="1088311"/>
            </a:xfrm>
          </p:grpSpPr>
          <p:sp>
            <p:nvSpPr>
              <p:cNvPr id="40" name="文本框 39"/>
              <p:cNvSpPr txBox="1"/>
              <p:nvPr/>
            </p:nvSpPr>
            <p:spPr>
              <a:xfrm>
                <a:off x="2259146" y="5305425"/>
                <a:ext cx="1683426" cy="718979"/>
              </a:xfrm>
              <a:prstGeom prst="rect">
                <a:avLst/>
              </a:prstGeom>
              <a:noFill/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 defTabSz="457200">
                  <a:lnSpc>
                    <a:spcPct val="114000"/>
                  </a:lnSpc>
                  <a:defRPr/>
                </a:pPr>
                <a:r>
                  <a:rPr lang="en-US" altLang="zh-CN" sz="900" dirty="0">
                    <a:solidFill>
                      <a:srgbClr val="000000">
                        <a:lumMod val="50000"/>
                        <a:lumOff val="50000"/>
                      </a:srgbClr>
                    </a:solidFill>
                    <a:latin typeface="Arial" panose="020B0604020202020204"/>
                    <a:ea typeface="微软雅黑" panose="020B0503020204020204" pitchFamily="34" charset="-122"/>
                    <a:cs typeface="+mn-ea"/>
                    <a:sym typeface="+mn-lt"/>
                  </a:rPr>
                  <a:t>This template is exclusively designed by 1PPTcreative, and copyrights belong to 1PPT internet</a:t>
                </a:r>
                <a:endParaRPr lang="en-US" altLang="zh-CN" sz="900" dirty="0">
                  <a:solidFill>
                    <a:srgbClr val="000000">
                      <a:lumMod val="50000"/>
                      <a:lumOff val="50000"/>
                    </a:srgbClr>
                  </a:solidFill>
                  <a:latin typeface="Arial" panose="020B0604020202020204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41" name="矩形 40"/>
              <p:cNvSpPr/>
              <p:nvPr/>
            </p:nvSpPr>
            <p:spPr>
              <a:xfrm>
                <a:off x="2534038" y="4936093"/>
                <a:ext cx="1133644" cy="369332"/>
              </a:xfrm>
              <a:prstGeom prst="rect">
                <a:avLst/>
              </a:prstGeom>
            </p:spPr>
            <p:txBody>
              <a:bodyPr wrap="non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 defTabSz="457200">
                  <a:defRPr/>
                </a:pPr>
                <a:r>
                  <a:rPr lang="en-US" altLang="zh-CN" sz="1800" b="1" dirty="0">
                    <a:solidFill>
                      <a:srgbClr val="000000">
                        <a:lumMod val="85000"/>
                        <a:lumOff val="15000"/>
                      </a:srgbClr>
                    </a:solidFill>
                    <a:effectLst>
                      <a:outerShdw blurRad="266700" dist="38100" dir="2700000" algn="tl" rotWithShape="0">
                        <a:prstClr val="black">
                          <a:alpha val="29000"/>
                        </a:prstClr>
                      </a:outerShdw>
                    </a:effectLst>
                    <a:latin typeface="Arial" panose="020B0604020202020204"/>
                    <a:ea typeface="微软雅黑" panose="020B0503020204020204" pitchFamily="34" charset="-122"/>
                    <a:cs typeface="+mn-ea"/>
                    <a:sym typeface="+mn-lt"/>
                  </a:rPr>
                  <a:t>PLAN 01</a:t>
                </a:r>
                <a:endParaRPr lang="zh-CN" altLang="en-US" sz="1800" b="1" dirty="0">
                  <a:solidFill>
                    <a:srgbClr val="000000">
                      <a:lumMod val="85000"/>
                      <a:lumOff val="15000"/>
                    </a:srgbClr>
                  </a:solidFill>
                  <a:effectLst>
                    <a:outerShdw blurRad="266700" dist="38100" dir="2700000" algn="tl" rotWithShape="0">
                      <a:prstClr val="black">
                        <a:alpha val="29000"/>
                      </a:prstClr>
                    </a:outerShdw>
                  </a:effectLst>
                  <a:latin typeface="Arial" panose="020B0604020202020204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52" name="组合 51"/>
          <p:cNvGrpSpPr/>
          <p:nvPr/>
        </p:nvGrpSpPr>
        <p:grpSpPr>
          <a:xfrm>
            <a:off x="3850273" y="2218060"/>
            <a:ext cx="2126298" cy="3357394"/>
            <a:chOff x="3850774" y="2217108"/>
            <a:chExt cx="2126575" cy="3357831"/>
          </a:xfrm>
        </p:grpSpPr>
        <p:sp>
          <p:nvSpPr>
            <p:cNvPr id="9" name="îSļídè"/>
            <p:cNvSpPr/>
            <p:nvPr/>
          </p:nvSpPr>
          <p:spPr bwMode="auto">
            <a:xfrm>
              <a:off x="3859127" y="2234464"/>
              <a:ext cx="2109868" cy="1505608"/>
            </a:xfrm>
            <a:prstGeom prst="rect">
              <a:avLst/>
            </a:prstGeom>
            <a:blipFill>
              <a:blip r:embed="rId3" cstate="screen"/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0" name="ïşḷíďè"/>
            <p:cNvSpPr/>
            <p:nvPr/>
          </p:nvSpPr>
          <p:spPr bwMode="auto">
            <a:xfrm>
              <a:off x="3850774" y="2217108"/>
              <a:ext cx="2126575" cy="3357831"/>
            </a:xfrm>
            <a:prstGeom prst="frame">
              <a:avLst>
                <a:gd name="adj1" fmla="val 1450"/>
              </a:avLst>
            </a:prstGeom>
            <a:solidFill>
              <a:srgbClr val="323943"/>
            </a:solidFill>
            <a:ln w="9525">
              <a:noFill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457200"/>
              <a:endParaRPr sz="1800">
                <a:solidFill>
                  <a:srgbClr val="FFFFFF"/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grpSp>
          <p:nvGrpSpPr>
            <p:cNvPr id="42" name="组合 41"/>
            <p:cNvGrpSpPr/>
            <p:nvPr/>
          </p:nvGrpSpPr>
          <p:grpSpPr>
            <a:xfrm>
              <a:off x="4072348" y="4041890"/>
              <a:ext cx="1683426" cy="1088311"/>
              <a:chOff x="2259146" y="4936093"/>
              <a:chExt cx="1683426" cy="1088311"/>
            </a:xfrm>
          </p:grpSpPr>
          <p:sp>
            <p:nvSpPr>
              <p:cNvPr id="43" name="文本框 42"/>
              <p:cNvSpPr txBox="1"/>
              <p:nvPr/>
            </p:nvSpPr>
            <p:spPr>
              <a:xfrm>
                <a:off x="2259146" y="5305425"/>
                <a:ext cx="1683426" cy="718979"/>
              </a:xfrm>
              <a:prstGeom prst="rect">
                <a:avLst/>
              </a:prstGeom>
              <a:noFill/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 defTabSz="457200">
                  <a:lnSpc>
                    <a:spcPct val="114000"/>
                  </a:lnSpc>
                  <a:defRPr/>
                </a:pPr>
                <a:r>
                  <a:rPr lang="en-US" altLang="zh-CN" sz="900" dirty="0">
                    <a:solidFill>
                      <a:srgbClr val="000000">
                        <a:lumMod val="50000"/>
                        <a:lumOff val="50000"/>
                      </a:srgbClr>
                    </a:solidFill>
                    <a:latin typeface="Arial" panose="020B0604020202020204"/>
                    <a:ea typeface="微软雅黑" panose="020B0503020204020204" pitchFamily="34" charset="-122"/>
                    <a:cs typeface="+mn-ea"/>
                    <a:sym typeface="+mn-lt"/>
                  </a:rPr>
                  <a:t>This template is exclusively designed by 1PPTcreative, and copyrights belong to 1PPT internet</a:t>
                </a:r>
                <a:endParaRPr lang="en-US" altLang="zh-CN" sz="900" dirty="0">
                  <a:solidFill>
                    <a:srgbClr val="000000">
                      <a:lumMod val="50000"/>
                      <a:lumOff val="50000"/>
                    </a:srgbClr>
                  </a:solidFill>
                  <a:latin typeface="Arial" panose="020B0604020202020204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44" name="矩形 43"/>
              <p:cNvSpPr/>
              <p:nvPr/>
            </p:nvSpPr>
            <p:spPr>
              <a:xfrm>
                <a:off x="2534038" y="4936093"/>
                <a:ext cx="1133644" cy="369332"/>
              </a:xfrm>
              <a:prstGeom prst="rect">
                <a:avLst/>
              </a:prstGeom>
            </p:spPr>
            <p:txBody>
              <a:bodyPr wrap="non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 defTabSz="457200">
                  <a:defRPr/>
                </a:pPr>
                <a:r>
                  <a:rPr lang="en-US" altLang="zh-CN" sz="1800" b="1" dirty="0">
                    <a:solidFill>
                      <a:srgbClr val="000000">
                        <a:lumMod val="85000"/>
                        <a:lumOff val="15000"/>
                      </a:srgbClr>
                    </a:solidFill>
                    <a:effectLst>
                      <a:outerShdw blurRad="266700" dist="38100" dir="2700000" algn="tl" rotWithShape="0">
                        <a:prstClr val="black">
                          <a:alpha val="29000"/>
                        </a:prstClr>
                      </a:outerShdw>
                    </a:effectLst>
                    <a:latin typeface="Arial" panose="020B0604020202020204"/>
                    <a:ea typeface="微软雅黑" panose="020B0503020204020204" pitchFamily="34" charset="-122"/>
                    <a:cs typeface="+mn-ea"/>
                    <a:sym typeface="+mn-lt"/>
                  </a:rPr>
                  <a:t>PLAN 02</a:t>
                </a:r>
                <a:endParaRPr lang="zh-CN" altLang="en-US" sz="1800" b="1" dirty="0">
                  <a:solidFill>
                    <a:srgbClr val="000000">
                      <a:lumMod val="85000"/>
                      <a:lumOff val="15000"/>
                    </a:srgbClr>
                  </a:solidFill>
                  <a:effectLst>
                    <a:outerShdw blurRad="266700" dist="38100" dir="2700000" algn="tl" rotWithShape="0">
                      <a:prstClr val="black">
                        <a:alpha val="29000"/>
                      </a:prstClr>
                    </a:outerShdw>
                  </a:effectLst>
                  <a:latin typeface="Arial" panose="020B0604020202020204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53" name="组合 52"/>
          <p:cNvGrpSpPr/>
          <p:nvPr/>
        </p:nvGrpSpPr>
        <p:grpSpPr>
          <a:xfrm>
            <a:off x="6214839" y="2218060"/>
            <a:ext cx="2126298" cy="3357394"/>
            <a:chOff x="6215648" y="2217108"/>
            <a:chExt cx="2126575" cy="3357831"/>
          </a:xfrm>
        </p:grpSpPr>
        <p:sp>
          <p:nvSpPr>
            <p:cNvPr id="13" name="íṡļiďè"/>
            <p:cNvSpPr/>
            <p:nvPr/>
          </p:nvSpPr>
          <p:spPr bwMode="auto">
            <a:xfrm>
              <a:off x="6224001" y="2234464"/>
              <a:ext cx="2109868" cy="1505608"/>
            </a:xfrm>
            <a:prstGeom prst="rect">
              <a:avLst/>
            </a:prstGeom>
            <a:blipFill>
              <a:blip r:embed="rId4" cstate="screen"/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4" name="ïṩļíḑê"/>
            <p:cNvSpPr/>
            <p:nvPr/>
          </p:nvSpPr>
          <p:spPr bwMode="auto">
            <a:xfrm>
              <a:off x="6215648" y="2217108"/>
              <a:ext cx="2126575" cy="3357831"/>
            </a:xfrm>
            <a:prstGeom prst="frame">
              <a:avLst>
                <a:gd name="adj1" fmla="val 1450"/>
              </a:avLst>
            </a:prstGeom>
            <a:solidFill>
              <a:srgbClr val="323943"/>
            </a:solidFill>
            <a:ln w="9525">
              <a:noFill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457200"/>
              <a:endParaRPr sz="1800">
                <a:solidFill>
                  <a:srgbClr val="FFFFFF"/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grpSp>
          <p:nvGrpSpPr>
            <p:cNvPr id="45" name="组合 44"/>
            <p:cNvGrpSpPr/>
            <p:nvPr/>
          </p:nvGrpSpPr>
          <p:grpSpPr>
            <a:xfrm>
              <a:off x="6437222" y="4041890"/>
              <a:ext cx="1683426" cy="1088311"/>
              <a:chOff x="2259146" y="4936093"/>
              <a:chExt cx="1683426" cy="1088311"/>
            </a:xfrm>
          </p:grpSpPr>
          <p:sp>
            <p:nvSpPr>
              <p:cNvPr id="46" name="文本框 45"/>
              <p:cNvSpPr txBox="1"/>
              <p:nvPr/>
            </p:nvSpPr>
            <p:spPr>
              <a:xfrm>
                <a:off x="2259146" y="5305425"/>
                <a:ext cx="1683426" cy="718979"/>
              </a:xfrm>
              <a:prstGeom prst="rect">
                <a:avLst/>
              </a:prstGeom>
              <a:noFill/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 defTabSz="457200">
                  <a:lnSpc>
                    <a:spcPct val="114000"/>
                  </a:lnSpc>
                  <a:defRPr/>
                </a:pPr>
                <a:r>
                  <a:rPr lang="en-US" altLang="zh-CN" sz="900" dirty="0">
                    <a:solidFill>
                      <a:srgbClr val="000000">
                        <a:lumMod val="50000"/>
                        <a:lumOff val="50000"/>
                      </a:srgbClr>
                    </a:solidFill>
                    <a:latin typeface="Arial" panose="020B0604020202020204"/>
                    <a:ea typeface="微软雅黑" panose="020B0503020204020204" pitchFamily="34" charset="-122"/>
                    <a:cs typeface="+mn-ea"/>
                    <a:sym typeface="+mn-lt"/>
                  </a:rPr>
                  <a:t>This template is exclusively designed by 1PPTcreative, and copyrights belong to 1PPT internet</a:t>
                </a:r>
                <a:endParaRPr lang="en-US" altLang="zh-CN" sz="900" dirty="0">
                  <a:solidFill>
                    <a:srgbClr val="000000">
                      <a:lumMod val="50000"/>
                      <a:lumOff val="50000"/>
                    </a:srgbClr>
                  </a:solidFill>
                  <a:latin typeface="Arial" panose="020B0604020202020204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47" name="矩形 46"/>
              <p:cNvSpPr/>
              <p:nvPr/>
            </p:nvSpPr>
            <p:spPr>
              <a:xfrm>
                <a:off x="2534038" y="4936093"/>
                <a:ext cx="1133644" cy="369332"/>
              </a:xfrm>
              <a:prstGeom prst="rect">
                <a:avLst/>
              </a:prstGeom>
            </p:spPr>
            <p:txBody>
              <a:bodyPr wrap="non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 defTabSz="457200">
                  <a:defRPr/>
                </a:pPr>
                <a:r>
                  <a:rPr lang="en-US" altLang="zh-CN" sz="1800" b="1" dirty="0">
                    <a:solidFill>
                      <a:srgbClr val="000000">
                        <a:lumMod val="85000"/>
                        <a:lumOff val="15000"/>
                      </a:srgbClr>
                    </a:solidFill>
                    <a:effectLst>
                      <a:outerShdw blurRad="266700" dist="38100" dir="2700000" algn="tl" rotWithShape="0">
                        <a:prstClr val="black">
                          <a:alpha val="29000"/>
                        </a:prstClr>
                      </a:outerShdw>
                    </a:effectLst>
                    <a:latin typeface="Arial" panose="020B0604020202020204"/>
                    <a:ea typeface="微软雅黑" panose="020B0503020204020204" pitchFamily="34" charset="-122"/>
                    <a:cs typeface="+mn-ea"/>
                    <a:sym typeface="+mn-lt"/>
                  </a:rPr>
                  <a:t>PLAN 03</a:t>
                </a:r>
                <a:endParaRPr lang="zh-CN" altLang="en-US" sz="1800" b="1" dirty="0">
                  <a:solidFill>
                    <a:srgbClr val="000000">
                      <a:lumMod val="85000"/>
                      <a:lumOff val="15000"/>
                    </a:srgbClr>
                  </a:solidFill>
                  <a:effectLst>
                    <a:outerShdw blurRad="266700" dist="38100" dir="2700000" algn="tl" rotWithShape="0">
                      <a:prstClr val="black">
                        <a:alpha val="29000"/>
                      </a:prstClr>
                    </a:outerShdw>
                  </a:effectLst>
                  <a:latin typeface="Arial" panose="020B0604020202020204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54" name="组合 53"/>
          <p:cNvGrpSpPr/>
          <p:nvPr/>
        </p:nvGrpSpPr>
        <p:grpSpPr>
          <a:xfrm>
            <a:off x="8579404" y="2218060"/>
            <a:ext cx="2126298" cy="3357394"/>
            <a:chOff x="8580521" y="2217108"/>
            <a:chExt cx="2126575" cy="3357831"/>
          </a:xfrm>
        </p:grpSpPr>
        <p:sp>
          <p:nvSpPr>
            <p:cNvPr id="17" name="iṡ1iḍè"/>
            <p:cNvSpPr/>
            <p:nvPr/>
          </p:nvSpPr>
          <p:spPr bwMode="auto">
            <a:xfrm>
              <a:off x="8588874" y="2234464"/>
              <a:ext cx="2109868" cy="1505608"/>
            </a:xfrm>
            <a:prstGeom prst="rect">
              <a:avLst/>
            </a:prstGeom>
            <a:blipFill>
              <a:blip r:embed="rId5" cstate="screen"/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457200"/>
              <a:endParaRPr sz="1800">
                <a:solidFill>
                  <a:srgbClr val="000000"/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8" name="íṡlídé"/>
            <p:cNvSpPr/>
            <p:nvPr/>
          </p:nvSpPr>
          <p:spPr bwMode="auto">
            <a:xfrm>
              <a:off x="8580521" y="2217108"/>
              <a:ext cx="2126575" cy="3357831"/>
            </a:xfrm>
            <a:prstGeom prst="frame">
              <a:avLst>
                <a:gd name="adj1" fmla="val 1450"/>
              </a:avLst>
            </a:prstGeom>
            <a:solidFill>
              <a:srgbClr val="323943"/>
            </a:solidFill>
            <a:ln w="9525">
              <a:noFill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457200"/>
              <a:endParaRPr sz="1800">
                <a:solidFill>
                  <a:srgbClr val="FFFFFF"/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grpSp>
          <p:nvGrpSpPr>
            <p:cNvPr id="48" name="组合 47"/>
            <p:cNvGrpSpPr/>
            <p:nvPr/>
          </p:nvGrpSpPr>
          <p:grpSpPr>
            <a:xfrm>
              <a:off x="8801100" y="4041890"/>
              <a:ext cx="1683426" cy="1088311"/>
              <a:chOff x="2259146" y="4936093"/>
              <a:chExt cx="1683426" cy="1088311"/>
            </a:xfrm>
          </p:grpSpPr>
          <p:sp>
            <p:nvSpPr>
              <p:cNvPr id="49" name="文本框 48"/>
              <p:cNvSpPr txBox="1"/>
              <p:nvPr/>
            </p:nvSpPr>
            <p:spPr>
              <a:xfrm>
                <a:off x="2259146" y="5305425"/>
                <a:ext cx="1683426" cy="718979"/>
              </a:xfrm>
              <a:prstGeom prst="rect">
                <a:avLst/>
              </a:prstGeom>
              <a:noFill/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 defTabSz="457200">
                  <a:lnSpc>
                    <a:spcPct val="114000"/>
                  </a:lnSpc>
                  <a:defRPr/>
                </a:pPr>
                <a:r>
                  <a:rPr lang="en-US" altLang="zh-CN" sz="900" dirty="0">
                    <a:solidFill>
                      <a:srgbClr val="000000">
                        <a:lumMod val="50000"/>
                        <a:lumOff val="50000"/>
                      </a:srgbClr>
                    </a:solidFill>
                    <a:latin typeface="Arial" panose="020B0604020202020204"/>
                    <a:ea typeface="微软雅黑" panose="020B0503020204020204" pitchFamily="34" charset="-122"/>
                    <a:cs typeface="+mn-ea"/>
                    <a:sym typeface="+mn-lt"/>
                  </a:rPr>
                  <a:t>This template is exclusively designed by 1PPTcreative, and copyrights belong to 1PPT internet</a:t>
                </a:r>
                <a:endParaRPr lang="en-US" altLang="zh-CN" sz="900" dirty="0">
                  <a:solidFill>
                    <a:srgbClr val="000000">
                      <a:lumMod val="50000"/>
                      <a:lumOff val="50000"/>
                    </a:srgbClr>
                  </a:solidFill>
                  <a:latin typeface="Arial" panose="020B0604020202020204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50" name="矩形 49"/>
              <p:cNvSpPr/>
              <p:nvPr/>
            </p:nvSpPr>
            <p:spPr>
              <a:xfrm>
                <a:off x="2534038" y="4936093"/>
                <a:ext cx="1133644" cy="369332"/>
              </a:xfrm>
              <a:prstGeom prst="rect">
                <a:avLst/>
              </a:prstGeom>
            </p:spPr>
            <p:txBody>
              <a:bodyPr wrap="non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 defTabSz="457200">
                  <a:defRPr/>
                </a:pPr>
                <a:r>
                  <a:rPr lang="en-US" altLang="zh-CN" sz="1800" b="1" dirty="0">
                    <a:solidFill>
                      <a:srgbClr val="000000">
                        <a:lumMod val="85000"/>
                        <a:lumOff val="15000"/>
                      </a:srgbClr>
                    </a:solidFill>
                    <a:effectLst>
                      <a:outerShdw blurRad="266700" dist="38100" dir="2700000" algn="tl" rotWithShape="0">
                        <a:prstClr val="black">
                          <a:alpha val="29000"/>
                        </a:prstClr>
                      </a:outerShdw>
                    </a:effectLst>
                    <a:latin typeface="Arial" panose="020B0604020202020204"/>
                    <a:ea typeface="微软雅黑" panose="020B0503020204020204" pitchFamily="34" charset="-122"/>
                    <a:cs typeface="+mn-ea"/>
                    <a:sym typeface="+mn-lt"/>
                  </a:rPr>
                  <a:t>PLAN 04</a:t>
                </a:r>
                <a:endParaRPr lang="zh-CN" altLang="en-US" sz="1800" b="1" dirty="0">
                  <a:solidFill>
                    <a:srgbClr val="000000">
                      <a:lumMod val="85000"/>
                      <a:lumOff val="15000"/>
                    </a:srgbClr>
                  </a:solidFill>
                  <a:effectLst>
                    <a:outerShdw blurRad="266700" dist="38100" dir="2700000" algn="tl" rotWithShape="0">
                      <a:prstClr val="black">
                        <a:alpha val="29000"/>
                      </a:prstClr>
                    </a:outerShdw>
                  </a:effectLst>
                  <a:latin typeface="Arial" panose="020B0604020202020204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</p:grpSp>
    </p:spTree>
  </p:cSld>
  <p:clrMapOvr>
    <a:masterClrMapping/>
  </p:clrMapOvr>
  <p:transition spd="slow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-1" y="1241"/>
            <a:ext cx="12190413" cy="6857107"/>
          </a:xfrm>
          <a:prstGeom prst="rect">
            <a:avLst/>
          </a:prstGeom>
        </p:spPr>
      </p:pic>
      <p:sp>
        <p:nvSpPr>
          <p:cNvPr id="9" name="任意多边形: 形状 8"/>
          <p:cNvSpPr/>
          <p:nvPr/>
        </p:nvSpPr>
        <p:spPr>
          <a:xfrm>
            <a:off x="2774589" y="2191705"/>
            <a:ext cx="6641235" cy="2476178"/>
          </a:xfrm>
          <a:custGeom>
            <a:avLst/>
            <a:gdLst>
              <a:gd name="connsiteX0" fmla="*/ 0 w 6642100"/>
              <a:gd name="connsiteY0" fmla="*/ 0 h 2476500"/>
              <a:gd name="connsiteX1" fmla="*/ 1628775 w 6642100"/>
              <a:gd name="connsiteY1" fmla="*/ 0 h 2476500"/>
              <a:gd name="connsiteX2" fmla="*/ 1628775 w 6642100"/>
              <a:gd name="connsiteY2" fmla="*/ 144454 h 2476500"/>
              <a:gd name="connsiteX3" fmla="*/ 144454 w 6642100"/>
              <a:gd name="connsiteY3" fmla="*/ 144454 h 2476500"/>
              <a:gd name="connsiteX4" fmla="*/ 144454 w 6642100"/>
              <a:gd name="connsiteY4" fmla="*/ 2332046 h 2476500"/>
              <a:gd name="connsiteX5" fmla="*/ 6497646 w 6642100"/>
              <a:gd name="connsiteY5" fmla="*/ 2332046 h 2476500"/>
              <a:gd name="connsiteX6" fmla="*/ 6497646 w 6642100"/>
              <a:gd name="connsiteY6" fmla="*/ 144454 h 2476500"/>
              <a:gd name="connsiteX7" fmla="*/ 5013325 w 6642100"/>
              <a:gd name="connsiteY7" fmla="*/ 144454 h 2476500"/>
              <a:gd name="connsiteX8" fmla="*/ 5013325 w 6642100"/>
              <a:gd name="connsiteY8" fmla="*/ 0 h 2476500"/>
              <a:gd name="connsiteX9" fmla="*/ 6642100 w 6642100"/>
              <a:gd name="connsiteY9" fmla="*/ 0 h 2476500"/>
              <a:gd name="connsiteX10" fmla="*/ 6642100 w 6642100"/>
              <a:gd name="connsiteY10" fmla="*/ 2476500 h 2476500"/>
              <a:gd name="connsiteX11" fmla="*/ 0 w 6642100"/>
              <a:gd name="connsiteY11" fmla="*/ 2476500 h 2476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642100" h="2476500">
                <a:moveTo>
                  <a:pt x="0" y="0"/>
                </a:moveTo>
                <a:lnTo>
                  <a:pt x="1628775" y="0"/>
                </a:lnTo>
                <a:lnTo>
                  <a:pt x="1628775" y="144454"/>
                </a:lnTo>
                <a:lnTo>
                  <a:pt x="144454" y="144454"/>
                </a:lnTo>
                <a:lnTo>
                  <a:pt x="144454" y="2332046"/>
                </a:lnTo>
                <a:lnTo>
                  <a:pt x="6497646" y="2332046"/>
                </a:lnTo>
                <a:lnTo>
                  <a:pt x="6497646" y="144454"/>
                </a:lnTo>
                <a:lnTo>
                  <a:pt x="5013325" y="144454"/>
                </a:lnTo>
                <a:lnTo>
                  <a:pt x="5013325" y="0"/>
                </a:lnTo>
                <a:lnTo>
                  <a:pt x="6642100" y="0"/>
                </a:lnTo>
                <a:lnTo>
                  <a:pt x="6642100" y="2476500"/>
                </a:lnTo>
                <a:lnTo>
                  <a:pt x="0" y="24765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zh-CN" altLang="en-US" sz="1800">
              <a:solidFill>
                <a:srgbClr val="000000"/>
              </a:solidFill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082029" y="3697194"/>
            <a:ext cx="4026350" cy="403199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 defTabSz="457200">
              <a:lnSpc>
                <a:spcPct val="114000"/>
              </a:lnSpc>
              <a:defRPr/>
            </a:pPr>
            <a:r>
              <a:rPr lang="en-US" altLang="zh-CN" sz="900" dirty="0">
                <a:solidFill>
                  <a:srgbClr val="FFFFFF"/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This template is exclusively designed by 1PPTcreative, and copyrights belong to 1PPT internet</a:t>
            </a:r>
            <a:endParaRPr lang="en-US" altLang="zh-CN" sz="900" dirty="0">
              <a:solidFill>
                <a:srgbClr val="FFFFFF"/>
              </a:solidFill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320133" y="2802813"/>
            <a:ext cx="5550147" cy="1754098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 defTabSz="457200">
              <a:defRPr/>
            </a:pPr>
            <a:r>
              <a:rPr lang="en-US" altLang="zh-CN" sz="5400" b="1" dirty="0">
                <a:solidFill>
                  <a:srgbClr val="FFFFFF"/>
                </a:solidFill>
                <a:effectLst>
                  <a:outerShdw blurRad="266700" dist="38100" dir="2700000" algn="tl" rotWithShape="0">
                    <a:prstClr val="black">
                      <a:alpha val="29000"/>
                    </a:prstClr>
                  </a:outerShdw>
                </a:effectLst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BUSINESS PLAN</a:t>
            </a:r>
            <a:endParaRPr lang="zh-CN" altLang="en-US" sz="5400" b="1" dirty="0">
              <a:solidFill>
                <a:srgbClr val="FFFFFF"/>
              </a:solidFill>
              <a:effectLst>
                <a:outerShdw blurRad="266700" dist="38100" dir="2700000" algn="tl" rotWithShape="0">
                  <a:prstClr val="black">
                    <a:alpha val="29000"/>
                  </a:prstClr>
                </a:outerShdw>
              </a:effectLst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215851" y="1810839"/>
            <a:ext cx="3758711" cy="92321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 defTabSz="457200">
              <a:defRPr/>
            </a:pPr>
            <a:r>
              <a:rPr lang="en-US" altLang="zh-CN" sz="5400" dirty="0">
                <a:solidFill>
                  <a:srgbClr val="FFFFFF"/>
                </a:solidFill>
                <a:effectLst>
                  <a:outerShdw blurRad="266700" dist="38100" dir="2700000" algn="tl" rotWithShape="0">
                    <a:prstClr val="black">
                      <a:alpha val="29000"/>
                    </a:prstClr>
                  </a:outerShdw>
                </a:effectLst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PART 03</a:t>
            </a:r>
            <a:endParaRPr lang="zh-CN" altLang="en-US" sz="5400" dirty="0">
              <a:solidFill>
                <a:srgbClr val="FFFFFF"/>
              </a:solidFill>
              <a:effectLst>
                <a:outerShdw blurRad="266700" dist="38100" dir="2700000" algn="tl" rotWithShape="0">
                  <a:prstClr val="black">
                    <a:alpha val="29000"/>
                  </a:prstClr>
                </a:outerShdw>
              </a:effectLst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</p:cSld>
  <p:clrMapOvr>
    <a:masterClrMapping/>
  </p:clrMapOvr>
  <p:transition spd="slow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5" grpId="0"/>
      <p:bldP spid="6" grpId="0"/>
      <p:bldP spid="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-1" y="1241"/>
            <a:ext cx="12190413" cy="6857107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-1" y="3717095"/>
            <a:ext cx="12190413" cy="314125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zh-CN" altLang="en-US" sz="1800">
              <a:solidFill>
                <a:srgbClr val="FFFFFF"/>
              </a:solidFill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7" name="任意多边形: 形状 26"/>
          <p:cNvSpPr/>
          <p:nvPr/>
        </p:nvSpPr>
        <p:spPr>
          <a:xfrm>
            <a:off x="1741488" y="2533658"/>
            <a:ext cx="2366879" cy="2366877"/>
          </a:xfrm>
          <a:custGeom>
            <a:avLst/>
            <a:gdLst>
              <a:gd name="connsiteX0" fmla="*/ 1183594 w 2367187"/>
              <a:gd name="connsiteY0" fmla="*/ 0 h 2367185"/>
              <a:gd name="connsiteX1" fmla="*/ 2367187 w 2367187"/>
              <a:gd name="connsiteY1" fmla="*/ 1183593 h 2367185"/>
              <a:gd name="connsiteX2" fmla="*/ 1183594 w 2367187"/>
              <a:gd name="connsiteY2" fmla="*/ 2367185 h 2367185"/>
              <a:gd name="connsiteX3" fmla="*/ 0 w 2367187"/>
              <a:gd name="connsiteY3" fmla="*/ 1183593 h 23671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67187" h="2367185">
                <a:moveTo>
                  <a:pt x="1183594" y="0"/>
                </a:moveTo>
                <a:lnTo>
                  <a:pt x="2367187" y="1183593"/>
                </a:lnTo>
                <a:lnTo>
                  <a:pt x="1183594" y="2367185"/>
                </a:lnTo>
                <a:lnTo>
                  <a:pt x="0" y="1183593"/>
                </a:lnTo>
                <a:close/>
              </a:path>
            </a:pathLst>
          </a:custGeom>
          <a:blipFill>
            <a:blip r:embed="rId2" cstate="screen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zh-CN" altLang="en-US" sz="1800">
              <a:solidFill>
                <a:srgbClr val="FFFFFF"/>
              </a:solidFill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8" name="任意多边形: 形状 27"/>
          <p:cNvSpPr/>
          <p:nvPr/>
        </p:nvSpPr>
        <p:spPr>
          <a:xfrm>
            <a:off x="4911768" y="2533658"/>
            <a:ext cx="2366879" cy="2366877"/>
          </a:xfrm>
          <a:custGeom>
            <a:avLst/>
            <a:gdLst>
              <a:gd name="connsiteX0" fmla="*/ 1183594 w 2367187"/>
              <a:gd name="connsiteY0" fmla="*/ 0 h 2367185"/>
              <a:gd name="connsiteX1" fmla="*/ 2367187 w 2367187"/>
              <a:gd name="connsiteY1" fmla="*/ 1183593 h 2367185"/>
              <a:gd name="connsiteX2" fmla="*/ 1183594 w 2367187"/>
              <a:gd name="connsiteY2" fmla="*/ 2367185 h 2367185"/>
              <a:gd name="connsiteX3" fmla="*/ 0 w 2367187"/>
              <a:gd name="connsiteY3" fmla="*/ 1183593 h 23671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67187" h="2367185">
                <a:moveTo>
                  <a:pt x="1183594" y="0"/>
                </a:moveTo>
                <a:lnTo>
                  <a:pt x="2367187" y="1183593"/>
                </a:lnTo>
                <a:lnTo>
                  <a:pt x="1183594" y="2367185"/>
                </a:lnTo>
                <a:lnTo>
                  <a:pt x="0" y="1183593"/>
                </a:lnTo>
                <a:close/>
              </a:path>
            </a:pathLst>
          </a:custGeom>
          <a:blipFill>
            <a:blip r:embed="rId3" cstate="screen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zh-CN" altLang="en-US" sz="1800">
              <a:solidFill>
                <a:srgbClr val="FFFFFF"/>
              </a:solidFill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9" name="任意多边形: 形状 28"/>
          <p:cNvSpPr/>
          <p:nvPr/>
        </p:nvSpPr>
        <p:spPr>
          <a:xfrm>
            <a:off x="8082048" y="2533659"/>
            <a:ext cx="2366879" cy="2366877"/>
          </a:xfrm>
          <a:custGeom>
            <a:avLst/>
            <a:gdLst>
              <a:gd name="connsiteX0" fmla="*/ 1183593 w 2367187"/>
              <a:gd name="connsiteY0" fmla="*/ 0 h 2367185"/>
              <a:gd name="connsiteX1" fmla="*/ 2367187 w 2367187"/>
              <a:gd name="connsiteY1" fmla="*/ 1183593 h 2367185"/>
              <a:gd name="connsiteX2" fmla="*/ 1183593 w 2367187"/>
              <a:gd name="connsiteY2" fmla="*/ 2367185 h 2367185"/>
              <a:gd name="connsiteX3" fmla="*/ 0 w 2367187"/>
              <a:gd name="connsiteY3" fmla="*/ 1183593 h 23671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67187" h="2367185">
                <a:moveTo>
                  <a:pt x="1183593" y="0"/>
                </a:moveTo>
                <a:lnTo>
                  <a:pt x="2367187" y="1183593"/>
                </a:lnTo>
                <a:lnTo>
                  <a:pt x="1183593" y="2367185"/>
                </a:lnTo>
                <a:lnTo>
                  <a:pt x="0" y="1183593"/>
                </a:lnTo>
                <a:close/>
              </a:path>
            </a:pathLst>
          </a:custGeom>
          <a:blipFill>
            <a:blip r:embed="rId4" cstate="screen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zh-CN" altLang="en-US" sz="1800">
              <a:solidFill>
                <a:srgbClr val="FFFFFF"/>
              </a:solidFill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 rot="2700000">
            <a:off x="1988405" y="2780571"/>
            <a:ext cx="1873048" cy="1873049"/>
          </a:xfrm>
          <a:prstGeom prst="rect">
            <a:avLst/>
          </a:prstGeom>
          <a:noFill/>
          <a:ln w="285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zh-CN" altLang="en-US" sz="1800">
              <a:solidFill>
                <a:srgbClr val="FFFFFF"/>
              </a:solidFill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" name="矩形 5"/>
          <p:cNvSpPr/>
          <p:nvPr/>
        </p:nvSpPr>
        <p:spPr>
          <a:xfrm rot="2700000">
            <a:off x="5158685" y="2780571"/>
            <a:ext cx="1873048" cy="1873049"/>
          </a:xfrm>
          <a:prstGeom prst="rect">
            <a:avLst/>
          </a:prstGeom>
          <a:noFill/>
          <a:ln w="285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zh-CN" altLang="en-US" sz="1800">
              <a:solidFill>
                <a:srgbClr val="FFFFFF"/>
              </a:solidFill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7" name="矩形 6"/>
          <p:cNvSpPr/>
          <p:nvPr/>
        </p:nvSpPr>
        <p:spPr>
          <a:xfrm rot="2700000">
            <a:off x="8328963" y="2780572"/>
            <a:ext cx="1873048" cy="1873049"/>
          </a:xfrm>
          <a:prstGeom prst="rect">
            <a:avLst/>
          </a:prstGeom>
          <a:noFill/>
          <a:ln w="285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zh-CN" altLang="en-US" sz="1800">
              <a:solidFill>
                <a:srgbClr val="FFFFFF"/>
              </a:solidFill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1446708" y="5085078"/>
            <a:ext cx="2956443" cy="772483"/>
            <a:chOff x="1622445" y="4936093"/>
            <a:chExt cx="2956828" cy="772584"/>
          </a:xfrm>
        </p:grpSpPr>
        <p:sp>
          <p:nvSpPr>
            <p:cNvPr id="12" name="文本框 11"/>
            <p:cNvSpPr txBox="1"/>
            <p:nvPr/>
          </p:nvSpPr>
          <p:spPr>
            <a:xfrm>
              <a:off x="1622445" y="5305425"/>
              <a:ext cx="2956828" cy="403252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 defTabSz="457200">
                <a:lnSpc>
                  <a:spcPct val="114000"/>
                </a:lnSpc>
                <a:defRPr/>
              </a:pPr>
              <a:r>
                <a:rPr lang="en-US" altLang="zh-CN" sz="900" dirty="0">
                  <a:solidFill>
                    <a:srgbClr val="000000">
                      <a:lumMod val="50000"/>
                      <a:lumOff val="50000"/>
                    </a:srgbClr>
                  </a:solidFill>
                  <a:latin typeface="Arial" panose="020B0604020202020204"/>
                  <a:ea typeface="微软雅黑" panose="020B0503020204020204" pitchFamily="34" charset="-122"/>
                  <a:cs typeface="+mn-ea"/>
                  <a:sym typeface="+mn-lt"/>
                </a:rPr>
                <a:t>This template is exclusively designed by 1PPTcreative, and copyrights belong to 1PPT internet</a:t>
              </a:r>
              <a:endParaRPr lang="en-US" altLang="zh-CN" sz="900" dirty="0">
                <a:solidFill>
                  <a:srgbClr val="000000">
                    <a:lumMod val="50000"/>
                    <a:lumOff val="50000"/>
                  </a:srgbClr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2067884" y="4936093"/>
              <a:ext cx="2065951" cy="369332"/>
            </a:xfrm>
            <a:prstGeom prst="rect">
              <a:avLst/>
            </a:prstGeom>
          </p:spPr>
          <p:txBody>
            <a:bodyPr wrap="non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 defTabSz="457200">
                <a:defRPr/>
              </a:pPr>
              <a:r>
                <a:rPr lang="en-US" altLang="zh-CN" sz="1800" b="1" dirty="0">
                  <a:solidFill>
                    <a:srgbClr val="000000">
                      <a:lumMod val="85000"/>
                      <a:lumOff val="15000"/>
                    </a:srgbClr>
                  </a:solidFill>
                  <a:effectLst>
                    <a:outerShdw blurRad="266700" dist="38100" dir="2700000" algn="tl" rotWithShape="0">
                      <a:prstClr val="black">
                        <a:alpha val="29000"/>
                      </a:prstClr>
                    </a:outerShdw>
                  </a:effectLst>
                  <a:latin typeface="Arial" panose="020B0604020202020204"/>
                  <a:ea typeface="微软雅黑" panose="020B0503020204020204" pitchFamily="34" charset="-122"/>
                  <a:cs typeface="+mn-ea"/>
                  <a:sym typeface="+mn-lt"/>
                </a:rPr>
                <a:t>BUSINESS PLAN</a:t>
              </a:r>
              <a:endParaRPr lang="zh-CN" altLang="en-US" sz="1800" b="1" dirty="0">
                <a:solidFill>
                  <a:srgbClr val="000000">
                    <a:lumMod val="85000"/>
                    <a:lumOff val="15000"/>
                  </a:srgbClr>
                </a:solidFill>
                <a:effectLst>
                  <a:outerShdw blurRad="266700" dist="38100" dir="2700000" algn="tl" rotWithShape="0">
                    <a:prstClr val="black">
                      <a:alpha val="29000"/>
                    </a:prstClr>
                  </a:outerShdw>
                </a:effectLst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4622847" y="5085078"/>
            <a:ext cx="2956443" cy="772483"/>
            <a:chOff x="1622445" y="4936093"/>
            <a:chExt cx="2956828" cy="772584"/>
          </a:xfrm>
        </p:grpSpPr>
        <p:sp>
          <p:nvSpPr>
            <p:cNvPr id="15" name="文本框 14"/>
            <p:cNvSpPr txBox="1"/>
            <p:nvPr/>
          </p:nvSpPr>
          <p:spPr>
            <a:xfrm>
              <a:off x="1622445" y="5305425"/>
              <a:ext cx="2956828" cy="403252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 defTabSz="457200">
                <a:lnSpc>
                  <a:spcPct val="114000"/>
                </a:lnSpc>
                <a:defRPr/>
              </a:pPr>
              <a:r>
                <a:rPr lang="en-US" altLang="zh-CN" sz="900" dirty="0">
                  <a:solidFill>
                    <a:srgbClr val="000000">
                      <a:lumMod val="50000"/>
                      <a:lumOff val="50000"/>
                    </a:srgbClr>
                  </a:solidFill>
                  <a:latin typeface="Arial" panose="020B0604020202020204"/>
                  <a:ea typeface="微软雅黑" panose="020B0503020204020204" pitchFamily="34" charset="-122"/>
                  <a:cs typeface="+mn-ea"/>
                  <a:sym typeface="+mn-lt"/>
                </a:rPr>
                <a:t>This template is exclusively designed by 1PPTcreative, and copyrights belong to 1PPT internet</a:t>
              </a:r>
              <a:endParaRPr lang="en-US" altLang="zh-CN" sz="900" dirty="0">
                <a:solidFill>
                  <a:srgbClr val="000000">
                    <a:lumMod val="50000"/>
                    <a:lumOff val="50000"/>
                  </a:srgbClr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2067884" y="4936093"/>
              <a:ext cx="2065951" cy="369332"/>
            </a:xfrm>
            <a:prstGeom prst="rect">
              <a:avLst/>
            </a:prstGeom>
          </p:spPr>
          <p:txBody>
            <a:bodyPr wrap="non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 defTabSz="457200">
                <a:defRPr/>
              </a:pPr>
              <a:r>
                <a:rPr lang="en-US" altLang="zh-CN" sz="1800" b="1" dirty="0">
                  <a:solidFill>
                    <a:srgbClr val="000000">
                      <a:lumMod val="85000"/>
                      <a:lumOff val="15000"/>
                    </a:srgbClr>
                  </a:solidFill>
                  <a:effectLst>
                    <a:outerShdw blurRad="266700" dist="38100" dir="2700000" algn="tl" rotWithShape="0">
                      <a:prstClr val="black">
                        <a:alpha val="29000"/>
                      </a:prstClr>
                    </a:outerShdw>
                  </a:effectLst>
                  <a:latin typeface="Arial" panose="020B0604020202020204"/>
                  <a:ea typeface="微软雅黑" panose="020B0503020204020204" pitchFamily="34" charset="-122"/>
                  <a:cs typeface="+mn-ea"/>
                  <a:sym typeface="+mn-lt"/>
                </a:rPr>
                <a:t>BUSINESS PLAN</a:t>
              </a:r>
              <a:endParaRPr lang="zh-CN" altLang="en-US" sz="1800" b="1" dirty="0">
                <a:solidFill>
                  <a:srgbClr val="000000">
                    <a:lumMod val="85000"/>
                    <a:lumOff val="15000"/>
                  </a:srgbClr>
                </a:solidFill>
                <a:effectLst>
                  <a:outerShdw blurRad="266700" dist="38100" dir="2700000" algn="tl" rotWithShape="0">
                    <a:prstClr val="black">
                      <a:alpha val="29000"/>
                    </a:prstClr>
                  </a:outerShdw>
                </a:effectLst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7787265" y="5085078"/>
            <a:ext cx="2956443" cy="772483"/>
            <a:chOff x="1622445" y="4936093"/>
            <a:chExt cx="2956828" cy="772584"/>
          </a:xfrm>
        </p:grpSpPr>
        <p:sp>
          <p:nvSpPr>
            <p:cNvPr id="18" name="文本框 17"/>
            <p:cNvSpPr txBox="1"/>
            <p:nvPr/>
          </p:nvSpPr>
          <p:spPr>
            <a:xfrm>
              <a:off x="1622445" y="5305425"/>
              <a:ext cx="2956828" cy="403252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 defTabSz="457200">
                <a:lnSpc>
                  <a:spcPct val="114000"/>
                </a:lnSpc>
                <a:defRPr/>
              </a:pPr>
              <a:r>
                <a:rPr lang="en-US" altLang="zh-CN" sz="900" dirty="0">
                  <a:solidFill>
                    <a:srgbClr val="000000">
                      <a:lumMod val="50000"/>
                      <a:lumOff val="50000"/>
                    </a:srgbClr>
                  </a:solidFill>
                  <a:latin typeface="Arial" panose="020B0604020202020204"/>
                  <a:ea typeface="微软雅黑" panose="020B0503020204020204" pitchFamily="34" charset="-122"/>
                  <a:cs typeface="+mn-ea"/>
                  <a:sym typeface="+mn-lt"/>
                </a:rPr>
                <a:t>This template is exclusively designed by 1PPTcreative, and copyrights belong to 1PPT internet</a:t>
              </a:r>
              <a:endParaRPr lang="en-US" altLang="zh-CN" sz="900" dirty="0">
                <a:solidFill>
                  <a:srgbClr val="000000">
                    <a:lumMod val="50000"/>
                    <a:lumOff val="50000"/>
                  </a:srgbClr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2067884" y="4936093"/>
              <a:ext cx="2065951" cy="369332"/>
            </a:xfrm>
            <a:prstGeom prst="rect">
              <a:avLst/>
            </a:prstGeom>
          </p:spPr>
          <p:txBody>
            <a:bodyPr wrap="non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 defTabSz="457200">
                <a:defRPr/>
              </a:pPr>
              <a:r>
                <a:rPr lang="en-US" altLang="zh-CN" sz="1800" b="1" dirty="0">
                  <a:solidFill>
                    <a:srgbClr val="000000">
                      <a:lumMod val="85000"/>
                      <a:lumOff val="15000"/>
                    </a:srgbClr>
                  </a:solidFill>
                  <a:effectLst>
                    <a:outerShdw blurRad="266700" dist="38100" dir="2700000" algn="tl" rotWithShape="0">
                      <a:prstClr val="black">
                        <a:alpha val="29000"/>
                      </a:prstClr>
                    </a:outerShdw>
                  </a:effectLst>
                  <a:latin typeface="Arial" panose="020B0604020202020204"/>
                  <a:ea typeface="微软雅黑" panose="020B0503020204020204" pitchFamily="34" charset="-122"/>
                  <a:cs typeface="+mn-ea"/>
                  <a:sym typeface="+mn-lt"/>
                </a:rPr>
                <a:t>BUSINESS PLAN</a:t>
              </a:r>
              <a:endParaRPr lang="zh-CN" altLang="en-US" sz="1800" b="1" dirty="0">
                <a:solidFill>
                  <a:srgbClr val="000000">
                    <a:lumMod val="85000"/>
                    <a:lumOff val="15000"/>
                  </a:srgbClr>
                </a:solidFill>
                <a:effectLst>
                  <a:outerShdw blurRad="266700" dist="38100" dir="2700000" algn="tl" rotWithShape="0">
                    <a:prstClr val="black">
                      <a:alpha val="29000"/>
                    </a:prstClr>
                  </a:outerShdw>
                </a:effectLst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sp>
        <p:nvSpPr>
          <p:cNvPr id="20" name="文本框 19"/>
          <p:cNvSpPr txBox="1"/>
          <p:nvPr/>
        </p:nvSpPr>
        <p:spPr>
          <a:xfrm>
            <a:off x="3479343" y="1013547"/>
            <a:ext cx="5231723" cy="211377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 defTabSz="457200">
              <a:lnSpc>
                <a:spcPct val="114000"/>
              </a:lnSpc>
              <a:defRPr/>
            </a:pPr>
            <a:r>
              <a:rPr lang="en-US" altLang="zh-CN" sz="700" dirty="0">
                <a:solidFill>
                  <a:srgbClr val="15171C"/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This template is exclusively designed by 1PPTcreative, and copyrights belong to 1PPT internet</a:t>
            </a:r>
            <a:endParaRPr lang="en-US" altLang="zh-CN" sz="700" dirty="0">
              <a:solidFill>
                <a:srgbClr val="15171C"/>
              </a:solidFill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3320133" y="436625"/>
            <a:ext cx="5550147" cy="646247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 defTabSz="457200">
              <a:defRPr/>
            </a:pPr>
            <a:r>
              <a:rPr lang="en-US" altLang="zh-CN" sz="3600" b="1" dirty="0">
                <a:solidFill>
                  <a:srgbClr val="15171C"/>
                </a:solidFill>
                <a:effectLst>
                  <a:outerShdw blurRad="266700" dist="38100" dir="2700000" algn="tl" rotWithShape="0">
                    <a:prstClr val="black">
                      <a:alpha val="29000"/>
                    </a:prstClr>
                  </a:outerShdw>
                </a:effectLst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YOU TEXT HERE</a:t>
            </a:r>
            <a:endParaRPr lang="zh-CN" altLang="en-US" sz="3600" b="1" dirty="0">
              <a:solidFill>
                <a:srgbClr val="15171C"/>
              </a:solidFill>
              <a:effectLst>
                <a:outerShdw blurRad="266700" dist="38100" dir="2700000" algn="tl" rotWithShape="0">
                  <a:prstClr val="black">
                    <a:alpha val="29000"/>
                  </a:prstClr>
                </a:outerShdw>
              </a:effectLst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cxnSp>
        <p:nvCxnSpPr>
          <p:cNvPr id="22" name="直接连接符 21"/>
          <p:cNvCxnSpPr/>
          <p:nvPr/>
        </p:nvCxnSpPr>
        <p:spPr>
          <a:xfrm>
            <a:off x="5968223" y="1319458"/>
            <a:ext cx="253967" cy="0"/>
          </a:xfrm>
          <a:prstGeom prst="line">
            <a:avLst/>
          </a:prstGeom>
          <a:ln w="28575">
            <a:solidFill>
              <a:srgbClr val="15171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000"/>
                            </p:stCondLst>
                            <p:childTnLst>
                              <p:par>
                                <p:cTn id="41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500"/>
                            </p:stCondLst>
                            <p:childTnLst>
                              <p:par>
                                <p:cTn id="46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000"/>
                            </p:stCondLst>
                            <p:childTnLst>
                              <p:par>
                                <p:cTn id="51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7" grpId="0" animBg="1"/>
      <p:bldP spid="28" grpId="0" animBg="1"/>
      <p:bldP spid="29" grpId="0" animBg="1"/>
      <p:bldP spid="5" grpId="0" animBg="1"/>
      <p:bldP spid="6" grpId="0" animBg="1"/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0" y="1240"/>
            <a:ext cx="12190412" cy="1988879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-1" y="1791707"/>
            <a:ext cx="12190413" cy="50666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zh-CN" altLang="en-US" sz="1800">
              <a:solidFill>
                <a:srgbClr val="FFFFFF"/>
              </a:solidFill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479343" y="1013547"/>
            <a:ext cx="5231723" cy="211377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 defTabSz="457200">
              <a:lnSpc>
                <a:spcPct val="114000"/>
              </a:lnSpc>
              <a:defRPr/>
            </a:pPr>
            <a:r>
              <a:rPr lang="en-US" altLang="zh-CN" sz="700" dirty="0">
                <a:solidFill>
                  <a:srgbClr val="FFFFFF"/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This template is exclusively designed by 1PPTcreative, and copyrights belong to 1PPT internet</a:t>
            </a:r>
            <a:endParaRPr lang="en-US" altLang="zh-CN" sz="700" dirty="0">
              <a:solidFill>
                <a:srgbClr val="FFFFFF"/>
              </a:solidFill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320133" y="436625"/>
            <a:ext cx="5550147" cy="646247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 defTabSz="457200">
              <a:defRPr/>
            </a:pPr>
            <a:r>
              <a:rPr lang="en-US" altLang="zh-CN" sz="3600" b="1" dirty="0">
                <a:solidFill>
                  <a:srgbClr val="FFFFFF"/>
                </a:solidFill>
                <a:effectLst>
                  <a:outerShdw blurRad="266700" dist="38100" dir="2700000" algn="tl" rotWithShape="0">
                    <a:prstClr val="black">
                      <a:alpha val="29000"/>
                    </a:prstClr>
                  </a:outerShdw>
                </a:effectLst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YOU TEXT HERE</a:t>
            </a:r>
            <a:endParaRPr lang="zh-CN" altLang="en-US" sz="3600" b="1" dirty="0">
              <a:solidFill>
                <a:srgbClr val="FFFFFF"/>
              </a:solidFill>
              <a:effectLst>
                <a:outerShdw blurRad="266700" dist="38100" dir="2700000" algn="tl" rotWithShape="0">
                  <a:prstClr val="black">
                    <a:alpha val="29000"/>
                  </a:prstClr>
                </a:outerShdw>
              </a:effectLst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5968223" y="1319458"/>
            <a:ext cx="253967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" name="组合 18"/>
          <p:cNvGrpSpPr/>
          <p:nvPr/>
        </p:nvGrpSpPr>
        <p:grpSpPr>
          <a:xfrm>
            <a:off x="1264148" y="4935967"/>
            <a:ext cx="2194518" cy="930327"/>
            <a:chOff x="2003457" y="4936093"/>
            <a:chExt cx="2194804" cy="930448"/>
          </a:xfrm>
        </p:grpSpPr>
        <p:sp>
          <p:nvSpPr>
            <p:cNvPr id="20" name="文本框 19"/>
            <p:cNvSpPr txBox="1"/>
            <p:nvPr/>
          </p:nvSpPr>
          <p:spPr>
            <a:xfrm>
              <a:off x="2003457" y="5305425"/>
              <a:ext cx="2194804" cy="561116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 defTabSz="457200">
                <a:lnSpc>
                  <a:spcPct val="114000"/>
                </a:lnSpc>
                <a:defRPr/>
              </a:pPr>
              <a:r>
                <a:rPr lang="en-US" altLang="zh-CN" sz="900" dirty="0">
                  <a:solidFill>
                    <a:srgbClr val="000000">
                      <a:lumMod val="50000"/>
                      <a:lumOff val="50000"/>
                    </a:srgbClr>
                  </a:solidFill>
                  <a:latin typeface="Arial" panose="020B0604020202020204"/>
                  <a:ea typeface="微软雅黑" panose="020B0503020204020204" pitchFamily="34" charset="-122"/>
                  <a:cs typeface="+mn-ea"/>
                  <a:sym typeface="+mn-lt"/>
                </a:rPr>
                <a:t>This template is exclusively designed by 1PPTcreative, and copyrights belong to 1PPT internet</a:t>
              </a:r>
              <a:endParaRPr lang="en-US" altLang="zh-CN" sz="900" dirty="0">
                <a:solidFill>
                  <a:srgbClr val="000000">
                    <a:lumMod val="50000"/>
                    <a:lumOff val="50000"/>
                  </a:srgbClr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2067884" y="4936093"/>
              <a:ext cx="2065951" cy="369332"/>
            </a:xfrm>
            <a:prstGeom prst="rect">
              <a:avLst/>
            </a:prstGeom>
          </p:spPr>
          <p:txBody>
            <a:bodyPr wrap="non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 defTabSz="457200">
                <a:defRPr/>
              </a:pPr>
              <a:r>
                <a:rPr lang="en-US" altLang="zh-CN" sz="1800" b="1" dirty="0">
                  <a:solidFill>
                    <a:srgbClr val="000000">
                      <a:lumMod val="85000"/>
                      <a:lumOff val="15000"/>
                    </a:srgbClr>
                  </a:solidFill>
                  <a:effectLst>
                    <a:outerShdw blurRad="266700" dist="38100" dir="2700000" algn="tl" rotWithShape="0">
                      <a:prstClr val="black">
                        <a:alpha val="29000"/>
                      </a:prstClr>
                    </a:outerShdw>
                  </a:effectLst>
                  <a:latin typeface="Arial" panose="020B0604020202020204"/>
                  <a:ea typeface="微软雅黑" panose="020B0503020204020204" pitchFamily="34" charset="-122"/>
                  <a:cs typeface="+mn-ea"/>
                  <a:sym typeface="+mn-lt"/>
                </a:rPr>
                <a:t>BUSINESS PLAN</a:t>
              </a:r>
              <a:endParaRPr lang="zh-CN" altLang="en-US" sz="1800" b="1" dirty="0">
                <a:solidFill>
                  <a:srgbClr val="000000">
                    <a:lumMod val="85000"/>
                    <a:lumOff val="15000"/>
                  </a:srgbClr>
                </a:solidFill>
                <a:effectLst>
                  <a:outerShdw blurRad="266700" dist="38100" dir="2700000" algn="tl" rotWithShape="0">
                    <a:prstClr val="black">
                      <a:alpha val="29000"/>
                    </a:prstClr>
                  </a:outerShdw>
                </a:effectLst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3773704" y="4935967"/>
            <a:ext cx="2194518" cy="930327"/>
            <a:chOff x="2003457" y="4936093"/>
            <a:chExt cx="2194804" cy="930448"/>
          </a:xfrm>
        </p:grpSpPr>
        <p:sp>
          <p:nvSpPr>
            <p:cNvPr id="23" name="文本框 22"/>
            <p:cNvSpPr txBox="1"/>
            <p:nvPr/>
          </p:nvSpPr>
          <p:spPr>
            <a:xfrm>
              <a:off x="2003457" y="5305425"/>
              <a:ext cx="2194804" cy="561116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 defTabSz="457200">
                <a:lnSpc>
                  <a:spcPct val="114000"/>
                </a:lnSpc>
                <a:defRPr/>
              </a:pPr>
              <a:r>
                <a:rPr lang="en-US" altLang="zh-CN" sz="900" dirty="0">
                  <a:solidFill>
                    <a:srgbClr val="000000">
                      <a:lumMod val="50000"/>
                      <a:lumOff val="50000"/>
                    </a:srgbClr>
                  </a:solidFill>
                  <a:latin typeface="Arial" panose="020B0604020202020204"/>
                  <a:ea typeface="微软雅黑" panose="020B0503020204020204" pitchFamily="34" charset="-122"/>
                  <a:cs typeface="+mn-ea"/>
                  <a:sym typeface="+mn-lt"/>
                </a:rPr>
                <a:t>This template is exclusively designed by 1PPTcreative, and copyrights belong to 1PPT internet</a:t>
              </a:r>
              <a:endParaRPr lang="en-US" altLang="zh-CN" sz="900" dirty="0">
                <a:solidFill>
                  <a:srgbClr val="000000">
                    <a:lumMod val="50000"/>
                    <a:lumOff val="50000"/>
                  </a:srgbClr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2067884" y="4936093"/>
              <a:ext cx="2065951" cy="369332"/>
            </a:xfrm>
            <a:prstGeom prst="rect">
              <a:avLst/>
            </a:prstGeom>
          </p:spPr>
          <p:txBody>
            <a:bodyPr wrap="non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 defTabSz="457200">
                <a:defRPr/>
              </a:pPr>
              <a:r>
                <a:rPr lang="en-US" altLang="zh-CN" sz="1800" b="1" dirty="0">
                  <a:solidFill>
                    <a:srgbClr val="000000">
                      <a:lumMod val="85000"/>
                      <a:lumOff val="15000"/>
                    </a:srgbClr>
                  </a:solidFill>
                  <a:effectLst>
                    <a:outerShdw blurRad="266700" dist="38100" dir="2700000" algn="tl" rotWithShape="0">
                      <a:prstClr val="black">
                        <a:alpha val="29000"/>
                      </a:prstClr>
                    </a:outerShdw>
                  </a:effectLst>
                  <a:latin typeface="Arial" panose="020B0604020202020204"/>
                  <a:ea typeface="微软雅黑" panose="020B0503020204020204" pitchFamily="34" charset="-122"/>
                  <a:cs typeface="+mn-ea"/>
                  <a:sym typeface="+mn-lt"/>
                </a:rPr>
                <a:t>BUSINESS PLAN</a:t>
              </a:r>
              <a:endParaRPr lang="zh-CN" altLang="en-US" sz="1800" b="1" dirty="0">
                <a:solidFill>
                  <a:srgbClr val="000000">
                    <a:lumMod val="85000"/>
                    <a:lumOff val="15000"/>
                  </a:srgbClr>
                </a:solidFill>
                <a:effectLst>
                  <a:outerShdw blurRad="266700" dist="38100" dir="2700000" algn="tl" rotWithShape="0">
                    <a:prstClr val="black">
                      <a:alpha val="29000"/>
                    </a:prstClr>
                  </a:outerShdw>
                </a:effectLst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6284865" y="4935967"/>
            <a:ext cx="2194518" cy="930327"/>
            <a:chOff x="2003457" y="4936093"/>
            <a:chExt cx="2194804" cy="930448"/>
          </a:xfrm>
        </p:grpSpPr>
        <p:sp>
          <p:nvSpPr>
            <p:cNvPr id="26" name="文本框 25"/>
            <p:cNvSpPr txBox="1"/>
            <p:nvPr/>
          </p:nvSpPr>
          <p:spPr>
            <a:xfrm>
              <a:off x="2003457" y="5305425"/>
              <a:ext cx="2194804" cy="561116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 defTabSz="457200">
                <a:lnSpc>
                  <a:spcPct val="114000"/>
                </a:lnSpc>
                <a:defRPr/>
              </a:pPr>
              <a:r>
                <a:rPr lang="en-US" altLang="zh-CN" sz="900" dirty="0">
                  <a:solidFill>
                    <a:srgbClr val="000000">
                      <a:lumMod val="50000"/>
                      <a:lumOff val="50000"/>
                    </a:srgbClr>
                  </a:solidFill>
                  <a:latin typeface="Arial" panose="020B0604020202020204"/>
                  <a:ea typeface="微软雅黑" panose="020B0503020204020204" pitchFamily="34" charset="-122"/>
                  <a:cs typeface="+mn-ea"/>
                  <a:sym typeface="+mn-lt"/>
                </a:rPr>
                <a:t>This template is exclusively designed by 1PPTcreative, and copyrights belong to 1PPT internet</a:t>
              </a:r>
              <a:endParaRPr lang="en-US" altLang="zh-CN" sz="900" dirty="0">
                <a:solidFill>
                  <a:srgbClr val="000000">
                    <a:lumMod val="50000"/>
                    <a:lumOff val="50000"/>
                  </a:srgbClr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2067884" y="4936093"/>
              <a:ext cx="2065951" cy="369332"/>
            </a:xfrm>
            <a:prstGeom prst="rect">
              <a:avLst/>
            </a:prstGeom>
          </p:spPr>
          <p:txBody>
            <a:bodyPr wrap="non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 defTabSz="457200">
                <a:defRPr/>
              </a:pPr>
              <a:r>
                <a:rPr lang="en-US" altLang="zh-CN" sz="1800" b="1" dirty="0">
                  <a:solidFill>
                    <a:srgbClr val="000000">
                      <a:lumMod val="85000"/>
                      <a:lumOff val="15000"/>
                    </a:srgbClr>
                  </a:solidFill>
                  <a:effectLst>
                    <a:outerShdw blurRad="266700" dist="38100" dir="2700000" algn="tl" rotWithShape="0">
                      <a:prstClr val="black">
                        <a:alpha val="29000"/>
                      </a:prstClr>
                    </a:outerShdw>
                  </a:effectLst>
                  <a:latin typeface="Arial" panose="020B0604020202020204"/>
                  <a:ea typeface="微软雅黑" panose="020B0503020204020204" pitchFamily="34" charset="-122"/>
                  <a:cs typeface="+mn-ea"/>
                  <a:sym typeface="+mn-lt"/>
                </a:rPr>
                <a:t>BUSINESS PLAN</a:t>
              </a:r>
              <a:endParaRPr lang="zh-CN" altLang="en-US" sz="1800" b="1" dirty="0">
                <a:solidFill>
                  <a:srgbClr val="000000">
                    <a:lumMod val="85000"/>
                    <a:lumOff val="15000"/>
                  </a:srgbClr>
                </a:solidFill>
                <a:effectLst>
                  <a:outerShdw blurRad="266700" dist="38100" dir="2700000" algn="tl" rotWithShape="0">
                    <a:prstClr val="black">
                      <a:alpha val="29000"/>
                    </a:prstClr>
                  </a:outerShdw>
                </a:effectLst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8799030" y="4935967"/>
            <a:ext cx="2194518" cy="930327"/>
            <a:chOff x="2003457" y="4936093"/>
            <a:chExt cx="2194804" cy="930448"/>
          </a:xfrm>
        </p:grpSpPr>
        <p:sp>
          <p:nvSpPr>
            <p:cNvPr id="29" name="文本框 28"/>
            <p:cNvSpPr txBox="1"/>
            <p:nvPr/>
          </p:nvSpPr>
          <p:spPr>
            <a:xfrm>
              <a:off x="2003457" y="5305425"/>
              <a:ext cx="2194804" cy="561116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 defTabSz="457200">
                <a:lnSpc>
                  <a:spcPct val="114000"/>
                </a:lnSpc>
                <a:defRPr/>
              </a:pPr>
              <a:r>
                <a:rPr lang="en-US" altLang="zh-CN" sz="900" dirty="0">
                  <a:solidFill>
                    <a:srgbClr val="000000">
                      <a:lumMod val="50000"/>
                      <a:lumOff val="50000"/>
                    </a:srgbClr>
                  </a:solidFill>
                  <a:latin typeface="Arial" panose="020B0604020202020204"/>
                  <a:ea typeface="微软雅黑" panose="020B0503020204020204" pitchFamily="34" charset="-122"/>
                  <a:cs typeface="+mn-ea"/>
                  <a:sym typeface="+mn-lt"/>
                </a:rPr>
                <a:t>This template is exclusively designed by 1PPTcreative, and copyrights belong to 1PPT internet</a:t>
              </a:r>
              <a:endParaRPr lang="en-US" altLang="zh-CN" sz="900" dirty="0">
                <a:solidFill>
                  <a:srgbClr val="000000">
                    <a:lumMod val="50000"/>
                    <a:lumOff val="50000"/>
                  </a:srgbClr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30" name="矩形 29"/>
            <p:cNvSpPr/>
            <p:nvPr/>
          </p:nvSpPr>
          <p:spPr>
            <a:xfrm>
              <a:off x="2067884" y="4936093"/>
              <a:ext cx="2065951" cy="369332"/>
            </a:xfrm>
            <a:prstGeom prst="rect">
              <a:avLst/>
            </a:prstGeom>
          </p:spPr>
          <p:txBody>
            <a:bodyPr wrap="non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 defTabSz="457200">
                <a:defRPr/>
              </a:pPr>
              <a:r>
                <a:rPr lang="en-US" altLang="zh-CN" sz="1800" b="1" dirty="0">
                  <a:solidFill>
                    <a:srgbClr val="000000">
                      <a:lumMod val="85000"/>
                      <a:lumOff val="15000"/>
                    </a:srgbClr>
                  </a:solidFill>
                  <a:effectLst>
                    <a:outerShdw blurRad="266700" dist="38100" dir="2700000" algn="tl" rotWithShape="0">
                      <a:prstClr val="black">
                        <a:alpha val="29000"/>
                      </a:prstClr>
                    </a:outerShdw>
                  </a:effectLst>
                  <a:latin typeface="Arial" panose="020B0604020202020204"/>
                  <a:ea typeface="微软雅黑" panose="020B0503020204020204" pitchFamily="34" charset="-122"/>
                  <a:cs typeface="+mn-ea"/>
                  <a:sym typeface="+mn-lt"/>
                </a:rPr>
                <a:t>BUSINESS PLAN</a:t>
              </a:r>
              <a:endParaRPr lang="zh-CN" altLang="en-US" sz="1800" b="1" dirty="0">
                <a:solidFill>
                  <a:srgbClr val="000000">
                    <a:lumMod val="85000"/>
                    <a:lumOff val="15000"/>
                  </a:srgbClr>
                </a:solidFill>
                <a:effectLst>
                  <a:outerShdw blurRad="266700" dist="38100" dir="2700000" algn="tl" rotWithShape="0">
                    <a:prstClr val="black">
                      <a:alpha val="29000"/>
                    </a:prstClr>
                  </a:outerShdw>
                </a:effectLst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1440777" y="2831470"/>
            <a:ext cx="1841260" cy="1841260"/>
            <a:chOff x="1440965" y="2830598"/>
            <a:chExt cx="1841500" cy="1841500"/>
          </a:xfrm>
        </p:grpSpPr>
        <p:grpSp>
          <p:nvGrpSpPr>
            <p:cNvPr id="9" name="组合 8"/>
            <p:cNvGrpSpPr/>
            <p:nvPr/>
          </p:nvGrpSpPr>
          <p:grpSpPr>
            <a:xfrm>
              <a:off x="1440965" y="2830598"/>
              <a:ext cx="1841500" cy="1841500"/>
              <a:chOff x="1176337" y="2784475"/>
              <a:chExt cx="2660650" cy="2660650"/>
            </a:xfrm>
          </p:grpSpPr>
          <p:sp>
            <p:nvSpPr>
              <p:cNvPr id="8" name="空心弧 7"/>
              <p:cNvSpPr/>
              <p:nvPr/>
            </p:nvSpPr>
            <p:spPr>
              <a:xfrm rot="4736078">
                <a:off x="1176337" y="2784475"/>
                <a:ext cx="2660650" cy="2660650"/>
              </a:xfrm>
              <a:prstGeom prst="blockArc">
                <a:avLst>
                  <a:gd name="adj1" fmla="val 16915539"/>
                  <a:gd name="adj2" fmla="val 16258346"/>
                  <a:gd name="adj3" fmla="val 11331"/>
                </a:avLst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457200"/>
                <a:endParaRPr lang="zh-CN" altLang="en-US" sz="1800">
                  <a:solidFill>
                    <a:srgbClr val="000000"/>
                  </a:solidFill>
                  <a:latin typeface="Arial" panose="020B0604020202020204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2" name="空心弧 1"/>
              <p:cNvSpPr/>
              <p:nvPr/>
            </p:nvSpPr>
            <p:spPr>
              <a:xfrm flipH="1">
                <a:off x="1176337" y="2784475"/>
                <a:ext cx="2660650" cy="2660650"/>
              </a:xfrm>
              <a:prstGeom prst="blockArc">
                <a:avLst>
                  <a:gd name="adj1" fmla="val 1379407"/>
                  <a:gd name="adj2" fmla="val 16258346"/>
                  <a:gd name="adj3" fmla="val 11331"/>
                </a:avLst>
              </a:prstGeom>
              <a:solidFill>
                <a:srgbClr val="E9CA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457200"/>
                <a:endParaRPr lang="zh-CN" altLang="en-US" sz="1800" dirty="0">
                  <a:solidFill>
                    <a:srgbClr val="000000"/>
                  </a:solidFill>
                  <a:latin typeface="Arial" panose="020B0604020202020204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sp>
          <p:nvSpPr>
            <p:cNvPr id="31" name="文本框 30"/>
            <p:cNvSpPr txBox="1"/>
            <p:nvPr/>
          </p:nvSpPr>
          <p:spPr>
            <a:xfrm>
              <a:off x="1807715" y="3411919"/>
              <a:ext cx="1107996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defTabSz="457200"/>
              <a:r>
                <a:rPr lang="en-US" altLang="zh-CN" sz="3600" b="1" dirty="0">
                  <a:blipFill dpi="0" rotWithShape="1">
                    <a:blip r:embed="rId2"/>
                    <a:srcRect/>
                    <a:tile tx="0" ty="0" sx="100000" sy="100000" flip="none" algn="l"/>
                  </a:blipFill>
                  <a:latin typeface="Arial" panose="020B0604020202020204"/>
                  <a:ea typeface="微软雅黑" panose="020B0503020204020204" pitchFamily="34" charset="-122"/>
                  <a:cs typeface="+mn-ea"/>
                  <a:sym typeface="+mn-lt"/>
                </a:rPr>
                <a:t>72%</a:t>
              </a:r>
              <a:endParaRPr lang="zh-CN" altLang="en-US" sz="3600" b="1" dirty="0">
                <a:blipFill dpi="0" rotWithShape="1">
                  <a:blip r:embed="rId2"/>
                  <a:srcRect/>
                  <a:tile tx="0" ty="0" sx="100000" sy="100000" flip="none" algn="l"/>
                </a:blipFill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3952404" y="2831470"/>
            <a:ext cx="1841260" cy="1841260"/>
            <a:chOff x="3952919" y="2830598"/>
            <a:chExt cx="1841500" cy="1841500"/>
          </a:xfrm>
        </p:grpSpPr>
        <p:grpSp>
          <p:nvGrpSpPr>
            <p:cNvPr id="10" name="组合 9"/>
            <p:cNvGrpSpPr/>
            <p:nvPr/>
          </p:nvGrpSpPr>
          <p:grpSpPr>
            <a:xfrm>
              <a:off x="3952919" y="2830598"/>
              <a:ext cx="1841500" cy="1841500"/>
              <a:chOff x="1176337" y="2784475"/>
              <a:chExt cx="2660650" cy="2660650"/>
            </a:xfrm>
          </p:grpSpPr>
          <p:sp>
            <p:nvSpPr>
              <p:cNvPr id="11" name="空心弧 10"/>
              <p:cNvSpPr/>
              <p:nvPr/>
            </p:nvSpPr>
            <p:spPr>
              <a:xfrm rot="4736078">
                <a:off x="1176337" y="2784475"/>
                <a:ext cx="2660650" cy="2660650"/>
              </a:xfrm>
              <a:prstGeom prst="blockArc">
                <a:avLst>
                  <a:gd name="adj1" fmla="val 16915539"/>
                  <a:gd name="adj2" fmla="val 16258346"/>
                  <a:gd name="adj3" fmla="val 11331"/>
                </a:avLst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457200"/>
                <a:endParaRPr lang="zh-CN" altLang="en-US" sz="1800">
                  <a:solidFill>
                    <a:srgbClr val="000000"/>
                  </a:solidFill>
                  <a:latin typeface="Arial" panose="020B0604020202020204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12" name="空心弧 11"/>
              <p:cNvSpPr/>
              <p:nvPr/>
            </p:nvSpPr>
            <p:spPr>
              <a:xfrm flipH="1">
                <a:off x="1176337" y="2784475"/>
                <a:ext cx="2660650" cy="2660650"/>
              </a:xfrm>
              <a:prstGeom prst="blockArc">
                <a:avLst>
                  <a:gd name="adj1" fmla="val 20270348"/>
                  <a:gd name="adj2" fmla="val 16258346"/>
                  <a:gd name="adj3" fmla="val 11331"/>
                </a:avLst>
              </a:prstGeom>
              <a:solidFill>
                <a:srgbClr val="32394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457200"/>
                <a:endParaRPr lang="zh-CN" altLang="en-US" sz="1800" dirty="0">
                  <a:solidFill>
                    <a:srgbClr val="000000"/>
                  </a:solidFill>
                  <a:latin typeface="Arial" panose="020B0604020202020204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sp>
          <p:nvSpPr>
            <p:cNvPr id="32" name="文本框 31"/>
            <p:cNvSpPr txBox="1"/>
            <p:nvPr/>
          </p:nvSpPr>
          <p:spPr>
            <a:xfrm>
              <a:off x="4317599" y="3411919"/>
              <a:ext cx="1107996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defTabSz="457200"/>
              <a:r>
                <a:rPr lang="en-US" altLang="zh-CN" sz="3600" b="1" dirty="0">
                  <a:blipFill dpi="0" rotWithShape="1">
                    <a:blip r:embed="rId2"/>
                    <a:srcRect/>
                    <a:tile tx="0" ty="0" sx="100000" sy="100000" flip="none" algn="tr"/>
                  </a:blipFill>
                  <a:latin typeface="Arial" panose="020B0604020202020204"/>
                  <a:ea typeface="微软雅黑" panose="020B0503020204020204" pitchFamily="34" charset="-122"/>
                  <a:cs typeface="+mn-ea"/>
                  <a:sym typeface="+mn-lt"/>
                </a:rPr>
                <a:t>78%</a:t>
              </a:r>
              <a:endParaRPr lang="zh-CN" altLang="en-US" sz="3600" b="1" dirty="0">
                <a:blipFill dpi="0" rotWithShape="1">
                  <a:blip r:embed="rId2"/>
                  <a:srcRect/>
                  <a:tile tx="0" ty="0" sx="100000" sy="100000" flip="none" algn="tr"/>
                </a:blipFill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6464031" y="2831470"/>
            <a:ext cx="1841260" cy="1841260"/>
            <a:chOff x="6464873" y="2830598"/>
            <a:chExt cx="1841500" cy="1841500"/>
          </a:xfrm>
        </p:grpSpPr>
        <p:grpSp>
          <p:nvGrpSpPr>
            <p:cNvPr id="13" name="组合 12"/>
            <p:cNvGrpSpPr/>
            <p:nvPr/>
          </p:nvGrpSpPr>
          <p:grpSpPr>
            <a:xfrm>
              <a:off x="6464873" y="2830598"/>
              <a:ext cx="1841500" cy="1841500"/>
              <a:chOff x="1176337" y="2784475"/>
              <a:chExt cx="2660650" cy="2660650"/>
            </a:xfrm>
          </p:grpSpPr>
          <p:sp>
            <p:nvSpPr>
              <p:cNvPr id="14" name="空心弧 13"/>
              <p:cNvSpPr/>
              <p:nvPr/>
            </p:nvSpPr>
            <p:spPr>
              <a:xfrm rot="4736078">
                <a:off x="1176337" y="2784475"/>
                <a:ext cx="2660650" cy="2660650"/>
              </a:xfrm>
              <a:prstGeom prst="blockArc">
                <a:avLst>
                  <a:gd name="adj1" fmla="val 16915539"/>
                  <a:gd name="adj2" fmla="val 16258346"/>
                  <a:gd name="adj3" fmla="val 11331"/>
                </a:avLst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457200"/>
                <a:endParaRPr lang="zh-CN" altLang="en-US" sz="1800">
                  <a:solidFill>
                    <a:srgbClr val="000000"/>
                  </a:solidFill>
                  <a:latin typeface="Arial" panose="020B0604020202020204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15" name="空心弧 14"/>
              <p:cNvSpPr/>
              <p:nvPr/>
            </p:nvSpPr>
            <p:spPr>
              <a:xfrm flipH="1">
                <a:off x="1176337" y="2784475"/>
                <a:ext cx="2660650" cy="2660650"/>
              </a:xfrm>
              <a:prstGeom prst="blockArc">
                <a:avLst>
                  <a:gd name="adj1" fmla="val 3802538"/>
                  <a:gd name="adj2" fmla="val 16258346"/>
                  <a:gd name="adj3" fmla="val 11331"/>
                </a:avLst>
              </a:prstGeom>
              <a:solidFill>
                <a:srgbClr val="E9CA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457200"/>
                <a:endParaRPr lang="zh-CN" altLang="en-US" sz="1800" dirty="0">
                  <a:solidFill>
                    <a:srgbClr val="000000"/>
                  </a:solidFill>
                  <a:latin typeface="Arial" panose="020B0604020202020204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sp>
          <p:nvSpPr>
            <p:cNvPr id="33" name="文本框 32"/>
            <p:cNvSpPr txBox="1"/>
            <p:nvPr/>
          </p:nvSpPr>
          <p:spPr>
            <a:xfrm>
              <a:off x="6829087" y="3411919"/>
              <a:ext cx="1107996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defTabSz="457200"/>
              <a:r>
                <a:rPr lang="en-US" altLang="zh-CN" sz="3600" b="1" dirty="0">
                  <a:blipFill dpi="0" rotWithShape="1">
                    <a:blip r:embed="rId2"/>
                    <a:srcRect/>
                    <a:tile tx="0" ty="0" sx="100000" sy="100000" flip="none" algn="t"/>
                  </a:blipFill>
                  <a:latin typeface="Arial" panose="020B0604020202020204"/>
                  <a:ea typeface="微软雅黑" panose="020B0503020204020204" pitchFamily="34" charset="-122"/>
                  <a:cs typeface="+mn-ea"/>
                  <a:sym typeface="+mn-lt"/>
                </a:rPr>
                <a:t>60%</a:t>
              </a:r>
              <a:endParaRPr lang="zh-CN" altLang="en-US" sz="3600" b="1" dirty="0">
                <a:blipFill dpi="0" rotWithShape="1">
                  <a:blip r:embed="rId2"/>
                  <a:srcRect/>
                  <a:tile tx="0" ty="0" sx="100000" sy="100000" flip="none" algn="t"/>
                </a:blipFill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8975659" y="2831470"/>
            <a:ext cx="1841260" cy="1841260"/>
            <a:chOff x="8976828" y="2830598"/>
            <a:chExt cx="1841500" cy="1841500"/>
          </a:xfrm>
        </p:grpSpPr>
        <p:grpSp>
          <p:nvGrpSpPr>
            <p:cNvPr id="16" name="组合 15"/>
            <p:cNvGrpSpPr/>
            <p:nvPr/>
          </p:nvGrpSpPr>
          <p:grpSpPr>
            <a:xfrm>
              <a:off x="8976828" y="2830598"/>
              <a:ext cx="1841500" cy="1841500"/>
              <a:chOff x="1176337" y="2784475"/>
              <a:chExt cx="2660650" cy="2660650"/>
            </a:xfrm>
          </p:grpSpPr>
          <p:sp>
            <p:nvSpPr>
              <p:cNvPr id="17" name="空心弧 16"/>
              <p:cNvSpPr/>
              <p:nvPr/>
            </p:nvSpPr>
            <p:spPr>
              <a:xfrm rot="4736078">
                <a:off x="1176337" y="2784475"/>
                <a:ext cx="2660650" cy="2660650"/>
              </a:xfrm>
              <a:prstGeom prst="blockArc">
                <a:avLst>
                  <a:gd name="adj1" fmla="val 16915539"/>
                  <a:gd name="adj2" fmla="val 16258346"/>
                  <a:gd name="adj3" fmla="val 11331"/>
                </a:avLst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457200"/>
                <a:endParaRPr lang="zh-CN" altLang="en-US" sz="1800">
                  <a:solidFill>
                    <a:srgbClr val="000000"/>
                  </a:solidFill>
                  <a:latin typeface="Arial" panose="020B0604020202020204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18" name="空心弧 17"/>
              <p:cNvSpPr/>
              <p:nvPr/>
            </p:nvSpPr>
            <p:spPr>
              <a:xfrm flipH="1">
                <a:off x="1176337" y="2784475"/>
                <a:ext cx="2660650" cy="2660650"/>
              </a:xfrm>
              <a:prstGeom prst="blockArc">
                <a:avLst>
                  <a:gd name="adj1" fmla="val 18207352"/>
                  <a:gd name="adj2" fmla="val 16258346"/>
                  <a:gd name="adj3" fmla="val 11331"/>
                </a:avLst>
              </a:prstGeom>
              <a:solidFill>
                <a:srgbClr val="32394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457200"/>
                <a:endParaRPr lang="zh-CN" altLang="en-US" sz="1800" dirty="0">
                  <a:solidFill>
                    <a:srgbClr val="000000"/>
                  </a:solidFill>
                  <a:latin typeface="Arial" panose="020B0604020202020204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sp>
          <p:nvSpPr>
            <p:cNvPr id="34" name="文本框 33"/>
            <p:cNvSpPr txBox="1"/>
            <p:nvPr/>
          </p:nvSpPr>
          <p:spPr>
            <a:xfrm>
              <a:off x="9343579" y="3411919"/>
              <a:ext cx="1107996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defTabSz="457200"/>
              <a:r>
                <a:rPr lang="en-US" altLang="zh-CN" sz="3600" b="1" dirty="0">
                  <a:blipFill dpi="0" rotWithShape="1">
                    <a:blip r:embed="rId2"/>
                    <a:srcRect/>
                    <a:tile tx="0" ty="0" sx="100000" sy="100000" flip="none" algn="tr"/>
                  </a:blipFill>
                  <a:latin typeface="Arial" panose="020B0604020202020204"/>
                  <a:ea typeface="微软雅黑" panose="020B0503020204020204" pitchFamily="34" charset="-122"/>
                  <a:cs typeface="+mn-ea"/>
                  <a:sym typeface="+mn-lt"/>
                </a:rPr>
                <a:t>89%</a:t>
              </a:r>
              <a:endParaRPr lang="zh-CN" altLang="en-US" sz="3600" b="1" dirty="0">
                <a:blipFill dpi="0" rotWithShape="1">
                  <a:blip r:embed="rId2"/>
                  <a:srcRect/>
                  <a:tile tx="0" ty="0" sx="100000" sy="100000" flip="none" algn="tr"/>
                </a:blipFill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ransition spd="slow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500"/>
                            </p:stCondLst>
                            <p:childTnLst>
                              <p:par>
                                <p:cTn id="3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000"/>
                            </p:stCondLst>
                            <p:childTnLst>
                              <p:par>
                                <p:cTn id="3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500"/>
                            </p:stCondLst>
                            <p:childTnLst>
                              <p:par>
                                <p:cTn id="4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0" y="1240"/>
            <a:ext cx="12190412" cy="6857108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-1" y="1242"/>
            <a:ext cx="12190413" cy="50666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zh-CN" altLang="en-US" sz="1800">
              <a:solidFill>
                <a:srgbClr val="FFFFFF"/>
              </a:solidFill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479343" y="1013547"/>
            <a:ext cx="5231723" cy="211377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 defTabSz="457200">
              <a:lnSpc>
                <a:spcPct val="114000"/>
              </a:lnSpc>
              <a:defRPr/>
            </a:pPr>
            <a:r>
              <a:rPr lang="en-US" altLang="zh-CN" sz="700" dirty="0">
                <a:solidFill>
                  <a:srgbClr val="15171C"/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This template is exclusively designed by 1PPTcreative, and copyrights belong to 1PPT internet</a:t>
            </a:r>
            <a:endParaRPr lang="en-US" altLang="zh-CN" sz="700" dirty="0">
              <a:solidFill>
                <a:srgbClr val="15171C"/>
              </a:solidFill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320133" y="436625"/>
            <a:ext cx="5550147" cy="646247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 defTabSz="457200">
              <a:defRPr/>
            </a:pPr>
            <a:r>
              <a:rPr lang="en-US" altLang="zh-CN" sz="3600" b="1" dirty="0">
                <a:solidFill>
                  <a:srgbClr val="15171C"/>
                </a:solidFill>
                <a:effectLst>
                  <a:outerShdw blurRad="266700" dist="38100" dir="2700000" algn="tl" rotWithShape="0">
                    <a:prstClr val="black">
                      <a:alpha val="29000"/>
                    </a:prstClr>
                  </a:outerShdw>
                </a:effectLst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YOU TEXT HERE</a:t>
            </a:r>
            <a:endParaRPr lang="zh-CN" altLang="en-US" sz="3600" b="1" dirty="0">
              <a:solidFill>
                <a:srgbClr val="15171C"/>
              </a:solidFill>
              <a:effectLst>
                <a:outerShdw blurRad="266700" dist="38100" dir="2700000" algn="tl" rotWithShape="0">
                  <a:prstClr val="black">
                    <a:alpha val="29000"/>
                  </a:prstClr>
                </a:outerShdw>
              </a:effectLst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5968223" y="1319458"/>
            <a:ext cx="253967" cy="0"/>
          </a:xfrm>
          <a:prstGeom prst="line">
            <a:avLst/>
          </a:prstGeom>
          <a:ln w="28575">
            <a:solidFill>
              <a:srgbClr val="15171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9" name="图表 8"/>
          <p:cNvGraphicFramePr/>
          <p:nvPr/>
        </p:nvGraphicFramePr>
        <p:xfrm>
          <a:off x="1525387" y="1552485"/>
          <a:ext cx="9139635" cy="31407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</p:spTree>
  </p:cSld>
  <p:clrMapOvr>
    <a:masterClrMapping/>
  </p:clrMapOvr>
  <p:transition spd="slow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9" grpId="0">
        <p:bldAsOne/>
      </p:bldGraphic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0" name="组合 79"/>
          <p:cNvGrpSpPr/>
          <p:nvPr/>
        </p:nvGrpSpPr>
        <p:grpSpPr>
          <a:xfrm>
            <a:off x="3567029" y="2388953"/>
            <a:ext cx="5056354" cy="3056704"/>
            <a:chOff x="3567494" y="2388023"/>
            <a:chExt cx="5057012" cy="3057102"/>
          </a:xfrm>
        </p:grpSpPr>
        <p:grpSp>
          <p:nvGrpSpPr>
            <p:cNvPr id="4" name="ïṣ1iḓe"/>
            <p:cNvGrpSpPr/>
            <p:nvPr/>
          </p:nvGrpSpPr>
          <p:grpSpPr>
            <a:xfrm flipH="1" flipV="1">
              <a:off x="8117332" y="4205117"/>
              <a:ext cx="507174" cy="328766"/>
              <a:chOff x="7258929" y="1631852"/>
              <a:chExt cx="1674056" cy="464234"/>
            </a:xfrm>
          </p:grpSpPr>
          <p:cxnSp>
            <p:nvCxnSpPr>
              <p:cNvPr id="47" name="Straight Connector 4"/>
              <p:cNvCxnSpPr/>
              <p:nvPr/>
            </p:nvCxnSpPr>
            <p:spPr>
              <a:xfrm>
                <a:off x="7258929" y="2096086"/>
                <a:ext cx="1674056" cy="0"/>
              </a:xfrm>
              <a:prstGeom prst="line">
                <a:avLst/>
              </a:prstGeom>
              <a:ln>
                <a:solidFill>
                  <a:schemeClr val="tx2">
                    <a:lumMod val="40000"/>
                    <a:lumOff val="60000"/>
                  </a:schemeClr>
                </a:solidFill>
                <a:prstDash val="sysDash"/>
                <a:headEnd type="oval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8" name="Straight Connector 5"/>
              <p:cNvCxnSpPr/>
              <p:nvPr/>
            </p:nvCxnSpPr>
            <p:spPr>
              <a:xfrm flipV="1">
                <a:off x="7263620" y="1631852"/>
                <a:ext cx="0" cy="464234"/>
              </a:xfrm>
              <a:prstGeom prst="line">
                <a:avLst/>
              </a:prstGeom>
              <a:ln>
                <a:solidFill>
                  <a:schemeClr val="tx2">
                    <a:lumMod val="40000"/>
                    <a:lumOff val="60000"/>
                  </a:schemeClr>
                </a:solidFill>
                <a:prstDash val="sysDash"/>
                <a:headEnd type="oval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3" name="íśḻîďè"/>
            <p:cNvSpPr/>
            <p:nvPr/>
          </p:nvSpPr>
          <p:spPr>
            <a:xfrm rot="16200000">
              <a:off x="6515019" y="3078769"/>
              <a:ext cx="1209781" cy="1042915"/>
            </a:xfrm>
            <a:prstGeom prst="hexagon">
              <a:avLst/>
            </a:prstGeom>
            <a:solidFill>
              <a:srgbClr val="4B596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457200"/>
              <a:endParaRPr sz="1800">
                <a:solidFill>
                  <a:srgbClr val="FFFFFF"/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41" name="íṡľîḓê"/>
            <p:cNvSpPr/>
            <p:nvPr/>
          </p:nvSpPr>
          <p:spPr>
            <a:xfrm rot="16200000">
              <a:off x="5705885" y="3126417"/>
              <a:ext cx="908926" cy="783558"/>
            </a:xfrm>
            <a:prstGeom prst="hexagon">
              <a:avLst/>
            </a:prstGeom>
            <a:solidFill>
              <a:srgbClr val="E9CA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457200"/>
              <a:endParaRPr sz="1800">
                <a:solidFill>
                  <a:srgbClr val="FFFFFF"/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39" name="ïṧľídê"/>
            <p:cNvSpPr/>
            <p:nvPr/>
          </p:nvSpPr>
          <p:spPr>
            <a:xfrm rot="16200000">
              <a:off x="7157016" y="4073492"/>
              <a:ext cx="908926" cy="783558"/>
            </a:xfrm>
            <a:prstGeom prst="hexagon">
              <a:avLst/>
            </a:prstGeom>
            <a:solidFill>
              <a:srgbClr val="32394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457200"/>
              <a:endParaRPr sz="1800">
                <a:solidFill>
                  <a:srgbClr val="FFFFFF"/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37" name="iṧľîḋê"/>
            <p:cNvSpPr/>
            <p:nvPr/>
          </p:nvSpPr>
          <p:spPr>
            <a:xfrm rot="16200000">
              <a:off x="5113611" y="3861706"/>
              <a:ext cx="1099801" cy="948105"/>
            </a:xfrm>
            <a:prstGeom prst="hexagon">
              <a:avLst/>
            </a:prstGeom>
            <a:solidFill>
              <a:srgbClr val="32394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457200"/>
              <a:endParaRPr sz="1800">
                <a:solidFill>
                  <a:srgbClr val="FFFFFF"/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35" name="îṧḷïḑe"/>
            <p:cNvSpPr/>
            <p:nvPr/>
          </p:nvSpPr>
          <p:spPr>
            <a:xfrm rot="16200000">
              <a:off x="4451979" y="4111600"/>
              <a:ext cx="751179" cy="647568"/>
            </a:xfrm>
            <a:prstGeom prst="hexagon">
              <a:avLst/>
            </a:prstGeom>
            <a:solidFill>
              <a:srgbClr val="E9CA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457200"/>
              <a:endParaRPr sz="1800">
                <a:solidFill>
                  <a:srgbClr val="FFFFFF"/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grpSp>
          <p:nvGrpSpPr>
            <p:cNvPr id="11" name="îṥlïḑê"/>
            <p:cNvGrpSpPr/>
            <p:nvPr/>
          </p:nvGrpSpPr>
          <p:grpSpPr>
            <a:xfrm flipV="1">
              <a:off x="7119409" y="2388023"/>
              <a:ext cx="634721" cy="493149"/>
              <a:chOff x="7258929" y="1399735"/>
              <a:chExt cx="1674056" cy="696351"/>
            </a:xfrm>
          </p:grpSpPr>
          <p:cxnSp>
            <p:nvCxnSpPr>
              <p:cNvPr id="33" name="Straight Connector 25"/>
              <p:cNvCxnSpPr/>
              <p:nvPr/>
            </p:nvCxnSpPr>
            <p:spPr>
              <a:xfrm>
                <a:off x="7258929" y="2096086"/>
                <a:ext cx="1674056" cy="0"/>
              </a:xfrm>
              <a:prstGeom prst="line">
                <a:avLst/>
              </a:prstGeom>
              <a:ln>
                <a:solidFill>
                  <a:schemeClr val="tx2">
                    <a:lumMod val="40000"/>
                    <a:lumOff val="60000"/>
                  </a:schemeClr>
                </a:solidFill>
                <a:prstDash val="sysDash"/>
                <a:headEnd type="oval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Straight Connector 26"/>
              <p:cNvCxnSpPr/>
              <p:nvPr/>
            </p:nvCxnSpPr>
            <p:spPr>
              <a:xfrm flipV="1">
                <a:off x="7263621" y="1399735"/>
                <a:ext cx="0" cy="696351"/>
              </a:xfrm>
              <a:prstGeom prst="line">
                <a:avLst/>
              </a:prstGeom>
              <a:ln>
                <a:solidFill>
                  <a:schemeClr val="tx2">
                    <a:lumMod val="40000"/>
                    <a:lumOff val="60000"/>
                  </a:schemeClr>
                </a:solidFill>
                <a:prstDash val="sysDash"/>
                <a:headEnd type="oval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3" name="ïśľîḓé"/>
            <p:cNvGrpSpPr/>
            <p:nvPr/>
          </p:nvGrpSpPr>
          <p:grpSpPr>
            <a:xfrm flipH="1" flipV="1">
              <a:off x="5343248" y="2638131"/>
              <a:ext cx="794315" cy="328766"/>
              <a:chOff x="7258929" y="1631852"/>
              <a:chExt cx="1674056" cy="464234"/>
            </a:xfrm>
          </p:grpSpPr>
          <p:cxnSp>
            <p:nvCxnSpPr>
              <p:cNvPr id="29" name="Straight Connector 31"/>
              <p:cNvCxnSpPr/>
              <p:nvPr/>
            </p:nvCxnSpPr>
            <p:spPr>
              <a:xfrm>
                <a:off x="7258929" y="2096086"/>
                <a:ext cx="1674056" cy="0"/>
              </a:xfrm>
              <a:prstGeom prst="line">
                <a:avLst/>
              </a:prstGeom>
              <a:ln>
                <a:solidFill>
                  <a:schemeClr val="tx2">
                    <a:lumMod val="40000"/>
                    <a:lumOff val="60000"/>
                  </a:schemeClr>
                </a:solidFill>
                <a:prstDash val="sysDash"/>
                <a:headEnd type="oval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Straight Connector 32"/>
              <p:cNvCxnSpPr/>
              <p:nvPr/>
            </p:nvCxnSpPr>
            <p:spPr>
              <a:xfrm flipV="1">
                <a:off x="7263620" y="1631852"/>
                <a:ext cx="0" cy="464234"/>
              </a:xfrm>
              <a:prstGeom prst="line">
                <a:avLst/>
              </a:prstGeom>
              <a:ln>
                <a:solidFill>
                  <a:schemeClr val="tx2">
                    <a:lumMod val="40000"/>
                    <a:lumOff val="60000"/>
                  </a:schemeClr>
                </a:solidFill>
                <a:prstDash val="sysDash"/>
                <a:headEnd type="oval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5" name="iṣḻíḋê"/>
            <p:cNvGrpSpPr/>
            <p:nvPr/>
          </p:nvGrpSpPr>
          <p:grpSpPr>
            <a:xfrm rot="5400000" flipH="1" flipV="1">
              <a:off x="5277690" y="5059304"/>
              <a:ext cx="442876" cy="328766"/>
              <a:chOff x="7258929" y="1631852"/>
              <a:chExt cx="1674056" cy="464234"/>
            </a:xfrm>
          </p:grpSpPr>
          <p:cxnSp>
            <p:nvCxnSpPr>
              <p:cNvPr id="25" name="Straight Connector 37"/>
              <p:cNvCxnSpPr/>
              <p:nvPr/>
            </p:nvCxnSpPr>
            <p:spPr>
              <a:xfrm>
                <a:off x="7258929" y="2096086"/>
                <a:ext cx="1674056" cy="0"/>
              </a:xfrm>
              <a:prstGeom prst="line">
                <a:avLst/>
              </a:prstGeom>
              <a:ln>
                <a:solidFill>
                  <a:schemeClr val="tx2">
                    <a:lumMod val="40000"/>
                    <a:lumOff val="60000"/>
                  </a:schemeClr>
                </a:solidFill>
                <a:prstDash val="sysDash"/>
                <a:headEnd type="oval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Straight Connector 38"/>
              <p:cNvCxnSpPr/>
              <p:nvPr/>
            </p:nvCxnSpPr>
            <p:spPr>
              <a:xfrm flipV="1">
                <a:off x="7263620" y="1631852"/>
                <a:ext cx="0" cy="464234"/>
              </a:xfrm>
              <a:prstGeom prst="line">
                <a:avLst/>
              </a:prstGeom>
              <a:ln>
                <a:solidFill>
                  <a:schemeClr val="tx2">
                    <a:lumMod val="40000"/>
                    <a:lumOff val="60000"/>
                  </a:schemeClr>
                </a:solidFill>
                <a:prstDash val="sysDash"/>
                <a:headEnd type="oval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" name="iṣļîḑê"/>
            <p:cNvGrpSpPr/>
            <p:nvPr/>
          </p:nvGrpSpPr>
          <p:grpSpPr>
            <a:xfrm>
              <a:off x="3567494" y="4335758"/>
              <a:ext cx="790444" cy="328766"/>
              <a:chOff x="7258929" y="1631852"/>
              <a:chExt cx="663254" cy="464234"/>
            </a:xfrm>
          </p:grpSpPr>
          <p:cxnSp>
            <p:nvCxnSpPr>
              <p:cNvPr id="21" name="Straight Connector 43"/>
              <p:cNvCxnSpPr/>
              <p:nvPr/>
            </p:nvCxnSpPr>
            <p:spPr>
              <a:xfrm>
                <a:off x="7258929" y="2096086"/>
                <a:ext cx="663254" cy="0"/>
              </a:xfrm>
              <a:prstGeom prst="line">
                <a:avLst/>
              </a:prstGeom>
              <a:ln>
                <a:solidFill>
                  <a:schemeClr val="tx2">
                    <a:lumMod val="40000"/>
                    <a:lumOff val="60000"/>
                  </a:schemeClr>
                </a:solidFill>
                <a:prstDash val="sysDash"/>
                <a:headEnd type="oval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Straight Connector 44"/>
              <p:cNvCxnSpPr/>
              <p:nvPr/>
            </p:nvCxnSpPr>
            <p:spPr>
              <a:xfrm flipV="1">
                <a:off x="7263620" y="1631852"/>
                <a:ext cx="0" cy="464234"/>
              </a:xfrm>
              <a:prstGeom prst="line">
                <a:avLst/>
              </a:prstGeom>
              <a:ln>
                <a:solidFill>
                  <a:schemeClr val="tx2">
                    <a:lumMod val="40000"/>
                    <a:lumOff val="60000"/>
                  </a:schemeClr>
                </a:solidFill>
                <a:prstDash val="sysDash"/>
                <a:headEnd type="oval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77" name="椭圆 51"/>
            <p:cNvSpPr/>
            <p:nvPr/>
          </p:nvSpPr>
          <p:spPr>
            <a:xfrm>
              <a:off x="6016679" y="3374735"/>
              <a:ext cx="287338" cy="286921"/>
            </a:xfrm>
            <a:custGeom>
              <a:avLst/>
              <a:gdLst>
                <a:gd name="connsiteX0" fmla="*/ 297506 w 595518"/>
                <a:gd name="connsiteY0" fmla="*/ 135879 h 594654"/>
                <a:gd name="connsiteX1" fmla="*/ 319021 w 595518"/>
                <a:gd name="connsiteY1" fmla="*/ 157365 h 594654"/>
                <a:gd name="connsiteX2" fmla="*/ 319021 w 595518"/>
                <a:gd name="connsiteY2" fmla="*/ 334625 h 594654"/>
                <a:gd name="connsiteX3" fmla="*/ 383027 w 595518"/>
                <a:gd name="connsiteY3" fmla="*/ 371152 h 594654"/>
                <a:gd name="connsiteX4" fmla="*/ 391633 w 595518"/>
                <a:gd name="connsiteY4" fmla="*/ 400158 h 594654"/>
                <a:gd name="connsiteX5" fmla="*/ 372808 w 595518"/>
                <a:gd name="connsiteY5" fmla="*/ 411438 h 594654"/>
                <a:gd name="connsiteX6" fmla="*/ 362051 w 595518"/>
                <a:gd name="connsiteY6" fmla="*/ 408215 h 594654"/>
                <a:gd name="connsiteX7" fmla="*/ 287286 w 595518"/>
                <a:gd name="connsiteY7" fmla="*/ 366317 h 594654"/>
                <a:gd name="connsiteX8" fmla="*/ 286211 w 595518"/>
                <a:gd name="connsiteY8" fmla="*/ 365780 h 594654"/>
                <a:gd name="connsiteX9" fmla="*/ 284597 w 595518"/>
                <a:gd name="connsiteY9" fmla="*/ 364169 h 594654"/>
                <a:gd name="connsiteX10" fmla="*/ 282983 w 595518"/>
                <a:gd name="connsiteY10" fmla="*/ 363095 h 594654"/>
                <a:gd name="connsiteX11" fmla="*/ 281908 w 595518"/>
                <a:gd name="connsiteY11" fmla="*/ 361483 h 594654"/>
                <a:gd name="connsiteX12" fmla="*/ 280294 w 595518"/>
                <a:gd name="connsiteY12" fmla="*/ 359872 h 594654"/>
                <a:gd name="connsiteX13" fmla="*/ 279218 w 595518"/>
                <a:gd name="connsiteY13" fmla="*/ 358260 h 594654"/>
                <a:gd name="connsiteX14" fmla="*/ 278143 w 595518"/>
                <a:gd name="connsiteY14" fmla="*/ 356112 h 594654"/>
                <a:gd name="connsiteX15" fmla="*/ 277605 w 595518"/>
                <a:gd name="connsiteY15" fmla="*/ 354500 h 594654"/>
                <a:gd name="connsiteX16" fmla="*/ 277067 w 595518"/>
                <a:gd name="connsiteY16" fmla="*/ 352352 h 594654"/>
                <a:gd name="connsiteX17" fmla="*/ 276529 w 595518"/>
                <a:gd name="connsiteY17" fmla="*/ 350740 h 594654"/>
                <a:gd name="connsiteX18" fmla="*/ 275991 w 595518"/>
                <a:gd name="connsiteY18" fmla="*/ 348054 h 594654"/>
                <a:gd name="connsiteX19" fmla="*/ 275991 w 595518"/>
                <a:gd name="connsiteY19" fmla="*/ 347517 h 594654"/>
                <a:gd name="connsiteX20" fmla="*/ 275991 w 595518"/>
                <a:gd name="connsiteY20" fmla="*/ 157365 h 594654"/>
                <a:gd name="connsiteX21" fmla="*/ 297506 w 595518"/>
                <a:gd name="connsiteY21" fmla="*/ 135879 h 594654"/>
                <a:gd name="connsiteX22" fmla="*/ 297490 w 595518"/>
                <a:gd name="connsiteY22" fmla="*/ 42974 h 594654"/>
                <a:gd name="connsiteX23" fmla="*/ 43036 w 595518"/>
                <a:gd name="connsiteY23" fmla="*/ 297059 h 594654"/>
                <a:gd name="connsiteX24" fmla="*/ 297490 w 595518"/>
                <a:gd name="connsiteY24" fmla="*/ 551680 h 594654"/>
                <a:gd name="connsiteX25" fmla="*/ 552482 w 595518"/>
                <a:gd name="connsiteY25" fmla="*/ 297059 h 594654"/>
                <a:gd name="connsiteX26" fmla="*/ 297490 w 595518"/>
                <a:gd name="connsiteY26" fmla="*/ 42974 h 594654"/>
                <a:gd name="connsiteX27" fmla="*/ 297490 w 595518"/>
                <a:gd name="connsiteY27" fmla="*/ 0 h 594654"/>
                <a:gd name="connsiteX28" fmla="*/ 595518 w 595518"/>
                <a:gd name="connsiteY28" fmla="*/ 297059 h 594654"/>
                <a:gd name="connsiteX29" fmla="*/ 297490 w 595518"/>
                <a:gd name="connsiteY29" fmla="*/ 594654 h 594654"/>
                <a:gd name="connsiteX30" fmla="*/ 0 w 595518"/>
                <a:gd name="connsiteY30" fmla="*/ 297059 h 594654"/>
                <a:gd name="connsiteX31" fmla="*/ 297490 w 595518"/>
                <a:gd name="connsiteY31" fmla="*/ 0 h 594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595518" h="594654">
                  <a:moveTo>
                    <a:pt x="297506" y="135879"/>
                  </a:moveTo>
                  <a:cubicBezTo>
                    <a:pt x="309339" y="135879"/>
                    <a:pt x="319021" y="145548"/>
                    <a:pt x="319021" y="157365"/>
                  </a:cubicBezTo>
                  <a:lnTo>
                    <a:pt x="319021" y="334625"/>
                  </a:lnTo>
                  <a:lnTo>
                    <a:pt x="383027" y="371152"/>
                  </a:lnTo>
                  <a:cubicBezTo>
                    <a:pt x="393785" y="377061"/>
                    <a:pt x="397012" y="389952"/>
                    <a:pt x="391633" y="400158"/>
                  </a:cubicBezTo>
                  <a:cubicBezTo>
                    <a:pt x="387330" y="407141"/>
                    <a:pt x="380338" y="411438"/>
                    <a:pt x="372808" y="411438"/>
                  </a:cubicBezTo>
                  <a:cubicBezTo>
                    <a:pt x="369043" y="411438"/>
                    <a:pt x="365278" y="410364"/>
                    <a:pt x="362051" y="408215"/>
                  </a:cubicBezTo>
                  <a:lnTo>
                    <a:pt x="287286" y="366317"/>
                  </a:lnTo>
                  <a:cubicBezTo>
                    <a:pt x="286749" y="365780"/>
                    <a:pt x="286749" y="365780"/>
                    <a:pt x="286211" y="365780"/>
                  </a:cubicBezTo>
                  <a:cubicBezTo>
                    <a:pt x="285673" y="365243"/>
                    <a:pt x="285135" y="364706"/>
                    <a:pt x="284597" y="364169"/>
                  </a:cubicBezTo>
                  <a:cubicBezTo>
                    <a:pt x="284059" y="363632"/>
                    <a:pt x="283521" y="363632"/>
                    <a:pt x="282983" y="363095"/>
                  </a:cubicBezTo>
                  <a:cubicBezTo>
                    <a:pt x="282446" y="362557"/>
                    <a:pt x="281908" y="362020"/>
                    <a:pt x="281908" y="361483"/>
                  </a:cubicBezTo>
                  <a:cubicBezTo>
                    <a:pt x="281370" y="360946"/>
                    <a:pt x="280832" y="360409"/>
                    <a:pt x="280294" y="359872"/>
                  </a:cubicBezTo>
                  <a:cubicBezTo>
                    <a:pt x="279756" y="359334"/>
                    <a:pt x="279756" y="358797"/>
                    <a:pt x="279218" y="358260"/>
                  </a:cubicBezTo>
                  <a:cubicBezTo>
                    <a:pt x="278680" y="357723"/>
                    <a:pt x="278680" y="357186"/>
                    <a:pt x="278143" y="356112"/>
                  </a:cubicBezTo>
                  <a:cubicBezTo>
                    <a:pt x="278143" y="355574"/>
                    <a:pt x="277605" y="355037"/>
                    <a:pt x="277605" y="354500"/>
                  </a:cubicBezTo>
                  <a:cubicBezTo>
                    <a:pt x="277067" y="353963"/>
                    <a:pt x="277067" y="352889"/>
                    <a:pt x="277067" y="352352"/>
                  </a:cubicBezTo>
                  <a:cubicBezTo>
                    <a:pt x="276529" y="351814"/>
                    <a:pt x="276529" y="351277"/>
                    <a:pt x="276529" y="350740"/>
                  </a:cubicBezTo>
                  <a:cubicBezTo>
                    <a:pt x="276529" y="349666"/>
                    <a:pt x="276529" y="349129"/>
                    <a:pt x="275991" y="348054"/>
                  </a:cubicBezTo>
                  <a:cubicBezTo>
                    <a:pt x="275991" y="348054"/>
                    <a:pt x="275991" y="347517"/>
                    <a:pt x="275991" y="347517"/>
                  </a:cubicBezTo>
                  <a:lnTo>
                    <a:pt x="275991" y="157365"/>
                  </a:lnTo>
                  <a:cubicBezTo>
                    <a:pt x="275991" y="145548"/>
                    <a:pt x="285673" y="135879"/>
                    <a:pt x="297506" y="135879"/>
                  </a:cubicBezTo>
                  <a:close/>
                  <a:moveTo>
                    <a:pt x="297490" y="42974"/>
                  </a:moveTo>
                  <a:cubicBezTo>
                    <a:pt x="157083" y="42974"/>
                    <a:pt x="43036" y="156856"/>
                    <a:pt x="43036" y="297059"/>
                  </a:cubicBezTo>
                  <a:cubicBezTo>
                    <a:pt x="43036" y="437262"/>
                    <a:pt x="157083" y="551680"/>
                    <a:pt x="297490" y="551680"/>
                  </a:cubicBezTo>
                  <a:cubicBezTo>
                    <a:pt x="437897" y="551680"/>
                    <a:pt x="552482" y="437262"/>
                    <a:pt x="552482" y="297059"/>
                  </a:cubicBezTo>
                  <a:cubicBezTo>
                    <a:pt x="552482" y="156856"/>
                    <a:pt x="437897" y="42974"/>
                    <a:pt x="297490" y="42974"/>
                  </a:cubicBezTo>
                  <a:close/>
                  <a:moveTo>
                    <a:pt x="297490" y="0"/>
                  </a:moveTo>
                  <a:cubicBezTo>
                    <a:pt x="461567" y="0"/>
                    <a:pt x="595518" y="133219"/>
                    <a:pt x="595518" y="297059"/>
                  </a:cubicBezTo>
                  <a:cubicBezTo>
                    <a:pt x="595518" y="460897"/>
                    <a:pt x="461567" y="594654"/>
                    <a:pt x="297490" y="594654"/>
                  </a:cubicBezTo>
                  <a:cubicBezTo>
                    <a:pt x="133413" y="594654"/>
                    <a:pt x="0" y="460897"/>
                    <a:pt x="0" y="297059"/>
                  </a:cubicBezTo>
                  <a:cubicBezTo>
                    <a:pt x="0" y="133219"/>
                    <a:pt x="133413" y="0"/>
                    <a:pt x="29749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28" tIns="45714" rIns="91428" bIns="45714" numCol="1" spcCol="0" rtlCol="0" fromWordArt="0" anchor="ctr" anchorCtr="0" forceAA="0" compatLnSpc="1"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457200"/>
              <a:endParaRPr lang="zh-CN" altLang="en-US">
                <a:solidFill>
                  <a:srgbClr val="FFFFFF"/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76" name="椭圆 52"/>
            <p:cNvSpPr/>
            <p:nvPr/>
          </p:nvSpPr>
          <p:spPr>
            <a:xfrm>
              <a:off x="5485022" y="4157540"/>
              <a:ext cx="356978" cy="356437"/>
            </a:xfrm>
            <a:custGeom>
              <a:avLst/>
              <a:gdLst>
                <a:gd name="connsiteX0" fmla="*/ 288111 w 575551"/>
                <a:gd name="connsiteY0" fmla="*/ 195956 h 574680"/>
                <a:gd name="connsiteX1" fmla="*/ 250987 w 575551"/>
                <a:gd name="connsiteY1" fmla="*/ 204012 h 574680"/>
                <a:gd name="connsiteX2" fmla="*/ 204180 w 575551"/>
                <a:gd name="connsiteY2" fmla="*/ 324853 h 574680"/>
                <a:gd name="connsiteX3" fmla="*/ 288111 w 575551"/>
                <a:gd name="connsiteY3" fmla="*/ 378828 h 574680"/>
                <a:gd name="connsiteX4" fmla="*/ 325234 w 575551"/>
                <a:gd name="connsiteY4" fmla="*/ 370772 h 574680"/>
                <a:gd name="connsiteX5" fmla="*/ 371234 w 575551"/>
                <a:gd name="connsiteY5" fmla="*/ 250737 h 574680"/>
                <a:gd name="connsiteX6" fmla="*/ 288111 w 575551"/>
                <a:gd name="connsiteY6" fmla="*/ 195956 h 574680"/>
                <a:gd name="connsiteX7" fmla="*/ 288111 w 575551"/>
                <a:gd name="connsiteY7" fmla="*/ 163732 h 574680"/>
                <a:gd name="connsiteX8" fmla="*/ 401094 w 575551"/>
                <a:gd name="connsiteY8" fmla="*/ 237042 h 574680"/>
                <a:gd name="connsiteX9" fmla="*/ 338146 w 575551"/>
                <a:gd name="connsiteY9" fmla="*/ 400579 h 574680"/>
                <a:gd name="connsiteX10" fmla="*/ 288111 w 575551"/>
                <a:gd name="connsiteY10" fmla="*/ 411052 h 574680"/>
                <a:gd name="connsiteX11" fmla="*/ 175127 w 575551"/>
                <a:gd name="connsiteY11" fmla="*/ 337742 h 574680"/>
                <a:gd name="connsiteX12" fmla="*/ 237268 w 575551"/>
                <a:gd name="connsiteY12" fmla="*/ 175011 h 574680"/>
                <a:gd name="connsiteX13" fmla="*/ 288111 w 575551"/>
                <a:gd name="connsiteY13" fmla="*/ 163732 h 574680"/>
                <a:gd name="connsiteX14" fmla="*/ 307478 w 575551"/>
                <a:gd name="connsiteY14" fmla="*/ 33198 h 574680"/>
                <a:gd name="connsiteX15" fmla="*/ 260674 w 575551"/>
                <a:gd name="connsiteY15" fmla="*/ 34004 h 574680"/>
                <a:gd name="connsiteX16" fmla="*/ 255025 w 575551"/>
                <a:gd name="connsiteY16" fmla="*/ 64624 h 574680"/>
                <a:gd name="connsiteX17" fmla="*/ 179171 w 575551"/>
                <a:gd name="connsiteY17" fmla="*/ 116999 h 574680"/>
                <a:gd name="connsiteX18" fmla="*/ 150120 w 575551"/>
                <a:gd name="connsiteY18" fmla="*/ 111359 h 574680"/>
                <a:gd name="connsiteX19" fmla="*/ 121876 w 575551"/>
                <a:gd name="connsiteY19" fmla="*/ 93631 h 574680"/>
                <a:gd name="connsiteX20" fmla="*/ 88791 w 575551"/>
                <a:gd name="connsiteY20" fmla="*/ 127474 h 574680"/>
                <a:gd name="connsiteX21" fmla="*/ 107351 w 575551"/>
                <a:gd name="connsiteY21" fmla="*/ 153259 h 574680"/>
                <a:gd name="connsiteX22" fmla="*/ 108965 w 575551"/>
                <a:gd name="connsiteY22" fmla="*/ 215304 h 574680"/>
                <a:gd name="connsiteX23" fmla="*/ 66196 w 575551"/>
                <a:gd name="connsiteY23" fmla="*/ 260427 h 574680"/>
                <a:gd name="connsiteX24" fmla="*/ 33110 w 575551"/>
                <a:gd name="connsiteY24" fmla="*/ 267679 h 574680"/>
                <a:gd name="connsiteX25" fmla="*/ 33917 w 575551"/>
                <a:gd name="connsiteY25" fmla="*/ 314414 h 574680"/>
                <a:gd name="connsiteX26" fmla="*/ 65389 w 575551"/>
                <a:gd name="connsiteY26" fmla="*/ 320055 h 574680"/>
                <a:gd name="connsiteX27" fmla="*/ 110579 w 575551"/>
                <a:gd name="connsiteY27" fmla="*/ 362761 h 574680"/>
                <a:gd name="connsiteX28" fmla="*/ 112193 w 575551"/>
                <a:gd name="connsiteY28" fmla="*/ 424806 h 574680"/>
                <a:gd name="connsiteX29" fmla="*/ 93633 w 575551"/>
                <a:gd name="connsiteY29" fmla="*/ 453008 h 574680"/>
                <a:gd name="connsiteX30" fmla="*/ 127525 w 575551"/>
                <a:gd name="connsiteY30" fmla="*/ 486045 h 574680"/>
                <a:gd name="connsiteX31" fmla="*/ 154155 w 575551"/>
                <a:gd name="connsiteY31" fmla="*/ 467512 h 574680"/>
                <a:gd name="connsiteX32" fmla="*/ 187240 w 575551"/>
                <a:gd name="connsiteY32" fmla="*/ 460260 h 574680"/>
                <a:gd name="connsiteX33" fmla="*/ 261481 w 575551"/>
                <a:gd name="connsiteY33" fmla="*/ 508606 h 574680"/>
                <a:gd name="connsiteX34" fmla="*/ 268743 w 575551"/>
                <a:gd name="connsiteY34" fmla="*/ 541643 h 574680"/>
                <a:gd name="connsiteX35" fmla="*/ 315547 w 575551"/>
                <a:gd name="connsiteY35" fmla="*/ 541643 h 574680"/>
                <a:gd name="connsiteX36" fmla="*/ 321196 w 575551"/>
                <a:gd name="connsiteY36" fmla="*/ 508606 h 574680"/>
                <a:gd name="connsiteX37" fmla="*/ 397050 w 575551"/>
                <a:gd name="connsiteY37" fmla="*/ 457037 h 574680"/>
                <a:gd name="connsiteX38" fmla="*/ 426101 w 575551"/>
                <a:gd name="connsiteY38" fmla="*/ 461871 h 574680"/>
                <a:gd name="connsiteX39" fmla="*/ 454345 w 575551"/>
                <a:gd name="connsiteY39" fmla="*/ 481210 h 574680"/>
                <a:gd name="connsiteX40" fmla="*/ 487430 w 575551"/>
                <a:gd name="connsiteY40" fmla="*/ 446562 h 574680"/>
                <a:gd name="connsiteX41" fmla="*/ 468870 w 575551"/>
                <a:gd name="connsiteY41" fmla="*/ 420777 h 574680"/>
                <a:gd name="connsiteX42" fmla="*/ 510025 w 575551"/>
                <a:gd name="connsiteY42" fmla="*/ 313609 h 574680"/>
                <a:gd name="connsiteX43" fmla="*/ 543111 w 575551"/>
                <a:gd name="connsiteY43" fmla="*/ 306357 h 574680"/>
                <a:gd name="connsiteX44" fmla="*/ 541497 w 575551"/>
                <a:gd name="connsiteY44" fmla="*/ 258816 h 574680"/>
                <a:gd name="connsiteX45" fmla="*/ 510832 w 575551"/>
                <a:gd name="connsiteY45" fmla="*/ 253981 h 574680"/>
                <a:gd name="connsiteX46" fmla="*/ 464028 w 575551"/>
                <a:gd name="connsiteY46" fmla="*/ 149230 h 574680"/>
                <a:gd name="connsiteX47" fmla="*/ 481781 w 575551"/>
                <a:gd name="connsiteY47" fmla="*/ 121028 h 574680"/>
                <a:gd name="connsiteX48" fmla="*/ 447889 w 575551"/>
                <a:gd name="connsiteY48" fmla="*/ 88797 h 574680"/>
                <a:gd name="connsiteX49" fmla="*/ 422066 w 575551"/>
                <a:gd name="connsiteY49" fmla="*/ 106524 h 574680"/>
                <a:gd name="connsiteX50" fmla="*/ 388981 w 575551"/>
                <a:gd name="connsiteY50" fmla="*/ 113776 h 574680"/>
                <a:gd name="connsiteX51" fmla="*/ 314740 w 575551"/>
                <a:gd name="connsiteY51" fmla="*/ 65429 h 574680"/>
                <a:gd name="connsiteX52" fmla="*/ 307478 w 575551"/>
                <a:gd name="connsiteY52" fmla="*/ 33198 h 574680"/>
                <a:gd name="connsiteX53" fmla="*/ 327652 w 575551"/>
                <a:gd name="connsiteY53" fmla="*/ 2579 h 574680"/>
                <a:gd name="connsiteX54" fmla="*/ 338142 w 575551"/>
                <a:gd name="connsiteY54" fmla="*/ 9831 h 574680"/>
                <a:gd name="connsiteX55" fmla="*/ 340563 w 575551"/>
                <a:gd name="connsiteY55" fmla="*/ 21917 h 574680"/>
                <a:gd name="connsiteX56" fmla="*/ 343791 w 575551"/>
                <a:gd name="connsiteY56" fmla="*/ 52537 h 574680"/>
                <a:gd name="connsiteX57" fmla="*/ 388981 w 575551"/>
                <a:gd name="connsiteY57" fmla="*/ 81545 h 574680"/>
                <a:gd name="connsiteX58" fmla="*/ 409155 w 575551"/>
                <a:gd name="connsiteY58" fmla="*/ 76710 h 574680"/>
                <a:gd name="connsiteX59" fmla="*/ 430943 w 575551"/>
                <a:gd name="connsiteY59" fmla="*/ 57372 h 574680"/>
                <a:gd name="connsiteX60" fmla="*/ 441433 w 575551"/>
                <a:gd name="connsiteY60" fmla="*/ 50120 h 574680"/>
                <a:gd name="connsiteX61" fmla="*/ 454345 w 575551"/>
                <a:gd name="connsiteY61" fmla="*/ 52537 h 574680"/>
                <a:gd name="connsiteX62" fmla="*/ 517288 w 575551"/>
                <a:gd name="connsiteY62" fmla="*/ 113776 h 574680"/>
                <a:gd name="connsiteX63" fmla="*/ 519709 w 575551"/>
                <a:gd name="connsiteY63" fmla="*/ 125863 h 574680"/>
                <a:gd name="connsiteX64" fmla="*/ 513253 w 575551"/>
                <a:gd name="connsiteY64" fmla="*/ 137143 h 574680"/>
                <a:gd name="connsiteX65" fmla="*/ 493886 w 575551"/>
                <a:gd name="connsiteY65" fmla="*/ 160511 h 574680"/>
                <a:gd name="connsiteX66" fmla="*/ 522130 w 575551"/>
                <a:gd name="connsiteY66" fmla="*/ 224167 h 574680"/>
                <a:gd name="connsiteX67" fmla="*/ 551987 w 575551"/>
                <a:gd name="connsiteY67" fmla="*/ 225779 h 574680"/>
                <a:gd name="connsiteX68" fmla="*/ 564092 w 575551"/>
                <a:gd name="connsiteY68" fmla="*/ 227391 h 574680"/>
                <a:gd name="connsiteX69" fmla="*/ 571354 w 575551"/>
                <a:gd name="connsiteY69" fmla="*/ 238671 h 574680"/>
                <a:gd name="connsiteX70" fmla="*/ 572968 w 575551"/>
                <a:gd name="connsiteY70" fmla="*/ 326501 h 574680"/>
                <a:gd name="connsiteX71" fmla="*/ 566513 w 575551"/>
                <a:gd name="connsiteY71" fmla="*/ 336976 h 574680"/>
                <a:gd name="connsiteX72" fmla="*/ 553601 w 575551"/>
                <a:gd name="connsiteY72" fmla="*/ 339393 h 574680"/>
                <a:gd name="connsiteX73" fmla="*/ 522937 w 575551"/>
                <a:gd name="connsiteY73" fmla="*/ 342617 h 574680"/>
                <a:gd name="connsiteX74" fmla="*/ 497921 w 575551"/>
                <a:gd name="connsiteY74" fmla="*/ 407884 h 574680"/>
                <a:gd name="connsiteX75" fmla="*/ 518095 w 575551"/>
                <a:gd name="connsiteY75" fmla="*/ 429640 h 574680"/>
                <a:gd name="connsiteX76" fmla="*/ 526164 w 575551"/>
                <a:gd name="connsiteY76" fmla="*/ 440116 h 574680"/>
                <a:gd name="connsiteX77" fmla="*/ 522937 w 575551"/>
                <a:gd name="connsiteY77" fmla="*/ 453008 h 574680"/>
                <a:gd name="connsiteX78" fmla="*/ 461607 w 575551"/>
                <a:gd name="connsiteY78" fmla="*/ 516664 h 574680"/>
                <a:gd name="connsiteX79" fmla="*/ 449503 w 575551"/>
                <a:gd name="connsiteY79" fmla="*/ 519082 h 574680"/>
                <a:gd name="connsiteX80" fmla="*/ 438205 w 575551"/>
                <a:gd name="connsiteY80" fmla="*/ 511830 h 574680"/>
                <a:gd name="connsiteX81" fmla="*/ 414804 w 575551"/>
                <a:gd name="connsiteY81" fmla="*/ 492491 h 574680"/>
                <a:gd name="connsiteX82" fmla="*/ 397050 w 575551"/>
                <a:gd name="connsiteY82" fmla="*/ 489268 h 574680"/>
                <a:gd name="connsiteX83" fmla="*/ 351054 w 575551"/>
                <a:gd name="connsiteY83" fmla="*/ 520693 h 574680"/>
                <a:gd name="connsiteX84" fmla="*/ 349440 w 575551"/>
                <a:gd name="connsiteY84" fmla="*/ 550507 h 574680"/>
                <a:gd name="connsiteX85" fmla="*/ 347826 w 575551"/>
                <a:gd name="connsiteY85" fmla="*/ 563399 h 574680"/>
                <a:gd name="connsiteX86" fmla="*/ 336528 w 575551"/>
                <a:gd name="connsiteY86" fmla="*/ 570651 h 574680"/>
                <a:gd name="connsiteX87" fmla="*/ 288110 w 575551"/>
                <a:gd name="connsiteY87" fmla="*/ 574680 h 574680"/>
                <a:gd name="connsiteX88" fmla="*/ 248569 w 575551"/>
                <a:gd name="connsiteY88" fmla="*/ 572263 h 574680"/>
                <a:gd name="connsiteX89" fmla="*/ 237272 w 575551"/>
                <a:gd name="connsiteY89" fmla="*/ 565011 h 574680"/>
                <a:gd name="connsiteX90" fmla="*/ 234851 w 575551"/>
                <a:gd name="connsiteY90" fmla="*/ 552924 h 574680"/>
                <a:gd name="connsiteX91" fmla="*/ 232430 w 575551"/>
                <a:gd name="connsiteY91" fmla="*/ 521499 h 574680"/>
                <a:gd name="connsiteX92" fmla="*/ 187240 w 575551"/>
                <a:gd name="connsiteY92" fmla="*/ 492491 h 574680"/>
                <a:gd name="connsiteX93" fmla="*/ 167066 w 575551"/>
                <a:gd name="connsiteY93" fmla="*/ 496520 h 574680"/>
                <a:gd name="connsiteX94" fmla="*/ 144471 w 575551"/>
                <a:gd name="connsiteY94" fmla="*/ 516664 h 574680"/>
                <a:gd name="connsiteX95" fmla="*/ 133981 w 575551"/>
                <a:gd name="connsiteY95" fmla="*/ 524722 h 574680"/>
                <a:gd name="connsiteX96" fmla="*/ 121069 w 575551"/>
                <a:gd name="connsiteY96" fmla="*/ 522305 h 574680"/>
                <a:gd name="connsiteX97" fmla="*/ 58126 w 575551"/>
                <a:gd name="connsiteY97" fmla="*/ 460260 h 574680"/>
                <a:gd name="connsiteX98" fmla="*/ 54898 w 575551"/>
                <a:gd name="connsiteY98" fmla="*/ 448173 h 574680"/>
                <a:gd name="connsiteX99" fmla="*/ 62161 w 575551"/>
                <a:gd name="connsiteY99" fmla="*/ 436892 h 574680"/>
                <a:gd name="connsiteX100" fmla="*/ 82335 w 575551"/>
                <a:gd name="connsiteY100" fmla="*/ 413525 h 574680"/>
                <a:gd name="connsiteX101" fmla="*/ 81528 w 575551"/>
                <a:gd name="connsiteY101" fmla="*/ 375653 h 574680"/>
                <a:gd name="connsiteX102" fmla="*/ 54091 w 575551"/>
                <a:gd name="connsiteY102" fmla="*/ 349869 h 574680"/>
                <a:gd name="connsiteX103" fmla="*/ 24234 w 575551"/>
                <a:gd name="connsiteY103" fmla="*/ 348257 h 574680"/>
                <a:gd name="connsiteX104" fmla="*/ 11322 w 575551"/>
                <a:gd name="connsiteY104" fmla="*/ 346645 h 574680"/>
                <a:gd name="connsiteX105" fmla="*/ 4060 w 575551"/>
                <a:gd name="connsiteY105" fmla="*/ 335365 h 574680"/>
                <a:gd name="connsiteX106" fmla="*/ 3253 w 575551"/>
                <a:gd name="connsiteY106" fmla="*/ 247535 h 574680"/>
                <a:gd name="connsiteX107" fmla="*/ 9708 w 575551"/>
                <a:gd name="connsiteY107" fmla="*/ 236254 h 574680"/>
                <a:gd name="connsiteX108" fmla="*/ 22620 w 575551"/>
                <a:gd name="connsiteY108" fmla="*/ 233837 h 574680"/>
                <a:gd name="connsiteX109" fmla="*/ 53284 w 575551"/>
                <a:gd name="connsiteY109" fmla="*/ 230614 h 574680"/>
                <a:gd name="connsiteX110" fmla="*/ 79107 w 575551"/>
                <a:gd name="connsiteY110" fmla="*/ 204023 h 574680"/>
                <a:gd name="connsiteX111" fmla="*/ 78300 w 575551"/>
                <a:gd name="connsiteY111" fmla="*/ 166152 h 574680"/>
                <a:gd name="connsiteX112" fmla="*/ 58126 w 575551"/>
                <a:gd name="connsiteY112" fmla="*/ 144395 h 574680"/>
                <a:gd name="connsiteX113" fmla="*/ 50864 w 575551"/>
                <a:gd name="connsiteY113" fmla="*/ 133920 h 574680"/>
                <a:gd name="connsiteX114" fmla="*/ 53284 w 575551"/>
                <a:gd name="connsiteY114" fmla="*/ 121028 h 574680"/>
                <a:gd name="connsiteX115" fmla="*/ 114614 w 575551"/>
                <a:gd name="connsiteY115" fmla="*/ 58177 h 574680"/>
                <a:gd name="connsiteX116" fmla="*/ 127525 w 575551"/>
                <a:gd name="connsiteY116" fmla="*/ 54954 h 574680"/>
                <a:gd name="connsiteX117" fmla="*/ 138015 w 575551"/>
                <a:gd name="connsiteY117" fmla="*/ 62206 h 574680"/>
                <a:gd name="connsiteX118" fmla="*/ 161417 w 575551"/>
                <a:gd name="connsiteY118" fmla="*/ 81545 h 574680"/>
                <a:gd name="connsiteX119" fmla="*/ 179171 w 575551"/>
                <a:gd name="connsiteY119" fmla="*/ 84768 h 574680"/>
                <a:gd name="connsiteX120" fmla="*/ 225167 w 575551"/>
                <a:gd name="connsiteY120" fmla="*/ 53343 h 574680"/>
                <a:gd name="connsiteX121" fmla="*/ 226781 w 575551"/>
                <a:gd name="connsiteY121" fmla="*/ 24335 h 574680"/>
                <a:gd name="connsiteX122" fmla="*/ 229202 w 575551"/>
                <a:gd name="connsiteY122" fmla="*/ 11442 h 574680"/>
                <a:gd name="connsiteX123" fmla="*/ 239693 w 575551"/>
                <a:gd name="connsiteY123" fmla="*/ 4190 h 574680"/>
                <a:gd name="connsiteX124" fmla="*/ 327652 w 575551"/>
                <a:gd name="connsiteY124" fmla="*/ 2579 h 5746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</a:cxnLst>
              <a:rect l="l" t="t" r="r" b="b"/>
              <a:pathLst>
                <a:path w="575551" h="574680">
                  <a:moveTo>
                    <a:pt x="288111" y="195956"/>
                  </a:moveTo>
                  <a:cubicBezTo>
                    <a:pt x="275198" y="195956"/>
                    <a:pt x="262286" y="199179"/>
                    <a:pt x="250987" y="204012"/>
                  </a:cubicBezTo>
                  <a:cubicBezTo>
                    <a:pt x="204987" y="224958"/>
                    <a:pt x="184004" y="278933"/>
                    <a:pt x="204180" y="324853"/>
                  </a:cubicBezTo>
                  <a:cubicBezTo>
                    <a:pt x="218706" y="357882"/>
                    <a:pt x="251794" y="378828"/>
                    <a:pt x="288111" y="378828"/>
                  </a:cubicBezTo>
                  <a:cubicBezTo>
                    <a:pt x="301023" y="378828"/>
                    <a:pt x="313128" y="376411"/>
                    <a:pt x="325234" y="370772"/>
                  </a:cubicBezTo>
                  <a:cubicBezTo>
                    <a:pt x="371234" y="350632"/>
                    <a:pt x="392217" y="296657"/>
                    <a:pt x="371234" y="250737"/>
                  </a:cubicBezTo>
                  <a:cubicBezTo>
                    <a:pt x="356708" y="217708"/>
                    <a:pt x="323620" y="195956"/>
                    <a:pt x="288111" y="195956"/>
                  </a:cubicBezTo>
                  <a:close/>
                  <a:moveTo>
                    <a:pt x="288111" y="163732"/>
                  </a:moveTo>
                  <a:cubicBezTo>
                    <a:pt x="336532" y="163732"/>
                    <a:pt x="380919" y="192734"/>
                    <a:pt x="401094" y="237042"/>
                  </a:cubicBezTo>
                  <a:cubicBezTo>
                    <a:pt x="428533" y="299879"/>
                    <a:pt x="400287" y="372383"/>
                    <a:pt x="338146" y="400579"/>
                  </a:cubicBezTo>
                  <a:cubicBezTo>
                    <a:pt x="322006" y="407830"/>
                    <a:pt x="305058" y="411052"/>
                    <a:pt x="288111" y="411052"/>
                  </a:cubicBezTo>
                  <a:cubicBezTo>
                    <a:pt x="238882" y="411052"/>
                    <a:pt x="194496" y="382050"/>
                    <a:pt x="175127" y="337742"/>
                  </a:cubicBezTo>
                  <a:cubicBezTo>
                    <a:pt x="146881" y="275711"/>
                    <a:pt x="175127" y="202401"/>
                    <a:pt x="237268" y="175011"/>
                  </a:cubicBezTo>
                  <a:cubicBezTo>
                    <a:pt x="253408" y="167760"/>
                    <a:pt x="270356" y="163732"/>
                    <a:pt x="288111" y="163732"/>
                  </a:cubicBezTo>
                  <a:close/>
                  <a:moveTo>
                    <a:pt x="307478" y="33198"/>
                  </a:moveTo>
                  <a:cubicBezTo>
                    <a:pt x="292145" y="31587"/>
                    <a:pt x="276006" y="32392"/>
                    <a:pt x="260674" y="34004"/>
                  </a:cubicBezTo>
                  <a:cubicBezTo>
                    <a:pt x="260674" y="44479"/>
                    <a:pt x="259060" y="54954"/>
                    <a:pt x="255025" y="64624"/>
                  </a:cubicBezTo>
                  <a:cubicBezTo>
                    <a:pt x="242921" y="96049"/>
                    <a:pt x="212256" y="116999"/>
                    <a:pt x="179171" y="116999"/>
                  </a:cubicBezTo>
                  <a:cubicBezTo>
                    <a:pt x="168680" y="116999"/>
                    <a:pt x="158997" y="115387"/>
                    <a:pt x="150120" y="111359"/>
                  </a:cubicBezTo>
                  <a:cubicBezTo>
                    <a:pt x="139629" y="107330"/>
                    <a:pt x="129946" y="101689"/>
                    <a:pt x="121876" y="93631"/>
                  </a:cubicBezTo>
                  <a:cubicBezTo>
                    <a:pt x="109772" y="103301"/>
                    <a:pt x="99281" y="114582"/>
                    <a:pt x="88791" y="127474"/>
                  </a:cubicBezTo>
                  <a:cubicBezTo>
                    <a:pt x="96860" y="134726"/>
                    <a:pt x="103316" y="143590"/>
                    <a:pt x="107351" y="153259"/>
                  </a:cubicBezTo>
                  <a:cubicBezTo>
                    <a:pt x="116228" y="172598"/>
                    <a:pt x="117034" y="195160"/>
                    <a:pt x="108965" y="215304"/>
                  </a:cubicBezTo>
                  <a:cubicBezTo>
                    <a:pt x="100895" y="235448"/>
                    <a:pt x="86370" y="251564"/>
                    <a:pt x="66196" y="260427"/>
                  </a:cubicBezTo>
                  <a:cubicBezTo>
                    <a:pt x="55705" y="265262"/>
                    <a:pt x="44408" y="267679"/>
                    <a:pt x="33110" y="267679"/>
                  </a:cubicBezTo>
                  <a:cubicBezTo>
                    <a:pt x="31496" y="282989"/>
                    <a:pt x="32303" y="299105"/>
                    <a:pt x="33917" y="314414"/>
                  </a:cubicBezTo>
                  <a:cubicBezTo>
                    <a:pt x="44408" y="313609"/>
                    <a:pt x="55705" y="316026"/>
                    <a:pt x="65389" y="320055"/>
                  </a:cubicBezTo>
                  <a:cubicBezTo>
                    <a:pt x="85563" y="327307"/>
                    <a:pt x="101702" y="342617"/>
                    <a:pt x="110579" y="362761"/>
                  </a:cubicBezTo>
                  <a:cubicBezTo>
                    <a:pt x="119455" y="382100"/>
                    <a:pt x="120262" y="404661"/>
                    <a:pt x="112193" y="424806"/>
                  </a:cubicBezTo>
                  <a:cubicBezTo>
                    <a:pt x="108158" y="435281"/>
                    <a:pt x="101702" y="444950"/>
                    <a:pt x="93633" y="453008"/>
                  </a:cubicBezTo>
                  <a:cubicBezTo>
                    <a:pt x="104123" y="465095"/>
                    <a:pt x="115421" y="476375"/>
                    <a:pt x="127525" y="486045"/>
                  </a:cubicBezTo>
                  <a:cubicBezTo>
                    <a:pt x="134788" y="477987"/>
                    <a:pt x="143664" y="471541"/>
                    <a:pt x="154155" y="467512"/>
                  </a:cubicBezTo>
                  <a:cubicBezTo>
                    <a:pt x="164645" y="462677"/>
                    <a:pt x="175943" y="460260"/>
                    <a:pt x="187240" y="460260"/>
                  </a:cubicBezTo>
                  <a:cubicBezTo>
                    <a:pt x="219519" y="460260"/>
                    <a:pt x="248569" y="478793"/>
                    <a:pt x="261481" y="508606"/>
                  </a:cubicBezTo>
                  <a:cubicBezTo>
                    <a:pt x="266323" y="519082"/>
                    <a:pt x="268743" y="530362"/>
                    <a:pt x="268743" y="541643"/>
                  </a:cubicBezTo>
                  <a:cubicBezTo>
                    <a:pt x="284076" y="543255"/>
                    <a:pt x="300215" y="543255"/>
                    <a:pt x="315547" y="541643"/>
                  </a:cubicBezTo>
                  <a:cubicBezTo>
                    <a:pt x="315547" y="530362"/>
                    <a:pt x="317161" y="519082"/>
                    <a:pt x="321196" y="508606"/>
                  </a:cubicBezTo>
                  <a:cubicBezTo>
                    <a:pt x="333300" y="477987"/>
                    <a:pt x="363965" y="457037"/>
                    <a:pt x="397050" y="457037"/>
                  </a:cubicBezTo>
                  <a:cubicBezTo>
                    <a:pt x="406734" y="457037"/>
                    <a:pt x="417224" y="458648"/>
                    <a:pt x="426101" y="461871"/>
                  </a:cubicBezTo>
                  <a:cubicBezTo>
                    <a:pt x="437399" y="466706"/>
                    <a:pt x="446275" y="472347"/>
                    <a:pt x="454345" y="481210"/>
                  </a:cubicBezTo>
                  <a:cubicBezTo>
                    <a:pt x="466449" y="470735"/>
                    <a:pt x="477747" y="459454"/>
                    <a:pt x="487430" y="446562"/>
                  </a:cubicBezTo>
                  <a:cubicBezTo>
                    <a:pt x="479361" y="439310"/>
                    <a:pt x="472905" y="430446"/>
                    <a:pt x="468870" y="420777"/>
                  </a:cubicBezTo>
                  <a:cubicBezTo>
                    <a:pt x="450310" y="379682"/>
                    <a:pt x="468870" y="331336"/>
                    <a:pt x="510025" y="313609"/>
                  </a:cubicBezTo>
                  <a:cubicBezTo>
                    <a:pt x="520516" y="308774"/>
                    <a:pt x="531006" y="306357"/>
                    <a:pt x="543111" y="306357"/>
                  </a:cubicBezTo>
                  <a:cubicBezTo>
                    <a:pt x="543918" y="290241"/>
                    <a:pt x="543918" y="274931"/>
                    <a:pt x="541497" y="258816"/>
                  </a:cubicBezTo>
                  <a:cubicBezTo>
                    <a:pt x="531006" y="259622"/>
                    <a:pt x="520516" y="258010"/>
                    <a:pt x="510832" y="253981"/>
                  </a:cubicBezTo>
                  <a:cubicBezTo>
                    <a:pt x="468870" y="237866"/>
                    <a:pt x="447889" y="190325"/>
                    <a:pt x="464028" y="149230"/>
                  </a:cubicBezTo>
                  <a:cubicBezTo>
                    <a:pt x="468063" y="138755"/>
                    <a:pt x="473712" y="129086"/>
                    <a:pt x="481781" y="121028"/>
                  </a:cubicBezTo>
                  <a:cubicBezTo>
                    <a:pt x="471291" y="108941"/>
                    <a:pt x="459993" y="98466"/>
                    <a:pt x="447889" y="88797"/>
                  </a:cubicBezTo>
                  <a:cubicBezTo>
                    <a:pt x="440626" y="96049"/>
                    <a:pt x="431750" y="102495"/>
                    <a:pt x="422066" y="106524"/>
                  </a:cubicBezTo>
                  <a:cubicBezTo>
                    <a:pt x="411576" y="111359"/>
                    <a:pt x="400278" y="113776"/>
                    <a:pt x="388981" y="113776"/>
                  </a:cubicBezTo>
                  <a:cubicBezTo>
                    <a:pt x="356702" y="113776"/>
                    <a:pt x="327652" y="94437"/>
                    <a:pt x="314740" y="65429"/>
                  </a:cubicBezTo>
                  <a:cubicBezTo>
                    <a:pt x="309898" y="54954"/>
                    <a:pt x="307478" y="44479"/>
                    <a:pt x="307478" y="33198"/>
                  </a:cubicBezTo>
                  <a:close/>
                  <a:moveTo>
                    <a:pt x="327652" y="2579"/>
                  </a:moveTo>
                  <a:cubicBezTo>
                    <a:pt x="331686" y="3385"/>
                    <a:pt x="335721" y="5802"/>
                    <a:pt x="338142" y="9831"/>
                  </a:cubicBezTo>
                  <a:cubicBezTo>
                    <a:pt x="340563" y="13054"/>
                    <a:pt x="341370" y="17889"/>
                    <a:pt x="340563" y="21917"/>
                  </a:cubicBezTo>
                  <a:cubicBezTo>
                    <a:pt x="338949" y="32392"/>
                    <a:pt x="339756" y="42868"/>
                    <a:pt x="343791" y="52537"/>
                  </a:cubicBezTo>
                  <a:cubicBezTo>
                    <a:pt x="351861" y="70264"/>
                    <a:pt x="369614" y="81545"/>
                    <a:pt x="388981" y="81545"/>
                  </a:cubicBezTo>
                  <a:cubicBezTo>
                    <a:pt x="395436" y="81545"/>
                    <a:pt x="402699" y="79933"/>
                    <a:pt x="409155" y="76710"/>
                  </a:cubicBezTo>
                  <a:cubicBezTo>
                    <a:pt x="418031" y="72681"/>
                    <a:pt x="425294" y="66235"/>
                    <a:pt x="430943" y="57372"/>
                  </a:cubicBezTo>
                  <a:cubicBezTo>
                    <a:pt x="433364" y="54148"/>
                    <a:pt x="437399" y="50925"/>
                    <a:pt x="441433" y="50120"/>
                  </a:cubicBezTo>
                  <a:cubicBezTo>
                    <a:pt x="445468" y="49314"/>
                    <a:pt x="450310" y="50120"/>
                    <a:pt x="454345" y="52537"/>
                  </a:cubicBezTo>
                  <a:cubicBezTo>
                    <a:pt x="477747" y="69458"/>
                    <a:pt x="499535" y="90408"/>
                    <a:pt x="517288" y="113776"/>
                  </a:cubicBezTo>
                  <a:cubicBezTo>
                    <a:pt x="519709" y="116999"/>
                    <a:pt x="520516" y="121834"/>
                    <a:pt x="519709" y="125863"/>
                  </a:cubicBezTo>
                  <a:cubicBezTo>
                    <a:pt x="519709" y="130697"/>
                    <a:pt x="516481" y="134726"/>
                    <a:pt x="513253" y="137143"/>
                  </a:cubicBezTo>
                  <a:cubicBezTo>
                    <a:pt x="504376" y="142784"/>
                    <a:pt x="497114" y="150842"/>
                    <a:pt x="493886" y="160511"/>
                  </a:cubicBezTo>
                  <a:cubicBezTo>
                    <a:pt x="484202" y="185490"/>
                    <a:pt x="497114" y="214498"/>
                    <a:pt x="522130" y="224167"/>
                  </a:cubicBezTo>
                  <a:cubicBezTo>
                    <a:pt x="531813" y="227391"/>
                    <a:pt x="541497" y="228196"/>
                    <a:pt x="551987" y="225779"/>
                  </a:cubicBezTo>
                  <a:cubicBezTo>
                    <a:pt x="556022" y="224167"/>
                    <a:pt x="560864" y="224973"/>
                    <a:pt x="564092" y="227391"/>
                  </a:cubicBezTo>
                  <a:cubicBezTo>
                    <a:pt x="568126" y="229808"/>
                    <a:pt x="570547" y="233837"/>
                    <a:pt x="571354" y="238671"/>
                  </a:cubicBezTo>
                  <a:cubicBezTo>
                    <a:pt x="576196" y="267679"/>
                    <a:pt x="577003" y="296687"/>
                    <a:pt x="572968" y="326501"/>
                  </a:cubicBezTo>
                  <a:cubicBezTo>
                    <a:pt x="572161" y="330530"/>
                    <a:pt x="569740" y="334559"/>
                    <a:pt x="566513" y="336976"/>
                  </a:cubicBezTo>
                  <a:cubicBezTo>
                    <a:pt x="562478" y="339393"/>
                    <a:pt x="558443" y="341005"/>
                    <a:pt x="553601" y="339393"/>
                  </a:cubicBezTo>
                  <a:cubicBezTo>
                    <a:pt x="543111" y="337782"/>
                    <a:pt x="532620" y="338588"/>
                    <a:pt x="522937" y="342617"/>
                  </a:cubicBezTo>
                  <a:cubicBezTo>
                    <a:pt x="498728" y="353897"/>
                    <a:pt x="487430" y="382905"/>
                    <a:pt x="497921" y="407884"/>
                  </a:cubicBezTo>
                  <a:cubicBezTo>
                    <a:pt x="501956" y="416748"/>
                    <a:pt x="509218" y="424806"/>
                    <a:pt x="518095" y="429640"/>
                  </a:cubicBezTo>
                  <a:cubicBezTo>
                    <a:pt x="522130" y="432058"/>
                    <a:pt x="524550" y="436087"/>
                    <a:pt x="526164" y="440116"/>
                  </a:cubicBezTo>
                  <a:cubicBezTo>
                    <a:pt x="526971" y="444950"/>
                    <a:pt x="526164" y="448979"/>
                    <a:pt x="522937" y="453008"/>
                  </a:cubicBezTo>
                  <a:cubicBezTo>
                    <a:pt x="505990" y="477181"/>
                    <a:pt x="485816" y="498937"/>
                    <a:pt x="461607" y="516664"/>
                  </a:cubicBezTo>
                  <a:cubicBezTo>
                    <a:pt x="458380" y="519082"/>
                    <a:pt x="453538" y="520693"/>
                    <a:pt x="449503" y="519082"/>
                  </a:cubicBezTo>
                  <a:cubicBezTo>
                    <a:pt x="444661" y="518276"/>
                    <a:pt x="440626" y="515858"/>
                    <a:pt x="438205" y="511830"/>
                  </a:cubicBezTo>
                  <a:cubicBezTo>
                    <a:pt x="432557" y="502966"/>
                    <a:pt x="424487" y="495714"/>
                    <a:pt x="414804" y="492491"/>
                  </a:cubicBezTo>
                  <a:cubicBezTo>
                    <a:pt x="409155" y="490074"/>
                    <a:pt x="403506" y="489268"/>
                    <a:pt x="397050" y="489268"/>
                  </a:cubicBezTo>
                  <a:cubicBezTo>
                    <a:pt x="376876" y="489268"/>
                    <a:pt x="358316" y="501355"/>
                    <a:pt x="351054" y="520693"/>
                  </a:cubicBezTo>
                  <a:cubicBezTo>
                    <a:pt x="347826" y="530362"/>
                    <a:pt x="347019" y="540838"/>
                    <a:pt x="349440" y="550507"/>
                  </a:cubicBezTo>
                  <a:cubicBezTo>
                    <a:pt x="351054" y="555342"/>
                    <a:pt x="350247" y="559370"/>
                    <a:pt x="347826" y="563399"/>
                  </a:cubicBezTo>
                  <a:cubicBezTo>
                    <a:pt x="345405" y="567428"/>
                    <a:pt x="341370" y="569845"/>
                    <a:pt x="336528" y="570651"/>
                  </a:cubicBezTo>
                  <a:cubicBezTo>
                    <a:pt x="321196" y="573874"/>
                    <a:pt x="304250" y="574680"/>
                    <a:pt x="288110" y="574680"/>
                  </a:cubicBezTo>
                  <a:cubicBezTo>
                    <a:pt x="275199" y="574680"/>
                    <a:pt x="261481" y="573874"/>
                    <a:pt x="248569" y="572263"/>
                  </a:cubicBezTo>
                  <a:cubicBezTo>
                    <a:pt x="243728" y="571457"/>
                    <a:pt x="239693" y="569040"/>
                    <a:pt x="237272" y="565011"/>
                  </a:cubicBezTo>
                  <a:cubicBezTo>
                    <a:pt x="234851" y="561788"/>
                    <a:pt x="234044" y="556953"/>
                    <a:pt x="234851" y="552924"/>
                  </a:cubicBezTo>
                  <a:cubicBezTo>
                    <a:pt x="237272" y="542449"/>
                    <a:pt x="236465" y="531168"/>
                    <a:pt x="232430" y="521499"/>
                  </a:cubicBezTo>
                  <a:cubicBezTo>
                    <a:pt x="224360" y="503772"/>
                    <a:pt x="206607" y="492491"/>
                    <a:pt x="187240" y="492491"/>
                  </a:cubicBezTo>
                  <a:cubicBezTo>
                    <a:pt x="179978" y="492491"/>
                    <a:pt x="173522" y="494103"/>
                    <a:pt x="167066" y="496520"/>
                  </a:cubicBezTo>
                  <a:cubicBezTo>
                    <a:pt x="157383" y="500549"/>
                    <a:pt x="150120" y="507801"/>
                    <a:pt x="144471" y="516664"/>
                  </a:cubicBezTo>
                  <a:cubicBezTo>
                    <a:pt x="142050" y="520693"/>
                    <a:pt x="138822" y="523916"/>
                    <a:pt x="133981" y="524722"/>
                  </a:cubicBezTo>
                  <a:cubicBezTo>
                    <a:pt x="129946" y="525528"/>
                    <a:pt x="125104" y="524722"/>
                    <a:pt x="121069" y="522305"/>
                  </a:cubicBezTo>
                  <a:cubicBezTo>
                    <a:pt x="96860" y="504578"/>
                    <a:pt x="75879" y="484433"/>
                    <a:pt x="58126" y="460260"/>
                  </a:cubicBezTo>
                  <a:cubicBezTo>
                    <a:pt x="54898" y="457037"/>
                    <a:pt x="54091" y="452202"/>
                    <a:pt x="54898" y="448173"/>
                  </a:cubicBezTo>
                  <a:cubicBezTo>
                    <a:pt x="55705" y="443339"/>
                    <a:pt x="58126" y="439310"/>
                    <a:pt x="62161" y="436892"/>
                  </a:cubicBezTo>
                  <a:cubicBezTo>
                    <a:pt x="71845" y="431252"/>
                    <a:pt x="78300" y="423194"/>
                    <a:pt x="82335" y="413525"/>
                  </a:cubicBezTo>
                  <a:cubicBezTo>
                    <a:pt x="87177" y="400632"/>
                    <a:pt x="86370" y="387740"/>
                    <a:pt x="81528" y="375653"/>
                  </a:cubicBezTo>
                  <a:cubicBezTo>
                    <a:pt x="75879" y="363567"/>
                    <a:pt x="66196" y="354703"/>
                    <a:pt x="54091" y="349869"/>
                  </a:cubicBezTo>
                  <a:cubicBezTo>
                    <a:pt x="44408" y="345840"/>
                    <a:pt x="33917" y="345840"/>
                    <a:pt x="24234" y="348257"/>
                  </a:cubicBezTo>
                  <a:cubicBezTo>
                    <a:pt x="19392" y="349063"/>
                    <a:pt x="15357" y="349063"/>
                    <a:pt x="11322" y="346645"/>
                  </a:cubicBezTo>
                  <a:cubicBezTo>
                    <a:pt x="7288" y="343422"/>
                    <a:pt x="4867" y="340199"/>
                    <a:pt x="4060" y="335365"/>
                  </a:cubicBezTo>
                  <a:cubicBezTo>
                    <a:pt x="-782" y="306357"/>
                    <a:pt x="-1589" y="276543"/>
                    <a:pt x="3253" y="247535"/>
                  </a:cubicBezTo>
                  <a:cubicBezTo>
                    <a:pt x="3253" y="242700"/>
                    <a:pt x="5674" y="238671"/>
                    <a:pt x="9708" y="236254"/>
                  </a:cubicBezTo>
                  <a:cubicBezTo>
                    <a:pt x="13743" y="233837"/>
                    <a:pt x="17778" y="233031"/>
                    <a:pt x="22620" y="233837"/>
                  </a:cubicBezTo>
                  <a:cubicBezTo>
                    <a:pt x="33110" y="236254"/>
                    <a:pt x="43601" y="235448"/>
                    <a:pt x="53284" y="230614"/>
                  </a:cubicBezTo>
                  <a:cubicBezTo>
                    <a:pt x="65389" y="225779"/>
                    <a:pt x="74265" y="216110"/>
                    <a:pt x="79107" y="204023"/>
                  </a:cubicBezTo>
                  <a:cubicBezTo>
                    <a:pt x="83949" y="191131"/>
                    <a:pt x="83142" y="178238"/>
                    <a:pt x="78300" y="166152"/>
                  </a:cubicBezTo>
                  <a:cubicBezTo>
                    <a:pt x="73459" y="157288"/>
                    <a:pt x="67003" y="149230"/>
                    <a:pt x="58126" y="144395"/>
                  </a:cubicBezTo>
                  <a:cubicBezTo>
                    <a:pt x="54091" y="141978"/>
                    <a:pt x="51671" y="137949"/>
                    <a:pt x="50864" y="133920"/>
                  </a:cubicBezTo>
                  <a:cubicBezTo>
                    <a:pt x="50057" y="129086"/>
                    <a:pt x="50864" y="124251"/>
                    <a:pt x="53284" y="121028"/>
                  </a:cubicBezTo>
                  <a:cubicBezTo>
                    <a:pt x="70231" y="96855"/>
                    <a:pt x="91212" y="75904"/>
                    <a:pt x="114614" y="58177"/>
                  </a:cubicBezTo>
                  <a:cubicBezTo>
                    <a:pt x="118648" y="55760"/>
                    <a:pt x="122683" y="54148"/>
                    <a:pt x="127525" y="54954"/>
                  </a:cubicBezTo>
                  <a:cubicBezTo>
                    <a:pt x="131560" y="55760"/>
                    <a:pt x="135595" y="58177"/>
                    <a:pt x="138015" y="62206"/>
                  </a:cubicBezTo>
                  <a:cubicBezTo>
                    <a:pt x="143664" y="71070"/>
                    <a:pt x="151734" y="77516"/>
                    <a:pt x="161417" y="81545"/>
                  </a:cubicBezTo>
                  <a:cubicBezTo>
                    <a:pt x="167066" y="83962"/>
                    <a:pt x="172715" y="84768"/>
                    <a:pt x="179171" y="84768"/>
                  </a:cubicBezTo>
                  <a:cubicBezTo>
                    <a:pt x="199345" y="84768"/>
                    <a:pt x="217905" y="71876"/>
                    <a:pt x="225167" y="53343"/>
                  </a:cubicBezTo>
                  <a:cubicBezTo>
                    <a:pt x="228395" y="43673"/>
                    <a:pt x="229202" y="34004"/>
                    <a:pt x="226781" y="24335"/>
                  </a:cubicBezTo>
                  <a:cubicBezTo>
                    <a:pt x="225974" y="19500"/>
                    <a:pt x="226781" y="14665"/>
                    <a:pt x="229202" y="11442"/>
                  </a:cubicBezTo>
                  <a:cubicBezTo>
                    <a:pt x="231623" y="7413"/>
                    <a:pt x="235658" y="4996"/>
                    <a:pt x="239693" y="4190"/>
                  </a:cubicBezTo>
                  <a:cubicBezTo>
                    <a:pt x="268743" y="-644"/>
                    <a:pt x="297794" y="-1450"/>
                    <a:pt x="327652" y="257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28" tIns="45714" rIns="91428" bIns="45714" numCol="1" spcCol="0" rtlCol="0" fromWordArt="0" anchor="ctr" anchorCtr="0" forceAA="0" compatLnSpc="1"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457200"/>
              <a:endParaRPr lang="zh-CN" altLang="en-US">
                <a:solidFill>
                  <a:srgbClr val="FFFFFF"/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75" name="椭圆 53"/>
            <p:cNvSpPr/>
            <p:nvPr/>
          </p:nvSpPr>
          <p:spPr>
            <a:xfrm>
              <a:off x="4702247" y="4310262"/>
              <a:ext cx="250642" cy="250244"/>
            </a:xfrm>
            <a:custGeom>
              <a:avLst/>
              <a:gdLst>
                <a:gd name="connsiteX0" fmla="*/ 138699 w 603657"/>
                <a:gd name="connsiteY0" fmla="*/ 230325 h 602699"/>
                <a:gd name="connsiteX1" fmla="*/ 369371 w 603657"/>
                <a:gd name="connsiteY1" fmla="*/ 230325 h 602699"/>
                <a:gd name="connsiteX2" fmla="*/ 392837 w 603657"/>
                <a:gd name="connsiteY2" fmla="*/ 253753 h 602699"/>
                <a:gd name="connsiteX3" fmla="*/ 369371 w 603657"/>
                <a:gd name="connsiteY3" fmla="*/ 277180 h 602699"/>
                <a:gd name="connsiteX4" fmla="*/ 138699 w 603657"/>
                <a:gd name="connsiteY4" fmla="*/ 277180 h 602699"/>
                <a:gd name="connsiteX5" fmla="*/ 115233 w 603657"/>
                <a:gd name="connsiteY5" fmla="*/ 253753 h 602699"/>
                <a:gd name="connsiteX6" fmla="*/ 138699 w 603657"/>
                <a:gd name="connsiteY6" fmla="*/ 230325 h 602699"/>
                <a:gd name="connsiteX7" fmla="*/ 254159 w 603657"/>
                <a:gd name="connsiteY7" fmla="*/ 46866 h 602699"/>
                <a:gd name="connsiteX8" fmla="*/ 46936 w 603657"/>
                <a:gd name="connsiteY8" fmla="*/ 253780 h 602699"/>
                <a:gd name="connsiteX9" fmla="*/ 254159 w 603657"/>
                <a:gd name="connsiteY9" fmla="*/ 460460 h 602699"/>
                <a:gd name="connsiteX10" fmla="*/ 461147 w 603657"/>
                <a:gd name="connsiteY10" fmla="*/ 253780 h 602699"/>
                <a:gd name="connsiteX11" fmla="*/ 254159 w 603657"/>
                <a:gd name="connsiteY11" fmla="*/ 46866 h 602699"/>
                <a:gd name="connsiteX12" fmla="*/ 254159 w 603657"/>
                <a:gd name="connsiteY12" fmla="*/ 0 h 602699"/>
                <a:gd name="connsiteX13" fmla="*/ 508083 w 603657"/>
                <a:gd name="connsiteY13" fmla="*/ 253780 h 602699"/>
                <a:gd name="connsiteX14" fmla="*/ 449413 w 603657"/>
                <a:gd name="connsiteY14" fmla="*/ 415703 h 602699"/>
                <a:gd name="connsiteX15" fmla="*/ 596793 w 603657"/>
                <a:gd name="connsiteY15" fmla="*/ 562629 h 602699"/>
                <a:gd name="connsiteX16" fmla="*/ 596793 w 603657"/>
                <a:gd name="connsiteY16" fmla="*/ 595904 h 602699"/>
                <a:gd name="connsiteX17" fmla="*/ 580130 w 603657"/>
                <a:gd name="connsiteY17" fmla="*/ 602699 h 602699"/>
                <a:gd name="connsiteX18" fmla="*/ 563468 w 603657"/>
                <a:gd name="connsiteY18" fmla="*/ 595904 h 602699"/>
                <a:gd name="connsiteX19" fmla="*/ 416323 w 603657"/>
                <a:gd name="connsiteY19" fmla="*/ 448744 h 602699"/>
                <a:gd name="connsiteX20" fmla="*/ 254159 w 603657"/>
                <a:gd name="connsiteY20" fmla="*/ 507326 h 602699"/>
                <a:gd name="connsiteX21" fmla="*/ 0 w 603657"/>
                <a:gd name="connsiteY21" fmla="*/ 253780 h 602699"/>
                <a:gd name="connsiteX22" fmla="*/ 254159 w 603657"/>
                <a:gd name="connsiteY22" fmla="*/ 0 h 602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603657" h="602699">
                  <a:moveTo>
                    <a:pt x="138699" y="230325"/>
                  </a:moveTo>
                  <a:lnTo>
                    <a:pt x="369371" y="230325"/>
                  </a:lnTo>
                  <a:cubicBezTo>
                    <a:pt x="382277" y="230325"/>
                    <a:pt x="392837" y="240633"/>
                    <a:pt x="392837" y="253753"/>
                  </a:cubicBezTo>
                  <a:cubicBezTo>
                    <a:pt x="392837" y="266638"/>
                    <a:pt x="382277" y="277180"/>
                    <a:pt x="369371" y="277180"/>
                  </a:cubicBezTo>
                  <a:lnTo>
                    <a:pt x="138699" y="277180"/>
                  </a:lnTo>
                  <a:cubicBezTo>
                    <a:pt x="125793" y="277180"/>
                    <a:pt x="115233" y="266638"/>
                    <a:pt x="115233" y="253753"/>
                  </a:cubicBezTo>
                  <a:cubicBezTo>
                    <a:pt x="115233" y="240633"/>
                    <a:pt x="125793" y="230325"/>
                    <a:pt x="138699" y="230325"/>
                  </a:cubicBezTo>
                  <a:close/>
                  <a:moveTo>
                    <a:pt x="254159" y="46866"/>
                  </a:moveTo>
                  <a:cubicBezTo>
                    <a:pt x="139870" y="46866"/>
                    <a:pt x="46936" y="139661"/>
                    <a:pt x="46936" y="253780"/>
                  </a:cubicBezTo>
                  <a:cubicBezTo>
                    <a:pt x="46936" y="367665"/>
                    <a:pt x="139870" y="460460"/>
                    <a:pt x="254159" y="460460"/>
                  </a:cubicBezTo>
                  <a:cubicBezTo>
                    <a:pt x="368214" y="460460"/>
                    <a:pt x="461147" y="367665"/>
                    <a:pt x="461147" y="253780"/>
                  </a:cubicBezTo>
                  <a:cubicBezTo>
                    <a:pt x="461147" y="139661"/>
                    <a:pt x="368214" y="46866"/>
                    <a:pt x="254159" y="46866"/>
                  </a:cubicBezTo>
                  <a:close/>
                  <a:moveTo>
                    <a:pt x="254159" y="0"/>
                  </a:moveTo>
                  <a:cubicBezTo>
                    <a:pt x="394029" y="0"/>
                    <a:pt x="508083" y="113885"/>
                    <a:pt x="508083" y="253780"/>
                  </a:cubicBezTo>
                  <a:cubicBezTo>
                    <a:pt x="508083" y="315175"/>
                    <a:pt x="486023" y="371649"/>
                    <a:pt x="449413" y="415703"/>
                  </a:cubicBezTo>
                  <a:lnTo>
                    <a:pt x="596793" y="562629"/>
                  </a:lnTo>
                  <a:cubicBezTo>
                    <a:pt x="605945" y="571767"/>
                    <a:pt x="605945" y="586765"/>
                    <a:pt x="596793" y="595904"/>
                  </a:cubicBezTo>
                  <a:cubicBezTo>
                    <a:pt x="592099" y="600356"/>
                    <a:pt x="586232" y="602699"/>
                    <a:pt x="580130" y="602699"/>
                  </a:cubicBezTo>
                  <a:cubicBezTo>
                    <a:pt x="574029" y="602699"/>
                    <a:pt x="568162" y="600356"/>
                    <a:pt x="563468" y="595904"/>
                  </a:cubicBezTo>
                  <a:lnTo>
                    <a:pt x="416323" y="448744"/>
                  </a:lnTo>
                  <a:cubicBezTo>
                    <a:pt x="372203" y="485299"/>
                    <a:pt x="315645" y="507326"/>
                    <a:pt x="254159" y="507326"/>
                  </a:cubicBezTo>
                  <a:cubicBezTo>
                    <a:pt x="114055" y="507326"/>
                    <a:pt x="0" y="393442"/>
                    <a:pt x="0" y="253780"/>
                  </a:cubicBezTo>
                  <a:cubicBezTo>
                    <a:pt x="0" y="113885"/>
                    <a:pt x="114055" y="0"/>
                    <a:pt x="25415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28" tIns="45714" rIns="91428" bIns="45714" numCol="1" spcCol="0" rtlCol="0" fromWordArt="0" anchor="ctr" anchorCtr="0" forceAA="0" compatLnSpc="1"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457200"/>
              <a:endParaRPr lang="zh-CN" altLang="en-US">
                <a:solidFill>
                  <a:srgbClr val="FFFFFF"/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78" name="椭圆 54"/>
            <p:cNvSpPr/>
            <p:nvPr/>
          </p:nvSpPr>
          <p:spPr>
            <a:xfrm>
              <a:off x="6917707" y="3366835"/>
              <a:ext cx="404403" cy="466782"/>
            </a:xfrm>
            <a:custGeom>
              <a:avLst/>
              <a:gdLst>
                <a:gd name="connsiteX0" fmla="*/ 364492 w 525642"/>
                <a:gd name="connsiteY0" fmla="*/ 201148 h 606722"/>
                <a:gd name="connsiteX1" fmla="*/ 378547 w 525642"/>
                <a:gd name="connsiteY1" fmla="*/ 215723 h 606722"/>
                <a:gd name="connsiteX2" fmla="*/ 374010 w 525642"/>
                <a:gd name="connsiteY2" fmla="*/ 448744 h 606722"/>
                <a:gd name="connsiteX3" fmla="*/ 359777 w 525642"/>
                <a:gd name="connsiteY3" fmla="*/ 462697 h 606722"/>
                <a:gd name="connsiteX4" fmla="*/ 359510 w 525642"/>
                <a:gd name="connsiteY4" fmla="*/ 462697 h 606722"/>
                <a:gd name="connsiteX5" fmla="*/ 345455 w 525642"/>
                <a:gd name="connsiteY5" fmla="*/ 448211 h 606722"/>
                <a:gd name="connsiteX6" fmla="*/ 349992 w 525642"/>
                <a:gd name="connsiteY6" fmla="*/ 215190 h 606722"/>
                <a:gd name="connsiteX7" fmla="*/ 364492 w 525642"/>
                <a:gd name="connsiteY7" fmla="*/ 201148 h 606722"/>
                <a:gd name="connsiteX8" fmla="*/ 262847 w 525642"/>
                <a:gd name="connsiteY8" fmla="*/ 201112 h 606722"/>
                <a:gd name="connsiteX9" fmla="*/ 277181 w 525642"/>
                <a:gd name="connsiteY9" fmla="*/ 215422 h 606722"/>
                <a:gd name="connsiteX10" fmla="*/ 277181 w 525642"/>
                <a:gd name="connsiteY10" fmla="*/ 448477 h 606722"/>
                <a:gd name="connsiteX11" fmla="*/ 262847 w 525642"/>
                <a:gd name="connsiteY11" fmla="*/ 462698 h 606722"/>
                <a:gd name="connsiteX12" fmla="*/ 248602 w 525642"/>
                <a:gd name="connsiteY12" fmla="*/ 448477 h 606722"/>
                <a:gd name="connsiteX13" fmla="*/ 248602 w 525642"/>
                <a:gd name="connsiteY13" fmla="*/ 215422 h 606722"/>
                <a:gd name="connsiteX14" fmla="*/ 262847 w 525642"/>
                <a:gd name="connsiteY14" fmla="*/ 201112 h 606722"/>
                <a:gd name="connsiteX15" fmla="*/ 161210 w 525642"/>
                <a:gd name="connsiteY15" fmla="*/ 201112 h 606722"/>
                <a:gd name="connsiteX16" fmla="*/ 161566 w 525642"/>
                <a:gd name="connsiteY16" fmla="*/ 201112 h 606722"/>
                <a:gd name="connsiteX17" fmla="*/ 175807 w 525642"/>
                <a:gd name="connsiteY17" fmla="*/ 215156 h 606722"/>
                <a:gd name="connsiteX18" fmla="*/ 180257 w 525642"/>
                <a:gd name="connsiteY18" fmla="*/ 448210 h 606722"/>
                <a:gd name="connsiteX19" fmla="*/ 166283 w 525642"/>
                <a:gd name="connsiteY19" fmla="*/ 462698 h 606722"/>
                <a:gd name="connsiteX20" fmla="*/ 166016 w 525642"/>
                <a:gd name="connsiteY20" fmla="*/ 462698 h 606722"/>
                <a:gd name="connsiteX21" fmla="*/ 151686 w 525642"/>
                <a:gd name="connsiteY21" fmla="*/ 448743 h 606722"/>
                <a:gd name="connsiteX22" fmla="*/ 147236 w 525642"/>
                <a:gd name="connsiteY22" fmla="*/ 215689 h 606722"/>
                <a:gd name="connsiteX23" fmla="*/ 161210 w 525642"/>
                <a:gd name="connsiteY23" fmla="*/ 201112 h 606722"/>
                <a:gd name="connsiteX24" fmla="*/ 69421 w 525642"/>
                <a:gd name="connsiteY24" fmla="*/ 85760 h 606722"/>
                <a:gd name="connsiteX25" fmla="*/ 87488 w 525642"/>
                <a:gd name="connsiteY25" fmla="*/ 554288 h 606722"/>
                <a:gd name="connsiteX26" fmla="*/ 112231 w 525642"/>
                <a:gd name="connsiteY26" fmla="*/ 578106 h 606722"/>
                <a:gd name="connsiteX27" fmla="*/ 413411 w 525642"/>
                <a:gd name="connsiteY27" fmla="*/ 578106 h 606722"/>
                <a:gd name="connsiteX28" fmla="*/ 438243 w 525642"/>
                <a:gd name="connsiteY28" fmla="*/ 554288 h 606722"/>
                <a:gd name="connsiteX29" fmla="*/ 456221 w 525642"/>
                <a:gd name="connsiteY29" fmla="*/ 85760 h 606722"/>
                <a:gd name="connsiteX30" fmla="*/ 206216 w 525642"/>
                <a:gd name="connsiteY30" fmla="*/ 28527 h 606722"/>
                <a:gd name="connsiteX31" fmla="*/ 206216 w 525642"/>
                <a:gd name="connsiteY31" fmla="*/ 57144 h 606722"/>
                <a:gd name="connsiteX32" fmla="*/ 319515 w 525642"/>
                <a:gd name="connsiteY32" fmla="*/ 57144 h 606722"/>
                <a:gd name="connsiteX33" fmla="*/ 319515 w 525642"/>
                <a:gd name="connsiteY33" fmla="*/ 28527 h 606722"/>
                <a:gd name="connsiteX34" fmla="*/ 206038 w 525642"/>
                <a:gd name="connsiteY34" fmla="*/ 0 h 606722"/>
                <a:gd name="connsiteX35" fmla="*/ 319693 w 525642"/>
                <a:gd name="connsiteY35" fmla="*/ 0 h 606722"/>
                <a:gd name="connsiteX36" fmla="*/ 348084 w 525642"/>
                <a:gd name="connsiteY36" fmla="*/ 28350 h 606722"/>
                <a:gd name="connsiteX37" fmla="*/ 348084 w 525642"/>
                <a:gd name="connsiteY37" fmla="*/ 57144 h 606722"/>
                <a:gd name="connsiteX38" fmla="*/ 511402 w 525642"/>
                <a:gd name="connsiteY38" fmla="*/ 57144 h 606722"/>
                <a:gd name="connsiteX39" fmla="*/ 525642 w 525642"/>
                <a:gd name="connsiteY39" fmla="*/ 71452 h 606722"/>
                <a:gd name="connsiteX40" fmla="*/ 511402 w 525642"/>
                <a:gd name="connsiteY40" fmla="*/ 85671 h 606722"/>
                <a:gd name="connsiteX41" fmla="*/ 484879 w 525642"/>
                <a:gd name="connsiteY41" fmla="*/ 85671 h 606722"/>
                <a:gd name="connsiteX42" fmla="*/ 466812 w 525642"/>
                <a:gd name="connsiteY42" fmla="*/ 555444 h 606722"/>
                <a:gd name="connsiteX43" fmla="*/ 413411 w 525642"/>
                <a:gd name="connsiteY43" fmla="*/ 606722 h 606722"/>
                <a:gd name="connsiteX44" fmla="*/ 112231 w 525642"/>
                <a:gd name="connsiteY44" fmla="*/ 606722 h 606722"/>
                <a:gd name="connsiteX45" fmla="*/ 58919 w 525642"/>
                <a:gd name="connsiteY45" fmla="*/ 555444 h 606722"/>
                <a:gd name="connsiteX46" fmla="*/ 40852 w 525642"/>
                <a:gd name="connsiteY46" fmla="*/ 85760 h 606722"/>
                <a:gd name="connsiteX47" fmla="*/ 14329 w 525642"/>
                <a:gd name="connsiteY47" fmla="*/ 85760 h 606722"/>
                <a:gd name="connsiteX48" fmla="*/ 0 w 525642"/>
                <a:gd name="connsiteY48" fmla="*/ 71452 h 606722"/>
                <a:gd name="connsiteX49" fmla="*/ 14329 w 525642"/>
                <a:gd name="connsiteY49" fmla="*/ 57144 h 606722"/>
                <a:gd name="connsiteX50" fmla="*/ 177647 w 525642"/>
                <a:gd name="connsiteY50" fmla="*/ 57144 h 606722"/>
                <a:gd name="connsiteX51" fmla="*/ 177647 w 525642"/>
                <a:gd name="connsiteY51" fmla="*/ 28350 h 606722"/>
                <a:gd name="connsiteX52" fmla="*/ 206038 w 525642"/>
                <a:gd name="connsiteY52" fmla="*/ 0 h 606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</a:cxnLst>
              <a:rect l="l" t="t" r="r" b="b"/>
              <a:pathLst>
                <a:path w="525642" h="606722">
                  <a:moveTo>
                    <a:pt x="364492" y="201148"/>
                  </a:moveTo>
                  <a:cubicBezTo>
                    <a:pt x="372409" y="201326"/>
                    <a:pt x="378725" y="207813"/>
                    <a:pt x="378547" y="215723"/>
                  </a:cubicBezTo>
                  <a:lnTo>
                    <a:pt x="374010" y="448744"/>
                  </a:lnTo>
                  <a:cubicBezTo>
                    <a:pt x="373921" y="456565"/>
                    <a:pt x="367516" y="462697"/>
                    <a:pt x="359777" y="462697"/>
                  </a:cubicBezTo>
                  <a:cubicBezTo>
                    <a:pt x="359688" y="462697"/>
                    <a:pt x="359599" y="462697"/>
                    <a:pt x="359510" y="462697"/>
                  </a:cubicBezTo>
                  <a:cubicBezTo>
                    <a:pt x="351593" y="462608"/>
                    <a:pt x="345277" y="456032"/>
                    <a:pt x="345455" y="448211"/>
                  </a:cubicBezTo>
                  <a:lnTo>
                    <a:pt x="349992" y="215190"/>
                  </a:lnTo>
                  <a:cubicBezTo>
                    <a:pt x="350081" y="207280"/>
                    <a:pt x="356664" y="200970"/>
                    <a:pt x="364492" y="201148"/>
                  </a:cubicBezTo>
                  <a:close/>
                  <a:moveTo>
                    <a:pt x="262847" y="201112"/>
                  </a:moveTo>
                  <a:cubicBezTo>
                    <a:pt x="270771" y="201112"/>
                    <a:pt x="277181" y="207512"/>
                    <a:pt x="277181" y="215422"/>
                  </a:cubicBezTo>
                  <a:lnTo>
                    <a:pt x="277181" y="448477"/>
                  </a:lnTo>
                  <a:cubicBezTo>
                    <a:pt x="277181" y="456387"/>
                    <a:pt x="270771" y="462698"/>
                    <a:pt x="262847" y="462698"/>
                  </a:cubicBezTo>
                  <a:cubicBezTo>
                    <a:pt x="255012" y="462698"/>
                    <a:pt x="248602" y="456387"/>
                    <a:pt x="248602" y="448477"/>
                  </a:cubicBezTo>
                  <a:lnTo>
                    <a:pt x="248602" y="215422"/>
                  </a:lnTo>
                  <a:cubicBezTo>
                    <a:pt x="248602" y="207512"/>
                    <a:pt x="255012" y="201112"/>
                    <a:pt x="262847" y="201112"/>
                  </a:cubicBezTo>
                  <a:close/>
                  <a:moveTo>
                    <a:pt x="161210" y="201112"/>
                  </a:moveTo>
                  <a:cubicBezTo>
                    <a:pt x="161299" y="201112"/>
                    <a:pt x="161388" y="201112"/>
                    <a:pt x="161566" y="201112"/>
                  </a:cubicBezTo>
                  <a:cubicBezTo>
                    <a:pt x="169309" y="201112"/>
                    <a:pt x="175629" y="207334"/>
                    <a:pt x="175807" y="215156"/>
                  </a:cubicBezTo>
                  <a:lnTo>
                    <a:pt x="180257" y="448210"/>
                  </a:lnTo>
                  <a:cubicBezTo>
                    <a:pt x="180435" y="456032"/>
                    <a:pt x="174205" y="462609"/>
                    <a:pt x="166283" y="462698"/>
                  </a:cubicBezTo>
                  <a:cubicBezTo>
                    <a:pt x="166194" y="462698"/>
                    <a:pt x="166105" y="462698"/>
                    <a:pt x="166016" y="462698"/>
                  </a:cubicBezTo>
                  <a:cubicBezTo>
                    <a:pt x="158273" y="462698"/>
                    <a:pt x="151864" y="456565"/>
                    <a:pt x="151686" y="448743"/>
                  </a:cubicBezTo>
                  <a:lnTo>
                    <a:pt x="147236" y="215689"/>
                  </a:lnTo>
                  <a:cubicBezTo>
                    <a:pt x="147058" y="207778"/>
                    <a:pt x="153377" y="201290"/>
                    <a:pt x="161210" y="201112"/>
                  </a:cubicBezTo>
                  <a:close/>
                  <a:moveTo>
                    <a:pt x="69421" y="85760"/>
                  </a:moveTo>
                  <a:lnTo>
                    <a:pt x="87488" y="554288"/>
                  </a:lnTo>
                  <a:cubicBezTo>
                    <a:pt x="88022" y="567708"/>
                    <a:pt x="98881" y="578106"/>
                    <a:pt x="112231" y="578106"/>
                  </a:cubicBezTo>
                  <a:lnTo>
                    <a:pt x="413411" y="578106"/>
                  </a:lnTo>
                  <a:cubicBezTo>
                    <a:pt x="426850" y="578106"/>
                    <a:pt x="437709" y="567708"/>
                    <a:pt x="438243" y="554288"/>
                  </a:cubicBezTo>
                  <a:lnTo>
                    <a:pt x="456221" y="85760"/>
                  </a:lnTo>
                  <a:close/>
                  <a:moveTo>
                    <a:pt x="206216" y="28527"/>
                  </a:moveTo>
                  <a:lnTo>
                    <a:pt x="206216" y="57144"/>
                  </a:lnTo>
                  <a:lnTo>
                    <a:pt x="319515" y="57144"/>
                  </a:lnTo>
                  <a:lnTo>
                    <a:pt x="319515" y="28527"/>
                  </a:lnTo>
                  <a:close/>
                  <a:moveTo>
                    <a:pt x="206038" y="0"/>
                  </a:moveTo>
                  <a:lnTo>
                    <a:pt x="319693" y="0"/>
                  </a:lnTo>
                  <a:cubicBezTo>
                    <a:pt x="335357" y="0"/>
                    <a:pt x="348084" y="12708"/>
                    <a:pt x="348084" y="28350"/>
                  </a:cubicBezTo>
                  <a:lnTo>
                    <a:pt x="348084" y="57144"/>
                  </a:lnTo>
                  <a:lnTo>
                    <a:pt x="511402" y="57144"/>
                  </a:lnTo>
                  <a:cubicBezTo>
                    <a:pt x="519234" y="57144"/>
                    <a:pt x="525642" y="63543"/>
                    <a:pt x="525642" y="71452"/>
                  </a:cubicBezTo>
                  <a:cubicBezTo>
                    <a:pt x="525642" y="79362"/>
                    <a:pt x="519234" y="85671"/>
                    <a:pt x="511402" y="85671"/>
                  </a:cubicBezTo>
                  <a:lnTo>
                    <a:pt x="484879" y="85671"/>
                  </a:lnTo>
                  <a:lnTo>
                    <a:pt x="466812" y="555444"/>
                  </a:lnTo>
                  <a:cubicBezTo>
                    <a:pt x="465655" y="584149"/>
                    <a:pt x="442248" y="606722"/>
                    <a:pt x="413411" y="606722"/>
                  </a:cubicBezTo>
                  <a:lnTo>
                    <a:pt x="112231" y="606722"/>
                  </a:lnTo>
                  <a:cubicBezTo>
                    <a:pt x="83483" y="606722"/>
                    <a:pt x="59987" y="584149"/>
                    <a:pt x="58919" y="555444"/>
                  </a:cubicBezTo>
                  <a:lnTo>
                    <a:pt x="40852" y="85760"/>
                  </a:lnTo>
                  <a:lnTo>
                    <a:pt x="14329" y="85760"/>
                  </a:lnTo>
                  <a:cubicBezTo>
                    <a:pt x="6408" y="85760"/>
                    <a:pt x="0" y="79362"/>
                    <a:pt x="0" y="71452"/>
                  </a:cubicBezTo>
                  <a:cubicBezTo>
                    <a:pt x="0" y="63543"/>
                    <a:pt x="6408" y="57144"/>
                    <a:pt x="14329" y="57144"/>
                  </a:cubicBezTo>
                  <a:lnTo>
                    <a:pt x="177647" y="57144"/>
                  </a:lnTo>
                  <a:lnTo>
                    <a:pt x="177647" y="28350"/>
                  </a:lnTo>
                  <a:cubicBezTo>
                    <a:pt x="177647" y="12708"/>
                    <a:pt x="190374" y="0"/>
                    <a:pt x="20603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28" tIns="45714" rIns="91428" bIns="45714" numCol="1" spcCol="0" rtlCol="0" fromWordArt="0" anchor="ctr" anchorCtr="0" forceAA="0" compatLnSpc="1"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457200"/>
              <a:endParaRPr lang="zh-CN" altLang="en-US">
                <a:solidFill>
                  <a:srgbClr val="FFFFFF"/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79" name="椭圆 55"/>
            <p:cNvSpPr/>
            <p:nvPr/>
          </p:nvSpPr>
          <p:spPr>
            <a:xfrm>
              <a:off x="7440408" y="4288474"/>
              <a:ext cx="342142" cy="353592"/>
            </a:xfrm>
            <a:custGeom>
              <a:avLst/>
              <a:gdLst>
                <a:gd name="T0" fmla="*/ 743 w 743"/>
                <a:gd name="T1" fmla="*/ 27 h 769"/>
                <a:gd name="T2" fmla="*/ 736 w 743"/>
                <a:gd name="T3" fmla="*/ 8 h 769"/>
                <a:gd name="T4" fmla="*/ 717 w 743"/>
                <a:gd name="T5" fmla="*/ 0 h 769"/>
                <a:gd name="T6" fmla="*/ 599 w 743"/>
                <a:gd name="T7" fmla="*/ 0 h 769"/>
                <a:gd name="T8" fmla="*/ 591 w 743"/>
                <a:gd name="T9" fmla="*/ 1 h 769"/>
                <a:gd name="T10" fmla="*/ 569 w 743"/>
                <a:gd name="T11" fmla="*/ 1 h 769"/>
                <a:gd name="T12" fmla="*/ 555 w 743"/>
                <a:gd name="T13" fmla="*/ 2 h 769"/>
                <a:gd name="T14" fmla="*/ 184 w 743"/>
                <a:gd name="T15" fmla="*/ 2 h 769"/>
                <a:gd name="T16" fmla="*/ 171 w 743"/>
                <a:gd name="T17" fmla="*/ 1 h 769"/>
                <a:gd name="T18" fmla="*/ 152 w 743"/>
                <a:gd name="T19" fmla="*/ 1 h 769"/>
                <a:gd name="T20" fmla="*/ 144 w 743"/>
                <a:gd name="T21" fmla="*/ 0 h 769"/>
                <a:gd name="T22" fmla="*/ 26 w 743"/>
                <a:gd name="T23" fmla="*/ 0 h 769"/>
                <a:gd name="T24" fmla="*/ 8 w 743"/>
                <a:gd name="T25" fmla="*/ 8 h 769"/>
                <a:gd name="T26" fmla="*/ 0 w 743"/>
                <a:gd name="T27" fmla="*/ 27 h 769"/>
                <a:gd name="T28" fmla="*/ 118 w 743"/>
                <a:gd name="T29" fmla="*/ 266 h 769"/>
                <a:gd name="T30" fmla="*/ 118 w 743"/>
                <a:gd name="T31" fmla="*/ 267 h 769"/>
                <a:gd name="T32" fmla="*/ 118 w 743"/>
                <a:gd name="T33" fmla="*/ 270 h 769"/>
                <a:gd name="T34" fmla="*/ 342 w 743"/>
                <a:gd name="T35" fmla="*/ 511 h 769"/>
                <a:gd name="T36" fmla="*/ 342 w 743"/>
                <a:gd name="T37" fmla="*/ 713 h 769"/>
                <a:gd name="T38" fmla="*/ 242 w 743"/>
                <a:gd name="T39" fmla="*/ 713 h 769"/>
                <a:gd name="T40" fmla="*/ 228 w 743"/>
                <a:gd name="T41" fmla="*/ 727 h 769"/>
                <a:gd name="T42" fmla="*/ 228 w 743"/>
                <a:gd name="T43" fmla="*/ 756 h 769"/>
                <a:gd name="T44" fmla="*/ 242 w 743"/>
                <a:gd name="T45" fmla="*/ 769 h 769"/>
                <a:gd name="T46" fmla="*/ 498 w 743"/>
                <a:gd name="T47" fmla="*/ 769 h 769"/>
                <a:gd name="T48" fmla="*/ 511 w 743"/>
                <a:gd name="T49" fmla="*/ 756 h 769"/>
                <a:gd name="T50" fmla="*/ 511 w 743"/>
                <a:gd name="T51" fmla="*/ 727 h 769"/>
                <a:gd name="T52" fmla="*/ 498 w 743"/>
                <a:gd name="T53" fmla="*/ 713 h 769"/>
                <a:gd name="T54" fmla="*/ 398 w 743"/>
                <a:gd name="T55" fmla="*/ 713 h 769"/>
                <a:gd name="T56" fmla="*/ 398 w 743"/>
                <a:gd name="T57" fmla="*/ 511 h 769"/>
                <a:gd name="T58" fmla="*/ 621 w 743"/>
                <a:gd name="T59" fmla="*/ 279 h 769"/>
                <a:gd name="T60" fmla="*/ 623 w 743"/>
                <a:gd name="T61" fmla="*/ 271 h 769"/>
                <a:gd name="T62" fmla="*/ 623 w 743"/>
                <a:gd name="T63" fmla="*/ 266 h 769"/>
                <a:gd name="T64" fmla="*/ 743 w 743"/>
                <a:gd name="T65" fmla="*/ 27 h 769"/>
                <a:gd name="T66" fmla="*/ 370 w 743"/>
                <a:gd name="T67" fmla="*/ 457 h 769"/>
                <a:gd name="T68" fmla="*/ 174 w 743"/>
                <a:gd name="T69" fmla="*/ 261 h 769"/>
                <a:gd name="T70" fmla="*/ 174 w 743"/>
                <a:gd name="T71" fmla="*/ 58 h 769"/>
                <a:gd name="T72" fmla="*/ 566 w 743"/>
                <a:gd name="T73" fmla="*/ 58 h 769"/>
                <a:gd name="T74" fmla="*/ 566 w 743"/>
                <a:gd name="T75" fmla="*/ 261 h 769"/>
                <a:gd name="T76" fmla="*/ 370 w 743"/>
                <a:gd name="T77" fmla="*/ 457 h 769"/>
                <a:gd name="T78" fmla="*/ 118 w 743"/>
                <a:gd name="T79" fmla="*/ 209 h 769"/>
                <a:gd name="T80" fmla="*/ 55 w 743"/>
                <a:gd name="T81" fmla="*/ 53 h 769"/>
                <a:gd name="T82" fmla="*/ 118 w 743"/>
                <a:gd name="T83" fmla="*/ 53 h 769"/>
                <a:gd name="T84" fmla="*/ 118 w 743"/>
                <a:gd name="T85" fmla="*/ 209 h 769"/>
                <a:gd name="T86" fmla="*/ 626 w 743"/>
                <a:gd name="T87" fmla="*/ 209 h 769"/>
                <a:gd name="T88" fmla="*/ 626 w 743"/>
                <a:gd name="T89" fmla="*/ 53 h 769"/>
                <a:gd name="T90" fmla="*/ 688 w 743"/>
                <a:gd name="T91" fmla="*/ 53 h 769"/>
                <a:gd name="T92" fmla="*/ 626 w 743"/>
                <a:gd name="T93" fmla="*/ 209 h 7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743" h="769">
                  <a:moveTo>
                    <a:pt x="743" y="27"/>
                  </a:moveTo>
                  <a:cubicBezTo>
                    <a:pt x="743" y="20"/>
                    <a:pt x="741" y="13"/>
                    <a:pt x="736" y="8"/>
                  </a:cubicBezTo>
                  <a:cubicBezTo>
                    <a:pt x="731" y="3"/>
                    <a:pt x="724" y="0"/>
                    <a:pt x="717" y="0"/>
                  </a:cubicBezTo>
                  <a:lnTo>
                    <a:pt x="599" y="0"/>
                  </a:lnTo>
                  <a:cubicBezTo>
                    <a:pt x="596" y="0"/>
                    <a:pt x="594" y="0"/>
                    <a:pt x="591" y="1"/>
                  </a:cubicBezTo>
                  <a:lnTo>
                    <a:pt x="569" y="1"/>
                  </a:lnTo>
                  <a:cubicBezTo>
                    <a:pt x="565" y="1"/>
                    <a:pt x="560" y="1"/>
                    <a:pt x="555" y="2"/>
                  </a:cubicBezTo>
                  <a:lnTo>
                    <a:pt x="184" y="2"/>
                  </a:lnTo>
                  <a:cubicBezTo>
                    <a:pt x="179" y="1"/>
                    <a:pt x="175" y="1"/>
                    <a:pt x="171" y="1"/>
                  </a:cubicBezTo>
                  <a:lnTo>
                    <a:pt x="152" y="1"/>
                  </a:lnTo>
                  <a:cubicBezTo>
                    <a:pt x="149" y="0"/>
                    <a:pt x="147" y="0"/>
                    <a:pt x="144" y="0"/>
                  </a:cubicBezTo>
                  <a:lnTo>
                    <a:pt x="26" y="0"/>
                  </a:lnTo>
                  <a:cubicBezTo>
                    <a:pt x="19" y="0"/>
                    <a:pt x="13" y="3"/>
                    <a:pt x="8" y="8"/>
                  </a:cubicBezTo>
                  <a:cubicBezTo>
                    <a:pt x="2" y="13"/>
                    <a:pt x="0" y="20"/>
                    <a:pt x="0" y="27"/>
                  </a:cubicBezTo>
                  <a:cubicBezTo>
                    <a:pt x="0" y="36"/>
                    <a:pt x="3" y="239"/>
                    <a:pt x="118" y="266"/>
                  </a:cubicBezTo>
                  <a:lnTo>
                    <a:pt x="118" y="267"/>
                  </a:lnTo>
                  <a:cubicBezTo>
                    <a:pt x="118" y="268"/>
                    <a:pt x="118" y="269"/>
                    <a:pt x="118" y="270"/>
                  </a:cubicBezTo>
                  <a:cubicBezTo>
                    <a:pt x="123" y="394"/>
                    <a:pt x="220" y="497"/>
                    <a:pt x="342" y="511"/>
                  </a:cubicBezTo>
                  <a:lnTo>
                    <a:pt x="342" y="713"/>
                  </a:lnTo>
                  <a:lnTo>
                    <a:pt x="242" y="713"/>
                  </a:lnTo>
                  <a:cubicBezTo>
                    <a:pt x="234" y="713"/>
                    <a:pt x="228" y="719"/>
                    <a:pt x="228" y="727"/>
                  </a:cubicBezTo>
                  <a:lnTo>
                    <a:pt x="228" y="756"/>
                  </a:lnTo>
                  <a:cubicBezTo>
                    <a:pt x="228" y="763"/>
                    <a:pt x="234" y="769"/>
                    <a:pt x="242" y="769"/>
                  </a:cubicBezTo>
                  <a:lnTo>
                    <a:pt x="498" y="769"/>
                  </a:lnTo>
                  <a:cubicBezTo>
                    <a:pt x="505" y="769"/>
                    <a:pt x="511" y="763"/>
                    <a:pt x="511" y="756"/>
                  </a:cubicBezTo>
                  <a:lnTo>
                    <a:pt x="511" y="727"/>
                  </a:lnTo>
                  <a:cubicBezTo>
                    <a:pt x="511" y="719"/>
                    <a:pt x="505" y="713"/>
                    <a:pt x="498" y="713"/>
                  </a:cubicBezTo>
                  <a:lnTo>
                    <a:pt x="398" y="713"/>
                  </a:lnTo>
                  <a:lnTo>
                    <a:pt x="398" y="511"/>
                  </a:lnTo>
                  <a:cubicBezTo>
                    <a:pt x="519" y="498"/>
                    <a:pt x="612" y="401"/>
                    <a:pt x="621" y="279"/>
                  </a:cubicBezTo>
                  <a:cubicBezTo>
                    <a:pt x="622" y="277"/>
                    <a:pt x="623" y="274"/>
                    <a:pt x="623" y="271"/>
                  </a:cubicBezTo>
                  <a:lnTo>
                    <a:pt x="623" y="266"/>
                  </a:lnTo>
                  <a:cubicBezTo>
                    <a:pt x="740" y="242"/>
                    <a:pt x="743" y="36"/>
                    <a:pt x="743" y="27"/>
                  </a:cubicBezTo>
                  <a:close/>
                  <a:moveTo>
                    <a:pt x="370" y="457"/>
                  </a:moveTo>
                  <a:cubicBezTo>
                    <a:pt x="262" y="457"/>
                    <a:pt x="174" y="369"/>
                    <a:pt x="174" y="261"/>
                  </a:cubicBezTo>
                  <a:lnTo>
                    <a:pt x="174" y="58"/>
                  </a:lnTo>
                  <a:lnTo>
                    <a:pt x="566" y="58"/>
                  </a:lnTo>
                  <a:lnTo>
                    <a:pt x="566" y="261"/>
                  </a:lnTo>
                  <a:cubicBezTo>
                    <a:pt x="566" y="369"/>
                    <a:pt x="478" y="457"/>
                    <a:pt x="370" y="457"/>
                  </a:cubicBezTo>
                  <a:close/>
                  <a:moveTo>
                    <a:pt x="118" y="209"/>
                  </a:moveTo>
                  <a:cubicBezTo>
                    <a:pt x="73" y="184"/>
                    <a:pt x="59" y="98"/>
                    <a:pt x="55" y="53"/>
                  </a:cubicBezTo>
                  <a:lnTo>
                    <a:pt x="118" y="53"/>
                  </a:lnTo>
                  <a:lnTo>
                    <a:pt x="118" y="209"/>
                  </a:lnTo>
                  <a:close/>
                  <a:moveTo>
                    <a:pt x="626" y="209"/>
                  </a:moveTo>
                  <a:lnTo>
                    <a:pt x="626" y="53"/>
                  </a:lnTo>
                  <a:lnTo>
                    <a:pt x="688" y="53"/>
                  </a:lnTo>
                  <a:cubicBezTo>
                    <a:pt x="684" y="98"/>
                    <a:pt x="670" y="184"/>
                    <a:pt x="626" y="20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28" tIns="45714" rIns="91428" bIns="45714" numCol="1" spcCol="0" rtlCol="0" fromWordArt="0" anchor="ctr" anchorCtr="0" forceAA="0" compatLnSpc="1"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457200"/>
              <a:endParaRPr lang="zh-CN" altLang="en-US">
                <a:solidFill>
                  <a:srgbClr val="FFFFFF"/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1253568" y="4032455"/>
            <a:ext cx="2194518" cy="930327"/>
            <a:chOff x="2003457" y="4936093"/>
            <a:chExt cx="2194804" cy="930448"/>
          </a:xfrm>
        </p:grpSpPr>
        <p:sp>
          <p:nvSpPr>
            <p:cNvPr id="58" name="文本框 57"/>
            <p:cNvSpPr txBox="1"/>
            <p:nvPr/>
          </p:nvSpPr>
          <p:spPr>
            <a:xfrm>
              <a:off x="2003457" y="5305425"/>
              <a:ext cx="2194804" cy="561116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 defTabSz="457200">
                <a:lnSpc>
                  <a:spcPct val="114000"/>
                </a:lnSpc>
                <a:defRPr/>
              </a:pPr>
              <a:r>
                <a:rPr lang="en-US" altLang="zh-CN" sz="900" dirty="0">
                  <a:solidFill>
                    <a:srgbClr val="000000">
                      <a:lumMod val="50000"/>
                      <a:lumOff val="50000"/>
                    </a:srgbClr>
                  </a:solidFill>
                  <a:latin typeface="Arial" panose="020B0604020202020204"/>
                  <a:ea typeface="微软雅黑" panose="020B0503020204020204" pitchFamily="34" charset="-122"/>
                  <a:cs typeface="+mn-ea"/>
                  <a:sym typeface="+mn-lt"/>
                </a:rPr>
                <a:t>This template is exclusively designed by 1PPTcreative, and copyrights belong to 1PPT internet</a:t>
              </a:r>
              <a:endParaRPr lang="en-US" altLang="zh-CN" sz="900" dirty="0">
                <a:solidFill>
                  <a:srgbClr val="000000">
                    <a:lumMod val="50000"/>
                    <a:lumOff val="50000"/>
                  </a:srgbClr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59" name="矩形 58"/>
            <p:cNvSpPr/>
            <p:nvPr/>
          </p:nvSpPr>
          <p:spPr>
            <a:xfrm>
              <a:off x="2132311" y="4936093"/>
              <a:ext cx="2065950" cy="369332"/>
            </a:xfrm>
            <a:prstGeom prst="rect">
              <a:avLst/>
            </a:prstGeom>
          </p:spPr>
          <p:txBody>
            <a:bodyPr wrap="non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 defTabSz="457200">
                <a:defRPr/>
              </a:pPr>
              <a:r>
                <a:rPr lang="en-US" altLang="zh-CN" sz="1800" b="1" dirty="0">
                  <a:solidFill>
                    <a:srgbClr val="000000">
                      <a:lumMod val="85000"/>
                      <a:lumOff val="15000"/>
                    </a:srgbClr>
                  </a:solidFill>
                  <a:effectLst>
                    <a:outerShdw blurRad="266700" dist="38100" dir="2700000" algn="tl" rotWithShape="0">
                      <a:prstClr val="black">
                        <a:alpha val="29000"/>
                      </a:prstClr>
                    </a:outerShdw>
                  </a:effectLst>
                  <a:latin typeface="Arial" panose="020B0604020202020204"/>
                  <a:ea typeface="微软雅黑" panose="020B0503020204020204" pitchFamily="34" charset="-122"/>
                  <a:cs typeface="+mn-ea"/>
                  <a:sym typeface="+mn-lt"/>
                </a:rPr>
                <a:t>BUSINESS PLAN</a:t>
              </a:r>
              <a:endParaRPr lang="zh-CN" altLang="en-US" sz="1800" b="1" dirty="0">
                <a:solidFill>
                  <a:srgbClr val="000000">
                    <a:lumMod val="85000"/>
                    <a:lumOff val="15000"/>
                  </a:srgbClr>
                </a:solidFill>
                <a:effectLst>
                  <a:outerShdw blurRad="266700" dist="38100" dir="2700000" algn="tl" rotWithShape="0">
                    <a:prstClr val="black">
                      <a:alpha val="29000"/>
                    </a:prstClr>
                  </a:outerShdw>
                </a:effectLst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8757555" y="4387210"/>
            <a:ext cx="2194518" cy="930327"/>
            <a:chOff x="2003457" y="4936093"/>
            <a:chExt cx="2194804" cy="930448"/>
          </a:xfrm>
        </p:grpSpPr>
        <p:sp>
          <p:nvSpPr>
            <p:cNvPr id="61" name="文本框 60"/>
            <p:cNvSpPr txBox="1"/>
            <p:nvPr/>
          </p:nvSpPr>
          <p:spPr>
            <a:xfrm>
              <a:off x="2003457" y="5305425"/>
              <a:ext cx="2194804" cy="561116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defTabSz="457200">
                <a:lnSpc>
                  <a:spcPct val="114000"/>
                </a:lnSpc>
                <a:defRPr/>
              </a:pPr>
              <a:r>
                <a:rPr lang="en-US" altLang="zh-CN" sz="900" dirty="0">
                  <a:solidFill>
                    <a:srgbClr val="000000">
                      <a:lumMod val="50000"/>
                      <a:lumOff val="50000"/>
                    </a:srgbClr>
                  </a:solidFill>
                  <a:latin typeface="Arial" panose="020B0604020202020204"/>
                  <a:ea typeface="微软雅黑" panose="020B0503020204020204" pitchFamily="34" charset="-122"/>
                  <a:cs typeface="+mn-ea"/>
                  <a:sym typeface="+mn-lt"/>
                </a:rPr>
                <a:t>This template is exclusively designed by 1PPTcreative, and copyrights belong to 1PPT internet</a:t>
              </a:r>
              <a:endParaRPr lang="en-US" altLang="zh-CN" sz="900" dirty="0">
                <a:solidFill>
                  <a:srgbClr val="000000">
                    <a:lumMod val="50000"/>
                    <a:lumOff val="50000"/>
                  </a:srgbClr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62" name="矩形 61"/>
            <p:cNvSpPr/>
            <p:nvPr/>
          </p:nvSpPr>
          <p:spPr>
            <a:xfrm>
              <a:off x="2003457" y="4936093"/>
              <a:ext cx="2065950" cy="369332"/>
            </a:xfrm>
            <a:prstGeom prst="rect">
              <a:avLst/>
            </a:prstGeom>
          </p:spPr>
          <p:txBody>
            <a:bodyPr wrap="non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defTabSz="457200">
                <a:defRPr/>
              </a:pPr>
              <a:r>
                <a:rPr lang="en-US" altLang="zh-CN" sz="1800" b="1" dirty="0">
                  <a:solidFill>
                    <a:srgbClr val="000000">
                      <a:lumMod val="85000"/>
                      <a:lumOff val="15000"/>
                    </a:srgbClr>
                  </a:solidFill>
                  <a:effectLst>
                    <a:outerShdw blurRad="266700" dist="38100" dir="2700000" algn="tl" rotWithShape="0">
                      <a:prstClr val="black">
                        <a:alpha val="29000"/>
                      </a:prstClr>
                    </a:outerShdw>
                  </a:effectLst>
                  <a:latin typeface="Arial" panose="020B0604020202020204"/>
                  <a:ea typeface="微软雅黑" panose="020B0503020204020204" pitchFamily="34" charset="-122"/>
                  <a:cs typeface="+mn-ea"/>
                  <a:sym typeface="+mn-lt"/>
                </a:rPr>
                <a:t>BUSINESS PLAN</a:t>
              </a:r>
              <a:endParaRPr lang="zh-CN" altLang="en-US" sz="1800" b="1" dirty="0">
                <a:solidFill>
                  <a:srgbClr val="000000">
                    <a:lumMod val="85000"/>
                    <a:lumOff val="15000"/>
                  </a:srgbClr>
                </a:solidFill>
                <a:effectLst>
                  <a:outerShdw blurRad="266700" dist="38100" dir="2700000" algn="tl" rotWithShape="0">
                    <a:prstClr val="black">
                      <a:alpha val="29000"/>
                    </a:prstClr>
                  </a:outerShdw>
                </a:effectLst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7894068" y="2174851"/>
            <a:ext cx="2194518" cy="930327"/>
            <a:chOff x="2003457" y="4936093"/>
            <a:chExt cx="2194804" cy="930448"/>
          </a:xfrm>
        </p:grpSpPr>
        <p:sp>
          <p:nvSpPr>
            <p:cNvPr id="64" name="文本框 63"/>
            <p:cNvSpPr txBox="1"/>
            <p:nvPr/>
          </p:nvSpPr>
          <p:spPr>
            <a:xfrm>
              <a:off x="2003457" y="5305425"/>
              <a:ext cx="2194804" cy="561116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defTabSz="457200">
                <a:lnSpc>
                  <a:spcPct val="114000"/>
                </a:lnSpc>
                <a:defRPr/>
              </a:pPr>
              <a:r>
                <a:rPr lang="en-US" altLang="zh-CN" sz="900" dirty="0">
                  <a:solidFill>
                    <a:srgbClr val="000000">
                      <a:lumMod val="50000"/>
                      <a:lumOff val="50000"/>
                    </a:srgbClr>
                  </a:solidFill>
                  <a:latin typeface="Arial" panose="020B0604020202020204"/>
                  <a:ea typeface="微软雅黑" panose="020B0503020204020204" pitchFamily="34" charset="-122"/>
                  <a:cs typeface="+mn-ea"/>
                  <a:sym typeface="+mn-lt"/>
                </a:rPr>
                <a:t>This template is exclusively designed by 1PPTcreative, and copyrights belong to 1PPT internet</a:t>
              </a:r>
              <a:endParaRPr lang="en-US" altLang="zh-CN" sz="900" dirty="0">
                <a:solidFill>
                  <a:srgbClr val="000000">
                    <a:lumMod val="50000"/>
                    <a:lumOff val="50000"/>
                  </a:srgbClr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65" name="矩形 64"/>
            <p:cNvSpPr/>
            <p:nvPr/>
          </p:nvSpPr>
          <p:spPr>
            <a:xfrm>
              <a:off x="2003457" y="4936093"/>
              <a:ext cx="2065950" cy="369332"/>
            </a:xfrm>
            <a:prstGeom prst="rect">
              <a:avLst/>
            </a:prstGeom>
          </p:spPr>
          <p:txBody>
            <a:bodyPr wrap="non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defTabSz="457200">
                <a:defRPr/>
              </a:pPr>
              <a:r>
                <a:rPr lang="en-US" altLang="zh-CN" sz="1800" b="1" dirty="0">
                  <a:solidFill>
                    <a:srgbClr val="000000">
                      <a:lumMod val="85000"/>
                      <a:lumOff val="15000"/>
                    </a:srgbClr>
                  </a:solidFill>
                  <a:effectLst>
                    <a:outerShdw blurRad="266700" dist="38100" dir="2700000" algn="tl" rotWithShape="0">
                      <a:prstClr val="black">
                        <a:alpha val="29000"/>
                      </a:prstClr>
                    </a:outerShdw>
                  </a:effectLst>
                  <a:latin typeface="Arial" panose="020B0604020202020204"/>
                  <a:ea typeface="微软雅黑" panose="020B0503020204020204" pitchFamily="34" charset="-122"/>
                  <a:cs typeface="+mn-ea"/>
                  <a:sym typeface="+mn-lt"/>
                </a:rPr>
                <a:t>BUSINESS PLAN</a:t>
              </a:r>
              <a:endParaRPr lang="zh-CN" altLang="en-US" sz="1800" b="1" dirty="0">
                <a:solidFill>
                  <a:srgbClr val="000000">
                    <a:lumMod val="85000"/>
                    <a:lumOff val="15000"/>
                  </a:srgbClr>
                </a:solidFill>
                <a:effectLst>
                  <a:outerShdw blurRad="266700" dist="38100" dir="2700000" algn="tl" rotWithShape="0">
                    <a:prstClr val="black">
                      <a:alpha val="29000"/>
                    </a:prstClr>
                  </a:outerShdw>
                </a:effectLst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2956164" y="5247714"/>
            <a:ext cx="2194518" cy="930327"/>
            <a:chOff x="2003457" y="4936093"/>
            <a:chExt cx="2194804" cy="930448"/>
          </a:xfrm>
        </p:grpSpPr>
        <p:sp>
          <p:nvSpPr>
            <p:cNvPr id="67" name="文本框 66"/>
            <p:cNvSpPr txBox="1"/>
            <p:nvPr/>
          </p:nvSpPr>
          <p:spPr>
            <a:xfrm>
              <a:off x="2003457" y="5305425"/>
              <a:ext cx="2194804" cy="561116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 defTabSz="457200">
                <a:lnSpc>
                  <a:spcPct val="114000"/>
                </a:lnSpc>
                <a:defRPr/>
              </a:pPr>
              <a:r>
                <a:rPr lang="en-US" altLang="zh-CN" sz="900" dirty="0">
                  <a:solidFill>
                    <a:srgbClr val="000000">
                      <a:lumMod val="50000"/>
                      <a:lumOff val="50000"/>
                    </a:srgbClr>
                  </a:solidFill>
                  <a:latin typeface="Arial" panose="020B0604020202020204"/>
                  <a:ea typeface="微软雅黑" panose="020B0503020204020204" pitchFamily="34" charset="-122"/>
                  <a:cs typeface="+mn-ea"/>
                  <a:sym typeface="+mn-lt"/>
                </a:rPr>
                <a:t>This template is exclusively designed by 1PPTcreative, and copyrights belong to 1PPT internet</a:t>
              </a:r>
              <a:endParaRPr lang="en-US" altLang="zh-CN" sz="900" dirty="0">
                <a:solidFill>
                  <a:srgbClr val="000000">
                    <a:lumMod val="50000"/>
                    <a:lumOff val="50000"/>
                  </a:srgbClr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68" name="矩形 67"/>
            <p:cNvSpPr/>
            <p:nvPr/>
          </p:nvSpPr>
          <p:spPr>
            <a:xfrm>
              <a:off x="2132311" y="4936093"/>
              <a:ext cx="2065950" cy="369332"/>
            </a:xfrm>
            <a:prstGeom prst="rect">
              <a:avLst/>
            </a:prstGeom>
          </p:spPr>
          <p:txBody>
            <a:bodyPr wrap="non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 defTabSz="457200">
                <a:defRPr/>
              </a:pPr>
              <a:r>
                <a:rPr lang="en-US" altLang="zh-CN" sz="1800" b="1" dirty="0">
                  <a:solidFill>
                    <a:srgbClr val="000000">
                      <a:lumMod val="85000"/>
                      <a:lumOff val="15000"/>
                    </a:srgbClr>
                  </a:solidFill>
                  <a:effectLst>
                    <a:outerShdw blurRad="266700" dist="38100" dir="2700000" algn="tl" rotWithShape="0">
                      <a:prstClr val="black">
                        <a:alpha val="29000"/>
                      </a:prstClr>
                    </a:outerShdw>
                  </a:effectLst>
                  <a:latin typeface="Arial" panose="020B0604020202020204"/>
                  <a:ea typeface="微软雅黑" panose="020B0503020204020204" pitchFamily="34" charset="-122"/>
                  <a:cs typeface="+mn-ea"/>
                  <a:sym typeface="+mn-lt"/>
                </a:rPr>
                <a:t>BUSINESS PLAN</a:t>
              </a:r>
              <a:endParaRPr lang="zh-CN" altLang="en-US" sz="1800" b="1" dirty="0">
                <a:solidFill>
                  <a:srgbClr val="000000">
                    <a:lumMod val="85000"/>
                    <a:lumOff val="15000"/>
                  </a:srgbClr>
                </a:solidFill>
                <a:effectLst>
                  <a:outerShdw blurRad="266700" dist="38100" dir="2700000" algn="tl" rotWithShape="0">
                    <a:prstClr val="black">
                      <a:alpha val="29000"/>
                    </a:prstClr>
                  </a:outerShdw>
                </a:effectLst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3063347" y="2446791"/>
            <a:ext cx="2194518" cy="930327"/>
            <a:chOff x="2003457" y="4936093"/>
            <a:chExt cx="2194804" cy="930448"/>
          </a:xfrm>
        </p:grpSpPr>
        <p:sp>
          <p:nvSpPr>
            <p:cNvPr id="70" name="文本框 69"/>
            <p:cNvSpPr txBox="1"/>
            <p:nvPr/>
          </p:nvSpPr>
          <p:spPr>
            <a:xfrm>
              <a:off x="2003457" y="5305425"/>
              <a:ext cx="2194804" cy="561116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 defTabSz="457200">
                <a:lnSpc>
                  <a:spcPct val="114000"/>
                </a:lnSpc>
                <a:defRPr/>
              </a:pPr>
              <a:r>
                <a:rPr lang="en-US" altLang="zh-CN" sz="900" dirty="0">
                  <a:solidFill>
                    <a:srgbClr val="000000">
                      <a:lumMod val="50000"/>
                      <a:lumOff val="50000"/>
                    </a:srgbClr>
                  </a:solidFill>
                  <a:latin typeface="Arial" panose="020B0604020202020204"/>
                  <a:ea typeface="微软雅黑" panose="020B0503020204020204" pitchFamily="34" charset="-122"/>
                  <a:cs typeface="+mn-ea"/>
                  <a:sym typeface="+mn-lt"/>
                </a:rPr>
                <a:t>This template is exclusively designed by 1PPTcreative, and copyrights belong to 1PPT internet</a:t>
              </a:r>
              <a:endParaRPr lang="en-US" altLang="zh-CN" sz="900" dirty="0">
                <a:solidFill>
                  <a:srgbClr val="000000">
                    <a:lumMod val="50000"/>
                    <a:lumOff val="50000"/>
                  </a:srgbClr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71" name="矩形 70"/>
            <p:cNvSpPr/>
            <p:nvPr/>
          </p:nvSpPr>
          <p:spPr>
            <a:xfrm>
              <a:off x="2132311" y="4936093"/>
              <a:ext cx="2065950" cy="369332"/>
            </a:xfrm>
            <a:prstGeom prst="rect">
              <a:avLst/>
            </a:prstGeom>
          </p:spPr>
          <p:txBody>
            <a:bodyPr wrap="non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 defTabSz="457200">
                <a:defRPr/>
              </a:pPr>
              <a:r>
                <a:rPr lang="en-US" altLang="zh-CN" sz="1800" b="1" dirty="0">
                  <a:solidFill>
                    <a:srgbClr val="000000">
                      <a:lumMod val="85000"/>
                      <a:lumOff val="15000"/>
                    </a:srgbClr>
                  </a:solidFill>
                  <a:effectLst>
                    <a:outerShdw blurRad="266700" dist="38100" dir="2700000" algn="tl" rotWithShape="0">
                      <a:prstClr val="black">
                        <a:alpha val="29000"/>
                      </a:prstClr>
                    </a:outerShdw>
                  </a:effectLst>
                  <a:latin typeface="Arial" panose="020B0604020202020204"/>
                  <a:ea typeface="微软雅黑" panose="020B0503020204020204" pitchFamily="34" charset="-122"/>
                  <a:cs typeface="+mn-ea"/>
                  <a:sym typeface="+mn-lt"/>
                </a:rPr>
                <a:t>BUSINESS PLAN</a:t>
              </a:r>
              <a:endParaRPr lang="zh-CN" altLang="en-US" sz="1800" b="1" dirty="0">
                <a:solidFill>
                  <a:srgbClr val="000000">
                    <a:lumMod val="85000"/>
                    <a:lumOff val="15000"/>
                  </a:srgbClr>
                </a:solidFill>
                <a:effectLst>
                  <a:outerShdw blurRad="266700" dist="38100" dir="2700000" algn="tl" rotWithShape="0">
                    <a:prstClr val="black">
                      <a:alpha val="29000"/>
                    </a:prstClr>
                  </a:outerShdw>
                </a:effectLst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sp>
        <p:nvSpPr>
          <p:cNvPr id="72" name="文本框 71"/>
          <p:cNvSpPr txBox="1"/>
          <p:nvPr/>
        </p:nvSpPr>
        <p:spPr>
          <a:xfrm>
            <a:off x="3479343" y="1013547"/>
            <a:ext cx="5231723" cy="211377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 defTabSz="457200">
              <a:lnSpc>
                <a:spcPct val="114000"/>
              </a:lnSpc>
              <a:defRPr/>
            </a:pPr>
            <a:r>
              <a:rPr lang="en-US" altLang="zh-CN" sz="700" dirty="0">
                <a:solidFill>
                  <a:srgbClr val="15171C"/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This template is exclusively designed by 1PPTcreative, and copyrights belong to 1PPT internet</a:t>
            </a:r>
            <a:endParaRPr lang="en-US" altLang="zh-CN" sz="700" dirty="0">
              <a:solidFill>
                <a:srgbClr val="15171C"/>
              </a:solidFill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73" name="矩形 72"/>
          <p:cNvSpPr/>
          <p:nvPr/>
        </p:nvSpPr>
        <p:spPr>
          <a:xfrm>
            <a:off x="3320133" y="436625"/>
            <a:ext cx="5550147" cy="646247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 defTabSz="457200">
              <a:defRPr/>
            </a:pPr>
            <a:r>
              <a:rPr lang="en-US" altLang="zh-CN" sz="3600" b="1" dirty="0">
                <a:solidFill>
                  <a:srgbClr val="15171C"/>
                </a:solidFill>
                <a:effectLst>
                  <a:outerShdw blurRad="266700" dist="38100" dir="2700000" algn="tl" rotWithShape="0">
                    <a:prstClr val="black">
                      <a:alpha val="29000"/>
                    </a:prstClr>
                  </a:outerShdw>
                </a:effectLst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YOU TEXT HERE</a:t>
            </a:r>
            <a:endParaRPr lang="zh-CN" altLang="en-US" sz="3600" b="1" dirty="0">
              <a:solidFill>
                <a:srgbClr val="15171C"/>
              </a:solidFill>
              <a:effectLst>
                <a:outerShdw blurRad="266700" dist="38100" dir="2700000" algn="tl" rotWithShape="0">
                  <a:prstClr val="black">
                    <a:alpha val="29000"/>
                  </a:prstClr>
                </a:outerShdw>
              </a:effectLst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cxnSp>
        <p:nvCxnSpPr>
          <p:cNvPr id="74" name="直接连接符 73"/>
          <p:cNvCxnSpPr/>
          <p:nvPr/>
        </p:nvCxnSpPr>
        <p:spPr>
          <a:xfrm>
            <a:off x="5968223" y="1319458"/>
            <a:ext cx="253967" cy="0"/>
          </a:xfrm>
          <a:prstGeom prst="line">
            <a:avLst/>
          </a:prstGeom>
          <a:ln w="28575">
            <a:solidFill>
              <a:srgbClr val="15171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组合 42"/>
          <p:cNvGrpSpPr/>
          <p:nvPr/>
        </p:nvGrpSpPr>
        <p:grpSpPr>
          <a:xfrm>
            <a:off x="-2" y="1240"/>
            <a:ext cx="8066695" cy="6857109"/>
            <a:chOff x="-2" y="-1"/>
            <a:chExt cx="8067745" cy="685800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 rotWithShape="1">
            <a:blip r:embed="rId1" cstate="screen"/>
            <a:srcRect/>
            <a:stretch>
              <a:fillRect/>
            </a:stretch>
          </p:blipFill>
          <p:spPr>
            <a:xfrm rot="5400000">
              <a:off x="604870" y="-604871"/>
              <a:ext cx="6858000" cy="8067744"/>
            </a:xfrm>
            <a:prstGeom prst="rect">
              <a:avLst/>
            </a:prstGeom>
          </p:spPr>
        </p:pic>
        <p:sp>
          <p:nvSpPr>
            <p:cNvPr id="3" name="矩形 2"/>
            <p:cNvSpPr/>
            <p:nvPr/>
          </p:nvSpPr>
          <p:spPr>
            <a:xfrm>
              <a:off x="4813300" y="-1"/>
              <a:ext cx="3254443" cy="6858001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endParaRPr lang="zh-CN" altLang="en-US" sz="1800">
                <a:solidFill>
                  <a:srgbClr val="FFFFFF"/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sp>
        <p:nvSpPr>
          <p:cNvPr id="40" name="任意多边形: 形状 39"/>
          <p:cNvSpPr/>
          <p:nvPr/>
        </p:nvSpPr>
        <p:spPr>
          <a:xfrm>
            <a:off x="6488855" y="1001236"/>
            <a:ext cx="1679423" cy="4857117"/>
          </a:xfrm>
          <a:custGeom>
            <a:avLst/>
            <a:gdLst>
              <a:gd name="connsiteX0" fmla="*/ 0 w 1679642"/>
              <a:gd name="connsiteY0" fmla="*/ 0 h 4857750"/>
              <a:gd name="connsiteX1" fmla="*/ 1679642 w 1679642"/>
              <a:gd name="connsiteY1" fmla="*/ 0 h 4857750"/>
              <a:gd name="connsiteX2" fmla="*/ 1679642 w 1679642"/>
              <a:gd name="connsiteY2" fmla="*/ 412750 h 4857750"/>
              <a:gd name="connsiteX3" fmla="*/ 1588757 w 1679642"/>
              <a:gd name="connsiteY3" fmla="*/ 412750 h 4857750"/>
              <a:gd name="connsiteX4" fmla="*/ 1588757 w 1679642"/>
              <a:gd name="connsiteY4" fmla="*/ 90885 h 4857750"/>
              <a:gd name="connsiteX5" fmla="*/ 90885 w 1679642"/>
              <a:gd name="connsiteY5" fmla="*/ 90885 h 4857750"/>
              <a:gd name="connsiteX6" fmla="*/ 90885 w 1679642"/>
              <a:gd name="connsiteY6" fmla="*/ 4766865 h 4857750"/>
              <a:gd name="connsiteX7" fmla="*/ 1588757 w 1679642"/>
              <a:gd name="connsiteY7" fmla="*/ 4766865 h 4857750"/>
              <a:gd name="connsiteX8" fmla="*/ 1588757 w 1679642"/>
              <a:gd name="connsiteY8" fmla="*/ 4445000 h 4857750"/>
              <a:gd name="connsiteX9" fmla="*/ 1679642 w 1679642"/>
              <a:gd name="connsiteY9" fmla="*/ 4445000 h 4857750"/>
              <a:gd name="connsiteX10" fmla="*/ 1679642 w 1679642"/>
              <a:gd name="connsiteY10" fmla="*/ 4857750 h 4857750"/>
              <a:gd name="connsiteX11" fmla="*/ 0 w 1679642"/>
              <a:gd name="connsiteY11" fmla="*/ 4857750 h 4857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679642" h="4857750">
                <a:moveTo>
                  <a:pt x="0" y="0"/>
                </a:moveTo>
                <a:lnTo>
                  <a:pt x="1679642" y="0"/>
                </a:lnTo>
                <a:lnTo>
                  <a:pt x="1679642" y="412750"/>
                </a:lnTo>
                <a:lnTo>
                  <a:pt x="1588757" y="412750"/>
                </a:lnTo>
                <a:lnTo>
                  <a:pt x="1588757" y="90885"/>
                </a:lnTo>
                <a:lnTo>
                  <a:pt x="90885" y="90885"/>
                </a:lnTo>
                <a:lnTo>
                  <a:pt x="90885" y="4766865"/>
                </a:lnTo>
                <a:lnTo>
                  <a:pt x="1588757" y="4766865"/>
                </a:lnTo>
                <a:lnTo>
                  <a:pt x="1588757" y="4445000"/>
                </a:lnTo>
                <a:lnTo>
                  <a:pt x="1679642" y="4445000"/>
                </a:lnTo>
                <a:lnTo>
                  <a:pt x="1679642" y="4857750"/>
                </a:lnTo>
                <a:lnTo>
                  <a:pt x="0" y="4857750"/>
                </a:lnTo>
                <a:close/>
              </a:path>
            </a:pathLst>
          </a:custGeom>
          <a:solidFill>
            <a:srgbClr val="3239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zh-CN" altLang="en-US" sz="1800">
              <a:solidFill>
                <a:srgbClr val="000000"/>
              </a:solidFill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7564757" y="1506812"/>
            <a:ext cx="3033635" cy="737991"/>
            <a:chOff x="1622445" y="4936093"/>
            <a:chExt cx="3034030" cy="738087"/>
          </a:xfrm>
        </p:grpSpPr>
        <p:sp>
          <p:nvSpPr>
            <p:cNvPr id="7" name="文本框 6"/>
            <p:cNvSpPr txBox="1"/>
            <p:nvPr/>
          </p:nvSpPr>
          <p:spPr>
            <a:xfrm>
              <a:off x="1622445" y="5305425"/>
              <a:ext cx="3034030" cy="368755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defTabSz="457200">
                <a:lnSpc>
                  <a:spcPct val="114000"/>
                </a:lnSpc>
                <a:defRPr/>
              </a:pPr>
              <a:r>
                <a:rPr lang="en-US" altLang="zh-CN" sz="800" dirty="0">
                  <a:solidFill>
                    <a:srgbClr val="000000">
                      <a:lumMod val="50000"/>
                      <a:lumOff val="50000"/>
                    </a:srgbClr>
                  </a:solidFill>
                  <a:latin typeface="Arial" panose="020B0604020202020204"/>
                  <a:ea typeface="微软雅黑" panose="020B0503020204020204" pitchFamily="34" charset="-122"/>
                  <a:cs typeface="+mn-ea"/>
                  <a:sym typeface="+mn-lt"/>
                </a:rPr>
                <a:t>This template is exclusively designed by 1PPTcreative, and copyrights belong to 1PPT internet</a:t>
              </a:r>
              <a:endParaRPr lang="en-US" altLang="zh-CN" sz="800" dirty="0">
                <a:solidFill>
                  <a:srgbClr val="000000">
                    <a:lumMod val="50000"/>
                    <a:lumOff val="50000"/>
                  </a:srgbClr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1622445" y="4936093"/>
              <a:ext cx="2273379" cy="400110"/>
            </a:xfrm>
            <a:prstGeom prst="rect">
              <a:avLst/>
            </a:prstGeom>
          </p:spPr>
          <p:txBody>
            <a:bodyPr wrap="non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defTabSz="457200">
                <a:defRPr/>
              </a:pPr>
              <a:r>
                <a:rPr lang="en-US" altLang="zh-CN" sz="2000" b="1" dirty="0">
                  <a:solidFill>
                    <a:srgbClr val="000000">
                      <a:lumMod val="85000"/>
                      <a:lumOff val="15000"/>
                    </a:srgbClr>
                  </a:solidFill>
                  <a:effectLst>
                    <a:outerShdw blurRad="266700" dist="38100" dir="2700000" algn="tl" rotWithShape="0">
                      <a:prstClr val="black">
                        <a:alpha val="29000"/>
                      </a:prstClr>
                    </a:outerShdw>
                  </a:effectLst>
                  <a:latin typeface="Arial" panose="020B0604020202020204"/>
                  <a:ea typeface="微软雅黑" panose="020B0503020204020204" pitchFamily="34" charset="-122"/>
                  <a:cs typeface="+mn-ea"/>
                  <a:sym typeface="+mn-lt"/>
                </a:rPr>
                <a:t>BUSINESS PLAN</a:t>
              </a:r>
              <a:endParaRPr lang="zh-CN" altLang="en-US" sz="2000" b="1" dirty="0">
                <a:solidFill>
                  <a:srgbClr val="000000">
                    <a:lumMod val="85000"/>
                    <a:lumOff val="15000"/>
                  </a:srgbClr>
                </a:solidFill>
                <a:effectLst>
                  <a:outerShdw blurRad="266700" dist="38100" dir="2700000" algn="tl" rotWithShape="0">
                    <a:prstClr val="black">
                      <a:alpha val="29000"/>
                    </a:prstClr>
                  </a:outerShdw>
                </a:effectLst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7564757" y="2543851"/>
            <a:ext cx="3033635" cy="737991"/>
            <a:chOff x="1622445" y="4936093"/>
            <a:chExt cx="3034030" cy="738087"/>
          </a:xfrm>
        </p:grpSpPr>
        <p:sp>
          <p:nvSpPr>
            <p:cNvPr id="19" name="文本框 18"/>
            <p:cNvSpPr txBox="1"/>
            <p:nvPr/>
          </p:nvSpPr>
          <p:spPr>
            <a:xfrm>
              <a:off x="1622445" y="5305425"/>
              <a:ext cx="3034030" cy="368755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defTabSz="457200">
                <a:lnSpc>
                  <a:spcPct val="114000"/>
                </a:lnSpc>
                <a:defRPr/>
              </a:pPr>
              <a:r>
                <a:rPr lang="en-US" altLang="zh-CN" sz="800" dirty="0">
                  <a:solidFill>
                    <a:srgbClr val="000000">
                      <a:lumMod val="50000"/>
                      <a:lumOff val="50000"/>
                    </a:srgbClr>
                  </a:solidFill>
                  <a:latin typeface="Arial" panose="020B0604020202020204"/>
                  <a:ea typeface="微软雅黑" panose="020B0503020204020204" pitchFamily="34" charset="-122"/>
                  <a:cs typeface="+mn-ea"/>
                  <a:sym typeface="+mn-lt"/>
                </a:rPr>
                <a:t>This template is exclusively designed by 1PPTcreative, and copyrights belong to 1PPT internet</a:t>
              </a:r>
              <a:endParaRPr lang="en-US" altLang="zh-CN" sz="800" dirty="0">
                <a:solidFill>
                  <a:srgbClr val="000000">
                    <a:lumMod val="50000"/>
                    <a:lumOff val="50000"/>
                  </a:srgbClr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1622445" y="4936093"/>
              <a:ext cx="2273379" cy="400110"/>
            </a:xfrm>
            <a:prstGeom prst="rect">
              <a:avLst/>
            </a:prstGeom>
          </p:spPr>
          <p:txBody>
            <a:bodyPr wrap="non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defTabSz="457200">
                <a:defRPr/>
              </a:pPr>
              <a:r>
                <a:rPr lang="en-US" altLang="zh-CN" sz="2000" b="1" dirty="0">
                  <a:solidFill>
                    <a:srgbClr val="000000">
                      <a:lumMod val="85000"/>
                      <a:lumOff val="15000"/>
                    </a:srgbClr>
                  </a:solidFill>
                  <a:effectLst>
                    <a:outerShdw blurRad="266700" dist="38100" dir="2700000" algn="tl" rotWithShape="0">
                      <a:prstClr val="black">
                        <a:alpha val="29000"/>
                      </a:prstClr>
                    </a:outerShdw>
                  </a:effectLst>
                  <a:latin typeface="Arial" panose="020B0604020202020204"/>
                  <a:ea typeface="微软雅黑" panose="020B0503020204020204" pitchFamily="34" charset="-122"/>
                  <a:cs typeface="+mn-ea"/>
                  <a:sym typeface="+mn-lt"/>
                </a:rPr>
                <a:t>BUSINESS PLAN</a:t>
              </a:r>
              <a:endParaRPr lang="zh-CN" altLang="en-US" sz="2000" b="1" dirty="0">
                <a:solidFill>
                  <a:srgbClr val="000000">
                    <a:lumMod val="85000"/>
                    <a:lumOff val="15000"/>
                  </a:srgbClr>
                </a:solidFill>
                <a:effectLst>
                  <a:outerShdw blurRad="266700" dist="38100" dir="2700000" algn="tl" rotWithShape="0">
                    <a:prstClr val="black">
                      <a:alpha val="29000"/>
                    </a:prstClr>
                  </a:outerShdw>
                </a:effectLst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7564757" y="3580890"/>
            <a:ext cx="3033635" cy="737991"/>
            <a:chOff x="1622445" y="4936093"/>
            <a:chExt cx="3034030" cy="738087"/>
          </a:xfrm>
        </p:grpSpPr>
        <p:sp>
          <p:nvSpPr>
            <p:cNvPr id="22" name="文本框 21"/>
            <p:cNvSpPr txBox="1"/>
            <p:nvPr/>
          </p:nvSpPr>
          <p:spPr>
            <a:xfrm>
              <a:off x="1622445" y="5305425"/>
              <a:ext cx="3034030" cy="368755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defTabSz="457200">
                <a:lnSpc>
                  <a:spcPct val="114000"/>
                </a:lnSpc>
                <a:defRPr/>
              </a:pPr>
              <a:r>
                <a:rPr lang="en-US" altLang="zh-CN" sz="800" dirty="0">
                  <a:solidFill>
                    <a:srgbClr val="000000">
                      <a:lumMod val="50000"/>
                      <a:lumOff val="50000"/>
                    </a:srgbClr>
                  </a:solidFill>
                  <a:latin typeface="Arial" panose="020B0604020202020204"/>
                  <a:ea typeface="微软雅黑" panose="020B0503020204020204" pitchFamily="34" charset="-122"/>
                  <a:cs typeface="+mn-ea"/>
                  <a:sym typeface="+mn-lt"/>
                </a:rPr>
                <a:t>This template is exclusively designed by 1PPTcreative, and copyrights belong to 1PPT internet</a:t>
              </a:r>
              <a:endParaRPr lang="en-US" altLang="zh-CN" sz="800" dirty="0">
                <a:solidFill>
                  <a:srgbClr val="000000">
                    <a:lumMod val="50000"/>
                    <a:lumOff val="50000"/>
                  </a:srgbClr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1622445" y="4936093"/>
              <a:ext cx="2273379" cy="400110"/>
            </a:xfrm>
            <a:prstGeom prst="rect">
              <a:avLst/>
            </a:prstGeom>
          </p:spPr>
          <p:txBody>
            <a:bodyPr wrap="non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defTabSz="457200">
                <a:defRPr/>
              </a:pPr>
              <a:r>
                <a:rPr lang="en-US" altLang="zh-CN" sz="2000" b="1" dirty="0">
                  <a:solidFill>
                    <a:srgbClr val="000000">
                      <a:lumMod val="85000"/>
                      <a:lumOff val="15000"/>
                    </a:srgbClr>
                  </a:solidFill>
                  <a:effectLst>
                    <a:outerShdw blurRad="266700" dist="38100" dir="2700000" algn="tl" rotWithShape="0">
                      <a:prstClr val="black">
                        <a:alpha val="29000"/>
                      </a:prstClr>
                    </a:outerShdw>
                  </a:effectLst>
                  <a:latin typeface="Arial" panose="020B0604020202020204"/>
                  <a:ea typeface="微软雅黑" panose="020B0503020204020204" pitchFamily="34" charset="-122"/>
                  <a:cs typeface="+mn-ea"/>
                  <a:sym typeface="+mn-lt"/>
                </a:rPr>
                <a:t>BUSINESS PLAN</a:t>
              </a:r>
              <a:endParaRPr lang="zh-CN" altLang="en-US" sz="2000" b="1" dirty="0">
                <a:solidFill>
                  <a:srgbClr val="000000">
                    <a:lumMod val="85000"/>
                    <a:lumOff val="15000"/>
                  </a:srgbClr>
                </a:solidFill>
                <a:effectLst>
                  <a:outerShdw blurRad="266700" dist="38100" dir="2700000" algn="tl" rotWithShape="0">
                    <a:prstClr val="black">
                      <a:alpha val="29000"/>
                    </a:prstClr>
                  </a:outerShdw>
                </a:effectLst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7564757" y="4617929"/>
            <a:ext cx="3033635" cy="737991"/>
            <a:chOff x="1622445" y="4936093"/>
            <a:chExt cx="3034030" cy="738087"/>
          </a:xfrm>
        </p:grpSpPr>
        <p:sp>
          <p:nvSpPr>
            <p:cNvPr id="25" name="文本框 24"/>
            <p:cNvSpPr txBox="1"/>
            <p:nvPr/>
          </p:nvSpPr>
          <p:spPr>
            <a:xfrm>
              <a:off x="1622445" y="5305425"/>
              <a:ext cx="3034030" cy="368755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defTabSz="457200">
                <a:lnSpc>
                  <a:spcPct val="114000"/>
                </a:lnSpc>
                <a:defRPr/>
              </a:pPr>
              <a:r>
                <a:rPr lang="en-US" altLang="zh-CN" sz="800" dirty="0">
                  <a:solidFill>
                    <a:srgbClr val="000000">
                      <a:lumMod val="50000"/>
                      <a:lumOff val="50000"/>
                    </a:srgbClr>
                  </a:solidFill>
                  <a:latin typeface="Arial" panose="020B0604020202020204"/>
                  <a:ea typeface="微软雅黑" panose="020B0503020204020204" pitchFamily="34" charset="-122"/>
                  <a:cs typeface="+mn-ea"/>
                  <a:sym typeface="+mn-lt"/>
                </a:rPr>
                <a:t>This template is exclusively designed by 1PPTcreative, and copyrights belong to 1PPT internet</a:t>
              </a:r>
              <a:endParaRPr lang="en-US" altLang="zh-CN" sz="800" dirty="0">
                <a:solidFill>
                  <a:srgbClr val="000000">
                    <a:lumMod val="50000"/>
                    <a:lumOff val="50000"/>
                  </a:srgbClr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>
              <a:off x="1622445" y="4936093"/>
              <a:ext cx="2273379" cy="400110"/>
            </a:xfrm>
            <a:prstGeom prst="rect">
              <a:avLst/>
            </a:prstGeom>
          </p:spPr>
          <p:txBody>
            <a:bodyPr wrap="non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defTabSz="457200">
                <a:defRPr/>
              </a:pPr>
              <a:r>
                <a:rPr lang="en-US" altLang="zh-CN" sz="2000" b="1" dirty="0">
                  <a:solidFill>
                    <a:srgbClr val="000000">
                      <a:lumMod val="85000"/>
                      <a:lumOff val="15000"/>
                    </a:srgbClr>
                  </a:solidFill>
                  <a:effectLst>
                    <a:outerShdw blurRad="266700" dist="38100" dir="2700000" algn="tl" rotWithShape="0">
                      <a:prstClr val="black">
                        <a:alpha val="29000"/>
                      </a:prstClr>
                    </a:outerShdw>
                  </a:effectLst>
                  <a:latin typeface="Arial" panose="020B0604020202020204"/>
                  <a:ea typeface="微软雅黑" panose="020B0503020204020204" pitchFamily="34" charset="-122"/>
                  <a:cs typeface="+mn-ea"/>
                  <a:sym typeface="+mn-lt"/>
                </a:rPr>
                <a:t>BUSINESS PLAN</a:t>
              </a:r>
              <a:endParaRPr lang="zh-CN" altLang="en-US" sz="2000" b="1" dirty="0">
                <a:solidFill>
                  <a:srgbClr val="000000">
                    <a:lumMod val="85000"/>
                    <a:lumOff val="15000"/>
                  </a:srgbClr>
                </a:solidFill>
                <a:effectLst>
                  <a:outerShdw blurRad="266700" dist="38100" dir="2700000" algn="tl" rotWithShape="0">
                    <a:prstClr val="black">
                      <a:alpha val="29000"/>
                    </a:prstClr>
                  </a:outerShdw>
                </a:effectLst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sp>
        <p:nvSpPr>
          <p:cNvPr id="29" name="矩形 28"/>
          <p:cNvSpPr/>
          <p:nvPr/>
        </p:nvSpPr>
        <p:spPr>
          <a:xfrm>
            <a:off x="6786416" y="1468717"/>
            <a:ext cx="764853" cy="584699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defTabSz="457200">
              <a:defRPr/>
            </a:pPr>
            <a:r>
              <a:rPr lang="en-US" altLang="zh-CN" sz="3200" dirty="0">
                <a:solidFill>
                  <a:srgbClr val="15171C"/>
                </a:solidFill>
                <a:effectLst>
                  <a:outerShdw blurRad="266700" dist="38100" dir="2700000" algn="tl" rotWithShape="0">
                    <a:prstClr val="black">
                      <a:alpha val="29000"/>
                    </a:prstClr>
                  </a:outerShdw>
                </a:effectLst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01.</a:t>
            </a:r>
            <a:endParaRPr lang="zh-CN" altLang="en-US" sz="3200" dirty="0">
              <a:solidFill>
                <a:srgbClr val="15171C"/>
              </a:solidFill>
              <a:effectLst>
                <a:outerShdw blurRad="266700" dist="38100" dir="2700000" algn="tl" rotWithShape="0">
                  <a:prstClr val="black">
                    <a:alpha val="29000"/>
                  </a:prstClr>
                </a:outerShdw>
              </a:effectLst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6786416" y="2505756"/>
            <a:ext cx="764853" cy="584699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defTabSz="457200">
              <a:defRPr/>
            </a:pPr>
            <a:r>
              <a:rPr lang="en-US" altLang="zh-CN" sz="3200" dirty="0">
                <a:solidFill>
                  <a:srgbClr val="15171C"/>
                </a:solidFill>
                <a:effectLst>
                  <a:outerShdw blurRad="266700" dist="38100" dir="2700000" algn="tl" rotWithShape="0">
                    <a:prstClr val="black">
                      <a:alpha val="29000"/>
                    </a:prstClr>
                  </a:outerShdw>
                </a:effectLst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02.</a:t>
            </a:r>
            <a:endParaRPr lang="zh-CN" altLang="en-US" sz="3200" dirty="0">
              <a:solidFill>
                <a:srgbClr val="15171C"/>
              </a:solidFill>
              <a:effectLst>
                <a:outerShdw blurRad="266700" dist="38100" dir="2700000" algn="tl" rotWithShape="0">
                  <a:prstClr val="black">
                    <a:alpha val="29000"/>
                  </a:prstClr>
                </a:outerShdw>
              </a:effectLst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6786416" y="3542795"/>
            <a:ext cx="764853" cy="584699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defTabSz="457200">
              <a:defRPr/>
            </a:pPr>
            <a:r>
              <a:rPr lang="en-US" altLang="zh-CN" sz="3200" dirty="0">
                <a:solidFill>
                  <a:srgbClr val="15171C"/>
                </a:solidFill>
                <a:effectLst>
                  <a:outerShdw blurRad="266700" dist="38100" dir="2700000" algn="tl" rotWithShape="0">
                    <a:prstClr val="black">
                      <a:alpha val="29000"/>
                    </a:prstClr>
                  </a:outerShdw>
                </a:effectLst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03.</a:t>
            </a:r>
            <a:endParaRPr lang="zh-CN" altLang="en-US" sz="3200" dirty="0">
              <a:solidFill>
                <a:srgbClr val="15171C"/>
              </a:solidFill>
              <a:effectLst>
                <a:outerShdw blurRad="266700" dist="38100" dir="2700000" algn="tl" rotWithShape="0">
                  <a:prstClr val="black">
                    <a:alpha val="29000"/>
                  </a:prstClr>
                </a:outerShdw>
              </a:effectLst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6786416" y="4579834"/>
            <a:ext cx="764853" cy="584699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defTabSz="457200">
              <a:defRPr/>
            </a:pPr>
            <a:r>
              <a:rPr lang="en-US" altLang="zh-CN" sz="3200" dirty="0">
                <a:solidFill>
                  <a:srgbClr val="15171C"/>
                </a:solidFill>
                <a:effectLst>
                  <a:outerShdw blurRad="266700" dist="38100" dir="2700000" algn="tl" rotWithShape="0">
                    <a:prstClr val="black">
                      <a:alpha val="29000"/>
                    </a:prstClr>
                  </a:outerShdw>
                </a:effectLst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04.</a:t>
            </a:r>
            <a:endParaRPr lang="zh-CN" altLang="en-US" sz="3200" dirty="0">
              <a:solidFill>
                <a:srgbClr val="15171C"/>
              </a:solidFill>
              <a:effectLst>
                <a:outerShdw blurRad="266700" dist="38100" dir="2700000" algn="tl" rotWithShape="0">
                  <a:prstClr val="black">
                    <a:alpha val="29000"/>
                  </a:prstClr>
                </a:outerShdw>
              </a:effectLst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609521" y="2368103"/>
            <a:ext cx="4339206" cy="1107852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defTabSz="457200">
              <a:defRPr/>
            </a:pPr>
            <a:r>
              <a:rPr lang="en-US" altLang="zh-CN" sz="6600" b="1" dirty="0">
                <a:solidFill>
                  <a:srgbClr val="FFFFFF"/>
                </a:solidFill>
                <a:effectLst>
                  <a:outerShdw blurRad="266700" dist="38100" dir="2700000" algn="tl" rotWithShape="0">
                    <a:prstClr val="black">
                      <a:alpha val="29000"/>
                    </a:prstClr>
                  </a:outerShdw>
                </a:effectLst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CONTENT</a:t>
            </a:r>
            <a:endParaRPr lang="zh-CN" altLang="en-US" sz="6600" b="1" dirty="0">
              <a:solidFill>
                <a:srgbClr val="FFFFFF"/>
              </a:solidFill>
              <a:effectLst>
                <a:outerShdw blurRad="266700" dist="38100" dir="2700000" algn="tl" rotWithShape="0">
                  <a:prstClr val="black">
                    <a:alpha val="29000"/>
                  </a:prstClr>
                </a:outerShdw>
              </a:effectLst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</p:cSld>
  <p:clrMapOvr>
    <a:masterClrMapping/>
  </p:clrMapOvr>
  <p:transition spd="slow" advTm="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000"/>
                            </p:stCondLst>
                            <p:childTnLst>
                              <p:par>
                                <p:cTn id="4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500"/>
                            </p:stCondLst>
                            <p:childTnLst>
                              <p:par>
                                <p:cTn id="4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0"/>
                            </p:stCondLst>
                            <p:childTnLst>
                              <p:par>
                                <p:cTn id="5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500"/>
                            </p:stCondLst>
                            <p:childTnLst>
                              <p:par>
                                <p:cTn id="5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animBg="1"/>
      <p:bldP spid="29" grpId="0"/>
      <p:bldP spid="32" grpId="0"/>
      <p:bldP spid="35" grpId="0"/>
      <p:bldP spid="38" grpId="0"/>
      <p:bldP spid="41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-1" y="1241"/>
            <a:ext cx="12190413" cy="6857107"/>
          </a:xfrm>
          <a:prstGeom prst="rect">
            <a:avLst/>
          </a:prstGeom>
        </p:spPr>
      </p:pic>
      <p:sp>
        <p:nvSpPr>
          <p:cNvPr id="9" name="任意多边形: 形状 8"/>
          <p:cNvSpPr/>
          <p:nvPr/>
        </p:nvSpPr>
        <p:spPr>
          <a:xfrm>
            <a:off x="2774589" y="2191705"/>
            <a:ext cx="6641235" cy="2476178"/>
          </a:xfrm>
          <a:custGeom>
            <a:avLst/>
            <a:gdLst>
              <a:gd name="connsiteX0" fmla="*/ 0 w 6642100"/>
              <a:gd name="connsiteY0" fmla="*/ 0 h 2476500"/>
              <a:gd name="connsiteX1" fmla="*/ 1628775 w 6642100"/>
              <a:gd name="connsiteY1" fmla="*/ 0 h 2476500"/>
              <a:gd name="connsiteX2" fmla="*/ 1628775 w 6642100"/>
              <a:gd name="connsiteY2" fmla="*/ 144454 h 2476500"/>
              <a:gd name="connsiteX3" fmla="*/ 144454 w 6642100"/>
              <a:gd name="connsiteY3" fmla="*/ 144454 h 2476500"/>
              <a:gd name="connsiteX4" fmla="*/ 144454 w 6642100"/>
              <a:gd name="connsiteY4" fmla="*/ 2332046 h 2476500"/>
              <a:gd name="connsiteX5" fmla="*/ 6497646 w 6642100"/>
              <a:gd name="connsiteY5" fmla="*/ 2332046 h 2476500"/>
              <a:gd name="connsiteX6" fmla="*/ 6497646 w 6642100"/>
              <a:gd name="connsiteY6" fmla="*/ 144454 h 2476500"/>
              <a:gd name="connsiteX7" fmla="*/ 5013325 w 6642100"/>
              <a:gd name="connsiteY7" fmla="*/ 144454 h 2476500"/>
              <a:gd name="connsiteX8" fmla="*/ 5013325 w 6642100"/>
              <a:gd name="connsiteY8" fmla="*/ 0 h 2476500"/>
              <a:gd name="connsiteX9" fmla="*/ 6642100 w 6642100"/>
              <a:gd name="connsiteY9" fmla="*/ 0 h 2476500"/>
              <a:gd name="connsiteX10" fmla="*/ 6642100 w 6642100"/>
              <a:gd name="connsiteY10" fmla="*/ 2476500 h 2476500"/>
              <a:gd name="connsiteX11" fmla="*/ 0 w 6642100"/>
              <a:gd name="connsiteY11" fmla="*/ 2476500 h 2476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642100" h="2476500">
                <a:moveTo>
                  <a:pt x="0" y="0"/>
                </a:moveTo>
                <a:lnTo>
                  <a:pt x="1628775" y="0"/>
                </a:lnTo>
                <a:lnTo>
                  <a:pt x="1628775" y="144454"/>
                </a:lnTo>
                <a:lnTo>
                  <a:pt x="144454" y="144454"/>
                </a:lnTo>
                <a:lnTo>
                  <a:pt x="144454" y="2332046"/>
                </a:lnTo>
                <a:lnTo>
                  <a:pt x="6497646" y="2332046"/>
                </a:lnTo>
                <a:lnTo>
                  <a:pt x="6497646" y="144454"/>
                </a:lnTo>
                <a:lnTo>
                  <a:pt x="5013325" y="144454"/>
                </a:lnTo>
                <a:lnTo>
                  <a:pt x="5013325" y="0"/>
                </a:lnTo>
                <a:lnTo>
                  <a:pt x="6642100" y="0"/>
                </a:lnTo>
                <a:lnTo>
                  <a:pt x="6642100" y="2476500"/>
                </a:lnTo>
                <a:lnTo>
                  <a:pt x="0" y="24765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zh-CN" altLang="en-US" sz="1800">
              <a:solidFill>
                <a:srgbClr val="000000"/>
              </a:solidFill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082029" y="3697194"/>
            <a:ext cx="4026350" cy="403199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 defTabSz="457200">
              <a:lnSpc>
                <a:spcPct val="114000"/>
              </a:lnSpc>
              <a:defRPr/>
            </a:pPr>
            <a:r>
              <a:rPr lang="en-US" altLang="zh-CN" sz="900" dirty="0">
                <a:solidFill>
                  <a:srgbClr val="FFFFFF"/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This template is exclusively designed by 1PPTcreative, and copyrights belong to 1PPT internet</a:t>
            </a:r>
            <a:endParaRPr lang="en-US" altLang="zh-CN" sz="900" dirty="0">
              <a:solidFill>
                <a:srgbClr val="FFFFFF"/>
              </a:solidFill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320133" y="2802813"/>
            <a:ext cx="5550147" cy="1754098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 defTabSz="457200">
              <a:defRPr/>
            </a:pPr>
            <a:r>
              <a:rPr lang="en-US" altLang="zh-CN" sz="5400" b="1" dirty="0">
                <a:solidFill>
                  <a:srgbClr val="FFFFFF"/>
                </a:solidFill>
                <a:effectLst>
                  <a:outerShdw blurRad="266700" dist="38100" dir="2700000" algn="tl" rotWithShape="0">
                    <a:prstClr val="black">
                      <a:alpha val="29000"/>
                    </a:prstClr>
                  </a:outerShdw>
                </a:effectLst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BUSINESS PLAN</a:t>
            </a:r>
            <a:endParaRPr lang="zh-CN" altLang="en-US" sz="5400" b="1" dirty="0">
              <a:solidFill>
                <a:srgbClr val="FFFFFF"/>
              </a:solidFill>
              <a:effectLst>
                <a:outerShdw blurRad="266700" dist="38100" dir="2700000" algn="tl" rotWithShape="0">
                  <a:prstClr val="black">
                    <a:alpha val="29000"/>
                  </a:prstClr>
                </a:outerShdw>
              </a:effectLst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215851" y="1810839"/>
            <a:ext cx="3758711" cy="92321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 defTabSz="457200">
              <a:defRPr/>
            </a:pPr>
            <a:r>
              <a:rPr lang="en-US" altLang="zh-CN" sz="5400" dirty="0">
                <a:solidFill>
                  <a:srgbClr val="FFFFFF"/>
                </a:solidFill>
                <a:effectLst>
                  <a:outerShdw blurRad="266700" dist="38100" dir="2700000" algn="tl" rotWithShape="0">
                    <a:prstClr val="black">
                      <a:alpha val="29000"/>
                    </a:prstClr>
                  </a:outerShdw>
                </a:effectLst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PART 04</a:t>
            </a:r>
            <a:endParaRPr lang="zh-CN" altLang="en-US" sz="5400" dirty="0">
              <a:solidFill>
                <a:srgbClr val="FFFFFF"/>
              </a:solidFill>
              <a:effectLst>
                <a:outerShdw blurRad="266700" dist="38100" dir="2700000" algn="tl" rotWithShape="0">
                  <a:prstClr val="black">
                    <a:alpha val="29000"/>
                  </a:prstClr>
                </a:outerShdw>
              </a:effectLst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</p:cSld>
  <p:clrMapOvr>
    <a:masterClrMapping/>
  </p:clrMapOvr>
  <p:transition spd="slow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5" grpId="0"/>
      <p:bldP spid="6" grpId="0"/>
      <p:bldP spid="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íṩľíḑe"/>
          <p:cNvSpPr/>
          <p:nvPr/>
        </p:nvSpPr>
        <p:spPr>
          <a:xfrm>
            <a:off x="5371570" y="4087776"/>
            <a:ext cx="1447874" cy="1773048"/>
          </a:xfrm>
          <a:prstGeom prst="rect">
            <a:avLst/>
          </a:prstGeom>
          <a:blipFill>
            <a:blip r:embed="rId1" cstate="screen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/>
            <a:endParaRPr sz="1800">
              <a:solidFill>
                <a:srgbClr val="FFFFFF"/>
              </a:solidFill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" name="îṥľiḓè"/>
          <p:cNvSpPr/>
          <p:nvPr/>
        </p:nvSpPr>
        <p:spPr>
          <a:xfrm>
            <a:off x="7001114" y="2235950"/>
            <a:ext cx="2937218" cy="1770969"/>
          </a:xfrm>
          <a:prstGeom prst="rect">
            <a:avLst/>
          </a:prstGeom>
          <a:blipFill>
            <a:blip r:embed="rId2" cstate="screen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/>
            <a:endParaRPr sz="1800">
              <a:solidFill>
                <a:srgbClr val="FFFFFF"/>
              </a:solidFill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" name="îṩ1íḓe"/>
          <p:cNvSpPr/>
          <p:nvPr/>
        </p:nvSpPr>
        <p:spPr>
          <a:xfrm>
            <a:off x="0" y="2235971"/>
            <a:ext cx="2935957" cy="1770948"/>
          </a:xfrm>
          <a:prstGeom prst="rect">
            <a:avLst/>
          </a:prstGeom>
          <a:blipFill>
            <a:blip r:embed="rId3" cstate="screen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/>
            <a:endParaRPr sz="1800">
              <a:solidFill>
                <a:srgbClr val="FFFFFF"/>
              </a:solidFill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7" name="任意多边形: 形状 36"/>
          <p:cNvSpPr/>
          <p:nvPr/>
        </p:nvSpPr>
        <p:spPr>
          <a:xfrm>
            <a:off x="1" y="2241473"/>
            <a:ext cx="12190412" cy="3611750"/>
          </a:xfrm>
          <a:custGeom>
            <a:avLst/>
            <a:gdLst>
              <a:gd name="connsiteX0" fmla="*/ 6950999 w 12191999"/>
              <a:gd name="connsiteY0" fmla="*/ 1846544 h 3612220"/>
              <a:gd name="connsiteX1" fmla="*/ 12191999 w 12191999"/>
              <a:gd name="connsiteY1" fmla="*/ 1846544 h 3612220"/>
              <a:gd name="connsiteX2" fmla="*/ 12191999 w 12191999"/>
              <a:gd name="connsiteY2" fmla="*/ 3612220 h 3612220"/>
              <a:gd name="connsiteX3" fmla="*/ 6950999 w 12191999"/>
              <a:gd name="connsiteY3" fmla="*/ 3612220 h 3612220"/>
              <a:gd name="connsiteX4" fmla="*/ 0 w 12191999"/>
              <a:gd name="connsiteY4" fmla="*/ 1846544 h 3612220"/>
              <a:gd name="connsiteX5" fmla="*/ 5241600 w 12191999"/>
              <a:gd name="connsiteY5" fmla="*/ 1846544 h 3612220"/>
              <a:gd name="connsiteX6" fmla="*/ 5241600 w 12191999"/>
              <a:gd name="connsiteY6" fmla="*/ 3612220 h 3612220"/>
              <a:gd name="connsiteX7" fmla="*/ 0 w 12191999"/>
              <a:gd name="connsiteY7" fmla="*/ 3612220 h 3612220"/>
              <a:gd name="connsiteX8" fmla="*/ 10044410 w 12191999"/>
              <a:gd name="connsiteY8" fmla="*/ 0 h 3612220"/>
              <a:gd name="connsiteX9" fmla="*/ 11520487 w 12191999"/>
              <a:gd name="connsiteY9" fmla="*/ 0 h 3612220"/>
              <a:gd name="connsiteX10" fmla="*/ 11520487 w 12191999"/>
              <a:gd name="connsiteY10" fmla="*/ 1765676 h 3612220"/>
              <a:gd name="connsiteX11" fmla="*/ 10044410 w 12191999"/>
              <a:gd name="connsiteY11" fmla="*/ 1765676 h 3612220"/>
              <a:gd name="connsiteX12" fmla="*/ 3041125 w 12191999"/>
              <a:gd name="connsiteY12" fmla="*/ 0 h 3612220"/>
              <a:gd name="connsiteX13" fmla="*/ 6897239 w 12191999"/>
              <a:gd name="connsiteY13" fmla="*/ 0 h 3612220"/>
              <a:gd name="connsiteX14" fmla="*/ 6897239 w 12191999"/>
              <a:gd name="connsiteY14" fmla="*/ 1765676 h 3612220"/>
              <a:gd name="connsiteX15" fmla="*/ 3041125 w 12191999"/>
              <a:gd name="connsiteY15" fmla="*/ 1765676 h 36122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2191999" h="3612220">
                <a:moveTo>
                  <a:pt x="6950999" y="1846544"/>
                </a:moveTo>
                <a:lnTo>
                  <a:pt x="12191999" y="1846544"/>
                </a:lnTo>
                <a:lnTo>
                  <a:pt x="12191999" y="3612220"/>
                </a:lnTo>
                <a:lnTo>
                  <a:pt x="6950999" y="3612220"/>
                </a:lnTo>
                <a:close/>
                <a:moveTo>
                  <a:pt x="0" y="1846544"/>
                </a:moveTo>
                <a:lnTo>
                  <a:pt x="5241600" y="1846544"/>
                </a:lnTo>
                <a:lnTo>
                  <a:pt x="5241600" y="3612220"/>
                </a:lnTo>
                <a:lnTo>
                  <a:pt x="0" y="3612220"/>
                </a:lnTo>
                <a:close/>
                <a:moveTo>
                  <a:pt x="10044410" y="0"/>
                </a:moveTo>
                <a:lnTo>
                  <a:pt x="11520487" y="0"/>
                </a:lnTo>
                <a:lnTo>
                  <a:pt x="11520487" y="1765676"/>
                </a:lnTo>
                <a:lnTo>
                  <a:pt x="10044410" y="1765676"/>
                </a:lnTo>
                <a:close/>
                <a:moveTo>
                  <a:pt x="3041125" y="0"/>
                </a:moveTo>
                <a:lnTo>
                  <a:pt x="6897239" y="0"/>
                </a:lnTo>
                <a:lnTo>
                  <a:pt x="6897239" y="1765676"/>
                </a:lnTo>
                <a:lnTo>
                  <a:pt x="3041125" y="1765676"/>
                </a:lnTo>
                <a:close/>
              </a:path>
            </a:pathLst>
          </a:custGeom>
          <a:blipFill dpi="0" rotWithShape="1">
            <a:blip r:embed="rId4"/>
            <a:srcRect/>
            <a:tile tx="0" ty="0" sx="100000" sy="100000" flip="none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ctr">
            <a:noAutofit/>
          </a:bodyPr>
          <a:lstStyle/>
          <a:p>
            <a:pPr algn="ctr" defTabSz="457200"/>
            <a:endParaRPr sz="1800">
              <a:solidFill>
                <a:srgbClr val="FFFFFF"/>
              </a:solidFill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3479343" y="1013547"/>
            <a:ext cx="5231723" cy="204324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 defTabSz="457200">
              <a:lnSpc>
                <a:spcPct val="114000"/>
              </a:lnSpc>
              <a:defRPr/>
            </a:pPr>
            <a:r>
              <a:rPr lang="en-US" altLang="zh-CN" sz="700" dirty="0">
                <a:solidFill>
                  <a:srgbClr val="15171C"/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This template is exclusively designed by 1PPTcreative, and copyrights belong to 1PPT internet</a:t>
            </a:r>
            <a:endParaRPr lang="en-US" altLang="zh-CN" sz="700" dirty="0">
              <a:solidFill>
                <a:srgbClr val="15171C"/>
              </a:solidFill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3320133" y="436625"/>
            <a:ext cx="5550147" cy="646247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 defTabSz="457200">
              <a:defRPr/>
            </a:pPr>
            <a:r>
              <a:rPr lang="en-US" altLang="zh-CN" sz="3600" b="1" dirty="0">
                <a:solidFill>
                  <a:srgbClr val="15171C"/>
                </a:solidFill>
                <a:effectLst>
                  <a:outerShdw blurRad="266700" dist="38100" dir="2700000" algn="tl" rotWithShape="0">
                    <a:prstClr val="black">
                      <a:alpha val="29000"/>
                    </a:prstClr>
                  </a:outerShdw>
                </a:effectLst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YOU TEXT HERE</a:t>
            </a:r>
            <a:endParaRPr lang="zh-CN" altLang="en-US" sz="3600" b="1" dirty="0">
              <a:solidFill>
                <a:srgbClr val="15171C"/>
              </a:solidFill>
              <a:effectLst>
                <a:outerShdw blurRad="266700" dist="38100" dir="2700000" algn="tl" rotWithShape="0">
                  <a:prstClr val="black">
                    <a:alpha val="29000"/>
                  </a:prstClr>
                </a:outerShdw>
              </a:effectLst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cxnSp>
        <p:nvCxnSpPr>
          <p:cNvPr id="28" name="直接连接符 27"/>
          <p:cNvCxnSpPr/>
          <p:nvPr/>
        </p:nvCxnSpPr>
        <p:spPr>
          <a:xfrm>
            <a:off x="5968223" y="1319458"/>
            <a:ext cx="253967" cy="0"/>
          </a:xfrm>
          <a:prstGeom prst="line">
            <a:avLst/>
          </a:prstGeom>
          <a:ln w="28575">
            <a:solidFill>
              <a:srgbClr val="15171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2" name="组合 41"/>
          <p:cNvGrpSpPr/>
          <p:nvPr/>
        </p:nvGrpSpPr>
        <p:grpSpPr>
          <a:xfrm>
            <a:off x="3651774" y="2603531"/>
            <a:ext cx="2570415" cy="921286"/>
            <a:chOff x="2003457" y="4936093"/>
            <a:chExt cx="2570750" cy="921406"/>
          </a:xfrm>
        </p:grpSpPr>
        <p:sp>
          <p:nvSpPr>
            <p:cNvPr id="43" name="文本框 42"/>
            <p:cNvSpPr txBox="1"/>
            <p:nvPr/>
          </p:nvSpPr>
          <p:spPr>
            <a:xfrm>
              <a:off x="2003457" y="5305425"/>
              <a:ext cx="2570750" cy="552074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defTabSz="457200">
                <a:lnSpc>
                  <a:spcPct val="114000"/>
                </a:lnSpc>
                <a:defRPr/>
              </a:pPr>
              <a:r>
                <a:rPr lang="en-US" altLang="zh-CN" sz="900" dirty="0">
                  <a:solidFill>
                    <a:srgbClr val="FFFFFF"/>
                  </a:solidFill>
                  <a:latin typeface="Arial" panose="020B0604020202020204"/>
                  <a:ea typeface="微软雅黑" panose="020B0503020204020204" pitchFamily="34" charset="-122"/>
                  <a:cs typeface="+mn-ea"/>
                  <a:sym typeface="+mn-lt"/>
                </a:rPr>
                <a:t>This template is exclusively designed by 1PPTcreative, and copyrights belong to 1PPT internet</a:t>
              </a:r>
              <a:endParaRPr lang="en-US" altLang="zh-CN" sz="900" dirty="0">
                <a:solidFill>
                  <a:srgbClr val="FFFFFF"/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44" name="矩形 43"/>
            <p:cNvSpPr/>
            <p:nvPr/>
          </p:nvSpPr>
          <p:spPr>
            <a:xfrm>
              <a:off x="2003457" y="4936093"/>
              <a:ext cx="2056973" cy="369332"/>
            </a:xfrm>
            <a:prstGeom prst="rect">
              <a:avLst/>
            </a:prstGeom>
          </p:spPr>
          <p:txBody>
            <a:bodyPr wrap="non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defTabSz="457200">
                <a:defRPr/>
              </a:pPr>
              <a:r>
                <a:rPr lang="en-US" altLang="zh-CN" sz="1800" b="1" dirty="0">
                  <a:solidFill>
                    <a:srgbClr val="FFFFFF"/>
                  </a:solidFill>
                  <a:effectLst>
                    <a:outerShdw blurRad="266700" dist="38100" dir="2700000" algn="tl" rotWithShape="0">
                      <a:prstClr val="black">
                        <a:alpha val="29000"/>
                      </a:prstClr>
                    </a:outerShdw>
                  </a:effectLst>
                  <a:latin typeface="Arial" panose="020B0604020202020204"/>
                  <a:ea typeface="微软雅黑" panose="020B0503020204020204" pitchFamily="34" charset="-122"/>
                  <a:cs typeface="+mn-ea"/>
                  <a:sym typeface="+mn-lt"/>
                </a:rPr>
                <a:t>BUSINESS PLAN</a:t>
              </a:r>
              <a:endParaRPr lang="zh-CN" altLang="en-US" sz="1800" b="1" dirty="0">
                <a:solidFill>
                  <a:srgbClr val="FFFFFF"/>
                </a:solidFill>
                <a:effectLst>
                  <a:outerShdw blurRad="266700" dist="38100" dir="2700000" algn="tl" rotWithShape="0">
                    <a:prstClr val="black">
                      <a:alpha val="29000"/>
                    </a:prstClr>
                  </a:outerShdw>
                </a:effectLst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892860" y="4513656"/>
            <a:ext cx="4086193" cy="921286"/>
            <a:chOff x="487482" y="4936093"/>
            <a:chExt cx="4086725" cy="921406"/>
          </a:xfrm>
        </p:grpSpPr>
        <p:sp>
          <p:nvSpPr>
            <p:cNvPr id="46" name="文本框 45"/>
            <p:cNvSpPr txBox="1"/>
            <p:nvPr/>
          </p:nvSpPr>
          <p:spPr>
            <a:xfrm>
              <a:off x="487482" y="5305425"/>
              <a:ext cx="4086725" cy="552074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 defTabSz="457200">
                <a:lnSpc>
                  <a:spcPct val="114000"/>
                </a:lnSpc>
                <a:defRPr/>
              </a:pPr>
              <a:r>
                <a:rPr lang="en-US" altLang="zh-CN" sz="900" dirty="0">
                  <a:solidFill>
                    <a:srgbClr val="FFFFFF"/>
                  </a:solidFill>
                  <a:latin typeface="Arial" panose="020B0604020202020204"/>
                  <a:ea typeface="微软雅黑" panose="020B0503020204020204" pitchFamily="34" charset="-122"/>
                  <a:cs typeface="+mn-ea"/>
                  <a:sym typeface="+mn-lt"/>
                </a:rPr>
                <a:t>This template is exclusively designed by 1PPTcreative, and copyrights belong to 1PPT </a:t>
              </a:r>
              <a:r>
                <a:rPr lang="en-US" altLang="zh-CN" sz="900" dirty="0" err="1">
                  <a:solidFill>
                    <a:srgbClr val="FFFFFF"/>
                  </a:solidFill>
                  <a:latin typeface="Arial" panose="020B0604020202020204"/>
                  <a:ea typeface="微软雅黑" panose="020B0503020204020204" pitchFamily="34" charset="-122"/>
                  <a:cs typeface="+mn-ea"/>
                  <a:sym typeface="+mn-lt"/>
                </a:rPr>
                <a:t>interneThis</a:t>
              </a:r>
              <a:r>
                <a:rPr lang="en-US" altLang="zh-CN" sz="900" dirty="0">
                  <a:solidFill>
                    <a:srgbClr val="FFFFFF"/>
                  </a:solidFill>
                  <a:latin typeface="Arial" panose="020B0604020202020204"/>
                  <a:ea typeface="微软雅黑" panose="020B0503020204020204" pitchFamily="34" charset="-122"/>
                  <a:cs typeface="+mn-ea"/>
                  <a:sym typeface="+mn-lt"/>
                </a:rPr>
                <a:t> template is exclusively designed by 1PPTcreative, and copyrights belong to 1PPT </a:t>
              </a:r>
              <a:r>
                <a:rPr lang="en-US" altLang="zh-CN" sz="900" dirty="0" err="1">
                  <a:solidFill>
                    <a:srgbClr val="FFFFFF"/>
                  </a:solidFill>
                  <a:latin typeface="Arial" panose="020B0604020202020204"/>
                  <a:ea typeface="微软雅黑" panose="020B0503020204020204" pitchFamily="34" charset="-122"/>
                  <a:cs typeface="+mn-ea"/>
                  <a:sym typeface="+mn-lt"/>
                </a:rPr>
                <a:t>internett</a:t>
              </a:r>
              <a:endParaRPr lang="en-US" altLang="zh-CN" sz="900" dirty="0">
                <a:solidFill>
                  <a:srgbClr val="FFFFFF"/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47" name="矩形 46"/>
            <p:cNvSpPr/>
            <p:nvPr/>
          </p:nvSpPr>
          <p:spPr>
            <a:xfrm>
              <a:off x="2517233" y="4936093"/>
              <a:ext cx="2056974" cy="369332"/>
            </a:xfrm>
            <a:prstGeom prst="rect">
              <a:avLst/>
            </a:prstGeom>
          </p:spPr>
          <p:txBody>
            <a:bodyPr wrap="non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 defTabSz="457200">
                <a:defRPr/>
              </a:pPr>
              <a:r>
                <a:rPr lang="en-US" altLang="zh-CN" sz="1800" b="1" dirty="0">
                  <a:solidFill>
                    <a:srgbClr val="FFFFFF"/>
                  </a:solidFill>
                  <a:effectLst>
                    <a:outerShdw blurRad="266700" dist="38100" dir="2700000" algn="tl" rotWithShape="0">
                      <a:prstClr val="black">
                        <a:alpha val="29000"/>
                      </a:prstClr>
                    </a:outerShdw>
                  </a:effectLst>
                  <a:latin typeface="Arial" panose="020B0604020202020204"/>
                  <a:ea typeface="微软雅黑" panose="020B0503020204020204" pitchFamily="34" charset="-122"/>
                  <a:cs typeface="+mn-ea"/>
                  <a:sym typeface="+mn-lt"/>
                </a:rPr>
                <a:t>BUSINESS PLAN</a:t>
              </a:r>
              <a:endParaRPr lang="zh-CN" altLang="en-US" sz="1800" b="1" dirty="0">
                <a:solidFill>
                  <a:srgbClr val="FFFFFF"/>
                </a:solidFill>
                <a:effectLst>
                  <a:outerShdw blurRad="266700" dist="38100" dir="2700000" algn="tl" rotWithShape="0">
                    <a:prstClr val="black">
                      <a:alpha val="29000"/>
                    </a:prstClr>
                  </a:outerShdw>
                </a:effectLst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7207649" y="4513656"/>
            <a:ext cx="4086193" cy="921286"/>
            <a:chOff x="487482" y="4936093"/>
            <a:chExt cx="4086725" cy="921406"/>
          </a:xfrm>
        </p:grpSpPr>
        <p:sp>
          <p:nvSpPr>
            <p:cNvPr id="49" name="文本框 48"/>
            <p:cNvSpPr txBox="1"/>
            <p:nvPr/>
          </p:nvSpPr>
          <p:spPr>
            <a:xfrm>
              <a:off x="487482" y="5305425"/>
              <a:ext cx="4086725" cy="552074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defTabSz="457200">
                <a:lnSpc>
                  <a:spcPct val="114000"/>
                </a:lnSpc>
                <a:defRPr/>
              </a:pPr>
              <a:r>
                <a:rPr lang="en-US" altLang="zh-CN" sz="900" dirty="0">
                  <a:solidFill>
                    <a:srgbClr val="FFFFFF"/>
                  </a:solidFill>
                  <a:latin typeface="Arial" panose="020B0604020202020204"/>
                  <a:ea typeface="微软雅黑" panose="020B0503020204020204" pitchFamily="34" charset="-122"/>
                  <a:cs typeface="+mn-ea"/>
                  <a:sym typeface="+mn-lt"/>
                </a:rPr>
                <a:t>This template is exclusively designed by 1PPTcreative, and copyrights belong to 1PPT </a:t>
              </a:r>
              <a:r>
                <a:rPr lang="en-US" altLang="zh-CN" sz="900" dirty="0" err="1">
                  <a:solidFill>
                    <a:srgbClr val="FFFFFF"/>
                  </a:solidFill>
                  <a:latin typeface="Arial" panose="020B0604020202020204"/>
                  <a:ea typeface="微软雅黑" panose="020B0503020204020204" pitchFamily="34" charset="-122"/>
                  <a:cs typeface="+mn-ea"/>
                  <a:sym typeface="+mn-lt"/>
                </a:rPr>
                <a:t>interneThis</a:t>
              </a:r>
              <a:r>
                <a:rPr lang="en-US" altLang="zh-CN" sz="900" dirty="0">
                  <a:solidFill>
                    <a:srgbClr val="FFFFFF"/>
                  </a:solidFill>
                  <a:latin typeface="Arial" panose="020B0604020202020204"/>
                  <a:ea typeface="微软雅黑" panose="020B0503020204020204" pitchFamily="34" charset="-122"/>
                  <a:cs typeface="+mn-ea"/>
                  <a:sym typeface="+mn-lt"/>
                </a:rPr>
                <a:t> template is exclusively designed by 1PPTcreative, and copyrights belong to 1PPT </a:t>
              </a:r>
              <a:r>
                <a:rPr lang="en-US" altLang="zh-CN" sz="900" dirty="0" err="1">
                  <a:solidFill>
                    <a:srgbClr val="FFFFFF"/>
                  </a:solidFill>
                  <a:latin typeface="Arial" panose="020B0604020202020204"/>
                  <a:ea typeface="微软雅黑" panose="020B0503020204020204" pitchFamily="34" charset="-122"/>
                  <a:cs typeface="+mn-ea"/>
                  <a:sym typeface="+mn-lt"/>
                </a:rPr>
                <a:t>internett</a:t>
              </a:r>
              <a:endParaRPr lang="en-US" altLang="zh-CN" sz="900" dirty="0">
                <a:solidFill>
                  <a:srgbClr val="FFFFFF"/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50" name="矩形 49"/>
            <p:cNvSpPr/>
            <p:nvPr/>
          </p:nvSpPr>
          <p:spPr>
            <a:xfrm>
              <a:off x="487482" y="4936093"/>
              <a:ext cx="2056973" cy="369332"/>
            </a:xfrm>
            <a:prstGeom prst="rect">
              <a:avLst/>
            </a:prstGeom>
          </p:spPr>
          <p:txBody>
            <a:bodyPr wrap="non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defTabSz="457200">
                <a:defRPr/>
              </a:pPr>
              <a:r>
                <a:rPr lang="en-US" altLang="zh-CN" sz="1800" b="1" dirty="0">
                  <a:solidFill>
                    <a:srgbClr val="FFFFFF"/>
                  </a:solidFill>
                  <a:effectLst>
                    <a:outerShdw blurRad="266700" dist="38100" dir="2700000" algn="tl" rotWithShape="0">
                      <a:prstClr val="black">
                        <a:alpha val="29000"/>
                      </a:prstClr>
                    </a:outerShdw>
                  </a:effectLst>
                  <a:latin typeface="Arial" panose="020B0604020202020204"/>
                  <a:ea typeface="微软雅黑" panose="020B0503020204020204" pitchFamily="34" charset="-122"/>
                  <a:cs typeface="+mn-ea"/>
                  <a:sym typeface="+mn-lt"/>
                </a:rPr>
                <a:t>BUSINESS PLAN</a:t>
              </a:r>
              <a:endParaRPr lang="zh-CN" altLang="en-US" sz="1800" b="1" dirty="0">
                <a:solidFill>
                  <a:srgbClr val="FFFFFF"/>
                </a:solidFill>
                <a:effectLst>
                  <a:outerShdw blurRad="266700" dist="38100" dir="2700000" algn="tl" rotWithShape="0">
                    <a:prstClr val="black">
                      <a:alpha val="29000"/>
                    </a:prstClr>
                  </a:outerShdw>
                </a:effectLst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sp>
        <p:nvSpPr>
          <p:cNvPr id="52" name="椭圆 50"/>
          <p:cNvSpPr/>
          <p:nvPr/>
        </p:nvSpPr>
        <p:spPr>
          <a:xfrm>
            <a:off x="10531347" y="2811159"/>
            <a:ext cx="532719" cy="584124"/>
          </a:xfrm>
          <a:custGeom>
            <a:avLst/>
            <a:gdLst>
              <a:gd name="connsiteX0" fmla="*/ 130776 w 510187"/>
              <a:gd name="connsiteY0" fmla="*/ 398252 h 559418"/>
              <a:gd name="connsiteX1" fmla="*/ 180826 w 510187"/>
              <a:gd name="connsiteY1" fmla="*/ 398252 h 559418"/>
              <a:gd name="connsiteX2" fmla="*/ 195356 w 510187"/>
              <a:gd name="connsiteY2" fmla="*/ 420815 h 559418"/>
              <a:gd name="connsiteX3" fmla="*/ 140463 w 510187"/>
              <a:gd name="connsiteY3" fmla="*/ 420815 h 559418"/>
              <a:gd name="connsiteX4" fmla="*/ 48435 w 510187"/>
              <a:gd name="connsiteY4" fmla="*/ 535243 h 559418"/>
              <a:gd name="connsiteX5" fmla="*/ 461752 w 510187"/>
              <a:gd name="connsiteY5" fmla="*/ 535243 h 559418"/>
              <a:gd name="connsiteX6" fmla="*/ 369724 w 510187"/>
              <a:gd name="connsiteY6" fmla="*/ 420815 h 559418"/>
              <a:gd name="connsiteX7" fmla="*/ 316445 w 510187"/>
              <a:gd name="connsiteY7" fmla="*/ 420815 h 559418"/>
              <a:gd name="connsiteX8" fmla="*/ 329361 w 510187"/>
              <a:gd name="connsiteY8" fmla="*/ 398252 h 559418"/>
              <a:gd name="connsiteX9" fmla="*/ 381026 w 510187"/>
              <a:gd name="connsiteY9" fmla="*/ 398252 h 559418"/>
              <a:gd name="connsiteX10" fmla="*/ 510187 w 510187"/>
              <a:gd name="connsiteY10" fmla="*/ 559418 h 559418"/>
              <a:gd name="connsiteX11" fmla="*/ 0 w 510187"/>
              <a:gd name="connsiteY11" fmla="*/ 559418 h 559418"/>
              <a:gd name="connsiteX12" fmla="*/ 254964 w 510187"/>
              <a:gd name="connsiteY12" fmla="*/ 79000 h 559418"/>
              <a:gd name="connsiteX13" fmla="*/ 175836 w 510187"/>
              <a:gd name="connsiteY13" fmla="*/ 159612 h 559418"/>
              <a:gd name="connsiteX14" fmla="*/ 254964 w 510187"/>
              <a:gd name="connsiteY14" fmla="*/ 238611 h 559418"/>
              <a:gd name="connsiteX15" fmla="*/ 335706 w 510187"/>
              <a:gd name="connsiteY15" fmla="*/ 159612 h 559418"/>
              <a:gd name="connsiteX16" fmla="*/ 254964 w 510187"/>
              <a:gd name="connsiteY16" fmla="*/ 79000 h 559418"/>
              <a:gd name="connsiteX17" fmla="*/ 254964 w 510187"/>
              <a:gd name="connsiteY17" fmla="*/ 0 h 559418"/>
              <a:gd name="connsiteX18" fmla="*/ 414834 w 510187"/>
              <a:gd name="connsiteY18" fmla="*/ 159612 h 559418"/>
              <a:gd name="connsiteX19" fmla="*/ 254964 w 510187"/>
              <a:gd name="connsiteY19" fmla="*/ 478835 h 559418"/>
              <a:gd name="connsiteX20" fmla="*/ 95093 w 510187"/>
              <a:gd name="connsiteY20" fmla="*/ 159612 h 559418"/>
              <a:gd name="connsiteX21" fmla="*/ 254964 w 510187"/>
              <a:gd name="connsiteY21" fmla="*/ 0 h 5594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510187" h="559418">
                <a:moveTo>
                  <a:pt x="130776" y="398252"/>
                </a:moveTo>
                <a:lnTo>
                  <a:pt x="180826" y="398252"/>
                </a:lnTo>
                <a:cubicBezTo>
                  <a:pt x="185669" y="404699"/>
                  <a:pt x="190513" y="412757"/>
                  <a:pt x="195356" y="420815"/>
                </a:cubicBezTo>
                <a:lnTo>
                  <a:pt x="140463" y="420815"/>
                </a:lnTo>
                <a:lnTo>
                  <a:pt x="48435" y="535243"/>
                </a:lnTo>
                <a:lnTo>
                  <a:pt x="461752" y="535243"/>
                </a:lnTo>
                <a:lnTo>
                  <a:pt x="369724" y="420815"/>
                </a:lnTo>
                <a:lnTo>
                  <a:pt x="316445" y="420815"/>
                </a:lnTo>
                <a:cubicBezTo>
                  <a:pt x="319674" y="412757"/>
                  <a:pt x="324518" y="404699"/>
                  <a:pt x="329361" y="398252"/>
                </a:cubicBezTo>
                <a:lnTo>
                  <a:pt x="381026" y="398252"/>
                </a:lnTo>
                <a:lnTo>
                  <a:pt x="510187" y="559418"/>
                </a:lnTo>
                <a:lnTo>
                  <a:pt x="0" y="559418"/>
                </a:lnTo>
                <a:close/>
                <a:moveTo>
                  <a:pt x="254964" y="79000"/>
                </a:moveTo>
                <a:cubicBezTo>
                  <a:pt x="211363" y="79000"/>
                  <a:pt x="175836" y="116081"/>
                  <a:pt x="175836" y="159612"/>
                </a:cubicBezTo>
                <a:cubicBezTo>
                  <a:pt x="175836" y="203142"/>
                  <a:pt x="211363" y="238611"/>
                  <a:pt x="254964" y="238611"/>
                </a:cubicBezTo>
                <a:cubicBezTo>
                  <a:pt x="300179" y="238611"/>
                  <a:pt x="335706" y="203142"/>
                  <a:pt x="335706" y="159612"/>
                </a:cubicBezTo>
                <a:cubicBezTo>
                  <a:pt x="335706" y="116081"/>
                  <a:pt x="300179" y="79000"/>
                  <a:pt x="254964" y="79000"/>
                </a:cubicBezTo>
                <a:close/>
                <a:moveTo>
                  <a:pt x="254964" y="0"/>
                </a:moveTo>
                <a:cubicBezTo>
                  <a:pt x="343781" y="0"/>
                  <a:pt x="414834" y="70939"/>
                  <a:pt x="414834" y="159612"/>
                </a:cubicBezTo>
                <a:cubicBezTo>
                  <a:pt x="414834" y="246673"/>
                  <a:pt x="254964" y="478835"/>
                  <a:pt x="254964" y="478835"/>
                </a:cubicBezTo>
                <a:cubicBezTo>
                  <a:pt x="254964" y="478835"/>
                  <a:pt x="95093" y="246673"/>
                  <a:pt x="95093" y="159612"/>
                </a:cubicBezTo>
                <a:cubicBezTo>
                  <a:pt x="95093" y="70939"/>
                  <a:pt x="167761" y="0"/>
                  <a:pt x="25496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28" tIns="45714" rIns="91428" bIns="45714" numCol="1" spcCol="0" rtlCol="0" fromWordArt="0" anchor="ctr" anchorCtr="0" forceAA="0" compatLnSpc="1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457200"/>
            <a:endParaRPr lang="zh-CN" altLang="en-US">
              <a:solidFill>
                <a:srgbClr val="FFFFFF"/>
              </a:solidFill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</p:cSld>
  <p:clrMapOvr>
    <a:masterClrMapping/>
  </p:clrMapOvr>
  <p:transition spd="slow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37" grpId="0" animBg="1"/>
      <p:bldP spid="52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0" y="1241"/>
            <a:ext cx="12190412" cy="6857107"/>
          </a:xfrm>
          <a:prstGeom prst="rect">
            <a:avLst/>
          </a:prstGeom>
        </p:spPr>
      </p:pic>
      <p:grpSp>
        <p:nvGrpSpPr>
          <p:cNvPr id="16" name="组合 15"/>
          <p:cNvGrpSpPr/>
          <p:nvPr/>
        </p:nvGrpSpPr>
        <p:grpSpPr>
          <a:xfrm>
            <a:off x="1543303" y="2639207"/>
            <a:ext cx="4945552" cy="2734827"/>
            <a:chOff x="-476250" y="-1732710"/>
            <a:chExt cx="12192000" cy="6742020"/>
          </a:xfrm>
        </p:grpSpPr>
        <p:sp>
          <p:nvSpPr>
            <p:cNvPr id="7" name="îṣ1iḍé"/>
            <p:cNvSpPr/>
            <p:nvPr/>
          </p:nvSpPr>
          <p:spPr>
            <a:xfrm>
              <a:off x="838839" y="-1406211"/>
              <a:ext cx="9543411" cy="5698812"/>
            </a:xfrm>
            <a:prstGeom prst="rect">
              <a:avLst/>
            </a:prstGeom>
            <a:blipFill>
              <a:blip r:embed="rId2" cstate="screen"/>
              <a:stretch>
                <a:fillRect/>
              </a:stretch>
            </a:blipFill>
            <a:ln w="6350" cap="flat" cmpd="sng" algn="ctr">
              <a:solidFill>
                <a:schemeClr val="tx1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457200"/>
              <a:endParaRPr sz="1800">
                <a:solidFill>
                  <a:srgbClr val="FFFFFF"/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3" cstate="screen"/>
            <a:stretch>
              <a:fillRect/>
            </a:stretch>
          </p:blipFill>
          <p:spPr>
            <a:xfrm>
              <a:off x="-476250" y="-1732710"/>
              <a:ext cx="12192000" cy="6742020"/>
            </a:xfrm>
            <a:prstGeom prst="rect">
              <a:avLst/>
            </a:prstGeom>
          </p:spPr>
        </p:pic>
      </p:grpSp>
      <p:sp>
        <p:nvSpPr>
          <p:cNvPr id="17" name="文本框 16"/>
          <p:cNvSpPr txBox="1"/>
          <p:nvPr/>
        </p:nvSpPr>
        <p:spPr>
          <a:xfrm>
            <a:off x="3479343" y="1013547"/>
            <a:ext cx="5231723" cy="204324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 defTabSz="457200">
              <a:lnSpc>
                <a:spcPct val="114000"/>
              </a:lnSpc>
              <a:defRPr/>
            </a:pPr>
            <a:r>
              <a:rPr lang="en-US" altLang="zh-CN" sz="700" dirty="0">
                <a:solidFill>
                  <a:srgbClr val="FFFFFF"/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This template is exclusively designed by 1PPTcreative, and copyrights belong to 1PPT internet</a:t>
            </a:r>
            <a:endParaRPr lang="en-US" altLang="zh-CN" sz="700" dirty="0">
              <a:solidFill>
                <a:srgbClr val="FFFFFF"/>
              </a:solidFill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3320133" y="436625"/>
            <a:ext cx="5550147" cy="646247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 defTabSz="457200">
              <a:defRPr/>
            </a:pPr>
            <a:r>
              <a:rPr lang="en-US" altLang="zh-CN" sz="3600" b="1" dirty="0">
                <a:solidFill>
                  <a:srgbClr val="FFFFFF"/>
                </a:solidFill>
                <a:effectLst>
                  <a:outerShdw blurRad="266700" dist="38100" dir="2700000" algn="tl" rotWithShape="0">
                    <a:prstClr val="black">
                      <a:alpha val="29000"/>
                    </a:prstClr>
                  </a:outerShdw>
                </a:effectLst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YOU TEXT HERE</a:t>
            </a:r>
            <a:endParaRPr lang="zh-CN" altLang="en-US" sz="3600" b="1" dirty="0">
              <a:solidFill>
                <a:srgbClr val="FFFFFF"/>
              </a:solidFill>
              <a:effectLst>
                <a:outerShdw blurRad="266700" dist="38100" dir="2700000" algn="tl" rotWithShape="0">
                  <a:prstClr val="black">
                    <a:alpha val="29000"/>
                  </a:prstClr>
                </a:outerShdw>
              </a:effectLst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cxnSp>
        <p:nvCxnSpPr>
          <p:cNvPr id="19" name="直接连接符 18"/>
          <p:cNvCxnSpPr/>
          <p:nvPr/>
        </p:nvCxnSpPr>
        <p:spPr>
          <a:xfrm>
            <a:off x="5968223" y="1319458"/>
            <a:ext cx="253967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椭圆 20"/>
          <p:cNvSpPr/>
          <p:nvPr/>
        </p:nvSpPr>
        <p:spPr>
          <a:xfrm>
            <a:off x="6796075" y="2661974"/>
            <a:ext cx="452463" cy="417844"/>
          </a:xfrm>
          <a:custGeom>
            <a:avLst/>
            <a:gdLst>
              <a:gd name="connsiteX0" fmla="*/ 186302 w 608697"/>
              <a:gd name="connsiteY0" fmla="*/ 63862 h 562124"/>
              <a:gd name="connsiteX1" fmla="*/ 204357 w 608697"/>
              <a:gd name="connsiteY1" fmla="*/ 81889 h 562124"/>
              <a:gd name="connsiteX2" fmla="*/ 186302 w 608697"/>
              <a:gd name="connsiteY2" fmla="*/ 99991 h 562124"/>
              <a:gd name="connsiteX3" fmla="*/ 99759 w 608697"/>
              <a:gd name="connsiteY3" fmla="*/ 186326 h 562124"/>
              <a:gd name="connsiteX4" fmla="*/ 81705 w 608697"/>
              <a:gd name="connsiteY4" fmla="*/ 204428 h 562124"/>
              <a:gd name="connsiteX5" fmla="*/ 63650 w 608697"/>
              <a:gd name="connsiteY5" fmla="*/ 186326 h 562124"/>
              <a:gd name="connsiteX6" fmla="*/ 186302 w 608697"/>
              <a:gd name="connsiteY6" fmla="*/ 63862 h 562124"/>
              <a:gd name="connsiteX7" fmla="*/ 175448 w 608697"/>
              <a:gd name="connsiteY7" fmla="*/ 36129 h 562124"/>
              <a:gd name="connsiteX8" fmla="*/ 36179 w 608697"/>
              <a:gd name="connsiteY8" fmla="*/ 175282 h 562124"/>
              <a:gd name="connsiteX9" fmla="*/ 276226 w 608697"/>
              <a:gd name="connsiteY9" fmla="*/ 490611 h 562124"/>
              <a:gd name="connsiteX10" fmla="*/ 276972 w 608697"/>
              <a:gd name="connsiteY10" fmla="*/ 491356 h 562124"/>
              <a:gd name="connsiteX11" fmla="*/ 304349 w 608697"/>
              <a:gd name="connsiteY11" fmla="*/ 518546 h 562124"/>
              <a:gd name="connsiteX12" fmla="*/ 331725 w 608697"/>
              <a:gd name="connsiteY12" fmla="*/ 491356 h 562124"/>
              <a:gd name="connsiteX13" fmla="*/ 332471 w 608697"/>
              <a:gd name="connsiteY13" fmla="*/ 490611 h 562124"/>
              <a:gd name="connsiteX14" fmla="*/ 572518 w 608697"/>
              <a:gd name="connsiteY14" fmla="*/ 175282 h 562124"/>
              <a:gd name="connsiteX15" fmla="*/ 433249 w 608697"/>
              <a:gd name="connsiteY15" fmla="*/ 36129 h 562124"/>
              <a:gd name="connsiteX16" fmla="*/ 318149 w 608697"/>
              <a:gd name="connsiteY16" fmla="*/ 89764 h 562124"/>
              <a:gd name="connsiteX17" fmla="*/ 304349 w 608697"/>
              <a:gd name="connsiteY17" fmla="*/ 96170 h 562124"/>
              <a:gd name="connsiteX18" fmla="*/ 290548 w 608697"/>
              <a:gd name="connsiteY18" fmla="*/ 89764 h 562124"/>
              <a:gd name="connsiteX19" fmla="*/ 175448 w 608697"/>
              <a:gd name="connsiteY19" fmla="*/ 36129 h 562124"/>
              <a:gd name="connsiteX20" fmla="*/ 175448 w 608697"/>
              <a:gd name="connsiteY20" fmla="*/ 0 h 562124"/>
              <a:gd name="connsiteX21" fmla="*/ 304349 w 608697"/>
              <a:gd name="connsiteY21" fmla="*/ 51847 h 562124"/>
              <a:gd name="connsiteX22" fmla="*/ 433249 w 608697"/>
              <a:gd name="connsiteY22" fmla="*/ 0 h 562124"/>
              <a:gd name="connsiteX23" fmla="*/ 608697 w 608697"/>
              <a:gd name="connsiteY23" fmla="*/ 175282 h 562124"/>
              <a:gd name="connsiteX24" fmla="*/ 537309 w 608697"/>
              <a:gd name="connsiteY24" fmla="*/ 342593 h 562124"/>
              <a:gd name="connsiteX25" fmla="*/ 356864 w 608697"/>
              <a:gd name="connsiteY25" fmla="*/ 517354 h 562124"/>
              <a:gd name="connsiteX26" fmla="*/ 317104 w 608697"/>
              <a:gd name="connsiteY26" fmla="*/ 556835 h 562124"/>
              <a:gd name="connsiteX27" fmla="*/ 304349 w 608697"/>
              <a:gd name="connsiteY27" fmla="*/ 562124 h 562124"/>
              <a:gd name="connsiteX28" fmla="*/ 291593 w 608697"/>
              <a:gd name="connsiteY28" fmla="*/ 556835 h 562124"/>
              <a:gd name="connsiteX29" fmla="*/ 251834 w 608697"/>
              <a:gd name="connsiteY29" fmla="*/ 517354 h 562124"/>
              <a:gd name="connsiteX30" fmla="*/ 71388 w 608697"/>
              <a:gd name="connsiteY30" fmla="*/ 342593 h 562124"/>
              <a:gd name="connsiteX31" fmla="*/ 0 w 608697"/>
              <a:gd name="connsiteY31" fmla="*/ 175282 h 562124"/>
              <a:gd name="connsiteX32" fmla="*/ 175448 w 608697"/>
              <a:gd name="connsiteY32" fmla="*/ 0 h 5621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608697" h="562124">
                <a:moveTo>
                  <a:pt x="186302" y="63862"/>
                </a:moveTo>
                <a:cubicBezTo>
                  <a:pt x="196225" y="63862"/>
                  <a:pt x="204357" y="71907"/>
                  <a:pt x="204357" y="81889"/>
                </a:cubicBezTo>
                <a:cubicBezTo>
                  <a:pt x="204357" y="91871"/>
                  <a:pt x="196300" y="99991"/>
                  <a:pt x="186302" y="99991"/>
                </a:cubicBezTo>
                <a:cubicBezTo>
                  <a:pt x="137808" y="99991"/>
                  <a:pt x="99759" y="137907"/>
                  <a:pt x="99759" y="186326"/>
                </a:cubicBezTo>
                <a:cubicBezTo>
                  <a:pt x="99759" y="196308"/>
                  <a:pt x="91702" y="204428"/>
                  <a:pt x="81705" y="204428"/>
                </a:cubicBezTo>
                <a:cubicBezTo>
                  <a:pt x="71708" y="204428"/>
                  <a:pt x="63650" y="196308"/>
                  <a:pt x="63650" y="186326"/>
                </a:cubicBezTo>
                <a:cubicBezTo>
                  <a:pt x="63650" y="117645"/>
                  <a:pt x="117516" y="63862"/>
                  <a:pt x="186302" y="63862"/>
                </a:cubicBezTo>
                <a:close/>
                <a:moveTo>
                  <a:pt x="175448" y="36129"/>
                </a:moveTo>
                <a:cubicBezTo>
                  <a:pt x="97347" y="36129"/>
                  <a:pt x="36179" y="97213"/>
                  <a:pt x="36179" y="175282"/>
                </a:cubicBezTo>
                <a:cubicBezTo>
                  <a:pt x="36179" y="273687"/>
                  <a:pt x="122933" y="355182"/>
                  <a:pt x="276226" y="490611"/>
                </a:cubicBezTo>
                <a:cubicBezTo>
                  <a:pt x="276450" y="490834"/>
                  <a:pt x="276748" y="491132"/>
                  <a:pt x="276972" y="491356"/>
                </a:cubicBezTo>
                <a:lnTo>
                  <a:pt x="304349" y="518546"/>
                </a:lnTo>
                <a:lnTo>
                  <a:pt x="331725" y="491356"/>
                </a:lnTo>
                <a:cubicBezTo>
                  <a:pt x="331949" y="491132"/>
                  <a:pt x="332247" y="490834"/>
                  <a:pt x="332471" y="490611"/>
                </a:cubicBezTo>
                <a:cubicBezTo>
                  <a:pt x="485764" y="355182"/>
                  <a:pt x="572518" y="273762"/>
                  <a:pt x="572518" y="175282"/>
                </a:cubicBezTo>
                <a:cubicBezTo>
                  <a:pt x="572518" y="97213"/>
                  <a:pt x="511350" y="36129"/>
                  <a:pt x="433249" y="36129"/>
                </a:cubicBezTo>
                <a:cubicBezTo>
                  <a:pt x="390282" y="36129"/>
                  <a:pt x="346196" y="56689"/>
                  <a:pt x="318149" y="89764"/>
                </a:cubicBezTo>
                <a:cubicBezTo>
                  <a:pt x="314717" y="93861"/>
                  <a:pt x="309645" y="96170"/>
                  <a:pt x="304349" y="96170"/>
                </a:cubicBezTo>
                <a:cubicBezTo>
                  <a:pt x="299052" y="96170"/>
                  <a:pt x="293980" y="93861"/>
                  <a:pt x="290548" y="89764"/>
                </a:cubicBezTo>
                <a:cubicBezTo>
                  <a:pt x="262501" y="56689"/>
                  <a:pt x="218415" y="36129"/>
                  <a:pt x="175448" y="36129"/>
                </a:cubicBezTo>
                <a:close/>
                <a:moveTo>
                  <a:pt x="175448" y="0"/>
                </a:moveTo>
                <a:cubicBezTo>
                  <a:pt x="222891" y="0"/>
                  <a:pt x="269736" y="19145"/>
                  <a:pt x="304349" y="51847"/>
                </a:cubicBezTo>
                <a:cubicBezTo>
                  <a:pt x="338961" y="19145"/>
                  <a:pt x="385807" y="0"/>
                  <a:pt x="433249" y="0"/>
                </a:cubicBezTo>
                <a:cubicBezTo>
                  <a:pt x="531640" y="0"/>
                  <a:pt x="608697" y="77026"/>
                  <a:pt x="608697" y="175282"/>
                </a:cubicBezTo>
                <a:cubicBezTo>
                  <a:pt x="608697" y="230258"/>
                  <a:pt x="586020" y="283446"/>
                  <a:pt x="537309" y="342593"/>
                </a:cubicBezTo>
                <a:cubicBezTo>
                  <a:pt x="494865" y="394291"/>
                  <a:pt x="435711" y="447628"/>
                  <a:pt x="356864" y="517354"/>
                </a:cubicBezTo>
                <a:lnTo>
                  <a:pt x="317104" y="556835"/>
                </a:lnTo>
                <a:cubicBezTo>
                  <a:pt x="313598" y="560336"/>
                  <a:pt x="308973" y="562124"/>
                  <a:pt x="304349" y="562124"/>
                </a:cubicBezTo>
                <a:cubicBezTo>
                  <a:pt x="299724" y="562124"/>
                  <a:pt x="295099" y="560336"/>
                  <a:pt x="291593" y="556835"/>
                </a:cubicBezTo>
                <a:lnTo>
                  <a:pt x="251834" y="517354"/>
                </a:lnTo>
                <a:cubicBezTo>
                  <a:pt x="172986" y="447628"/>
                  <a:pt x="113832" y="394291"/>
                  <a:pt x="71388" y="342593"/>
                </a:cubicBezTo>
                <a:cubicBezTo>
                  <a:pt x="22677" y="283446"/>
                  <a:pt x="0" y="230258"/>
                  <a:pt x="0" y="175282"/>
                </a:cubicBezTo>
                <a:cubicBezTo>
                  <a:pt x="0" y="77026"/>
                  <a:pt x="77057" y="0"/>
                  <a:pt x="17544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457200"/>
            <a:endParaRPr lang="zh-CN" altLang="en-US">
              <a:solidFill>
                <a:srgbClr val="FFFFFF"/>
              </a:solidFill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7431176" y="2527590"/>
            <a:ext cx="3286229" cy="753919"/>
            <a:chOff x="2003457" y="4936093"/>
            <a:chExt cx="3559480" cy="754017"/>
          </a:xfrm>
        </p:grpSpPr>
        <p:sp>
          <p:nvSpPr>
            <p:cNvPr id="23" name="文本框 22"/>
            <p:cNvSpPr txBox="1"/>
            <p:nvPr/>
          </p:nvSpPr>
          <p:spPr>
            <a:xfrm>
              <a:off x="2003457" y="5295900"/>
              <a:ext cx="3559480" cy="394210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defTabSz="457200">
                <a:lnSpc>
                  <a:spcPct val="114000"/>
                </a:lnSpc>
                <a:defRPr/>
              </a:pPr>
              <a:r>
                <a:rPr lang="en-US" altLang="zh-CN" sz="900" dirty="0">
                  <a:solidFill>
                    <a:srgbClr val="FFFFFF"/>
                  </a:solidFill>
                  <a:latin typeface="Arial" panose="020B0604020202020204"/>
                  <a:ea typeface="微软雅黑" panose="020B0503020204020204" pitchFamily="34" charset="-122"/>
                  <a:cs typeface="+mn-ea"/>
                  <a:sym typeface="+mn-lt"/>
                </a:rPr>
                <a:t>This template is exclusively designed by 1PPTcreative, and copyrights belong to 1PPT internet</a:t>
              </a:r>
              <a:endParaRPr lang="en-US" altLang="zh-CN" sz="900" dirty="0">
                <a:solidFill>
                  <a:srgbClr val="FFFFFF"/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2003457" y="4936093"/>
              <a:ext cx="2227721" cy="369332"/>
            </a:xfrm>
            <a:prstGeom prst="rect">
              <a:avLst/>
            </a:prstGeom>
          </p:spPr>
          <p:txBody>
            <a:bodyPr wrap="non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defTabSz="457200">
                <a:defRPr/>
              </a:pPr>
              <a:r>
                <a:rPr lang="en-US" altLang="zh-CN" sz="1800" b="1" dirty="0">
                  <a:solidFill>
                    <a:srgbClr val="FFFFFF"/>
                  </a:solidFill>
                  <a:effectLst>
                    <a:outerShdw blurRad="266700" dist="38100" dir="2700000" algn="tl" rotWithShape="0">
                      <a:prstClr val="black">
                        <a:alpha val="29000"/>
                      </a:prstClr>
                    </a:outerShdw>
                  </a:effectLst>
                  <a:latin typeface="Arial" panose="020B0604020202020204"/>
                  <a:ea typeface="微软雅黑" panose="020B0503020204020204" pitchFamily="34" charset="-122"/>
                  <a:cs typeface="+mn-ea"/>
                  <a:sym typeface="+mn-lt"/>
                </a:rPr>
                <a:t>BUSINESS PLAN</a:t>
              </a:r>
              <a:endParaRPr lang="zh-CN" altLang="en-US" sz="1800" b="1" dirty="0">
                <a:solidFill>
                  <a:srgbClr val="FFFFFF"/>
                </a:solidFill>
                <a:effectLst>
                  <a:outerShdw blurRad="266700" dist="38100" dir="2700000" algn="tl" rotWithShape="0">
                    <a:prstClr val="black">
                      <a:alpha val="29000"/>
                    </a:prstClr>
                  </a:outerShdw>
                </a:effectLst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sp>
        <p:nvSpPr>
          <p:cNvPr id="34" name="椭圆 24"/>
          <p:cNvSpPr/>
          <p:nvPr/>
        </p:nvSpPr>
        <p:spPr>
          <a:xfrm>
            <a:off x="6796075" y="3752127"/>
            <a:ext cx="452463" cy="451778"/>
          </a:xfrm>
          <a:custGeom>
            <a:avLst/>
            <a:gdLst>
              <a:gd name="connsiteX0" fmla="*/ 288111 w 575551"/>
              <a:gd name="connsiteY0" fmla="*/ 195956 h 574680"/>
              <a:gd name="connsiteX1" fmla="*/ 250987 w 575551"/>
              <a:gd name="connsiteY1" fmla="*/ 204012 h 574680"/>
              <a:gd name="connsiteX2" fmla="*/ 204180 w 575551"/>
              <a:gd name="connsiteY2" fmla="*/ 324853 h 574680"/>
              <a:gd name="connsiteX3" fmla="*/ 288111 w 575551"/>
              <a:gd name="connsiteY3" fmla="*/ 378828 h 574680"/>
              <a:gd name="connsiteX4" fmla="*/ 325234 w 575551"/>
              <a:gd name="connsiteY4" fmla="*/ 370772 h 574680"/>
              <a:gd name="connsiteX5" fmla="*/ 371234 w 575551"/>
              <a:gd name="connsiteY5" fmla="*/ 250737 h 574680"/>
              <a:gd name="connsiteX6" fmla="*/ 288111 w 575551"/>
              <a:gd name="connsiteY6" fmla="*/ 195956 h 574680"/>
              <a:gd name="connsiteX7" fmla="*/ 288111 w 575551"/>
              <a:gd name="connsiteY7" fmla="*/ 163732 h 574680"/>
              <a:gd name="connsiteX8" fmla="*/ 401094 w 575551"/>
              <a:gd name="connsiteY8" fmla="*/ 237042 h 574680"/>
              <a:gd name="connsiteX9" fmla="*/ 338146 w 575551"/>
              <a:gd name="connsiteY9" fmla="*/ 400579 h 574680"/>
              <a:gd name="connsiteX10" fmla="*/ 288111 w 575551"/>
              <a:gd name="connsiteY10" fmla="*/ 411052 h 574680"/>
              <a:gd name="connsiteX11" fmla="*/ 175127 w 575551"/>
              <a:gd name="connsiteY11" fmla="*/ 337742 h 574680"/>
              <a:gd name="connsiteX12" fmla="*/ 237268 w 575551"/>
              <a:gd name="connsiteY12" fmla="*/ 175011 h 574680"/>
              <a:gd name="connsiteX13" fmla="*/ 288111 w 575551"/>
              <a:gd name="connsiteY13" fmla="*/ 163732 h 574680"/>
              <a:gd name="connsiteX14" fmla="*/ 307478 w 575551"/>
              <a:gd name="connsiteY14" fmla="*/ 33198 h 574680"/>
              <a:gd name="connsiteX15" fmla="*/ 260674 w 575551"/>
              <a:gd name="connsiteY15" fmla="*/ 34004 h 574680"/>
              <a:gd name="connsiteX16" fmla="*/ 255025 w 575551"/>
              <a:gd name="connsiteY16" fmla="*/ 64624 h 574680"/>
              <a:gd name="connsiteX17" fmla="*/ 179171 w 575551"/>
              <a:gd name="connsiteY17" fmla="*/ 116999 h 574680"/>
              <a:gd name="connsiteX18" fmla="*/ 150120 w 575551"/>
              <a:gd name="connsiteY18" fmla="*/ 111359 h 574680"/>
              <a:gd name="connsiteX19" fmla="*/ 121876 w 575551"/>
              <a:gd name="connsiteY19" fmla="*/ 93631 h 574680"/>
              <a:gd name="connsiteX20" fmla="*/ 88791 w 575551"/>
              <a:gd name="connsiteY20" fmla="*/ 127474 h 574680"/>
              <a:gd name="connsiteX21" fmla="*/ 107351 w 575551"/>
              <a:gd name="connsiteY21" fmla="*/ 153259 h 574680"/>
              <a:gd name="connsiteX22" fmla="*/ 108965 w 575551"/>
              <a:gd name="connsiteY22" fmla="*/ 215304 h 574680"/>
              <a:gd name="connsiteX23" fmla="*/ 66196 w 575551"/>
              <a:gd name="connsiteY23" fmla="*/ 260427 h 574680"/>
              <a:gd name="connsiteX24" fmla="*/ 33110 w 575551"/>
              <a:gd name="connsiteY24" fmla="*/ 267679 h 574680"/>
              <a:gd name="connsiteX25" fmla="*/ 33917 w 575551"/>
              <a:gd name="connsiteY25" fmla="*/ 314414 h 574680"/>
              <a:gd name="connsiteX26" fmla="*/ 65389 w 575551"/>
              <a:gd name="connsiteY26" fmla="*/ 320055 h 574680"/>
              <a:gd name="connsiteX27" fmla="*/ 110579 w 575551"/>
              <a:gd name="connsiteY27" fmla="*/ 362761 h 574680"/>
              <a:gd name="connsiteX28" fmla="*/ 112193 w 575551"/>
              <a:gd name="connsiteY28" fmla="*/ 424806 h 574680"/>
              <a:gd name="connsiteX29" fmla="*/ 93633 w 575551"/>
              <a:gd name="connsiteY29" fmla="*/ 453008 h 574680"/>
              <a:gd name="connsiteX30" fmla="*/ 127525 w 575551"/>
              <a:gd name="connsiteY30" fmla="*/ 486045 h 574680"/>
              <a:gd name="connsiteX31" fmla="*/ 154155 w 575551"/>
              <a:gd name="connsiteY31" fmla="*/ 467512 h 574680"/>
              <a:gd name="connsiteX32" fmla="*/ 187240 w 575551"/>
              <a:gd name="connsiteY32" fmla="*/ 460260 h 574680"/>
              <a:gd name="connsiteX33" fmla="*/ 261481 w 575551"/>
              <a:gd name="connsiteY33" fmla="*/ 508606 h 574680"/>
              <a:gd name="connsiteX34" fmla="*/ 268743 w 575551"/>
              <a:gd name="connsiteY34" fmla="*/ 541643 h 574680"/>
              <a:gd name="connsiteX35" fmla="*/ 315547 w 575551"/>
              <a:gd name="connsiteY35" fmla="*/ 541643 h 574680"/>
              <a:gd name="connsiteX36" fmla="*/ 321196 w 575551"/>
              <a:gd name="connsiteY36" fmla="*/ 508606 h 574680"/>
              <a:gd name="connsiteX37" fmla="*/ 397050 w 575551"/>
              <a:gd name="connsiteY37" fmla="*/ 457037 h 574680"/>
              <a:gd name="connsiteX38" fmla="*/ 426101 w 575551"/>
              <a:gd name="connsiteY38" fmla="*/ 461871 h 574680"/>
              <a:gd name="connsiteX39" fmla="*/ 454345 w 575551"/>
              <a:gd name="connsiteY39" fmla="*/ 481210 h 574680"/>
              <a:gd name="connsiteX40" fmla="*/ 487430 w 575551"/>
              <a:gd name="connsiteY40" fmla="*/ 446562 h 574680"/>
              <a:gd name="connsiteX41" fmla="*/ 468870 w 575551"/>
              <a:gd name="connsiteY41" fmla="*/ 420777 h 574680"/>
              <a:gd name="connsiteX42" fmla="*/ 510025 w 575551"/>
              <a:gd name="connsiteY42" fmla="*/ 313609 h 574680"/>
              <a:gd name="connsiteX43" fmla="*/ 543111 w 575551"/>
              <a:gd name="connsiteY43" fmla="*/ 306357 h 574680"/>
              <a:gd name="connsiteX44" fmla="*/ 541497 w 575551"/>
              <a:gd name="connsiteY44" fmla="*/ 258816 h 574680"/>
              <a:gd name="connsiteX45" fmla="*/ 510832 w 575551"/>
              <a:gd name="connsiteY45" fmla="*/ 253981 h 574680"/>
              <a:gd name="connsiteX46" fmla="*/ 464028 w 575551"/>
              <a:gd name="connsiteY46" fmla="*/ 149230 h 574680"/>
              <a:gd name="connsiteX47" fmla="*/ 481781 w 575551"/>
              <a:gd name="connsiteY47" fmla="*/ 121028 h 574680"/>
              <a:gd name="connsiteX48" fmla="*/ 447889 w 575551"/>
              <a:gd name="connsiteY48" fmla="*/ 88797 h 574680"/>
              <a:gd name="connsiteX49" fmla="*/ 422066 w 575551"/>
              <a:gd name="connsiteY49" fmla="*/ 106524 h 574680"/>
              <a:gd name="connsiteX50" fmla="*/ 388981 w 575551"/>
              <a:gd name="connsiteY50" fmla="*/ 113776 h 574680"/>
              <a:gd name="connsiteX51" fmla="*/ 314740 w 575551"/>
              <a:gd name="connsiteY51" fmla="*/ 65429 h 574680"/>
              <a:gd name="connsiteX52" fmla="*/ 307478 w 575551"/>
              <a:gd name="connsiteY52" fmla="*/ 33198 h 574680"/>
              <a:gd name="connsiteX53" fmla="*/ 327652 w 575551"/>
              <a:gd name="connsiteY53" fmla="*/ 2579 h 574680"/>
              <a:gd name="connsiteX54" fmla="*/ 338142 w 575551"/>
              <a:gd name="connsiteY54" fmla="*/ 9831 h 574680"/>
              <a:gd name="connsiteX55" fmla="*/ 340563 w 575551"/>
              <a:gd name="connsiteY55" fmla="*/ 21917 h 574680"/>
              <a:gd name="connsiteX56" fmla="*/ 343791 w 575551"/>
              <a:gd name="connsiteY56" fmla="*/ 52537 h 574680"/>
              <a:gd name="connsiteX57" fmla="*/ 388981 w 575551"/>
              <a:gd name="connsiteY57" fmla="*/ 81545 h 574680"/>
              <a:gd name="connsiteX58" fmla="*/ 409155 w 575551"/>
              <a:gd name="connsiteY58" fmla="*/ 76710 h 574680"/>
              <a:gd name="connsiteX59" fmla="*/ 430943 w 575551"/>
              <a:gd name="connsiteY59" fmla="*/ 57372 h 574680"/>
              <a:gd name="connsiteX60" fmla="*/ 441433 w 575551"/>
              <a:gd name="connsiteY60" fmla="*/ 50120 h 574680"/>
              <a:gd name="connsiteX61" fmla="*/ 454345 w 575551"/>
              <a:gd name="connsiteY61" fmla="*/ 52537 h 574680"/>
              <a:gd name="connsiteX62" fmla="*/ 517288 w 575551"/>
              <a:gd name="connsiteY62" fmla="*/ 113776 h 574680"/>
              <a:gd name="connsiteX63" fmla="*/ 519709 w 575551"/>
              <a:gd name="connsiteY63" fmla="*/ 125863 h 574680"/>
              <a:gd name="connsiteX64" fmla="*/ 513253 w 575551"/>
              <a:gd name="connsiteY64" fmla="*/ 137143 h 574680"/>
              <a:gd name="connsiteX65" fmla="*/ 493886 w 575551"/>
              <a:gd name="connsiteY65" fmla="*/ 160511 h 574680"/>
              <a:gd name="connsiteX66" fmla="*/ 522130 w 575551"/>
              <a:gd name="connsiteY66" fmla="*/ 224167 h 574680"/>
              <a:gd name="connsiteX67" fmla="*/ 551987 w 575551"/>
              <a:gd name="connsiteY67" fmla="*/ 225779 h 574680"/>
              <a:gd name="connsiteX68" fmla="*/ 564092 w 575551"/>
              <a:gd name="connsiteY68" fmla="*/ 227391 h 574680"/>
              <a:gd name="connsiteX69" fmla="*/ 571354 w 575551"/>
              <a:gd name="connsiteY69" fmla="*/ 238671 h 574680"/>
              <a:gd name="connsiteX70" fmla="*/ 572968 w 575551"/>
              <a:gd name="connsiteY70" fmla="*/ 326501 h 574680"/>
              <a:gd name="connsiteX71" fmla="*/ 566513 w 575551"/>
              <a:gd name="connsiteY71" fmla="*/ 336976 h 574680"/>
              <a:gd name="connsiteX72" fmla="*/ 553601 w 575551"/>
              <a:gd name="connsiteY72" fmla="*/ 339393 h 574680"/>
              <a:gd name="connsiteX73" fmla="*/ 522937 w 575551"/>
              <a:gd name="connsiteY73" fmla="*/ 342617 h 574680"/>
              <a:gd name="connsiteX74" fmla="*/ 497921 w 575551"/>
              <a:gd name="connsiteY74" fmla="*/ 407884 h 574680"/>
              <a:gd name="connsiteX75" fmla="*/ 518095 w 575551"/>
              <a:gd name="connsiteY75" fmla="*/ 429640 h 574680"/>
              <a:gd name="connsiteX76" fmla="*/ 526164 w 575551"/>
              <a:gd name="connsiteY76" fmla="*/ 440116 h 574680"/>
              <a:gd name="connsiteX77" fmla="*/ 522937 w 575551"/>
              <a:gd name="connsiteY77" fmla="*/ 453008 h 574680"/>
              <a:gd name="connsiteX78" fmla="*/ 461607 w 575551"/>
              <a:gd name="connsiteY78" fmla="*/ 516664 h 574680"/>
              <a:gd name="connsiteX79" fmla="*/ 449503 w 575551"/>
              <a:gd name="connsiteY79" fmla="*/ 519082 h 574680"/>
              <a:gd name="connsiteX80" fmla="*/ 438205 w 575551"/>
              <a:gd name="connsiteY80" fmla="*/ 511830 h 574680"/>
              <a:gd name="connsiteX81" fmla="*/ 414804 w 575551"/>
              <a:gd name="connsiteY81" fmla="*/ 492491 h 574680"/>
              <a:gd name="connsiteX82" fmla="*/ 397050 w 575551"/>
              <a:gd name="connsiteY82" fmla="*/ 489268 h 574680"/>
              <a:gd name="connsiteX83" fmla="*/ 351054 w 575551"/>
              <a:gd name="connsiteY83" fmla="*/ 520693 h 574680"/>
              <a:gd name="connsiteX84" fmla="*/ 349440 w 575551"/>
              <a:gd name="connsiteY84" fmla="*/ 550507 h 574680"/>
              <a:gd name="connsiteX85" fmla="*/ 347826 w 575551"/>
              <a:gd name="connsiteY85" fmla="*/ 563399 h 574680"/>
              <a:gd name="connsiteX86" fmla="*/ 336528 w 575551"/>
              <a:gd name="connsiteY86" fmla="*/ 570651 h 574680"/>
              <a:gd name="connsiteX87" fmla="*/ 288110 w 575551"/>
              <a:gd name="connsiteY87" fmla="*/ 574680 h 574680"/>
              <a:gd name="connsiteX88" fmla="*/ 248569 w 575551"/>
              <a:gd name="connsiteY88" fmla="*/ 572263 h 574680"/>
              <a:gd name="connsiteX89" fmla="*/ 237272 w 575551"/>
              <a:gd name="connsiteY89" fmla="*/ 565011 h 574680"/>
              <a:gd name="connsiteX90" fmla="*/ 234851 w 575551"/>
              <a:gd name="connsiteY90" fmla="*/ 552924 h 574680"/>
              <a:gd name="connsiteX91" fmla="*/ 232430 w 575551"/>
              <a:gd name="connsiteY91" fmla="*/ 521499 h 574680"/>
              <a:gd name="connsiteX92" fmla="*/ 187240 w 575551"/>
              <a:gd name="connsiteY92" fmla="*/ 492491 h 574680"/>
              <a:gd name="connsiteX93" fmla="*/ 167066 w 575551"/>
              <a:gd name="connsiteY93" fmla="*/ 496520 h 574680"/>
              <a:gd name="connsiteX94" fmla="*/ 144471 w 575551"/>
              <a:gd name="connsiteY94" fmla="*/ 516664 h 574680"/>
              <a:gd name="connsiteX95" fmla="*/ 133981 w 575551"/>
              <a:gd name="connsiteY95" fmla="*/ 524722 h 574680"/>
              <a:gd name="connsiteX96" fmla="*/ 121069 w 575551"/>
              <a:gd name="connsiteY96" fmla="*/ 522305 h 574680"/>
              <a:gd name="connsiteX97" fmla="*/ 58126 w 575551"/>
              <a:gd name="connsiteY97" fmla="*/ 460260 h 574680"/>
              <a:gd name="connsiteX98" fmla="*/ 54898 w 575551"/>
              <a:gd name="connsiteY98" fmla="*/ 448173 h 574680"/>
              <a:gd name="connsiteX99" fmla="*/ 62161 w 575551"/>
              <a:gd name="connsiteY99" fmla="*/ 436892 h 574680"/>
              <a:gd name="connsiteX100" fmla="*/ 82335 w 575551"/>
              <a:gd name="connsiteY100" fmla="*/ 413525 h 574680"/>
              <a:gd name="connsiteX101" fmla="*/ 81528 w 575551"/>
              <a:gd name="connsiteY101" fmla="*/ 375653 h 574680"/>
              <a:gd name="connsiteX102" fmla="*/ 54091 w 575551"/>
              <a:gd name="connsiteY102" fmla="*/ 349869 h 574680"/>
              <a:gd name="connsiteX103" fmla="*/ 24234 w 575551"/>
              <a:gd name="connsiteY103" fmla="*/ 348257 h 574680"/>
              <a:gd name="connsiteX104" fmla="*/ 11322 w 575551"/>
              <a:gd name="connsiteY104" fmla="*/ 346645 h 574680"/>
              <a:gd name="connsiteX105" fmla="*/ 4060 w 575551"/>
              <a:gd name="connsiteY105" fmla="*/ 335365 h 574680"/>
              <a:gd name="connsiteX106" fmla="*/ 3253 w 575551"/>
              <a:gd name="connsiteY106" fmla="*/ 247535 h 574680"/>
              <a:gd name="connsiteX107" fmla="*/ 9708 w 575551"/>
              <a:gd name="connsiteY107" fmla="*/ 236254 h 574680"/>
              <a:gd name="connsiteX108" fmla="*/ 22620 w 575551"/>
              <a:gd name="connsiteY108" fmla="*/ 233837 h 574680"/>
              <a:gd name="connsiteX109" fmla="*/ 53284 w 575551"/>
              <a:gd name="connsiteY109" fmla="*/ 230614 h 574680"/>
              <a:gd name="connsiteX110" fmla="*/ 79107 w 575551"/>
              <a:gd name="connsiteY110" fmla="*/ 204023 h 574680"/>
              <a:gd name="connsiteX111" fmla="*/ 78300 w 575551"/>
              <a:gd name="connsiteY111" fmla="*/ 166152 h 574680"/>
              <a:gd name="connsiteX112" fmla="*/ 58126 w 575551"/>
              <a:gd name="connsiteY112" fmla="*/ 144395 h 574680"/>
              <a:gd name="connsiteX113" fmla="*/ 50864 w 575551"/>
              <a:gd name="connsiteY113" fmla="*/ 133920 h 574680"/>
              <a:gd name="connsiteX114" fmla="*/ 53284 w 575551"/>
              <a:gd name="connsiteY114" fmla="*/ 121028 h 574680"/>
              <a:gd name="connsiteX115" fmla="*/ 114614 w 575551"/>
              <a:gd name="connsiteY115" fmla="*/ 58177 h 574680"/>
              <a:gd name="connsiteX116" fmla="*/ 127525 w 575551"/>
              <a:gd name="connsiteY116" fmla="*/ 54954 h 574680"/>
              <a:gd name="connsiteX117" fmla="*/ 138015 w 575551"/>
              <a:gd name="connsiteY117" fmla="*/ 62206 h 574680"/>
              <a:gd name="connsiteX118" fmla="*/ 161417 w 575551"/>
              <a:gd name="connsiteY118" fmla="*/ 81545 h 574680"/>
              <a:gd name="connsiteX119" fmla="*/ 179171 w 575551"/>
              <a:gd name="connsiteY119" fmla="*/ 84768 h 574680"/>
              <a:gd name="connsiteX120" fmla="*/ 225167 w 575551"/>
              <a:gd name="connsiteY120" fmla="*/ 53343 h 574680"/>
              <a:gd name="connsiteX121" fmla="*/ 226781 w 575551"/>
              <a:gd name="connsiteY121" fmla="*/ 24335 h 574680"/>
              <a:gd name="connsiteX122" fmla="*/ 229202 w 575551"/>
              <a:gd name="connsiteY122" fmla="*/ 11442 h 574680"/>
              <a:gd name="connsiteX123" fmla="*/ 239693 w 575551"/>
              <a:gd name="connsiteY123" fmla="*/ 4190 h 574680"/>
              <a:gd name="connsiteX124" fmla="*/ 327652 w 575551"/>
              <a:gd name="connsiteY124" fmla="*/ 2579 h 5746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</a:cxnLst>
            <a:rect l="l" t="t" r="r" b="b"/>
            <a:pathLst>
              <a:path w="575551" h="574680">
                <a:moveTo>
                  <a:pt x="288111" y="195956"/>
                </a:moveTo>
                <a:cubicBezTo>
                  <a:pt x="275198" y="195956"/>
                  <a:pt x="262286" y="199179"/>
                  <a:pt x="250987" y="204012"/>
                </a:cubicBezTo>
                <a:cubicBezTo>
                  <a:pt x="204987" y="224958"/>
                  <a:pt x="184004" y="278933"/>
                  <a:pt x="204180" y="324853"/>
                </a:cubicBezTo>
                <a:cubicBezTo>
                  <a:pt x="218706" y="357882"/>
                  <a:pt x="251794" y="378828"/>
                  <a:pt x="288111" y="378828"/>
                </a:cubicBezTo>
                <a:cubicBezTo>
                  <a:pt x="301023" y="378828"/>
                  <a:pt x="313128" y="376411"/>
                  <a:pt x="325234" y="370772"/>
                </a:cubicBezTo>
                <a:cubicBezTo>
                  <a:pt x="371234" y="350632"/>
                  <a:pt x="392217" y="296657"/>
                  <a:pt x="371234" y="250737"/>
                </a:cubicBezTo>
                <a:cubicBezTo>
                  <a:pt x="356708" y="217708"/>
                  <a:pt x="323620" y="195956"/>
                  <a:pt x="288111" y="195956"/>
                </a:cubicBezTo>
                <a:close/>
                <a:moveTo>
                  <a:pt x="288111" y="163732"/>
                </a:moveTo>
                <a:cubicBezTo>
                  <a:pt x="336532" y="163732"/>
                  <a:pt x="380919" y="192734"/>
                  <a:pt x="401094" y="237042"/>
                </a:cubicBezTo>
                <a:cubicBezTo>
                  <a:pt x="428533" y="299879"/>
                  <a:pt x="400287" y="372383"/>
                  <a:pt x="338146" y="400579"/>
                </a:cubicBezTo>
                <a:cubicBezTo>
                  <a:pt x="322006" y="407830"/>
                  <a:pt x="305058" y="411052"/>
                  <a:pt x="288111" y="411052"/>
                </a:cubicBezTo>
                <a:cubicBezTo>
                  <a:pt x="238882" y="411052"/>
                  <a:pt x="194496" y="382050"/>
                  <a:pt x="175127" y="337742"/>
                </a:cubicBezTo>
                <a:cubicBezTo>
                  <a:pt x="146881" y="275711"/>
                  <a:pt x="175127" y="202401"/>
                  <a:pt x="237268" y="175011"/>
                </a:cubicBezTo>
                <a:cubicBezTo>
                  <a:pt x="253408" y="167760"/>
                  <a:pt x="270356" y="163732"/>
                  <a:pt x="288111" y="163732"/>
                </a:cubicBezTo>
                <a:close/>
                <a:moveTo>
                  <a:pt x="307478" y="33198"/>
                </a:moveTo>
                <a:cubicBezTo>
                  <a:pt x="292145" y="31587"/>
                  <a:pt x="276006" y="32392"/>
                  <a:pt x="260674" y="34004"/>
                </a:cubicBezTo>
                <a:cubicBezTo>
                  <a:pt x="260674" y="44479"/>
                  <a:pt x="259060" y="54954"/>
                  <a:pt x="255025" y="64624"/>
                </a:cubicBezTo>
                <a:cubicBezTo>
                  <a:pt x="242921" y="96049"/>
                  <a:pt x="212256" y="116999"/>
                  <a:pt x="179171" y="116999"/>
                </a:cubicBezTo>
                <a:cubicBezTo>
                  <a:pt x="168680" y="116999"/>
                  <a:pt x="158997" y="115387"/>
                  <a:pt x="150120" y="111359"/>
                </a:cubicBezTo>
                <a:cubicBezTo>
                  <a:pt x="139629" y="107330"/>
                  <a:pt x="129946" y="101689"/>
                  <a:pt x="121876" y="93631"/>
                </a:cubicBezTo>
                <a:cubicBezTo>
                  <a:pt x="109772" y="103301"/>
                  <a:pt x="99281" y="114582"/>
                  <a:pt x="88791" y="127474"/>
                </a:cubicBezTo>
                <a:cubicBezTo>
                  <a:pt x="96860" y="134726"/>
                  <a:pt x="103316" y="143590"/>
                  <a:pt x="107351" y="153259"/>
                </a:cubicBezTo>
                <a:cubicBezTo>
                  <a:pt x="116228" y="172598"/>
                  <a:pt x="117034" y="195160"/>
                  <a:pt x="108965" y="215304"/>
                </a:cubicBezTo>
                <a:cubicBezTo>
                  <a:pt x="100895" y="235448"/>
                  <a:pt x="86370" y="251564"/>
                  <a:pt x="66196" y="260427"/>
                </a:cubicBezTo>
                <a:cubicBezTo>
                  <a:pt x="55705" y="265262"/>
                  <a:pt x="44408" y="267679"/>
                  <a:pt x="33110" y="267679"/>
                </a:cubicBezTo>
                <a:cubicBezTo>
                  <a:pt x="31496" y="282989"/>
                  <a:pt x="32303" y="299105"/>
                  <a:pt x="33917" y="314414"/>
                </a:cubicBezTo>
                <a:cubicBezTo>
                  <a:pt x="44408" y="313609"/>
                  <a:pt x="55705" y="316026"/>
                  <a:pt x="65389" y="320055"/>
                </a:cubicBezTo>
                <a:cubicBezTo>
                  <a:pt x="85563" y="327307"/>
                  <a:pt x="101702" y="342617"/>
                  <a:pt x="110579" y="362761"/>
                </a:cubicBezTo>
                <a:cubicBezTo>
                  <a:pt x="119455" y="382100"/>
                  <a:pt x="120262" y="404661"/>
                  <a:pt x="112193" y="424806"/>
                </a:cubicBezTo>
                <a:cubicBezTo>
                  <a:pt x="108158" y="435281"/>
                  <a:pt x="101702" y="444950"/>
                  <a:pt x="93633" y="453008"/>
                </a:cubicBezTo>
                <a:cubicBezTo>
                  <a:pt x="104123" y="465095"/>
                  <a:pt x="115421" y="476375"/>
                  <a:pt x="127525" y="486045"/>
                </a:cubicBezTo>
                <a:cubicBezTo>
                  <a:pt x="134788" y="477987"/>
                  <a:pt x="143664" y="471541"/>
                  <a:pt x="154155" y="467512"/>
                </a:cubicBezTo>
                <a:cubicBezTo>
                  <a:pt x="164645" y="462677"/>
                  <a:pt x="175943" y="460260"/>
                  <a:pt x="187240" y="460260"/>
                </a:cubicBezTo>
                <a:cubicBezTo>
                  <a:pt x="219519" y="460260"/>
                  <a:pt x="248569" y="478793"/>
                  <a:pt x="261481" y="508606"/>
                </a:cubicBezTo>
                <a:cubicBezTo>
                  <a:pt x="266323" y="519082"/>
                  <a:pt x="268743" y="530362"/>
                  <a:pt x="268743" y="541643"/>
                </a:cubicBezTo>
                <a:cubicBezTo>
                  <a:pt x="284076" y="543255"/>
                  <a:pt x="300215" y="543255"/>
                  <a:pt x="315547" y="541643"/>
                </a:cubicBezTo>
                <a:cubicBezTo>
                  <a:pt x="315547" y="530362"/>
                  <a:pt x="317161" y="519082"/>
                  <a:pt x="321196" y="508606"/>
                </a:cubicBezTo>
                <a:cubicBezTo>
                  <a:pt x="333300" y="477987"/>
                  <a:pt x="363965" y="457037"/>
                  <a:pt x="397050" y="457037"/>
                </a:cubicBezTo>
                <a:cubicBezTo>
                  <a:pt x="406734" y="457037"/>
                  <a:pt x="417224" y="458648"/>
                  <a:pt x="426101" y="461871"/>
                </a:cubicBezTo>
                <a:cubicBezTo>
                  <a:pt x="437399" y="466706"/>
                  <a:pt x="446275" y="472347"/>
                  <a:pt x="454345" y="481210"/>
                </a:cubicBezTo>
                <a:cubicBezTo>
                  <a:pt x="466449" y="470735"/>
                  <a:pt x="477747" y="459454"/>
                  <a:pt x="487430" y="446562"/>
                </a:cubicBezTo>
                <a:cubicBezTo>
                  <a:pt x="479361" y="439310"/>
                  <a:pt x="472905" y="430446"/>
                  <a:pt x="468870" y="420777"/>
                </a:cubicBezTo>
                <a:cubicBezTo>
                  <a:pt x="450310" y="379682"/>
                  <a:pt x="468870" y="331336"/>
                  <a:pt x="510025" y="313609"/>
                </a:cubicBezTo>
                <a:cubicBezTo>
                  <a:pt x="520516" y="308774"/>
                  <a:pt x="531006" y="306357"/>
                  <a:pt x="543111" y="306357"/>
                </a:cubicBezTo>
                <a:cubicBezTo>
                  <a:pt x="543918" y="290241"/>
                  <a:pt x="543918" y="274931"/>
                  <a:pt x="541497" y="258816"/>
                </a:cubicBezTo>
                <a:cubicBezTo>
                  <a:pt x="531006" y="259622"/>
                  <a:pt x="520516" y="258010"/>
                  <a:pt x="510832" y="253981"/>
                </a:cubicBezTo>
                <a:cubicBezTo>
                  <a:pt x="468870" y="237866"/>
                  <a:pt x="447889" y="190325"/>
                  <a:pt x="464028" y="149230"/>
                </a:cubicBezTo>
                <a:cubicBezTo>
                  <a:pt x="468063" y="138755"/>
                  <a:pt x="473712" y="129086"/>
                  <a:pt x="481781" y="121028"/>
                </a:cubicBezTo>
                <a:cubicBezTo>
                  <a:pt x="471291" y="108941"/>
                  <a:pt x="459993" y="98466"/>
                  <a:pt x="447889" y="88797"/>
                </a:cubicBezTo>
                <a:cubicBezTo>
                  <a:pt x="440626" y="96049"/>
                  <a:pt x="431750" y="102495"/>
                  <a:pt x="422066" y="106524"/>
                </a:cubicBezTo>
                <a:cubicBezTo>
                  <a:pt x="411576" y="111359"/>
                  <a:pt x="400278" y="113776"/>
                  <a:pt x="388981" y="113776"/>
                </a:cubicBezTo>
                <a:cubicBezTo>
                  <a:pt x="356702" y="113776"/>
                  <a:pt x="327652" y="94437"/>
                  <a:pt x="314740" y="65429"/>
                </a:cubicBezTo>
                <a:cubicBezTo>
                  <a:pt x="309898" y="54954"/>
                  <a:pt x="307478" y="44479"/>
                  <a:pt x="307478" y="33198"/>
                </a:cubicBezTo>
                <a:close/>
                <a:moveTo>
                  <a:pt x="327652" y="2579"/>
                </a:moveTo>
                <a:cubicBezTo>
                  <a:pt x="331686" y="3385"/>
                  <a:pt x="335721" y="5802"/>
                  <a:pt x="338142" y="9831"/>
                </a:cubicBezTo>
                <a:cubicBezTo>
                  <a:pt x="340563" y="13054"/>
                  <a:pt x="341370" y="17889"/>
                  <a:pt x="340563" y="21917"/>
                </a:cubicBezTo>
                <a:cubicBezTo>
                  <a:pt x="338949" y="32392"/>
                  <a:pt x="339756" y="42868"/>
                  <a:pt x="343791" y="52537"/>
                </a:cubicBezTo>
                <a:cubicBezTo>
                  <a:pt x="351861" y="70264"/>
                  <a:pt x="369614" y="81545"/>
                  <a:pt x="388981" y="81545"/>
                </a:cubicBezTo>
                <a:cubicBezTo>
                  <a:pt x="395436" y="81545"/>
                  <a:pt x="402699" y="79933"/>
                  <a:pt x="409155" y="76710"/>
                </a:cubicBezTo>
                <a:cubicBezTo>
                  <a:pt x="418031" y="72681"/>
                  <a:pt x="425294" y="66235"/>
                  <a:pt x="430943" y="57372"/>
                </a:cubicBezTo>
                <a:cubicBezTo>
                  <a:pt x="433364" y="54148"/>
                  <a:pt x="437399" y="50925"/>
                  <a:pt x="441433" y="50120"/>
                </a:cubicBezTo>
                <a:cubicBezTo>
                  <a:pt x="445468" y="49314"/>
                  <a:pt x="450310" y="50120"/>
                  <a:pt x="454345" y="52537"/>
                </a:cubicBezTo>
                <a:cubicBezTo>
                  <a:pt x="477747" y="69458"/>
                  <a:pt x="499535" y="90408"/>
                  <a:pt x="517288" y="113776"/>
                </a:cubicBezTo>
                <a:cubicBezTo>
                  <a:pt x="519709" y="116999"/>
                  <a:pt x="520516" y="121834"/>
                  <a:pt x="519709" y="125863"/>
                </a:cubicBezTo>
                <a:cubicBezTo>
                  <a:pt x="519709" y="130697"/>
                  <a:pt x="516481" y="134726"/>
                  <a:pt x="513253" y="137143"/>
                </a:cubicBezTo>
                <a:cubicBezTo>
                  <a:pt x="504376" y="142784"/>
                  <a:pt x="497114" y="150842"/>
                  <a:pt x="493886" y="160511"/>
                </a:cubicBezTo>
                <a:cubicBezTo>
                  <a:pt x="484202" y="185490"/>
                  <a:pt x="497114" y="214498"/>
                  <a:pt x="522130" y="224167"/>
                </a:cubicBezTo>
                <a:cubicBezTo>
                  <a:pt x="531813" y="227391"/>
                  <a:pt x="541497" y="228196"/>
                  <a:pt x="551987" y="225779"/>
                </a:cubicBezTo>
                <a:cubicBezTo>
                  <a:pt x="556022" y="224167"/>
                  <a:pt x="560864" y="224973"/>
                  <a:pt x="564092" y="227391"/>
                </a:cubicBezTo>
                <a:cubicBezTo>
                  <a:pt x="568126" y="229808"/>
                  <a:pt x="570547" y="233837"/>
                  <a:pt x="571354" y="238671"/>
                </a:cubicBezTo>
                <a:cubicBezTo>
                  <a:pt x="576196" y="267679"/>
                  <a:pt x="577003" y="296687"/>
                  <a:pt x="572968" y="326501"/>
                </a:cubicBezTo>
                <a:cubicBezTo>
                  <a:pt x="572161" y="330530"/>
                  <a:pt x="569740" y="334559"/>
                  <a:pt x="566513" y="336976"/>
                </a:cubicBezTo>
                <a:cubicBezTo>
                  <a:pt x="562478" y="339393"/>
                  <a:pt x="558443" y="341005"/>
                  <a:pt x="553601" y="339393"/>
                </a:cubicBezTo>
                <a:cubicBezTo>
                  <a:pt x="543111" y="337782"/>
                  <a:pt x="532620" y="338588"/>
                  <a:pt x="522937" y="342617"/>
                </a:cubicBezTo>
                <a:cubicBezTo>
                  <a:pt x="498728" y="353897"/>
                  <a:pt x="487430" y="382905"/>
                  <a:pt x="497921" y="407884"/>
                </a:cubicBezTo>
                <a:cubicBezTo>
                  <a:pt x="501956" y="416748"/>
                  <a:pt x="509218" y="424806"/>
                  <a:pt x="518095" y="429640"/>
                </a:cubicBezTo>
                <a:cubicBezTo>
                  <a:pt x="522130" y="432058"/>
                  <a:pt x="524550" y="436087"/>
                  <a:pt x="526164" y="440116"/>
                </a:cubicBezTo>
                <a:cubicBezTo>
                  <a:pt x="526971" y="444950"/>
                  <a:pt x="526164" y="448979"/>
                  <a:pt x="522937" y="453008"/>
                </a:cubicBezTo>
                <a:cubicBezTo>
                  <a:pt x="505990" y="477181"/>
                  <a:pt x="485816" y="498937"/>
                  <a:pt x="461607" y="516664"/>
                </a:cubicBezTo>
                <a:cubicBezTo>
                  <a:pt x="458380" y="519082"/>
                  <a:pt x="453538" y="520693"/>
                  <a:pt x="449503" y="519082"/>
                </a:cubicBezTo>
                <a:cubicBezTo>
                  <a:pt x="444661" y="518276"/>
                  <a:pt x="440626" y="515858"/>
                  <a:pt x="438205" y="511830"/>
                </a:cubicBezTo>
                <a:cubicBezTo>
                  <a:pt x="432557" y="502966"/>
                  <a:pt x="424487" y="495714"/>
                  <a:pt x="414804" y="492491"/>
                </a:cubicBezTo>
                <a:cubicBezTo>
                  <a:pt x="409155" y="490074"/>
                  <a:pt x="403506" y="489268"/>
                  <a:pt x="397050" y="489268"/>
                </a:cubicBezTo>
                <a:cubicBezTo>
                  <a:pt x="376876" y="489268"/>
                  <a:pt x="358316" y="501355"/>
                  <a:pt x="351054" y="520693"/>
                </a:cubicBezTo>
                <a:cubicBezTo>
                  <a:pt x="347826" y="530362"/>
                  <a:pt x="347019" y="540838"/>
                  <a:pt x="349440" y="550507"/>
                </a:cubicBezTo>
                <a:cubicBezTo>
                  <a:pt x="351054" y="555342"/>
                  <a:pt x="350247" y="559370"/>
                  <a:pt x="347826" y="563399"/>
                </a:cubicBezTo>
                <a:cubicBezTo>
                  <a:pt x="345405" y="567428"/>
                  <a:pt x="341370" y="569845"/>
                  <a:pt x="336528" y="570651"/>
                </a:cubicBezTo>
                <a:cubicBezTo>
                  <a:pt x="321196" y="573874"/>
                  <a:pt x="304250" y="574680"/>
                  <a:pt x="288110" y="574680"/>
                </a:cubicBezTo>
                <a:cubicBezTo>
                  <a:pt x="275199" y="574680"/>
                  <a:pt x="261481" y="573874"/>
                  <a:pt x="248569" y="572263"/>
                </a:cubicBezTo>
                <a:cubicBezTo>
                  <a:pt x="243728" y="571457"/>
                  <a:pt x="239693" y="569040"/>
                  <a:pt x="237272" y="565011"/>
                </a:cubicBezTo>
                <a:cubicBezTo>
                  <a:pt x="234851" y="561788"/>
                  <a:pt x="234044" y="556953"/>
                  <a:pt x="234851" y="552924"/>
                </a:cubicBezTo>
                <a:cubicBezTo>
                  <a:pt x="237272" y="542449"/>
                  <a:pt x="236465" y="531168"/>
                  <a:pt x="232430" y="521499"/>
                </a:cubicBezTo>
                <a:cubicBezTo>
                  <a:pt x="224360" y="503772"/>
                  <a:pt x="206607" y="492491"/>
                  <a:pt x="187240" y="492491"/>
                </a:cubicBezTo>
                <a:cubicBezTo>
                  <a:pt x="179978" y="492491"/>
                  <a:pt x="173522" y="494103"/>
                  <a:pt x="167066" y="496520"/>
                </a:cubicBezTo>
                <a:cubicBezTo>
                  <a:pt x="157383" y="500549"/>
                  <a:pt x="150120" y="507801"/>
                  <a:pt x="144471" y="516664"/>
                </a:cubicBezTo>
                <a:cubicBezTo>
                  <a:pt x="142050" y="520693"/>
                  <a:pt x="138822" y="523916"/>
                  <a:pt x="133981" y="524722"/>
                </a:cubicBezTo>
                <a:cubicBezTo>
                  <a:pt x="129946" y="525528"/>
                  <a:pt x="125104" y="524722"/>
                  <a:pt x="121069" y="522305"/>
                </a:cubicBezTo>
                <a:cubicBezTo>
                  <a:pt x="96860" y="504578"/>
                  <a:pt x="75879" y="484433"/>
                  <a:pt x="58126" y="460260"/>
                </a:cubicBezTo>
                <a:cubicBezTo>
                  <a:pt x="54898" y="457037"/>
                  <a:pt x="54091" y="452202"/>
                  <a:pt x="54898" y="448173"/>
                </a:cubicBezTo>
                <a:cubicBezTo>
                  <a:pt x="55705" y="443339"/>
                  <a:pt x="58126" y="439310"/>
                  <a:pt x="62161" y="436892"/>
                </a:cubicBezTo>
                <a:cubicBezTo>
                  <a:pt x="71845" y="431252"/>
                  <a:pt x="78300" y="423194"/>
                  <a:pt x="82335" y="413525"/>
                </a:cubicBezTo>
                <a:cubicBezTo>
                  <a:pt x="87177" y="400632"/>
                  <a:pt x="86370" y="387740"/>
                  <a:pt x="81528" y="375653"/>
                </a:cubicBezTo>
                <a:cubicBezTo>
                  <a:pt x="75879" y="363567"/>
                  <a:pt x="66196" y="354703"/>
                  <a:pt x="54091" y="349869"/>
                </a:cubicBezTo>
                <a:cubicBezTo>
                  <a:pt x="44408" y="345840"/>
                  <a:pt x="33917" y="345840"/>
                  <a:pt x="24234" y="348257"/>
                </a:cubicBezTo>
                <a:cubicBezTo>
                  <a:pt x="19392" y="349063"/>
                  <a:pt x="15357" y="349063"/>
                  <a:pt x="11322" y="346645"/>
                </a:cubicBezTo>
                <a:cubicBezTo>
                  <a:pt x="7288" y="343422"/>
                  <a:pt x="4867" y="340199"/>
                  <a:pt x="4060" y="335365"/>
                </a:cubicBezTo>
                <a:cubicBezTo>
                  <a:pt x="-782" y="306357"/>
                  <a:pt x="-1589" y="276543"/>
                  <a:pt x="3253" y="247535"/>
                </a:cubicBezTo>
                <a:cubicBezTo>
                  <a:pt x="3253" y="242700"/>
                  <a:pt x="5674" y="238671"/>
                  <a:pt x="9708" y="236254"/>
                </a:cubicBezTo>
                <a:cubicBezTo>
                  <a:pt x="13743" y="233837"/>
                  <a:pt x="17778" y="233031"/>
                  <a:pt x="22620" y="233837"/>
                </a:cubicBezTo>
                <a:cubicBezTo>
                  <a:pt x="33110" y="236254"/>
                  <a:pt x="43601" y="235448"/>
                  <a:pt x="53284" y="230614"/>
                </a:cubicBezTo>
                <a:cubicBezTo>
                  <a:pt x="65389" y="225779"/>
                  <a:pt x="74265" y="216110"/>
                  <a:pt x="79107" y="204023"/>
                </a:cubicBezTo>
                <a:cubicBezTo>
                  <a:pt x="83949" y="191131"/>
                  <a:pt x="83142" y="178238"/>
                  <a:pt x="78300" y="166152"/>
                </a:cubicBezTo>
                <a:cubicBezTo>
                  <a:pt x="73459" y="157288"/>
                  <a:pt x="67003" y="149230"/>
                  <a:pt x="58126" y="144395"/>
                </a:cubicBezTo>
                <a:cubicBezTo>
                  <a:pt x="54091" y="141978"/>
                  <a:pt x="51671" y="137949"/>
                  <a:pt x="50864" y="133920"/>
                </a:cubicBezTo>
                <a:cubicBezTo>
                  <a:pt x="50057" y="129086"/>
                  <a:pt x="50864" y="124251"/>
                  <a:pt x="53284" y="121028"/>
                </a:cubicBezTo>
                <a:cubicBezTo>
                  <a:pt x="70231" y="96855"/>
                  <a:pt x="91212" y="75904"/>
                  <a:pt x="114614" y="58177"/>
                </a:cubicBezTo>
                <a:cubicBezTo>
                  <a:pt x="118648" y="55760"/>
                  <a:pt x="122683" y="54148"/>
                  <a:pt x="127525" y="54954"/>
                </a:cubicBezTo>
                <a:cubicBezTo>
                  <a:pt x="131560" y="55760"/>
                  <a:pt x="135595" y="58177"/>
                  <a:pt x="138015" y="62206"/>
                </a:cubicBezTo>
                <a:cubicBezTo>
                  <a:pt x="143664" y="71070"/>
                  <a:pt x="151734" y="77516"/>
                  <a:pt x="161417" y="81545"/>
                </a:cubicBezTo>
                <a:cubicBezTo>
                  <a:pt x="167066" y="83962"/>
                  <a:pt x="172715" y="84768"/>
                  <a:pt x="179171" y="84768"/>
                </a:cubicBezTo>
                <a:cubicBezTo>
                  <a:pt x="199345" y="84768"/>
                  <a:pt x="217905" y="71876"/>
                  <a:pt x="225167" y="53343"/>
                </a:cubicBezTo>
                <a:cubicBezTo>
                  <a:pt x="228395" y="43673"/>
                  <a:pt x="229202" y="34004"/>
                  <a:pt x="226781" y="24335"/>
                </a:cubicBezTo>
                <a:cubicBezTo>
                  <a:pt x="225974" y="19500"/>
                  <a:pt x="226781" y="14665"/>
                  <a:pt x="229202" y="11442"/>
                </a:cubicBezTo>
                <a:cubicBezTo>
                  <a:pt x="231623" y="7413"/>
                  <a:pt x="235658" y="4996"/>
                  <a:pt x="239693" y="4190"/>
                </a:cubicBezTo>
                <a:cubicBezTo>
                  <a:pt x="268743" y="-644"/>
                  <a:pt x="297794" y="-1450"/>
                  <a:pt x="327652" y="257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457200"/>
            <a:endParaRPr lang="zh-CN" altLang="en-US">
              <a:solidFill>
                <a:srgbClr val="FFFFFF"/>
              </a:solidFill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7431176" y="3634709"/>
            <a:ext cx="3286229" cy="753919"/>
            <a:chOff x="2003457" y="4936093"/>
            <a:chExt cx="3559480" cy="754017"/>
          </a:xfrm>
        </p:grpSpPr>
        <p:sp>
          <p:nvSpPr>
            <p:cNvPr id="27" name="文本框 26"/>
            <p:cNvSpPr txBox="1"/>
            <p:nvPr/>
          </p:nvSpPr>
          <p:spPr>
            <a:xfrm>
              <a:off x="2003457" y="5295900"/>
              <a:ext cx="3559480" cy="394210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defTabSz="457200">
                <a:lnSpc>
                  <a:spcPct val="114000"/>
                </a:lnSpc>
                <a:defRPr/>
              </a:pPr>
              <a:r>
                <a:rPr lang="en-US" altLang="zh-CN" sz="900" dirty="0">
                  <a:solidFill>
                    <a:srgbClr val="FFFFFF"/>
                  </a:solidFill>
                  <a:latin typeface="Arial" panose="020B0604020202020204"/>
                  <a:ea typeface="微软雅黑" panose="020B0503020204020204" pitchFamily="34" charset="-122"/>
                  <a:cs typeface="+mn-ea"/>
                  <a:sym typeface="+mn-lt"/>
                </a:rPr>
                <a:t>This template is exclusively designed by 1PPTcreative, and copyrights belong to 1PPT internet</a:t>
              </a:r>
              <a:endParaRPr lang="en-US" altLang="zh-CN" sz="900" dirty="0">
                <a:solidFill>
                  <a:srgbClr val="FFFFFF"/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>
              <a:off x="2003457" y="4936093"/>
              <a:ext cx="2227721" cy="369332"/>
            </a:xfrm>
            <a:prstGeom prst="rect">
              <a:avLst/>
            </a:prstGeom>
          </p:spPr>
          <p:txBody>
            <a:bodyPr wrap="non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defTabSz="457200">
                <a:defRPr/>
              </a:pPr>
              <a:r>
                <a:rPr lang="en-US" altLang="zh-CN" sz="1800" b="1" dirty="0">
                  <a:solidFill>
                    <a:srgbClr val="FFFFFF"/>
                  </a:solidFill>
                  <a:effectLst>
                    <a:outerShdw blurRad="266700" dist="38100" dir="2700000" algn="tl" rotWithShape="0">
                      <a:prstClr val="black">
                        <a:alpha val="29000"/>
                      </a:prstClr>
                    </a:outerShdw>
                  </a:effectLst>
                  <a:latin typeface="Arial" panose="020B0604020202020204"/>
                  <a:ea typeface="微软雅黑" panose="020B0503020204020204" pitchFamily="34" charset="-122"/>
                  <a:cs typeface="+mn-ea"/>
                  <a:sym typeface="+mn-lt"/>
                </a:rPr>
                <a:t>BUSINESS PLAN</a:t>
              </a:r>
              <a:endParaRPr lang="zh-CN" altLang="en-US" sz="1800" b="1" dirty="0">
                <a:solidFill>
                  <a:srgbClr val="FFFFFF"/>
                </a:solidFill>
                <a:effectLst>
                  <a:outerShdw blurRad="266700" dist="38100" dir="2700000" algn="tl" rotWithShape="0">
                    <a:prstClr val="black">
                      <a:alpha val="29000"/>
                    </a:prstClr>
                  </a:outerShdw>
                </a:effectLst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sp>
        <p:nvSpPr>
          <p:cNvPr id="35" name="椭圆 28"/>
          <p:cNvSpPr/>
          <p:nvPr/>
        </p:nvSpPr>
        <p:spPr>
          <a:xfrm>
            <a:off x="6796075" y="4859261"/>
            <a:ext cx="452463" cy="451744"/>
          </a:xfrm>
          <a:custGeom>
            <a:avLst/>
            <a:gdLst>
              <a:gd name="connsiteX0" fmla="*/ 138699 w 603657"/>
              <a:gd name="connsiteY0" fmla="*/ 230325 h 602699"/>
              <a:gd name="connsiteX1" fmla="*/ 369371 w 603657"/>
              <a:gd name="connsiteY1" fmla="*/ 230325 h 602699"/>
              <a:gd name="connsiteX2" fmla="*/ 392837 w 603657"/>
              <a:gd name="connsiteY2" fmla="*/ 253753 h 602699"/>
              <a:gd name="connsiteX3" fmla="*/ 369371 w 603657"/>
              <a:gd name="connsiteY3" fmla="*/ 277180 h 602699"/>
              <a:gd name="connsiteX4" fmla="*/ 138699 w 603657"/>
              <a:gd name="connsiteY4" fmla="*/ 277180 h 602699"/>
              <a:gd name="connsiteX5" fmla="*/ 115233 w 603657"/>
              <a:gd name="connsiteY5" fmla="*/ 253753 h 602699"/>
              <a:gd name="connsiteX6" fmla="*/ 138699 w 603657"/>
              <a:gd name="connsiteY6" fmla="*/ 230325 h 602699"/>
              <a:gd name="connsiteX7" fmla="*/ 254159 w 603657"/>
              <a:gd name="connsiteY7" fmla="*/ 46866 h 602699"/>
              <a:gd name="connsiteX8" fmla="*/ 46936 w 603657"/>
              <a:gd name="connsiteY8" fmla="*/ 253780 h 602699"/>
              <a:gd name="connsiteX9" fmla="*/ 254159 w 603657"/>
              <a:gd name="connsiteY9" fmla="*/ 460460 h 602699"/>
              <a:gd name="connsiteX10" fmla="*/ 461147 w 603657"/>
              <a:gd name="connsiteY10" fmla="*/ 253780 h 602699"/>
              <a:gd name="connsiteX11" fmla="*/ 254159 w 603657"/>
              <a:gd name="connsiteY11" fmla="*/ 46866 h 602699"/>
              <a:gd name="connsiteX12" fmla="*/ 254159 w 603657"/>
              <a:gd name="connsiteY12" fmla="*/ 0 h 602699"/>
              <a:gd name="connsiteX13" fmla="*/ 508083 w 603657"/>
              <a:gd name="connsiteY13" fmla="*/ 253780 h 602699"/>
              <a:gd name="connsiteX14" fmla="*/ 449413 w 603657"/>
              <a:gd name="connsiteY14" fmla="*/ 415703 h 602699"/>
              <a:gd name="connsiteX15" fmla="*/ 596793 w 603657"/>
              <a:gd name="connsiteY15" fmla="*/ 562629 h 602699"/>
              <a:gd name="connsiteX16" fmla="*/ 596793 w 603657"/>
              <a:gd name="connsiteY16" fmla="*/ 595904 h 602699"/>
              <a:gd name="connsiteX17" fmla="*/ 580130 w 603657"/>
              <a:gd name="connsiteY17" fmla="*/ 602699 h 602699"/>
              <a:gd name="connsiteX18" fmla="*/ 563468 w 603657"/>
              <a:gd name="connsiteY18" fmla="*/ 595904 h 602699"/>
              <a:gd name="connsiteX19" fmla="*/ 416323 w 603657"/>
              <a:gd name="connsiteY19" fmla="*/ 448744 h 602699"/>
              <a:gd name="connsiteX20" fmla="*/ 254159 w 603657"/>
              <a:gd name="connsiteY20" fmla="*/ 507326 h 602699"/>
              <a:gd name="connsiteX21" fmla="*/ 0 w 603657"/>
              <a:gd name="connsiteY21" fmla="*/ 253780 h 602699"/>
              <a:gd name="connsiteX22" fmla="*/ 254159 w 603657"/>
              <a:gd name="connsiteY22" fmla="*/ 0 h 6026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603657" h="602699">
                <a:moveTo>
                  <a:pt x="138699" y="230325"/>
                </a:moveTo>
                <a:lnTo>
                  <a:pt x="369371" y="230325"/>
                </a:lnTo>
                <a:cubicBezTo>
                  <a:pt x="382277" y="230325"/>
                  <a:pt x="392837" y="240633"/>
                  <a:pt x="392837" y="253753"/>
                </a:cubicBezTo>
                <a:cubicBezTo>
                  <a:pt x="392837" y="266638"/>
                  <a:pt x="382277" y="277180"/>
                  <a:pt x="369371" y="277180"/>
                </a:cubicBezTo>
                <a:lnTo>
                  <a:pt x="138699" y="277180"/>
                </a:lnTo>
                <a:cubicBezTo>
                  <a:pt x="125793" y="277180"/>
                  <a:pt x="115233" y="266638"/>
                  <a:pt x="115233" y="253753"/>
                </a:cubicBezTo>
                <a:cubicBezTo>
                  <a:pt x="115233" y="240633"/>
                  <a:pt x="125793" y="230325"/>
                  <a:pt x="138699" y="230325"/>
                </a:cubicBezTo>
                <a:close/>
                <a:moveTo>
                  <a:pt x="254159" y="46866"/>
                </a:moveTo>
                <a:cubicBezTo>
                  <a:pt x="139870" y="46866"/>
                  <a:pt x="46936" y="139661"/>
                  <a:pt x="46936" y="253780"/>
                </a:cubicBezTo>
                <a:cubicBezTo>
                  <a:pt x="46936" y="367665"/>
                  <a:pt x="139870" y="460460"/>
                  <a:pt x="254159" y="460460"/>
                </a:cubicBezTo>
                <a:cubicBezTo>
                  <a:pt x="368214" y="460460"/>
                  <a:pt x="461147" y="367665"/>
                  <a:pt x="461147" y="253780"/>
                </a:cubicBezTo>
                <a:cubicBezTo>
                  <a:pt x="461147" y="139661"/>
                  <a:pt x="368214" y="46866"/>
                  <a:pt x="254159" y="46866"/>
                </a:cubicBezTo>
                <a:close/>
                <a:moveTo>
                  <a:pt x="254159" y="0"/>
                </a:moveTo>
                <a:cubicBezTo>
                  <a:pt x="394029" y="0"/>
                  <a:pt x="508083" y="113885"/>
                  <a:pt x="508083" y="253780"/>
                </a:cubicBezTo>
                <a:cubicBezTo>
                  <a:pt x="508083" y="315175"/>
                  <a:pt x="486023" y="371649"/>
                  <a:pt x="449413" y="415703"/>
                </a:cubicBezTo>
                <a:lnTo>
                  <a:pt x="596793" y="562629"/>
                </a:lnTo>
                <a:cubicBezTo>
                  <a:pt x="605945" y="571767"/>
                  <a:pt x="605945" y="586765"/>
                  <a:pt x="596793" y="595904"/>
                </a:cubicBezTo>
                <a:cubicBezTo>
                  <a:pt x="592099" y="600356"/>
                  <a:pt x="586232" y="602699"/>
                  <a:pt x="580130" y="602699"/>
                </a:cubicBezTo>
                <a:cubicBezTo>
                  <a:pt x="574029" y="602699"/>
                  <a:pt x="568162" y="600356"/>
                  <a:pt x="563468" y="595904"/>
                </a:cubicBezTo>
                <a:lnTo>
                  <a:pt x="416323" y="448744"/>
                </a:lnTo>
                <a:cubicBezTo>
                  <a:pt x="372203" y="485299"/>
                  <a:pt x="315645" y="507326"/>
                  <a:pt x="254159" y="507326"/>
                </a:cubicBezTo>
                <a:cubicBezTo>
                  <a:pt x="114055" y="507326"/>
                  <a:pt x="0" y="393442"/>
                  <a:pt x="0" y="253780"/>
                </a:cubicBezTo>
                <a:cubicBezTo>
                  <a:pt x="0" y="113885"/>
                  <a:pt x="114055" y="0"/>
                  <a:pt x="25415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457200"/>
            <a:endParaRPr lang="zh-CN" altLang="en-US">
              <a:solidFill>
                <a:srgbClr val="FFFFFF"/>
              </a:solidFill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7431176" y="4741827"/>
            <a:ext cx="3286229" cy="753919"/>
            <a:chOff x="2003457" y="4936093"/>
            <a:chExt cx="3559480" cy="754017"/>
          </a:xfrm>
        </p:grpSpPr>
        <p:sp>
          <p:nvSpPr>
            <p:cNvPr id="31" name="文本框 30"/>
            <p:cNvSpPr txBox="1"/>
            <p:nvPr/>
          </p:nvSpPr>
          <p:spPr>
            <a:xfrm>
              <a:off x="2003457" y="5295900"/>
              <a:ext cx="3559480" cy="394210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defTabSz="457200">
                <a:lnSpc>
                  <a:spcPct val="114000"/>
                </a:lnSpc>
                <a:defRPr/>
              </a:pPr>
              <a:r>
                <a:rPr lang="en-US" altLang="zh-CN" sz="900" dirty="0">
                  <a:solidFill>
                    <a:srgbClr val="FFFFFF"/>
                  </a:solidFill>
                  <a:latin typeface="Arial" panose="020B0604020202020204"/>
                  <a:ea typeface="微软雅黑" panose="020B0503020204020204" pitchFamily="34" charset="-122"/>
                  <a:cs typeface="+mn-ea"/>
                  <a:sym typeface="+mn-lt"/>
                </a:rPr>
                <a:t>This template is exclusively designed by 1PPTcreative, and copyrights belong to 1PPT internet</a:t>
              </a:r>
              <a:endParaRPr lang="en-US" altLang="zh-CN" sz="900" dirty="0">
                <a:solidFill>
                  <a:srgbClr val="FFFFFF"/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32" name="矩形 31"/>
            <p:cNvSpPr/>
            <p:nvPr/>
          </p:nvSpPr>
          <p:spPr>
            <a:xfrm>
              <a:off x="2003457" y="4936093"/>
              <a:ext cx="2227721" cy="369332"/>
            </a:xfrm>
            <a:prstGeom prst="rect">
              <a:avLst/>
            </a:prstGeom>
          </p:spPr>
          <p:txBody>
            <a:bodyPr wrap="non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defTabSz="457200">
                <a:defRPr/>
              </a:pPr>
              <a:r>
                <a:rPr lang="en-US" altLang="zh-CN" sz="1800" b="1" dirty="0">
                  <a:solidFill>
                    <a:srgbClr val="FFFFFF"/>
                  </a:solidFill>
                  <a:effectLst>
                    <a:outerShdw blurRad="266700" dist="38100" dir="2700000" algn="tl" rotWithShape="0">
                      <a:prstClr val="black">
                        <a:alpha val="29000"/>
                      </a:prstClr>
                    </a:outerShdw>
                  </a:effectLst>
                  <a:latin typeface="Arial" panose="020B0604020202020204"/>
                  <a:ea typeface="微软雅黑" panose="020B0503020204020204" pitchFamily="34" charset="-122"/>
                  <a:cs typeface="+mn-ea"/>
                  <a:sym typeface="+mn-lt"/>
                </a:rPr>
                <a:t>BUSINESS PLAN</a:t>
              </a:r>
              <a:endParaRPr lang="zh-CN" altLang="en-US" sz="1800" b="1" dirty="0">
                <a:solidFill>
                  <a:srgbClr val="FFFFFF"/>
                </a:solidFill>
                <a:effectLst>
                  <a:outerShdw blurRad="266700" dist="38100" dir="2700000" algn="tl" rotWithShape="0">
                    <a:prstClr val="black">
                      <a:alpha val="29000"/>
                    </a:prstClr>
                  </a:outerShdw>
                </a:effectLst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ransition spd="slow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  <p:bldP spid="34" grpId="0" animBg="1"/>
      <p:bldP spid="3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 cstate="print"/>
          <a:srcRect/>
          <a:stretch>
            <a:fillRect/>
          </a:stretch>
        </p:blipFill>
        <p:spPr>
          <a:xfrm flipH="1">
            <a:off x="-11610" y="1241"/>
            <a:ext cx="4287967" cy="6857107"/>
          </a:xfrm>
          <a:prstGeom prst="rect">
            <a:avLst/>
          </a:prstGeom>
        </p:spPr>
      </p:pic>
      <p:grpSp>
        <p:nvGrpSpPr>
          <p:cNvPr id="30" name="组合 29"/>
          <p:cNvGrpSpPr/>
          <p:nvPr/>
        </p:nvGrpSpPr>
        <p:grpSpPr>
          <a:xfrm>
            <a:off x="8603129" y="375557"/>
            <a:ext cx="2657129" cy="1374409"/>
            <a:chOff x="8629649" y="951"/>
            <a:chExt cx="2657475" cy="1374588"/>
          </a:xfrm>
        </p:grpSpPr>
        <p:sp>
          <p:nvSpPr>
            <p:cNvPr id="31" name="文本框 30"/>
            <p:cNvSpPr txBox="1"/>
            <p:nvPr/>
          </p:nvSpPr>
          <p:spPr>
            <a:xfrm>
              <a:off x="8734425" y="1021963"/>
              <a:ext cx="2537460" cy="327141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 defTabSz="457200">
                <a:lnSpc>
                  <a:spcPct val="114000"/>
                </a:lnSpc>
                <a:defRPr/>
              </a:pPr>
              <a:r>
                <a:rPr lang="en-US" altLang="zh-CN" sz="700" dirty="0">
                  <a:solidFill>
                    <a:srgbClr val="FFFFFF">
                      <a:lumMod val="65000"/>
                    </a:srgbClr>
                  </a:solidFill>
                  <a:latin typeface="Arial" panose="020B0604020202020204"/>
                  <a:ea typeface="微软雅黑" panose="020B0503020204020204" pitchFamily="34" charset="-122"/>
                  <a:cs typeface="+mn-ea"/>
                  <a:sym typeface="+mn-lt"/>
                </a:rPr>
                <a:t>This template is exclusively designed by 1PPTcreative and copyrights belong to 1PPT internet</a:t>
              </a:r>
              <a:endParaRPr lang="en-US" altLang="zh-CN" sz="700" dirty="0">
                <a:solidFill>
                  <a:srgbClr val="FFFFFF">
                    <a:lumMod val="65000"/>
                  </a:srgbClr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32" name="矩形 31"/>
            <p:cNvSpPr/>
            <p:nvPr/>
          </p:nvSpPr>
          <p:spPr>
            <a:xfrm>
              <a:off x="8629649" y="951"/>
              <a:ext cx="2657475" cy="646331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 defTabSz="457200">
                <a:defRPr/>
              </a:pPr>
              <a:r>
                <a:rPr lang="en-US" altLang="zh-CN" sz="3600" b="1" dirty="0">
                  <a:solidFill>
                    <a:srgbClr val="000000"/>
                  </a:solidFill>
                  <a:effectLst>
                    <a:outerShdw blurRad="266700" dist="38100" dir="2700000" algn="tl" rotWithShape="0">
                      <a:prstClr val="black">
                        <a:alpha val="29000"/>
                      </a:prstClr>
                    </a:outerShdw>
                  </a:effectLst>
                  <a:latin typeface="Arial" panose="020B0604020202020204"/>
                  <a:ea typeface="微软雅黑" panose="020B0503020204020204" pitchFamily="34" charset="-122"/>
                  <a:cs typeface="+mn-ea"/>
                  <a:sym typeface="+mn-lt"/>
                </a:rPr>
                <a:t>YOU TEXT </a:t>
              </a:r>
              <a:endParaRPr lang="en-US" altLang="zh-CN" sz="3600" b="1" dirty="0">
                <a:solidFill>
                  <a:srgbClr val="000000"/>
                </a:solidFill>
                <a:effectLst>
                  <a:outerShdw blurRad="266700" dist="38100" dir="2700000" algn="tl" rotWithShape="0">
                    <a:prstClr val="black">
                      <a:alpha val="29000"/>
                    </a:prstClr>
                  </a:outerShdw>
                </a:effectLst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cxnSp>
          <p:nvCxnSpPr>
            <p:cNvPr id="33" name="直接连接符 32"/>
            <p:cNvCxnSpPr/>
            <p:nvPr/>
          </p:nvCxnSpPr>
          <p:spPr>
            <a:xfrm>
              <a:off x="10918825" y="1375539"/>
              <a:ext cx="254000" cy="0"/>
            </a:xfrm>
            <a:prstGeom prst="line">
              <a:avLst/>
            </a:prstGeom>
            <a:ln w="2857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4" name="矩形 33"/>
            <p:cNvSpPr/>
            <p:nvPr/>
          </p:nvSpPr>
          <p:spPr>
            <a:xfrm>
              <a:off x="8629649" y="500262"/>
              <a:ext cx="2657475" cy="646331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 defTabSz="457200">
                <a:defRPr/>
              </a:pPr>
              <a:r>
                <a:rPr lang="en-US" altLang="zh-CN" sz="3600" b="1" dirty="0">
                  <a:solidFill>
                    <a:srgbClr val="000000"/>
                  </a:solidFill>
                  <a:effectLst>
                    <a:outerShdw blurRad="266700" dist="38100" dir="2700000" algn="tl" rotWithShape="0">
                      <a:prstClr val="black">
                        <a:alpha val="29000"/>
                      </a:prstClr>
                    </a:outerShdw>
                  </a:effectLst>
                  <a:latin typeface="Arial" panose="020B0604020202020204"/>
                  <a:ea typeface="微软雅黑" panose="020B0503020204020204" pitchFamily="34" charset="-122"/>
                  <a:cs typeface="+mn-ea"/>
                  <a:sym typeface="+mn-lt"/>
                </a:rPr>
                <a:t>HERE</a:t>
              </a:r>
              <a:endParaRPr lang="zh-CN" altLang="en-US" sz="3600" b="1" dirty="0">
                <a:solidFill>
                  <a:srgbClr val="000000"/>
                </a:solidFill>
                <a:effectLst>
                  <a:outerShdw blurRad="266700" dist="38100" dir="2700000" algn="tl" rotWithShape="0">
                    <a:prstClr val="black">
                      <a:alpha val="29000"/>
                    </a:prstClr>
                  </a:outerShdw>
                </a:effectLst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3390459" y="2158587"/>
            <a:ext cx="7755515" cy="756222"/>
            <a:chOff x="3390900" y="2157628"/>
            <a:chExt cx="7756525" cy="756320"/>
          </a:xfrm>
        </p:grpSpPr>
        <p:sp>
          <p:nvSpPr>
            <p:cNvPr id="4" name="îṥḷîḓe"/>
            <p:cNvSpPr/>
            <p:nvPr/>
          </p:nvSpPr>
          <p:spPr>
            <a:xfrm>
              <a:off x="3390900" y="2157628"/>
              <a:ext cx="7756525" cy="756320"/>
            </a:xfrm>
            <a:prstGeom prst="rect">
              <a:avLst/>
            </a:prstGeom>
            <a:solidFill>
              <a:srgbClr val="323943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457200"/>
              <a:endParaRPr sz="1800">
                <a:solidFill>
                  <a:srgbClr val="FFFFFF"/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4749801" y="2338683"/>
              <a:ext cx="6197600" cy="394210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defTabSz="457200">
                <a:lnSpc>
                  <a:spcPct val="114000"/>
                </a:lnSpc>
                <a:defRPr/>
              </a:pPr>
              <a:r>
                <a:rPr lang="en-US" altLang="zh-CN" sz="900" dirty="0">
                  <a:solidFill>
                    <a:srgbClr val="FFFFFF"/>
                  </a:solidFill>
                  <a:latin typeface="Arial" panose="020B0604020202020204"/>
                  <a:ea typeface="微软雅黑" panose="020B0503020204020204" pitchFamily="34" charset="-122"/>
                  <a:cs typeface="+mn-ea"/>
                  <a:sym typeface="+mn-lt"/>
                </a:rPr>
                <a:t>This template is exclusively designed by 1PPTcreative, and copyrights belong to 1PPT </a:t>
              </a:r>
              <a:r>
                <a:rPr lang="en-US" altLang="zh-CN" sz="900" dirty="0" err="1">
                  <a:solidFill>
                    <a:srgbClr val="FFFFFF"/>
                  </a:solidFill>
                  <a:latin typeface="Arial" panose="020B0604020202020204"/>
                  <a:ea typeface="微软雅黑" panose="020B0503020204020204" pitchFamily="34" charset="-122"/>
                  <a:cs typeface="+mn-ea"/>
                  <a:sym typeface="+mn-lt"/>
                </a:rPr>
                <a:t>internetThis</a:t>
              </a:r>
              <a:r>
                <a:rPr lang="en-US" altLang="zh-CN" sz="900" dirty="0">
                  <a:solidFill>
                    <a:srgbClr val="FFFFFF"/>
                  </a:solidFill>
                  <a:latin typeface="Arial" panose="020B0604020202020204"/>
                  <a:ea typeface="微软雅黑" panose="020B0503020204020204" pitchFamily="34" charset="-122"/>
                  <a:cs typeface="+mn-ea"/>
                  <a:sym typeface="+mn-lt"/>
                </a:rPr>
                <a:t> template is exclusively designed by 1PPTcreative, and copyrights belong to 1PPT internet</a:t>
              </a:r>
              <a:endParaRPr lang="en-US" altLang="zh-CN" sz="900" dirty="0">
                <a:solidFill>
                  <a:srgbClr val="FFFFFF"/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39" name="椭圆 34"/>
            <p:cNvSpPr/>
            <p:nvPr/>
          </p:nvSpPr>
          <p:spPr>
            <a:xfrm>
              <a:off x="3627511" y="2304693"/>
              <a:ext cx="455613" cy="462191"/>
            </a:xfrm>
            <a:custGeom>
              <a:avLst/>
              <a:gdLst>
                <a:gd name="T0" fmla="*/ 375 w 500"/>
                <a:gd name="T1" fmla="*/ 188 h 508"/>
                <a:gd name="T2" fmla="*/ 188 w 500"/>
                <a:gd name="T3" fmla="*/ 0 h 508"/>
                <a:gd name="T4" fmla="*/ 0 w 500"/>
                <a:gd name="T5" fmla="*/ 188 h 508"/>
                <a:gd name="T6" fmla="*/ 188 w 500"/>
                <a:gd name="T7" fmla="*/ 375 h 508"/>
                <a:gd name="T8" fmla="*/ 375 w 500"/>
                <a:gd name="T9" fmla="*/ 188 h 508"/>
                <a:gd name="T10" fmla="*/ 188 w 500"/>
                <a:gd name="T11" fmla="*/ 328 h 508"/>
                <a:gd name="T12" fmla="*/ 47 w 500"/>
                <a:gd name="T13" fmla="*/ 188 h 508"/>
                <a:gd name="T14" fmla="*/ 188 w 500"/>
                <a:gd name="T15" fmla="*/ 47 h 508"/>
                <a:gd name="T16" fmla="*/ 328 w 500"/>
                <a:gd name="T17" fmla="*/ 188 h 508"/>
                <a:gd name="T18" fmla="*/ 188 w 500"/>
                <a:gd name="T19" fmla="*/ 328 h 508"/>
                <a:gd name="T20" fmla="*/ 500 w 500"/>
                <a:gd name="T21" fmla="*/ 466 h 508"/>
                <a:gd name="T22" fmla="*/ 458 w 500"/>
                <a:gd name="T23" fmla="*/ 508 h 508"/>
                <a:gd name="T24" fmla="*/ 314 w 500"/>
                <a:gd name="T25" fmla="*/ 364 h 508"/>
                <a:gd name="T26" fmla="*/ 356 w 500"/>
                <a:gd name="T27" fmla="*/ 322 h 508"/>
                <a:gd name="T28" fmla="*/ 500 w 500"/>
                <a:gd name="T29" fmla="*/ 466 h 5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00" h="508">
                  <a:moveTo>
                    <a:pt x="375" y="188"/>
                  </a:moveTo>
                  <a:cubicBezTo>
                    <a:pt x="375" y="84"/>
                    <a:pt x="291" y="0"/>
                    <a:pt x="188" y="0"/>
                  </a:cubicBezTo>
                  <a:cubicBezTo>
                    <a:pt x="84" y="0"/>
                    <a:pt x="0" y="84"/>
                    <a:pt x="0" y="188"/>
                  </a:cubicBezTo>
                  <a:cubicBezTo>
                    <a:pt x="0" y="291"/>
                    <a:pt x="84" y="375"/>
                    <a:pt x="188" y="375"/>
                  </a:cubicBezTo>
                  <a:cubicBezTo>
                    <a:pt x="291" y="375"/>
                    <a:pt x="375" y="291"/>
                    <a:pt x="375" y="188"/>
                  </a:cubicBezTo>
                  <a:close/>
                  <a:moveTo>
                    <a:pt x="188" y="328"/>
                  </a:moveTo>
                  <a:cubicBezTo>
                    <a:pt x="110" y="328"/>
                    <a:pt x="47" y="265"/>
                    <a:pt x="47" y="188"/>
                  </a:cubicBezTo>
                  <a:cubicBezTo>
                    <a:pt x="47" y="110"/>
                    <a:pt x="110" y="47"/>
                    <a:pt x="188" y="47"/>
                  </a:cubicBezTo>
                  <a:cubicBezTo>
                    <a:pt x="265" y="47"/>
                    <a:pt x="328" y="110"/>
                    <a:pt x="328" y="188"/>
                  </a:cubicBezTo>
                  <a:cubicBezTo>
                    <a:pt x="328" y="265"/>
                    <a:pt x="265" y="328"/>
                    <a:pt x="188" y="328"/>
                  </a:cubicBezTo>
                  <a:close/>
                  <a:moveTo>
                    <a:pt x="500" y="466"/>
                  </a:moveTo>
                  <a:lnTo>
                    <a:pt x="458" y="508"/>
                  </a:lnTo>
                  <a:lnTo>
                    <a:pt x="314" y="364"/>
                  </a:lnTo>
                  <a:lnTo>
                    <a:pt x="356" y="322"/>
                  </a:lnTo>
                  <a:lnTo>
                    <a:pt x="500" y="46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28" tIns="45714" rIns="91428" bIns="45714" numCol="1" spcCol="0" rtlCol="0" fromWordArt="0" anchor="ctr" anchorCtr="0" forceAA="0" compatLnSpc="1"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457200"/>
              <a:endParaRPr lang="zh-CN" altLang="en-US">
                <a:solidFill>
                  <a:srgbClr val="FFFFFF"/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3390459" y="3151409"/>
            <a:ext cx="7755515" cy="756222"/>
            <a:chOff x="3390900" y="3150579"/>
            <a:chExt cx="7756525" cy="756320"/>
          </a:xfrm>
        </p:grpSpPr>
        <p:sp>
          <p:nvSpPr>
            <p:cNvPr id="5" name="íṥļïḋé"/>
            <p:cNvSpPr/>
            <p:nvPr/>
          </p:nvSpPr>
          <p:spPr>
            <a:xfrm>
              <a:off x="3390900" y="3150579"/>
              <a:ext cx="7756525" cy="756320"/>
            </a:xfrm>
            <a:prstGeom prst="rect">
              <a:avLst/>
            </a:prstGeom>
            <a:solidFill>
              <a:srgbClr val="E9CA00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457200"/>
              <a:endParaRPr sz="1800">
                <a:solidFill>
                  <a:srgbClr val="FFFFFF"/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4749801" y="3331634"/>
              <a:ext cx="6197600" cy="394210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defTabSz="457200">
                <a:lnSpc>
                  <a:spcPct val="114000"/>
                </a:lnSpc>
                <a:defRPr/>
              </a:pPr>
              <a:r>
                <a:rPr lang="en-US" altLang="zh-CN" sz="900" dirty="0">
                  <a:solidFill>
                    <a:srgbClr val="000000"/>
                  </a:solidFill>
                  <a:latin typeface="Arial" panose="020B0604020202020204"/>
                  <a:ea typeface="微软雅黑" panose="020B0503020204020204" pitchFamily="34" charset="-122"/>
                  <a:cs typeface="+mn-ea"/>
                  <a:sym typeface="+mn-lt"/>
                </a:rPr>
                <a:t>This template is exclusively designed by 1PPTcreative, and copyrights belong to 1PPT </a:t>
              </a:r>
              <a:r>
                <a:rPr lang="en-US" altLang="zh-CN" sz="900" dirty="0" err="1">
                  <a:solidFill>
                    <a:srgbClr val="000000"/>
                  </a:solidFill>
                  <a:latin typeface="Arial" panose="020B0604020202020204"/>
                  <a:ea typeface="微软雅黑" panose="020B0503020204020204" pitchFamily="34" charset="-122"/>
                  <a:cs typeface="+mn-ea"/>
                  <a:sym typeface="+mn-lt"/>
                </a:rPr>
                <a:t>internetThis</a:t>
              </a:r>
              <a:r>
                <a:rPr lang="en-US" altLang="zh-CN" sz="900" dirty="0">
                  <a:solidFill>
                    <a:srgbClr val="000000"/>
                  </a:solidFill>
                  <a:latin typeface="Arial" panose="020B0604020202020204"/>
                  <a:ea typeface="微软雅黑" panose="020B0503020204020204" pitchFamily="34" charset="-122"/>
                  <a:cs typeface="+mn-ea"/>
                  <a:sym typeface="+mn-lt"/>
                </a:rPr>
                <a:t> template is exclusively designed by 1PPTcreative, and copyrights belong to 1PPT internet</a:t>
              </a:r>
              <a:endParaRPr lang="en-US" altLang="zh-CN" sz="900" dirty="0">
                <a:solidFill>
                  <a:srgbClr val="000000"/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40" name="椭圆 35"/>
            <p:cNvSpPr/>
            <p:nvPr/>
          </p:nvSpPr>
          <p:spPr>
            <a:xfrm>
              <a:off x="3624222" y="3304499"/>
              <a:ext cx="462191" cy="448276"/>
            </a:xfrm>
            <a:custGeom>
              <a:avLst/>
              <a:gdLst>
                <a:gd name="connsiteX0" fmla="*/ 35700 w 578738"/>
                <a:gd name="connsiteY0" fmla="*/ 243554 h 561315"/>
                <a:gd name="connsiteX1" fmla="*/ 30383 w 578738"/>
                <a:gd name="connsiteY1" fmla="*/ 254930 h 561315"/>
                <a:gd name="connsiteX2" fmla="*/ 30383 w 578738"/>
                <a:gd name="connsiteY2" fmla="*/ 519604 h 561315"/>
                <a:gd name="connsiteX3" fmla="*/ 35700 w 578738"/>
                <a:gd name="connsiteY3" fmla="*/ 530980 h 561315"/>
                <a:gd name="connsiteX4" fmla="*/ 132926 w 578738"/>
                <a:gd name="connsiteY4" fmla="*/ 530980 h 561315"/>
                <a:gd name="connsiteX5" fmla="*/ 138243 w 578738"/>
                <a:gd name="connsiteY5" fmla="*/ 519604 h 561315"/>
                <a:gd name="connsiteX6" fmla="*/ 138243 w 578738"/>
                <a:gd name="connsiteY6" fmla="*/ 254930 h 561315"/>
                <a:gd name="connsiteX7" fmla="*/ 132926 w 578738"/>
                <a:gd name="connsiteY7" fmla="*/ 243554 h 561315"/>
                <a:gd name="connsiteX8" fmla="*/ 35700 w 578738"/>
                <a:gd name="connsiteY8" fmla="*/ 213219 h 561315"/>
                <a:gd name="connsiteX9" fmla="*/ 132926 w 578738"/>
                <a:gd name="connsiteY9" fmla="*/ 213219 h 561315"/>
                <a:gd name="connsiteX10" fmla="*/ 168626 w 578738"/>
                <a:gd name="connsiteY10" fmla="*/ 254930 h 561315"/>
                <a:gd name="connsiteX11" fmla="*/ 168626 w 578738"/>
                <a:gd name="connsiteY11" fmla="*/ 519604 h 561315"/>
                <a:gd name="connsiteX12" fmla="*/ 132926 w 578738"/>
                <a:gd name="connsiteY12" fmla="*/ 561315 h 561315"/>
                <a:gd name="connsiteX13" fmla="*/ 35700 w 578738"/>
                <a:gd name="connsiteY13" fmla="*/ 561315 h 561315"/>
                <a:gd name="connsiteX14" fmla="*/ 0 w 578738"/>
                <a:gd name="connsiteY14" fmla="*/ 519604 h 561315"/>
                <a:gd name="connsiteX15" fmla="*/ 0 w 578738"/>
                <a:gd name="connsiteY15" fmla="*/ 254930 h 561315"/>
                <a:gd name="connsiteX16" fmla="*/ 35700 w 578738"/>
                <a:gd name="connsiteY16" fmla="*/ 213219 h 561315"/>
                <a:gd name="connsiteX17" fmla="*/ 321281 w 578738"/>
                <a:gd name="connsiteY17" fmla="*/ 30341 h 561315"/>
                <a:gd name="connsiteX18" fmla="*/ 296219 w 578738"/>
                <a:gd name="connsiteY18" fmla="*/ 55373 h 561315"/>
                <a:gd name="connsiteX19" fmla="*/ 296979 w 578738"/>
                <a:gd name="connsiteY19" fmla="*/ 60683 h 561315"/>
                <a:gd name="connsiteX20" fmla="*/ 296979 w 578738"/>
                <a:gd name="connsiteY20" fmla="*/ 65992 h 561315"/>
                <a:gd name="connsiteX21" fmla="*/ 268119 w 578738"/>
                <a:gd name="connsiteY21" fmla="*/ 212389 h 561315"/>
                <a:gd name="connsiteX22" fmla="*/ 263563 w 578738"/>
                <a:gd name="connsiteY22" fmla="*/ 221492 h 561315"/>
                <a:gd name="connsiteX23" fmla="*/ 262044 w 578738"/>
                <a:gd name="connsiteY23" fmla="*/ 223009 h 561315"/>
                <a:gd name="connsiteX24" fmla="*/ 232425 w 578738"/>
                <a:gd name="connsiteY24" fmla="*/ 240455 h 561315"/>
                <a:gd name="connsiteX25" fmla="*/ 230146 w 578738"/>
                <a:gd name="connsiteY25" fmla="*/ 240455 h 561315"/>
                <a:gd name="connsiteX26" fmla="*/ 225590 w 578738"/>
                <a:gd name="connsiteY26" fmla="*/ 240455 h 561315"/>
                <a:gd name="connsiteX27" fmla="*/ 224071 w 578738"/>
                <a:gd name="connsiteY27" fmla="*/ 241214 h 561315"/>
                <a:gd name="connsiteX28" fmla="*/ 211919 w 578738"/>
                <a:gd name="connsiteY28" fmla="*/ 253350 h 561315"/>
                <a:gd name="connsiteX29" fmla="*/ 211919 w 578738"/>
                <a:gd name="connsiteY29" fmla="*/ 518079 h 561315"/>
                <a:gd name="connsiteX30" fmla="*/ 224830 w 578738"/>
                <a:gd name="connsiteY30" fmla="*/ 530974 h 561315"/>
                <a:gd name="connsiteX31" fmla="*/ 521019 w 578738"/>
                <a:gd name="connsiteY31" fmla="*/ 530974 h 561315"/>
                <a:gd name="connsiteX32" fmla="*/ 522538 w 578738"/>
                <a:gd name="connsiteY32" fmla="*/ 530215 h 561315"/>
                <a:gd name="connsiteX33" fmla="*/ 546081 w 578738"/>
                <a:gd name="connsiteY33" fmla="*/ 505942 h 561315"/>
                <a:gd name="connsiteX34" fmla="*/ 522538 w 578738"/>
                <a:gd name="connsiteY34" fmla="*/ 480910 h 561315"/>
                <a:gd name="connsiteX35" fmla="*/ 508108 w 578738"/>
                <a:gd name="connsiteY35" fmla="*/ 465740 h 561315"/>
                <a:gd name="connsiteX36" fmla="*/ 523298 w 578738"/>
                <a:gd name="connsiteY36" fmla="*/ 450569 h 561315"/>
                <a:gd name="connsiteX37" fmla="*/ 548360 w 578738"/>
                <a:gd name="connsiteY37" fmla="*/ 425537 h 561315"/>
                <a:gd name="connsiteX38" fmla="*/ 523298 w 578738"/>
                <a:gd name="connsiteY38" fmla="*/ 401264 h 561315"/>
                <a:gd name="connsiteX39" fmla="*/ 508108 w 578738"/>
                <a:gd name="connsiteY39" fmla="*/ 386094 h 561315"/>
                <a:gd name="connsiteX40" fmla="*/ 523298 w 578738"/>
                <a:gd name="connsiteY40" fmla="*/ 370923 h 561315"/>
                <a:gd name="connsiteX41" fmla="*/ 548360 w 578738"/>
                <a:gd name="connsiteY41" fmla="*/ 345891 h 561315"/>
                <a:gd name="connsiteX42" fmla="*/ 523298 w 578738"/>
                <a:gd name="connsiteY42" fmla="*/ 320860 h 561315"/>
                <a:gd name="connsiteX43" fmla="*/ 508108 w 578738"/>
                <a:gd name="connsiteY43" fmla="*/ 305689 h 561315"/>
                <a:gd name="connsiteX44" fmla="*/ 523298 w 578738"/>
                <a:gd name="connsiteY44" fmla="*/ 290518 h 561315"/>
                <a:gd name="connsiteX45" fmla="*/ 548360 w 578738"/>
                <a:gd name="connsiteY45" fmla="*/ 265487 h 561315"/>
                <a:gd name="connsiteX46" fmla="*/ 523298 w 578738"/>
                <a:gd name="connsiteY46" fmla="*/ 240455 h 561315"/>
                <a:gd name="connsiteX47" fmla="*/ 373684 w 578738"/>
                <a:gd name="connsiteY47" fmla="*/ 240455 h 561315"/>
                <a:gd name="connsiteX48" fmla="*/ 361533 w 578738"/>
                <a:gd name="connsiteY48" fmla="*/ 234387 h 561315"/>
                <a:gd name="connsiteX49" fmla="*/ 360014 w 578738"/>
                <a:gd name="connsiteY49" fmla="*/ 219975 h 561315"/>
                <a:gd name="connsiteX50" fmla="*/ 343306 w 578738"/>
                <a:gd name="connsiteY50" fmla="*/ 42478 h 561315"/>
                <a:gd name="connsiteX51" fmla="*/ 341787 w 578738"/>
                <a:gd name="connsiteY51" fmla="*/ 40961 h 561315"/>
                <a:gd name="connsiteX52" fmla="*/ 321281 w 578738"/>
                <a:gd name="connsiteY52" fmla="*/ 30341 h 561315"/>
                <a:gd name="connsiteX53" fmla="*/ 321281 w 578738"/>
                <a:gd name="connsiteY53" fmla="*/ 0 h 561315"/>
                <a:gd name="connsiteX54" fmla="*/ 365330 w 578738"/>
                <a:gd name="connsiteY54" fmla="*/ 21997 h 561315"/>
                <a:gd name="connsiteX55" fmla="*/ 395708 w 578738"/>
                <a:gd name="connsiteY55" fmla="*/ 210114 h 561315"/>
                <a:gd name="connsiteX56" fmla="*/ 523298 w 578738"/>
                <a:gd name="connsiteY56" fmla="*/ 210114 h 561315"/>
                <a:gd name="connsiteX57" fmla="*/ 562789 w 578738"/>
                <a:gd name="connsiteY57" fmla="*/ 226802 h 561315"/>
                <a:gd name="connsiteX58" fmla="*/ 578738 w 578738"/>
                <a:gd name="connsiteY58" fmla="*/ 265487 h 561315"/>
                <a:gd name="connsiteX59" fmla="*/ 561270 w 578738"/>
                <a:gd name="connsiteY59" fmla="*/ 305689 h 561315"/>
                <a:gd name="connsiteX60" fmla="*/ 578738 w 578738"/>
                <a:gd name="connsiteY60" fmla="*/ 345891 h 561315"/>
                <a:gd name="connsiteX61" fmla="*/ 561270 w 578738"/>
                <a:gd name="connsiteY61" fmla="*/ 386094 h 561315"/>
                <a:gd name="connsiteX62" fmla="*/ 578738 w 578738"/>
                <a:gd name="connsiteY62" fmla="*/ 425537 h 561315"/>
                <a:gd name="connsiteX63" fmla="*/ 560511 w 578738"/>
                <a:gd name="connsiteY63" fmla="*/ 466498 h 561315"/>
                <a:gd name="connsiteX64" fmla="*/ 576460 w 578738"/>
                <a:gd name="connsiteY64" fmla="*/ 505942 h 561315"/>
                <a:gd name="connsiteX65" fmla="*/ 527095 w 578738"/>
                <a:gd name="connsiteY65" fmla="*/ 560556 h 561315"/>
                <a:gd name="connsiteX66" fmla="*/ 523298 w 578738"/>
                <a:gd name="connsiteY66" fmla="*/ 561315 h 561315"/>
                <a:gd name="connsiteX67" fmla="*/ 224830 w 578738"/>
                <a:gd name="connsiteY67" fmla="*/ 561315 h 561315"/>
                <a:gd name="connsiteX68" fmla="*/ 181541 w 578738"/>
                <a:gd name="connsiteY68" fmla="*/ 518079 h 561315"/>
                <a:gd name="connsiteX69" fmla="*/ 181541 w 578738"/>
                <a:gd name="connsiteY69" fmla="*/ 253350 h 561315"/>
                <a:gd name="connsiteX70" fmla="*/ 222552 w 578738"/>
                <a:gd name="connsiteY70" fmla="*/ 210872 h 561315"/>
                <a:gd name="connsiteX71" fmla="*/ 224830 w 578738"/>
                <a:gd name="connsiteY71" fmla="*/ 210114 h 561315"/>
                <a:gd name="connsiteX72" fmla="*/ 229387 w 578738"/>
                <a:gd name="connsiteY72" fmla="*/ 210114 h 561315"/>
                <a:gd name="connsiteX73" fmla="*/ 237741 w 578738"/>
                <a:gd name="connsiteY73" fmla="*/ 205563 h 561315"/>
                <a:gd name="connsiteX74" fmla="*/ 240779 w 578738"/>
                <a:gd name="connsiteY74" fmla="*/ 198736 h 561315"/>
                <a:gd name="connsiteX75" fmla="*/ 266600 w 578738"/>
                <a:gd name="connsiteY75" fmla="*/ 66751 h 561315"/>
                <a:gd name="connsiteX76" fmla="*/ 266600 w 578738"/>
                <a:gd name="connsiteY76" fmla="*/ 60683 h 561315"/>
                <a:gd name="connsiteX77" fmla="*/ 265841 w 578738"/>
                <a:gd name="connsiteY77" fmla="*/ 55373 h 561315"/>
                <a:gd name="connsiteX78" fmla="*/ 321281 w 578738"/>
                <a:gd name="connsiteY78" fmla="*/ 0 h 5613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</a:cxnLst>
              <a:rect l="l" t="t" r="r" b="b"/>
              <a:pathLst>
                <a:path w="578738" h="561315">
                  <a:moveTo>
                    <a:pt x="35700" y="243554"/>
                  </a:moveTo>
                  <a:cubicBezTo>
                    <a:pt x="34181" y="243554"/>
                    <a:pt x="30383" y="248104"/>
                    <a:pt x="30383" y="254930"/>
                  </a:cubicBezTo>
                  <a:lnTo>
                    <a:pt x="30383" y="519604"/>
                  </a:lnTo>
                  <a:cubicBezTo>
                    <a:pt x="30383" y="526430"/>
                    <a:pt x="34181" y="530980"/>
                    <a:pt x="35700" y="530980"/>
                  </a:cubicBezTo>
                  <a:lnTo>
                    <a:pt x="132926" y="530980"/>
                  </a:lnTo>
                  <a:cubicBezTo>
                    <a:pt x="134445" y="530980"/>
                    <a:pt x="138243" y="526430"/>
                    <a:pt x="138243" y="519604"/>
                  </a:cubicBezTo>
                  <a:lnTo>
                    <a:pt x="138243" y="254930"/>
                  </a:lnTo>
                  <a:cubicBezTo>
                    <a:pt x="138243" y="248104"/>
                    <a:pt x="134445" y="243554"/>
                    <a:pt x="132926" y="243554"/>
                  </a:cubicBezTo>
                  <a:close/>
                  <a:moveTo>
                    <a:pt x="35700" y="213219"/>
                  </a:moveTo>
                  <a:lnTo>
                    <a:pt x="132926" y="213219"/>
                  </a:lnTo>
                  <a:cubicBezTo>
                    <a:pt x="152675" y="213219"/>
                    <a:pt x="168626" y="231420"/>
                    <a:pt x="168626" y="254930"/>
                  </a:cubicBezTo>
                  <a:lnTo>
                    <a:pt x="168626" y="519604"/>
                  </a:lnTo>
                  <a:cubicBezTo>
                    <a:pt x="168626" y="542356"/>
                    <a:pt x="152675" y="561315"/>
                    <a:pt x="132926" y="561315"/>
                  </a:cubicBezTo>
                  <a:lnTo>
                    <a:pt x="35700" y="561315"/>
                  </a:lnTo>
                  <a:cubicBezTo>
                    <a:pt x="15951" y="561315"/>
                    <a:pt x="0" y="542356"/>
                    <a:pt x="0" y="519604"/>
                  </a:cubicBezTo>
                  <a:lnTo>
                    <a:pt x="0" y="254930"/>
                  </a:lnTo>
                  <a:cubicBezTo>
                    <a:pt x="0" y="231420"/>
                    <a:pt x="15951" y="213219"/>
                    <a:pt x="35700" y="213219"/>
                  </a:cubicBezTo>
                  <a:close/>
                  <a:moveTo>
                    <a:pt x="321281" y="30341"/>
                  </a:moveTo>
                  <a:cubicBezTo>
                    <a:pt x="307611" y="30341"/>
                    <a:pt x="296219" y="41719"/>
                    <a:pt x="296219" y="55373"/>
                  </a:cubicBezTo>
                  <a:cubicBezTo>
                    <a:pt x="296219" y="56890"/>
                    <a:pt x="296979" y="59166"/>
                    <a:pt x="296979" y="60683"/>
                  </a:cubicBezTo>
                  <a:cubicBezTo>
                    <a:pt x="297738" y="62200"/>
                    <a:pt x="297738" y="64475"/>
                    <a:pt x="296979" y="65992"/>
                  </a:cubicBezTo>
                  <a:cubicBezTo>
                    <a:pt x="306852" y="119090"/>
                    <a:pt x="287106" y="174463"/>
                    <a:pt x="268119" y="212389"/>
                  </a:cubicBezTo>
                  <a:cubicBezTo>
                    <a:pt x="266600" y="215424"/>
                    <a:pt x="265081" y="218458"/>
                    <a:pt x="263563" y="221492"/>
                  </a:cubicBezTo>
                  <a:cubicBezTo>
                    <a:pt x="263563" y="221492"/>
                    <a:pt x="262803" y="222250"/>
                    <a:pt x="262044" y="223009"/>
                  </a:cubicBezTo>
                  <a:cubicBezTo>
                    <a:pt x="255209" y="232870"/>
                    <a:pt x="244576" y="238938"/>
                    <a:pt x="232425" y="240455"/>
                  </a:cubicBezTo>
                  <a:cubicBezTo>
                    <a:pt x="231665" y="240455"/>
                    <a:pt x="230906" y="240455"/>
                    <a:pt x="230146" y="240455"/>
                  </a:cubicBezTo>
                  <a:lnTo>
                    <a:pt x="225590" y="240455"/>
                  </a:lnTo>
                  <a:cubicBezTo>
                    <a:pt x="225590" y="241214"/>
                    <a:pt x="224830" y="241214"/>
                    <a:pt x="224071" y="241214"/>
                  </a:cubicBezTo>
                  <a:cubicBezTo>
                    <a:pt x="217236" y="241214"/>
                    <a:pt x="211919" y="246524"/>
                    <a:pt x="211919" y="253350"/>
                  </a:cubicBezTo>
                  <a:lnTo>
                    <a:pt x="211919" y="518079"/>
                  </a:lnTo>
                  <a:cubicBezTo>
                    <a:pt x="211919" y="524905"/>
                    <a:pt x="217995" y="530974"/>
                    <a:pt x="224830" y="530974"/>
                  </a:cubicBezTo>
                  <a:lnTo>
                    <a:pt x="521019" y="530974"/>
                  </a:lnTo>
                  <a:cubicBezTo>
                    <a:pt x="521779" y="530974"/>
                    <a:pt x="521779" y="530215"/>
                    <a:pt x="522538" y="530215"/>
                  </a:cubicBezTo>
                  <a:cubicBezTo>
                    <a:pt x="536208" y="530215"/>
                    <a:pt x="546081" y="518837"/>
                    <a:pt x="546081" y="505942"/>
                  </a:cubicBezTo>
                  <a:cubicBezTo>
                    <a:pt x="546081" y="493047"/>
                    <a:pt x="536208" y="481669"/>
                    <a:pt x="522538" y="480910"/>
                  </a:cubicBezTo>
                  <a:cubicBezTo>
                    <a:pt x="514943" y="480910"/>
                    <a:pt x="508108" y="474084"/>
                    <a:pt x="508108" y="465740"/>
                  </a:cubicBezTo>
                  <a:cubicBezTo>
                    <a:pt x="508108" y="457396"/>
                    <a:pt x="514943" y="450569"/>
                    <a:pt x="523298" y="450569"/>
                  </a:cubicBezTo>
                  <a:cubicBezTo>
                    <a:pt x="536968" y="450569"/>
                    <a:pt x="548360" y="439191"/>
                    <a:pt x="548360" y="425537"/>
                  </a:cubicBezTo>
                  <a:cubicBezTo>
                    <a:pt x="548360" y="411884"/>
                    <a:pt x="536968" y="401264"/>
                    <a:pt x="523298" y="401264"/>
                  </a:cubicBezTo>
                  <a:cubicBezTo>
                    <a:pt x="514943" y="401264"/>
                    <a:pt x="508108" y="394438"/>
                    <a:pt x="508108" y="386094"/>
                  </a:cubicBezTo>
                  <a:cubicBezTo>
                    <a:pt x="508108" y="377750"/>
                    <a:pt x="514943" y="370923"/>
                    <a:pt x="523298" y="370923"/>
                  </a:cubicBezTo>
                  <a:cubicBezTo>
                    <a:pt x="536968" y="370923"/>
                    <a:pt x="548360" y="359545"/>
                    <a:pt x="548360" y="345891"/>
                  </a:cubicBezTo>
                  <a:cubicBezTo>
                    <a:pt x="548360" y="332238"/>
                    <a:pt x="536968" y="320860"/>
                    <a:pt x="523298" y="320860"/>
                  </a:cubicBezTo>
                  <a:cubicBezTo>
                    <a:pt x="514943" y="320860"/>
                    <a:pt x="508108" y="314033"/>
                    <a:pt x="508108" y="305689"/>
                  </a:cubicBezTo>
                  <a:cubicBezTo>
                    <a:pt x="508108" y="297345"/>
                    <a:pt x="514943" y="290518"/>
                    <a:pt x="523298" y="290518"/>
                  </a:cubicBezTo>
                  <a:cubicBezTo>
                    <a:pt x="536968" y="290518"/>
                    <a:pt x="548360" y="279140"/>
                    <a:pt x="548360" y="265487"/>
                  </a:cubicBezTo>
                  <a:cubicBezTo>
                    <a:pt x="548360" y="251833"/>
                    <a:pt x="536968" y="240455"/>
                    <a:pt x="523298" y="240455"/>
                  </a:cubicBezTo>
                  <a:lnTo>
                    <a:pt x="373684" y="240455"/>
                  </a:lnTo>
                  <a:cubicBezTo>
                    <a:pt x="369127" y="240455"/>
                    <a:pt x="363811" y="238180"/>
                    <a:pt x="361533" y="234387"/>
                  </a:cubicBezTo>
                  <a:cubicBezTo>
                    <a:pt x="358495" y="229836"/>
                    <a:pt x="357735" y="224526"/>
                    <a:pt x="360014" y="219975"/>
                  </a:cubicBezTo>
                  <a:cubicBezTo>
                    <a:pt x="401784" y="120607"/>
                    <a:pt x="349381" y="50822"/>
                    <a:pt x="343306" y="42478"/>
                  </a:cubicBezTo>
                  <a:cubicBezTo>
                    <a:pt x="342546" y="42478"/>
                    <a:pt x="341787" y="41719"/>
                    <a:pt x="341787" y="40961"/>
                  </a:cubicBezTo>
                  <a:cubicBezTo>
                    <a:pt x="336471" y="34134"/>
                    <a:pt x="329635" y="30341"/>
                    <a:pt x="321281" y="30341"/>
                  </a:cubicBezTo>
                  <a:close/>
                  <a:moveTo>
                    <a:pt x="321281" y="0"/>
                  </a:moveTo>
                  <a:cubicBezTo>
                    <a:pt x="338749" y="0"/>
                    <a:pt x="354698" y="8344"/>
                    <a:pt x="365330" y="21997"/>
                  </a:cubicBezTo>
                  <a:cubicBezTo>
                    <a:pt x="368368" y="25032"/>
                    <a:pt x="431403" y="99368"/>
                    <a:pt x="395708" y="210114"/>
                  </a:cubicBezTo>
                  <a:lnTo>
                    <a:pt x="523298" y="210114"/>
                  </a:lnTo>
                  <a:cubicBezTo>
                    <a:pt x="538487" y="210114"/>
                    <a:pt x="552157" y="216182"/>
                    <a:pt x="562789" y="226802"/>
                  </a:cubicBezTo>
                  <a:cubicBezTo>
                    <a:pt x="572662" y="237421"/>
                    <a:pt x="578738" y="251075"/>
                    <a:pt x="578738" y="265487"/>
                  </a:cubicBezTo>
                  <a:cubicBezTo>
                    <a:pt x="578738" y="281416"/>
                    <a:pt x="571903" y="295828"/>
                    <a:pt x="561270" y="305689"/>
                  </a:cubicBezTo>
                  <a:cubicBezTo>
                    <a:pt x="571903" y="315550"/>
                    <a:pt x="578738" y="329962"/>
                    <a:pt x="578738" y="345891"/>
                  </a:cubicBezTo>
                  <a:cubicBezTo>
                    <a:pt x="578738" y="361821"/>
                    <a:pt x="571903" y="375474"/>
                    <a:pt x="561270" y="386094"/>
                  </a:cubicBezTo>
                  <a:cubicBezTo>
                    <a:pt x="571903" y="395955"/>
                    <a:pt x="578738" y="410367"/>
                    <a:pt x="578738" y="425537"/>
                  </a:cubicBezTo>
                  <a:cubicBezTo>
                    <a:pt x="578738" y="442225"/>
                    <a:pt x="571903" y="456637"/>
                    <a:pt x="560511" y="466498"/>
                  </a:cubicBezTo>
                  <a:cubicBezTo>
                    <a:pt x="570384" y="477118"/>
                    <a:pt x="576460" y="490771"/>
                    <a:pt x="576460" y="505942"/>
                  </a:cubicBezTo>
                  <a:cubicBezTo>
                    <a:pt x="576460" y="534008"/>
                    <a:pt x="555195" y="557522"/>
                    <a:pt x="527095" y="560556"/>
                  </a:cubicBezTo>
                  <a:cubicBezTo>
                    <a:pt x="525576" y="560556"/>
                    <a:pt x="524816" y="561315"/>
                    <a:pt x="523298" y="561315"/>
                  </a:cubicBezTo>
                  <a:lnTo>
                    <a:pt x="224830" y="561315"/>
                  </a:lnTo>
                  <a:cubicBezTo>
                    <a:pt x="201287" y="561315"/>
                    <a:pt x="181541" y="541593"/>
                    <a:pt x="181541" y="518079"/>
                  </a:cubicBezTo>
                  <a:lnTo>
                    <a:pt x="181541" y="253350"/>
                  </a:lnTo>
                  <a:cubicBezTo>
                    <a:pt x="181541" y="230594"/>
                    <a:pt x="199768" y="211631"/>
                    <a:pt x="222552" y="210872"/>
                  </a:cubicBezTo>
                  <a:cubicBezTo>
                    <a:pt x="223311" y="210872"/>
                    <a:pt x="224071" y="210114"/>
                    <a:pt x="224830" y="210114"/>
                  </a:cubicBezTo>
                  <a:lnTo>
                    <a:pt x="229387" y="210114"/>
                  </a:lnTo>
                  <a:cubicBezTo>
                    <a:pt x="232425" y="210114"/>
                    <a:pt x="235463" y="208597"/>
                    <a:pt x="237741" y="205563"/>
                  </a:cubicBezTo>
                  <a:cubicBezTo>
                    <a:pt x="238500" y="203287"/>
                    <a:pt x="240019" y="201011"/>
                    <a:pt x="240779" y="198736"/>
                  </a:cubicBezTo>
                  <a:cubicBezTo>
                    <a:pt x="255209" y="170670"/>
                    <a:pt x="277233" y="115297"/>
                    <a:pt x="266600" y="66751"/>
                  </a:cubicBezTo>
                  <a:cubicBezTo>
                    <a:pt x="265841" y="65234"/>
                    <a:pt x="265841" y="62958"/>
                    <a:pt x="266600" y="60683"/>
                  </a:cubicBezTo>
                  <a:cubicBezTo>
                    <a:pt x="265841" y="59166"/>
                    <a:pt x="265841" y="56890"/>
                    <a:pt x="265841" y="55373"/>
                  </a:cubicBezTo>
                  <a:cubicBezTo>
                    <a:pt x="265841" y="25032"/>
                    <a:pt x="290903" y="0"/>
                    <a:pt x="32128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28" tIns="45714" rIns="91428" bIns="45714" numCol="1" spcCol="0" rtlCol="0" fromWordArt="0" anchor="ctr" anchorCtr="0" forceAA="0" compatLnSpc="1"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457200"/>
              <a:endParaRPr lang="zh-CN" altLang="en-US">
                <a:solidFill>
                  <a:srgbClr val="FFFFFF"/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3390459" y="4144231"/>
            <a:ext cx="7755515" cy="756222"/>
            <a:chOff x="3390900" y="4143530"/>
            <a:chExt cx="7756525" cy="756320"/>
          </a:xfrm>
        </p:grpSpPr>
        <p:sp>
          <p:nvSpPr>
            <p:cNvPr id="6" name="ï$ḻîḍè"/>
            <p:cNvSpPr/>
            <p:nvPr/>
          </p:nvSpPr>
          <p:spPr>
            <a:xfrm>
              <a:off x="3390900" y="4143530"/>
              <a:ext cx="7756525" cy="756320"/>
            </a:xfrm>
            <a:prstGeom prst="rect">
              <a:avLst/>
            </a:prstGeom>
            <a:solidFill>
              <a:srgbClr val="323943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457200"/>
              <a:endParaRPr sz="1800">
                <a:solidFill>
                  <a:srgbClr val="FFFFFF"/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4749801" y="4324585"/>
              <a:ext cx="6197600" cy="394210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defTabSz="457200">
                <a:lnSpc>
                  <a:spcPct val="114000"/>
                </a:lnSpc>
                <a:defRPr/>
              </a:pPr>
              <a:r>
                <a:rPr lang="en-US" altLang="zh-CN" sz="900" dirty="0">
                  <a:solidFill>
                    <a:srgbClr val="FFFFFF"/>
                  </a:solidFill>
                  <a:latin typeface="Arial" panose="020B0604020202020204"/>
                  <a:ea typeface="微软雅黑" panose="020B0503020204020204" pitchFamily="34" charset="-122"/>
                  <a:cs typeface="+mn-ea"/>
                  <a:sym typeface="+mn-lt"/>
                </a:rPr>
                <a:t>This template is exclusively designed by 1PPTcreative, and copyrights belong to 1PPT </a:t>
              </a:r>
              <a:r>
                <a:rPr lang="en-US" altLang="zh-CN" sz="900" dirty="0" err="1">
                  <a:solidFill>
                    <a:srgbClr val="FFFFFF"/>
                  </a:solidFill>
                  <a:latin typeface="Arial" panose="020B0604020202020204"/>
                  <a:ea typeface="微软雅黑" panose="020B0503020204020204" pitchFamily="34" charset="-122"/>
                  <a:cs typeface="+mn-ea"/>
                  <a:sym typeface="+mn-lt"/>
                </a:rPr>
                <a:t>internetThis</a:t>
              </a:r>
              <a:r>
                <a:rPr lang="en-US" altLang="zh-CN" sz="900" dirty="0">
                  <a:solidFill>
                    <a:srgbClr val="FFFFFF"/>
                  </a:solidFill>
                  <a:latin typeface="Arial" panose="020B0604020202020204"/>
                  <a:ea typeface="微软雅黑" panose="020B0503020204020204" pitchFamily="34" charset="-122"/>
                  <a:cs typeface="+mn-ea"/>
                  <a:sym typeface="+mn-lt"/>
                </a:rPr>
                <a:t> template is exclusively designed by 1PPTcreative, and copyrights belong to 1PPT internet</a:t>
              </a:r>
              <a:endParaRPr lang="en-US" altLang="zh-CN" sz="900" dirty="0">
                <a:solidFill>
                  <a:srgbClr val="FFFFFF"/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41" name="椭圆 36"/>
            <p:cNvSpPr/>
            <p:nvPr/>
          </p:nvSpPr>
          <p:spPr>
            <a:xfrm>
              <a:off x="3624223" y="4308276"/>
              <a:ext cx="462190" cy="426827"/>
            </a:xfrm>
            <a:custGeom>
              <a:avLst/>
              <a:gdLst>
                <a:gd name="connsiteX0" fmla="*/ 186302 w 608697"/>
                <a:gd name="connsiteY0" fmla="*/ 63862 h 562124"/>
                <a:gd name="connsiteX1" fmla="*/ 204357 w 608697"/>
                <a:gd name="connsiteY1" fmla="*/ 81889 h 562124"/>
                <a:gd name="connsiteX2" fmla="*/ 186302 w 608697"/>
                <a:gd name="connsiteY2" fmla="*/ 99991 h 562124"/>
                <a:gd name="connsiteX3" fmla="*/ 99759 w 608697"/>
                <a:gd name="connsiteY3" fmla="*/ 186326 h 562124"/>
                <a:gd name="connsiteX4" fmla="*/ 81705 w 608697"/>
                <a:gd name="connsiteY4" fmla="*/ 204428 h 562124"/>
                <a:gd name="connsiteX5" fmla="*/ 63650 w 608697"/>
                <a:gd name="connsiteY5" fmla="*/ 186326 h 562124"/>
                <a:gd name="connsiteX6" fmla="*/ 186302 w 608697"/>
                <a:gd name="connsiteY6" fmla="*/ 63862 h 562124"/>
                <a:gd name="connsiteX7" fmla="*/ 175448 w 608697"/>
                <a:gd name="connsiteY7" fmla="*/ 36129 h 562124"/>
                <a:gd name="connsiteX8" fmla="*/ 36179 w 608697"/>
                <a:gd name="connsiteY8" fmla="*/ 175282 h 562124"/>
                <a:gd name="connsiteX9" fmla="*/ 276226 w 608697"/>
                <a:gd name="connsiteY9" fmla="*/ 490611 h 562124"/>
                <a:gd name="connsiteX10" fmla="*/ 276972 w 608697"/>
                <a:gd name="connsiteY10" fmla="*/ 491356 h 562124"/>
                <a:gd name="connsiteX11" fmla="*/ 304349 w 608697"/>
                <a:gd name="connsiteY11" fmla="*/ 518546 h 562124"/>
                <a:gd name="connsiteX12" fmla="*/ 331725 w 608697"/>
                <a:gd name="connsiteY12" fmla="*/ 491356 h 562124"/>
                <a:gd name="connsiteX13" fmla="*/ 332471 w 608697"/>
                <a:gd name="connsiteY13" fmla="*/ 490611 h 562124"/>
                <a:gd name="connsiteX14" fmla="*/ 572518 w 608697"/>
                <a:gd name="connsiteY14" fmla="*/ 175282 h 562124"/>
                <a:gd name="connsiteX15" fmla="*/ 433249 w 608697"/>
                <a:gd name="connsiteY15" fmla="*/ 36129 h 562124"/>
                <a:gd name="connsiteX16" fmla="*/ 318149 w 608697"/>
                <a:gd name="connsiteY16" fmla="*/ 89764 h 562124"/>
                <a:gd name="connsiteX17" fmla="*/ 304349 w 608697"/>
                <a:gd name="connsiteY17" fmla="*/ 96170 h 562124"/>
                <a:gd name="connsiteX18" fmla="*/ 290548 w 608697"/>
                <a:gd name="connsiteY18" fmla="*/ 89764 h 562124"/>
                <a:gd name="connsiteX19" fmla="*/ 175448 w 608697"/>
                <a:gd name="connsiteY19" fmla="*/ 36129 h 562124"/>
                <a:gd name="connsiteX20" fmla="*/ 175448 w 608697"/>
                <a:gd name="connsiteY20" fmla="*/ 0 h 562124"/>
                <a:gd name="connsiteX21" fmla="*/ 304349 w 608697"/>
                <a:gd name="connsiteY21" fmla="*/ 51847 h 562124"/>
                <a:gd name="connsiteX22" fmla="*/ 433249 w 608697"/>
                <a:gd name="connsiteY22" fmla="*/ 0 h 562124"/>
                <a:gd name="connsiteX23" fmla="*/ 608697 w 608697"/>
                <a:gd name="connsiteY23" fmla="*/ 175282 h 562124"/>
                <a:gd name="connsiteX24" fmla="*/ 537309 w 608697"/>
                <a:gd name="connsiteY24" fmla="*/ 342593 h 562124"/>
                <a:gd name="connsiteX25" fmla="*/ 356864 w 608697"/>
                <a:gd name="connsiteY25" fmla="*/ 517354 h 562124"/>
                <a:gd name="connsiteX26" fmla="*/ 317104 w 608697"/>
                <a:gd name="connsiteY26" fmla="*/ 556835 h 562124"/>
                <a:gd name="connsiteX27" fmla="*/ 304349 w 608697"/>
                <a:gd name="connsiteY27" fmla="*/ 562124 h 562124"/>
                <a:gd name="connsiteX28" fmla="*/ 291593 w 608697"/>
                <a:gd name="connsiteY28" fmla="*/ 556835 h 562124"/>
                <a:gd name="connsiteX29" fmla="*/ 251834 w 608697"/>
                <a:gd name="connsiteY29" fmla="*/ 517354 h 562124"/>
                <a:gd name="connsiteX30" fmla="*/ 71388 w 608697"/>
                <a:gd name="connsiteY30" fmla="*/ 342593 h 562124"/>
                <a:gd name="connsiteX31" fmla="*/ 0 w 608697"/>
                <a:gd name="connsiteY31" fmla="*/ 175282 h 562124"/>
                <a:gd name="connsiteX32" fmla="*/ 175448 w 608697"/>
                <a:gd name="connsiteY32" fmla="*/ 0 h 5621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608697" h="562124">
                  <a:moveTo>
                    <a:pt x="186302" y="63862"/>
                  </a:moveTo>
                  <a:cubicBezTo>
                    <a:pt x="196225" y="63862"/>
                    <a:pt x="204357" y="71907"/>
                    <a:pt x="204357" y="81889"/>
                  </a:cubicBezTo>
                  <a:cubicBezTo>
                    <a:pt x="204357" y="91871"/>
                    <a:pt x="196300" y="99991"/>
                    <a:pt x="186302" y="99991"/>
                  </a:cubicBezTo>
                  <a:cubicBezTo>
                    <a:pt x="137808" y="99991"/>
                    <a:pt x="99759" y="137907"/>
                    <a:pt x="99759" y="186326"/>
                  </a:cubicBezTo>
                  <a:cubicBezTo>
                    <a:pt x="99759" y="196308"/>
                    <a:pt x="91702" y="204428"/>
                    <a:pt x="81705" y="204428"/>
                  </a:cubicBezTo>
                  <a:cubicBezTo>
                    <a:pt x="71708" y="204428"/>
                    <a:pt x="63650" y="196308"/>
                    <a:pt x="63650" y="186326"/>
                  </a:cubicBezTo>
                  <a:cubicBezTo>
                    <a:pt x="63650" y="117645"/>
                    <a:pt x="117516" y="63862"/>
                    <a:pt x="186302" y="63862"/>
                  </a:cubicBezTo>
                  <a:close/>
                  <a:moveTo>
                    <a:pt x="175448" y="36129"/>
                  </a:moveTo>
                  <a:cubicBezTo>
                    <a:pt x="97347" y="36129"/>
                    <a:pt x="36179" y="97213"/>
                    <a:pt x="36179" y="175282"/>
                  </a:cubicBezTo>
                  <a:cubicBezTo>
                    <a:pt x="36179" y="273687"/>
                    <a:pt x="122933" y="355182"/>
                    <a:pt x="276226" y="490611"/>
                  </a:cubicBezTo>
                  <a:cubicBezTo>
                    <a:pt x="276450" y="490834"/>
                    <a:pt x="276748" y="491132"/>
                    <a:pt x="276972" y="491356"/>
                  </a:cubicBezTo>
                  <a:lnTo>
                    <a:pt x="304349" y="518546"/>
                  </a:lnTo>
                  <a:lnTo>
                    <a:pt x="331725" y="491356"/>
                  </a:lnTo>
                  <a:cubicBezTo>
                    <a:pt x="331949" y="491132"/>
                    <a:pt x="332247" y="490834"/>
                    <a:pt x="332471" y="490611"/>
                  </a:cubicBezTo>
                  <a:cubicBezTo>
                    <a:pt x="485764" y="355182"/>
                    <a:pt x="572518" y="273762"/>
                    <a:pt x="572518" y="175282"/>
                  </a:cubicBezTo>
                  <a:cubicBezTo>
                    <a:pt x="572518" y="97213"/>
                    <a:pt x="511350" y="36129"/>
                    <a:pt x="433249" y="36129"/>
                  </a:cubicBezTo>
                  <a:cubicBezTo>
                    <a:pt x="390282" y="36129"/>
                    <a:pt x="346196" y="56689"/>
                    <a:pt x="318149" y="89764"/>
                  </a:cubicBezTo>
                  <a:cubicBezTo>
                    <a:pt x="314717" y="93861"/>
                    <a:pt x="309645" y="96170"/>
                    <a:pt x="304349" y="96170"/>
                  </a:cubicBezTo>
                  <a:cubicBezTo>
                    <a:pt x="299052" y="96170"/>
                    <a:pt x="293980" y="93861"/>
                    <a:pt x="290548" y="89764"/>
                  </a:cubicBezTo>
                  <a:cubicBezTo>
                    <a:pt x="262501" y="56689"/>
                    <a:pt x="218415" y="36129"/>
                    <a:pt x="175448" y="36129"/>
                  </a:cubicBezTo>
                  <a:close/>
                  <a:moveTo>
                    <a:pt x="175448" y="0"/>
                  </a:moveTo>
                  <a:cubicBezTo>
                    <a:pt x="222891" y="0"/>
                    <a:pt x="269736" y="19145"/>
                    <a:pt x="304349" y="51847"/>
                  </a:cubicBezTo>
                  <a:cubicBezTo>
                    <a:pt x="338961" y="19145"/>
                    <a:pt x="385807" y="0"/>
                    <a:pt x="433249" y="0"/>
                  </a:cubicBezTo>
                  <a:cubicBezTo>
                    <a:pt x="531640" y="0"/>
                    <a:pt x="608697" y="77026"/>
                    <a:pt x="608697" y="175282"/>
                  </a:cubicBezTo>
                  <a:cubicBezTo>
                    <a:pt x="608697" y="230258"/>
                    <a:pt x="586020" y="283446"/>
                    <a:pt x="537309" y="342593"/>
                  </a:cubicBezTo>
                  <a:cubicBezTo>
                    <a:pt x="494865" y="394291"/>
                    <a:pt x="435711" y="447628"/>
                    <a:pt x="356864" y="517354"/>
                  </a:cubicBezTo>
                  <a:lnTo>
                    <a:pt x="317104" y="556835"/>
                  </a:lnTo>
                  <a:cubicBezTo>
                    <a:pt x="313598" y="560336"/>
                    <a:pt x="308973" y="562124"/>
                    <a:pt x="304349" y="562124"/>
                  </a:cubicBezTo>
                  <a:cubicBezTo>
                    <a:pt x="299724" y="562124"/>
                    <a:pt x="295099" y="560336"/>
                    <a:pt x="291593" y="556835"/>
                  </a:cubicBezTo>
                  <a:lnTo>
                    <a:pt x="251834" y="517354"/>
                  </a:lnTo>
                  <a:cubicBezTo>
                    <a:pt x="172986" y="447628"/>
                    <a:pt x="113832" y="394291"/>
                    <a:pt x="71388" y="342593"/>
                  </a:cubicBezTo>
                  <a:cubicBezTo>
                    <a:pt x="22677" y="283446"/>
                    <a:pt x="0" y="230258"/>
                    <a:pt x="0" y="175282"/>
                  </a:cubicBezTo>
                  <a:cubicBezTo>
                    <a:pt x="0" y="77026"/>
                    <a:pt x="77057" y="0"/>
                    <a:pt x="17544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28" tIns="45714" rIns="91428" bIns="45714" numCol="1" spcCol="0" rtlCol="0" fromWordArt="0" anchor="ctr" anchorCtr="0" forceAA="0" compatLnSpc="1"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457200"/>
              <a:endParaRPr lang="zh-CN" altLang="en-US">
                <a:solidFill>
                  <a:srgbClr val="FFFFFF"/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3390459" y="5137051"/>
            <a:ext cx="7755515" cy="756222"/>
            <a:chOff x="3390900" y="5136480"/>
            <a:chExt cx="7756525" cy="756320"/>
          </a:xfrm>
        </p:grpSpPr>
        <p:sp>
          <p:nvSpPr>
            <p:cNvPr id="7" name="îṩľîḋe"/>
            <p:cNvSpPr/>
            <p:nvPr/>
          </p:nvSpPr>
          <p:spPr>
            <a:xfrm>
              <a:off x="3390900" y="5136480"/>
              <a:ext cx="7756525" cy="756320"/>
            </a:xfrm>
            <a:prstGeom prst="rect">
              <a:avLst/>
            </a:prstGeom>
            <a:solidFill>
              <a:srgbClr val="E9CA00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457200"/>
              <a:endParaRPr sz="1800">
                <a:solidFill>
                  <a:srgbClr val="FFFFFF"/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4749801" y="5317535"/>
              <a:ext cx="6197600" cy="394210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defTabSz="457200">
                <a:lnSpc>
                  <a:spcPct val="114000"/>
                </a:lnSpc>
                <a:defRPr/>
              </a:pPr>
              <a:r>
                <a:rPr lang="en-US" altLang="zh-CN" sz="900" dirty="0">
                  <a:solidFill>
                    <a:srgbClr val="000000"/>
                  </a:solidFill>
                  <a:latin typeface="Arial" panose="020B0604020202020204"/>
                  <a:ea typeface="微软雅黑" panose="020B0503020204020204" pitchFamily="34" charset="-122"/>
                  <a:cs typeface="+mn-ea"/>
                  <a:sym typeface="+mn-lt"/>
                </a:rPr>
                <a:t>This template is exclusively designed by 1PPTcreative, and copyrights belong to 1PPT </a:t>
              </a:r>
              <a:r>
                <a:rPr lang="en-US" altLang="zh-CN" sz="900" dirty="0" err="1">
                  <a:solidFill>
                    <a:srgbClr val="000000"/>
                  </a:solidFill>
                  <a:latin typeface="Arial" panose="020B0604020202020204"/>
                  <a:ea typeface="微软雅黑" panose="020B0503020204020204" pitchFamily="34" charset="-122"/>
                  <a:cs typeface="+mn-ea"/>
                  <a:sym typeface="+mn-lt"/>
                </a:rPr>
                <a:t>internetThis</a:t>
              </a:r>
              <a:r>
                <a:rPr lang="en-US" altLang="zh-CN" sz="900" dirty="0">
                  <a:solidFill>
                    <a:srgbClr val="000000"/>
                  </a:solidFill>
                  <a:latin typeface="Arial" panose="020B0604020202020204"/>
                  <a:ea typeface="微软雅黑" panose="020B0503020204020204" pitchFamily="34" charset="-122"/>
                  <a:cs typeface="+mn-ea"/>
                  <a:sym typeface="+mn-lt"/>
                </a:rPr>
                <a:t> template is exclusively designed by 1PPTcreative, and copyrights belong to 1PPT internet</a:t>
              </a:r>
              <a:endParaRPr lang="en-US" altLang="zh-CN" sz="900" dirty="0">
                <a:solidFill>
                  <a:srgbClr val="000000"/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42" name="椭圆 37"/>
            <p:cNvSpPr/>
            <p:nvPr/>
          </p:nvSpPr>
          <p:spPr>
            <a:xfrm>
              <a:off x="3624222" y="5283894"/>
              <a:ext cx="462191" cy="461491"/>
            </a:xfrm>
            <a:custGeom>
              <a:avLst/>
              <a:gdLst>
                <a:gd name="connsiteX0" fmla="*/ 288111 w 575551"/>
                <a:gd name="connsiteY0" fmla="*/ 195956 h 574680"/>
                <a:gd name="connsiteX1" fmla="*/ 250987 w 575551"/>
                <a:gd name="connsiteY1" fmla="*/ 204012 h 574680"/>
                <a:gd name="connsiteX2" fmla="*/ 204180 w 575551"/>
                <a:gd name="connsiteY2" fmla="*/ 324853 h 574680"/>
                <a:gd name="connsiteX3" fmla="*/ 288111 w 575551"/>
                <a:gd name="connsiteY3" fmla="*/ 378828 h 574680"/>
                <a:gd name="connsiteX4" fmla="*/ 325234 w 575551"/>
                <a:gd name="connsiteY4" fmla="*/ 370772 h 574680"/>
                <a:gd name="connsiteX5" fmla="*/ 371234 w 575551"/>
                <a:gd name="connsiteY5" fmla="*/ 250737 h 574680"/>
                <a:gd name="connsiteX6" fmla="*/ 288111 w 575551"/>
                <a:gd name="connsiteY6" fmla="*/ 195956 h 574680"/>
                <a:gd name="connsiteX7" fmla="*/ 288111 w 575551"/>
                <a:gd name="connsiteY7" fmla="*/ 163732 h 574680"/>
                <a:gd name="connsiteX8" fmla="*/ 401094 w 575551"/>
                <a:gd name="connsiteY8" fmla="*/ 237042 h 574680"/>
                <a:gd name="connsiteX9" fmla="*/ 338146 w 575551"/>
                <a:gd name="connsiteY9" fmla="*/ 400579 h 574680"/>
                <a:gd name="connsiteX10" fmla="*/ 288111 w 575551"/>
                <a:gd name="connsiteY10" fmla="*/ 411052 h 574680"/>
                <a:gd name="connsiteX11" fmla="*/ 175127 w 575551"/>
                <a:gd name="connsiteY11" fmla="*/ 337742 h 574680"/>
                <a:gd name="connsiteX12" fmla="*/ 237268 w 575551"/>
                <a:gd name="connsiteY12" fmla="*/ 175011 h 574680"/>
                <a:gd name="connsiteX13" fmla="*/ 288111 w 575551"/>
                <a:gd name="connsiteY13" fmla="*/ 163732 h 574680"/>
                <a:gd name="connsiteX14" fmla="*/ 307478 w 575551"/>
                <a:gd name="connsiteY14" fmla="*/ 33198 h 574680"/>
                <a:gd name="connsiteX15" fmla="*/ 260674 w 575551"/>
                <a:gd name="connsiteY15" fmla="*/ 34004 h 574680"/>
                <a:gd name="connsiteX16" fmla="*/ 255025 w 575551"/>
                <a:gd name="connsiteY16" fmla="*/ 64624 h 574680"/>
                <a:gd name="connsiteX17" fmla="*/ 179171 w 575551"/>
                <a:gd name="connsiteY17" fmla="*/ 116999 h 574680"/>
                <a:gd name="connsiteX18" fmla="*/ 150120 w 575551"/>
                <a:gd name="connsiteY18" fmla="*/ 111359 h 574680"/>
                <a:gd name="connsiteX19" fmla="*/ 121876 w 575551"/>
                <a:gd name="connsiteY19" fmla="*/ 93631 h 574680"/>
                <a:gd name="connsiteX20" fmla="*/ 88791 w 575551"/>
                <a:gd name="connsiteY20" fmla="*/ 127474 h 574680"/>
                <a:gd name="connsiteX21" fmla="*/ 107351 w 575551"/>
                <a:gd name="connsiteY21" fmla="*/ 153259 h 574680"/>
                <a:gd name="connsiteX22" fmla="*/ 108965 w 575551"/>
                <a:gd name="connsiteY22" fmla="*/ 215304 h 574680"/>
                <a:gd name="connsiteX23" fmla="*/ 66196 w 575551"/>
                <a:gd name="connsiteY23" fmla="*/ 260427 h 574680"/>
                <a:gd name="connsiteX24" fmla="*/ 33110 w 575551"/>
                <a:gd name="connsiteY24" fmla="*/ 267679 h 574680"/>
                <a:gd name="connsiteX25" fmla="*/ 33917 w 575551"/>
                <a:gd name="connsiteY25" fmla="*/ 314414 h 574680"/>
                <a:gd name="connsiteX26" fmla="*/ 65389 w 575551"/>
                <a:gd name="connsiteY26" fmla="*/ 320055 h 574680"/>
                <a:gd name="connsiteX27" fmla="*/ 110579 w 575551"/>
                <a:gd name="connsiteY27" fmla="*/ 362761 h 574680"/>
                <a:gd name="connsiteX28" fmla="*/ 112193 w 575551"/>
                <a:gd name="connsiteY28" fmla="*/ 424806 h 574680"/>
                <a:gd name="connsiteX29" fmla="*/ 93633 w 575551"/>
                <a:gd name="connsiteY29" fmla="*/ 453008 h 574680"/>
                <a:gd name="connsiteX30" fmla="*/ 127525 w 575551"/>
                <a:gd name="connsiteY30" fmla="*/ 486045 h 574680"/>
                <a:gd name="connsiteX31" fmla="*/ 154155 w 575551"/>
                <a:gd name="connsiteY31" fmla="*/ 467512 h 574680"/>
                <a:gd name="connsiteX32" fmla="*/ 187240 w 575551"/>
                <a:gd name="connsiteY32" fmla="*/ 460260 h 574680"/>
                <a:gd name="connsiteX33" fmla="*/ 261481 w 575551"/>
                <a:gd name="connsiteY33" fmla="*/ 508606 h 574680"/>
                <a:gd name="connsiteX34" fmla="*/ 268743 w 575551"/>
                <a:gd name="connsiteY34" fmla="*/ 541643 h 574680"/>
                <a:gd name="connsiteX35" fmla="*/ 315547 w 575551"/>
                <a:gd name="connsiteY35" fmla="*/ 541643 h 574680"/>
                <a:gd name="connsiteX36" fmla="*/ 321196 w 575551"/>
                <a:gd name="connsiteY36" fmla="*/ 508606 h 574680"/>
                <a:gd name="connsiteX37" fmla="*/ 397050 w 575551"/>
                <a:gd name="connsiteY37" fmla="*/ 457037 h 574680"/>
                <a:gd name="connsiteX38" fmla="*/ 426101 w 575551"/>
                <a:gd name="connsiteY38" fmla="*/ 461871 h 574680"/>
                <a:gd name="connsiteX39" fmla="*/ 454345 w 575551"/>
                <a:gd name="connsiteY39" fmla="*/ 481210 h 574680"/>
                <a:gd name="connsiteX40" fmla="*/ 487430 w 575551"/>
                <a:gd name="connsiteY40" fmla="*/ 446562 h 574680"/>
                <a:gd name="connsiteX41" fmla="*/ 468870 w 575551"/>
                <a:gd name="connsiteY41" fmla="*/ 420777 h 574680"/>
                <a:gd name="connsiteX42" fmla="*/ 510025 w 575551"/>
                <a:gd name="connsiteY42" fmla="*/ 313609 h 574680"/>
                <a:gd name="connsiteX43" fmla="*/ 543111 w 575551"/>
                <a:gd name="connsiteY43" fmla="*/ 306357 h 574680"/>
                <a:gd name="connsiteX44" fmla="*/ 541497 w 575551"/>
                <a:gd name="connsiteY44" fmla="*/ 258816 h 574680"/>
                <a:gd name="connsiteX45" fmla="*/ 510832 w 575551"/>
                <a:gd name="connsiteY45" fmla="*/ 253981 h 574680"/>
                <a:gd name="connsiteX46" fmla="*/ 464028 w 575551"/>
                <a:gd name="connsiteY46" fmla="*/ 149230 h 574680"/>
                <a:gd name="connsiteX47" fmla="*/ 481781 w 575551"/>
                <a:gd name="connsiteY47" fmla="*/ 121028 h 574680"/>
                <a:gd name="connsiteX48" fmla="*/ 447889 w 575551"/>
                <a:gd name="connsiteY48" fmla="*/ 88797 h 574680"/>
                <a:gd name="connsiteX49" fmla="*/ 422066 w 575551"/>
                <a:gd name="connsiteY49" fmla="*/ 106524 h 574680"/>
                <a:gd name="connsiteX50" fmla="*/ 388981 w 575551"/>
                <a:gd name="connsiteY50" fmla="*/ 113776 h 574680"/>
                <a:gd name="connsiteX51" fmla="*/ 314740 w 575551"/>
                <a:gd name="connsiteY51" fmla="*/ 65429 h 574680"/>
                <a:gd name="connsiteX52" fmla="*/ 307478 w 575551"/>
                <a:gd name="connsiteY52" fmla="*/ 33198 h 574680"/>
                <a:gd name="connsiteX53" fmla="*/ 327652 w 575551"/>
                <a:gd name="connsiteY53" fmla="*/ 2579 h 574680"/>
                <a:gd name="connsiteX54" fmla="*/ 338142 w 575551"/>
                <a:gd name="connsiteY54" fmla="*/ 9831 h 574680"/>
                <a:gd name="connsiteX55" fmla="*/ 340563 w 575551"/>
                <a:gd name="connsiteY55" fmla="*/ 21917 h 574680"/>
                <a:gd name="connsiteX56" fmla="*/ 343791 w 575551"/>
                <a:gd name="connsiteY56" fmla="*/ 52537 h 574680"/>
                <a:gd name="connsiteX57" fmla="*/ 388981 w 575551"/>
                <a:gd name="connsiteY57" fmla="*/ 81545 h 574680"/>
                <a:gd name="connsiteX58" fmla="*/ 409155 w 575551"/>
                <a:gd name="connsiteY58" fmla="*/ 76710 h 574680"/>
                <a:gd name="connsiteX59" fmla="*/ 430943 w 575551"/>
                <a:gd name="connsiteY59" fmla="*/ 57372 h 574680"/>
                <a:gd name="connsiteX60" fmla="*/ 441433 w 575551"/>
                <a:gd name="connsiteY60" fmla="*/ 50120 h 574680"/>
                <a:gd name="connsiteX61" fmla="*/ 454345 w 575551"/>
                <a:gd name="connsiteY61" fmla="*/ 52537 h 574680"/>
                <a:gd name="connsiteX62" fmla="*/ 517288 w 575551"/>
                <a:gd name="connsiteY62" fmla="*/ 113776 h 574680"/>
                <a:gd name="connsiteX63" fmla="*/ 519709 w 575551"/>
                <a:gd name="connsiteY63" fmla="*/ 125863 h 574680"/>
                <a:gd name="connsiteX64" fmla="*/ 513253 w 575551"/>
                <a:gd name="connsiteY64" fmla="*/ 137143 h 574680"/>
                <a:gd name="connsiteX65" fmla="*/ 493886 w 575551"/>
                <a:gd name="connsiteY65" fmla="*/ 160511 h 574680"/>
                <a:gd name="connsiteX66" fmla="*/ 522130 w 575551"/>
                <a:gd name="connsiteY66" fmla="*/ 224167 h 574680"/>
                <a:gd name="connsiteX67" fmla="*/ 551987 w 575551"/>
                <a:gd name="connsiteY67" fmla="*/ 225779 h 574680"/>
                <a:gd name="connsiteX68" fmla="*/ 564092 w 575551"/>
                <a:gd name="connsiteY68" fmla="*/ 227391 h 574680"/>
                <a:gd name="connsiteX69" fmla="*/ 571354 w 575551"/>
                <a:gd name="connsiteY69" fmla="*/ 238671 h 574680"/>
                <a:gd name="connsiteX70" fmla="*/ 572968 w 575551"/>
                <a:gd name="connsiteY70" fmla="*/ 326501 h 574680"/>
                <a:gd name="connsiteX71" fmla="*/ 566513 w 575551"/>
                <a:gd name="connsiteY71" fmla="*/ 336976 h 574680"/>
                <a:gd name="connsiteX72" fmla="*/ 553601 w 575551"/>
                <a:gd name="connsiteY72" fmla="*/ 339393 h 574680"/>
                <a:gd name="connsiteX73" fmla="*/ 522937 w 575551"/>
                <a:gd name="connsiteY73" fmla="*/ 342617 h 574680"/>
                <a:gd name="connsiteX74" fmla="*/ 497921 w 575551"/>
                <a:gd name="connsiteY74" fmla="*/ 407884 h 574680"/>
                <a:gd name="connsiteX75" fmla="*/ 518095 w 575551"/>
                <a:gd name="connsiteY75" fmla="*/ 429640 h 574680"/>
                <a:gd name="connsiteX76" fmla="*/ 526164 w 575551"/>
                <a:gd name="connsiteY76" fmla="*/ 440116 h 574680"/>
                <a:gd name="connsiteX77" fmla="*/ 522937 w 575551"/>
                <a:gd name="connsiteY77" fmla="*/ 453008 h 574680"/>
                <a:gd name="connsiteX78" fmla="*/ 461607 w 575551"/>
                <a:gd name="connsiteY78" fmla="*/ 516664 h 574680"/>
                <a:gd name="connsiteX79" fmla="*/ 449503 w 575551"/>
                <a:gd name="connsiteY79" fmla="*/ 519082 h 574680"/>
                <a:gd name="connsiteX80" fmla="*/ 438205 w 575551"/>
                <a:gd name="connsiteY80" fmla="*/ 511830 h 574680"/>
                <a:gd name="connsiteX81" fmla="*/ 414804 w 575551"/>
                <a:gd name="connsiteY81" fmla="*/ 492491 h 574680"/>
                <a:gd name="connsiteX82" fmla="*/ 397050 w 575551"/>
                <a:gd name="connsiteY82" fmla="*/ 489268 h 574680"/>
                <a:gd name="connsiteX83" fmla="*/ 351054 w 575551"/>
                <a:gd name="connsiteY83" fmla="*/ 520693 h 574680"/>
                <a:gd name="connsiteX84" fmla="*/ 349440 w 575551"/>
                <a:gd name="connsiteY84" fmla="*/ 550507 h 574680"/>
                <a:gd name="connsiteX85" fmla="*/ 347826 w 575551"/>
                <a:gd name="connsiteY85" fmla="*/ 563399 h 574680"/>
                <a:gd name="connsiteX86" fmla="*/ 336528 w 575551"/>
                <a:gd name="connsiteY86" fmla="*/ 570651 h 574680"/>
                <a:gd name="connsiteX87" fmla="*/ 288110 w 575551"/>
                <a:gd name="connsiteY87" fmla="*/ 574680 h 574680"/>
                <a:gd name="connsiteX88" fmla="*/ 248569 w 575551"/>
                <a:gd name="connsiteY88" fmla="*/ 572263 h 574680"/>
                <a:gd name="connsiteX89" fmla="*/ 237272 w 575551"/>
                <a:gd name="connsiteY89" fmla="*/ 565011 h 574680"/>
                <a:gd name="connsiteX90" fmla="*/ 234851 w 575551"/>
                <a:gd name="connsiteY90" fmla="*/ 552924 h 574680"/>
                <a:gd name="connsiteX91" fmla="*/ 232430 w 575551"/>
                <a:gd name="connsiteY91" fmla="*/ 521499 h 574680"/>
                <a:gd name="connsiteX92" fmla="*/ 187240 w 575551"/>
                <a:gd name="connsiteY92" fmla="*/ 492491 h 574680"/>
                <a:gd name="connsiteX93" fmla="*/ 167066 w 575551"/>
                <a:gd name="connsiteY93" fmla="*/ 496520 h 574680"/>
                <a:gd name="connsiteX94" fmla="*/ 144471 w 575551"/>
                <a:gd name="connsiteY94" fmla="*/ 516664 h 574680"/>
                <a:gd name="connsiteX95" fmla="*/ 133981 w 575551"/>
                <a:gd name="connsiteY95" fmla="*/ 524722 h 574680"/>
                <a:gd name="connsiteX96" fmla="*/ 121069 w 575551"/>
                <a:gd name="connsiteY96" fmla="*/ 522305 h 574680"/>
                <a:gd name="connsiteX97" fmla="*/ 58126 w 575551"/>
                <a:gd name="connsiteY97" fmla="*/ 460260 h 574680"/>
                <a:gd name="connsiteX98" fmla="*/ 54898 w 575551"/>
                <a:gd name="connsiteY98" fmla="*/ 448173 h 574680"/>
                <a:gd name="connsiteX99" fmla="*/ 62161 w 575551"/>
                <a:gd name="connsiteY99" fmla="*/ 436892 h 574680"/>
                <a:gd name="connsiteX100" fmla="*/ 82335 w 575551"/>
                <a:gd name="connsiteY100" fmla="*/ 413525 h 574680"/>
                <a:gd name="connsiteX101" fmla="*/ 81528 w 575551"/>
                <a:gd name="connsiteY101" fmla="*/ 375653 h 574680"/>
                <a:gd name="connsiteX102" fmla="*/ 54091 w 575551"/>
                <a:gd name="connsiteY102" fmla="*/ 349869 h 574680"/>
                <a:gd name="connsiteX103" fmla="*/ 24234 w 575551"/>
                <a:gd name="connsiteY103" fmla="*/ 348257 h 574680"/>
                <a:gd name="connsiteX104" fmla="*/ 11322 w 575551"/>
                <a:gd name="connsiteY104" fmla="*/ 346645 h 574680"/>
                <a:gd name="connsiteX105" fmla="*/ 4060 w 575551"/>
                <a:gd name="connsiteY105" fmla="*/ 335365 h 574680"/>
                <a:gd name="connsiteX106" fmla="*/ 3253 w 575551"/>
                <a:gd name="connsiteY106" fmla="*/ 247535 h 574680"/>
                <a:gd name="connsiteX107" fmla="*/ 9708 w 575551"/>
                <a:gd name="connsiteY107" fmla="*/ 236254 h 574680"/>
                <a:gd name="connsiteX108" fmla="*/ 22620 w 575551"/>
                <a:gd name="connsiteY108" fmla="*/ 233837 h 574680"/>
                <a:gd name="connsiteX109" fmla="*/ 53284 w 575551"/>
                <a:gd name="connsiteY109" fmla="*/ 230614 h 574680"/>
                <a:gd name="connsiteX110" fmla="*/ 79107 w 575551"/>
                <a:gd name="connsiteY110" fmla="*/ 204023 h 574680"/>
                <a:gd name="connsiteX111" fmla="*/ 78300 w 575551"/>
                <a:gd name="connsiteY111" fmla="*/ 166152 h 574680"/>
                <a:gd name="connsiteX112" fmla="*/ 58126 w 575551"/>
                <a:gd name="connsiteY112" fmla="*/ 144395 h 574680"/>
                <a:gd name="connsiteX113" fmla="*/ 50864 w 575551"/>
                <a:gd name="connsiteY113" fmla="*/ 133920 h 574680"/>
                <a:gd name="connsiteX114" fmla="*/ 53284 w 575551"/>
                <a:gd name="connsiteY114" fmla="*/ 121028 h 574680"/>
                <a:gd name="connsiteX115" fmla="*/ 114614 w 575551"/>
                <a:gd name="connsiteY115" fmla="*/ 58177 h 574680"/>
                <a:gd name="connsiteX116" fmla="*/ 127525 w 575551"/>
                <a:gd name="connsiteY116" fmla="*/ 54954 h 574680"/>
                <a:gd name="connsiteX117" fmla="*/ 138015 w 575551"/>
                <a:gd name="connsiteY117" fmla="*/ 62206 h 574680"/>
                <a:gd name="connsiteX118" fmla="*/ 161417 w 575551"/>
                <a:gd name="connsiteY118" fmla="*/ 81545 h 574680"/>
                <a:gd name="connsiteX119" fmla="*/ 179171 w 575551"/>
                <a:gd name="connsiteY119" fmla="*/ 84768 h 574680"/>
                <a:gd name="connsiteX120" fmla="*/ 225167 w 575551"/>
                <a:gd name="connsiteY120" fmla="*/ 53343 h 574680"/>
                <a:gd name="connsiteX121" fmla="*/ 226781 w 575551"/>
                <a:gd name="connsiteY121" fmla="*/ 24335 h 574680"/>
                <a:gd name="connsiteX122" fmla="*/ 229202 w 575551"/>
                <a:gd name="connsiteY122" fmla="*/ 11442 h 574680"/>
                <a:gd name="connsiteX123" fmla="*/ 239693 w 575551"/>
                <a:gd name="connsiteY123" fmla="*/ 4190 h 574680"/>
                <a:gd name="connsiteX124" fmla="*/ 327652 w 575551"/>
                <a:gd name="connsiteY124" fmla="*/ 2579 h 5746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</a:cxnLst>
              <a:rect l="l" t="t" r="r" b="b"/>
              <a:pathLst>
                <a:path w="575551" h="574680">
                  <a:moveTo>
                    <a:pt x="288111" y="195956"/>
                  </a:moveTo>
                  <a:cubicBezTo>
                    <a:pt x="275198" y="195956"/>
                    <a:pt x="262286" y="199179"/>
                    <a:pt x="250987" y="204012"/>
                  </a:cubicBezTo>
                  <a:cubicBezTo>
                    <a:pt x="204987" y="224958"/>
                    <a:pt x="184004" y="278933"/>
                    <a:pt x="204180" y="324853"/>
                  </a:cubicBezTo>
                  <a:cubicBezTo>
                    <a:pt x="218706" y="357882"/>
                    <a:pt x="251794" y="378828"/>
                    <a:pt x="288111" y="378828"/>
                  </a:cubicBezTo>
                  <a:cubicBezTo>
                    <a:pt x="301023" y="378828"/>
                    <a:pt x="313128" y="376411"/>
                    <a:pt x="325234" y="370772"/>
                  </a:cubicBezTo>
                  <a:cubicBezTo>
                    <a:pt x="371234" y="350632"/>
                    <a:pt x="392217" y="296657"/>
                    <a:pt x="371234" y="250737"/>
                  </a:cubicBezTo>
                  <a:cubicBezTo>
                    <a:pt x="356708" y="217708"/>
                    <a:pt x="323620" y="195956"/>
                    <a:pt x="288111" y="195956"/>
                  </a:cubicBezTo>
                  <a:close/>
                  <a:moveTo>
                    <a:pt x="288111" y="163732"/>
                  </a:moveTo>
                  <a:cubicBezTo>
                    <a:pt x="336532" y="163732"/>
                    <a:pt x="380919" y="192734"/>
                    <a:pt x="401094" y="237042"/>
                  </a:cubicBezTo>
                  <a:cubicBezTo>
                    <a:pt x="428533" y="299879"/>
                    <a:pt x="400287" y="372383"/>
                    <a:pt x="338146" y="400579"/>
                  </a:cubicBezTo>
                  <a:cubicBezTo>
                    <a:pt x="322006" y="407830"/>
                    <a:pt x="305058" y="411052"/>
                    <a:pt x="288111" y="411052"/>
                  </a:cubicBezTo>
                  <a:cubicBezTo>
                    <a:pt x="238882" y="411052"/>
                    <a:pt x="194496" y="382050"/>
                    <a:pt x="175127" y="337742"/>
                  </a:cubicBezTo>
                  <a:cubicBezTo>
                    <a:pt x="146881" y="275711"/>
                    <a:pt x="175127" y="202401"/>
                    <a:pt x="237268" y="175011"/>
                  </a:cubicBezTo>
                  <a:cubicBezTo>
                    <a:pt x="253408" y="167760"/>
                    <a:pt x="270356" y="163732"/>
                    <a:pt x="288111" y="163732"/>
                  </a:cubicBezTo>
                  <a:close/>
                  <a:moveTo>
                    <a:pt x="307478" y="33198"/>
                  </a:moveTo>
                  <a:cubicBezTo>
                    <a:pt x="292145" y="31587"/>
                    <a:pt x="276006" y="32392"/>
                    <a:pt x="260674" y="34004"/>
                  </a:cubicBezTo>
                  <a:cubicBezTo>
                    <a:pt x="260674" y="44479"/>
                    <a:pt x="259060" y="54954"/>
                    <a:pt x="255025" y="64624"/>
                  </a:cubicBezTo>
                  <a:cubicBezTo>
                    <a:pt x="242921" y="96049"/>
                    <a:pt x="212256" y="116999"/>
                    <a:pt x="179171" y="116999"/>
                  </a:cubicBezTo>
                  <a:cubicBezTo>
                    <a:pt x="168680" y="116999"/>
                    <a:pt x="158997" y="115387"/>
                    <a:pt x="150120" y="111359"/>
                  </a:cubicBezTo>
                  <a:cubicBezTo>
                    <a:pt x="139629" y="107330"/>
                    <a:pt x="129946" y="101689"/>
                    <a:pt x="121876" y="93631"/>
                  </a:cubicBezTo>
                  <a:cubicBezTo>
                    <a:pt x="109772" y="103301"/>
                    <a:pt x="99281" y="114582"/>
                    <a:pt x="88791" y="127474"/>
                  </a:cubicBezTo>
                  <a:cubicBezTo>
                    <a:pt x="96860" y="134726"/>
                    <a:pt x="103316" y="143590"/>
                    <a:pt x="107351" y="153259"/>
                  </a:cubicBezTo>
                  <a:cubicBezTo>
                    <a:pt x="116228" y="172598"/>
                    <a:pt x="117034" y="195160"/>
                    <a:pt x="108965" y="215304"/>
                  </a:cubicBezTo>
                  <a:cubicBezTo>
                    <a:pt x="100895" y="235448"/>
                    <a:pt x="86370" y="251564"/>
                    <a:pt x="66196" y="260427"/>
                  </a:cubicBezTo>
                  <a:cubicBezTo>
                    <a:pt x="55705" y="265262"/>
                    <a:pt x="44408" y="267679"/>
                    <a:pt x="33110" y="267679"/>
                  </a:cubicBezTo>
                  <a:cubicBezTo>
                    <a:pt x="31496" y="282989"/>
                    <a:pt x="32303" y="299105"/>
                    <a:pt x="33917" y="314414"/>
                  </a:cubicBezTo>
                  <a:cubicBezTo>
                    <a:pt x="44408" y="313609"/>
                    <a:pt x="55705" y="316026"/>
                    <a:pt x="65389" y="320055"/>
                  </a:cubicBezTo>
                  <a:cubicBezTo>
                    <a:pt x="85563" y="327307"/>
                    <a:pt x="101702" y="342617"/>
                    <a:pt x="110579" y="362761"/>
                  </a:cubicBezTo>
                  <a:cubicBezTo>
                    <a:pt x="119455" y="382100"/>
                    <a:pt x="120262" y="404661"/>
                    <a:pt x="112193" y="424806"/>
                  </a:cubicBezTo>
                  <a:cubicBezTo>
                    <a:pt x="108158" y="435281"/>
                    <a:pt x="101702" y="444950"/>
                    <a:pt x="93633" y="453008"/>
                  </a:cubicBezTo>
                  <a:cubicBezTo>
                    <a:pt x="104123" y="465095"/>
                    <a:pt x="115421" y="476375"/>
                    <a:pt x="127525" y="486045"/>
                  </a:cubicBezTo>
                  <a:cubicBezTo>
                    <a:pt x="134788" y="477987"/>
                    <a:pt x="143664" y="471541"/>
                    <a:pt x="154155" y="467512"/>
                  </a:cubicBezTo>
                  <a:cubicBezTo>
                    <a:pt x="164645" y="462677"/>
                    <a:pt x="175943" y="460260"/>
                    <a:pt x="187240" y="460260"/>
                  </a:cubicBezTo>
                  <a:cubicBezTo>
                    <a:pt x="219519" y="460260"/>
                    <a:pt x="248569" y="478793"/>
                    <a:pt x="261481" y="508606"/>
                  </a:cubicBezTo>
                  <a:cubicBezTo>
                    <a:pt x="266323" y="519082"/>
                    <a:pt x="268743" y="530362"/>
                    <a:pt x="268743" y="541643"/>
                  </a:cubicBezTo>
                  <a:cubicBezTo>
                    <a:pt x="284076" y="543255"/>
                    <a:pt x="300215" y="543255"/>
                    <a:pt x="315547" y="541643"/>
                  </a:cubicBezTo>
                  <a:cubicBezTo>
                    <a:pt x="315547" y="530362"/>
                    <a:pt x="317161" y="519082"/>
                    <a:pt x="321196" y="508606"/>
                  </a:cubicBezTo>
                  <a:cubicBezTo>
                    <a:pt x="333300" y="477987"/>
                    <a:pt x="363965" y="457037"/>
                    <a:pt x="397050" y="457037"/>
                  </a:cubicBezTo>
                  <a:cubicBezTo>
                    <a:pt x="406734" y="457037"/>
                    <a:pt x="417224" y="458648"/>
                    <a:pt x="426101" y="461871"/>
                  </a:cubicBezTo>
                  <a:cubicBezTo>
                    <a:pt x="437399" y="466706"/>
                    <a:pt x="446275" y="472347"/>
                    <a:pt x="454345" y="481210"/>
                  </a:cubicBezTo>
                  <a:cubicBezTo>
                    <a:pt x="466449" y="470735"/>
                    <a:pt x="477747" y="459454"/>
                    <a:pt x="487430" y="446562"/>
                  </a:cubicBezTo>
                  <a:cubicBezTo>
                    <a:pt x="479361" y="439310"/>
                    <a:pt x="472905" y="430446"/>
                    <a:pt x="468870" y="420777"/>
                  </a:cubicBezTo>
                  <a:cubicBezTo>
                    <a:pt x="450310" y="379682"/>
                    <a:pt x="468870" y="331336"/>
                    <a:pt x="510025" y="313609"/>
                  </a:cubicBezTo>
                  <a:cubicBezTo>
                    <a:pt x="520516" y="308774"/>
                    <a:pt x="531006" y="306357"/>
                    <a:pt x="543111" y="306357"/>
                  </a:cubicBezTo>
                  <a:cubicBezTo>
                    <a:pt x="543918" y="290241"/>
                    <a:pt x="543918" y="274931"/>
                    <a:pt x="541497" y="258816"/>
                  </a:cubicBezTo>
                  <a:cubicBezTo>
                    <a:pt x="531006" y="259622"/>
                    <a:pt x="520516" y="258010"/>
                    <a:pt x="510832" y="253981"/>
                  </a:cubicBezTo>
                  <a:cubicBezTo>
                    <a:pt x="468870" y="237866"/>
                    <a:pt x="447889" y="190325"/>
                    <a:pt x="464028" y="149230"/>
                  </a:cubicBezTo>
                  <a:cubicBezTo>
                    <a:pt x="468063" y="138755"/>
                    <a:pt x="473712" y="129086"/>
                    <a:pt x="481781" y="121028"/>
                  </a:cubicBezTo>
                  <a:cubicBezTo>
                    <a:pt x="471291" y="108941"/>
                    <a:pt x="459993" y="98466"/>
                    <a:pt x="447889" y="88797"/>
                  </a:cubicBezTo>
                  <a:cubicBezTo>
                    <a:pt x="440626" y="96049"/>
                    <a:pt x="431750" y="102495"/>
                    <a:pt x="422066" y="106524"/>
                  </a:cubicBezTo>
                  <a:cubicBezTo>
                    <a:pt x="411576" y="111359"/>
                    <a:pt x="400278" y="113776"/>
                    <a:pt x="388981" y="113776"/>
                  </a:cubicBezTo>
                  <a:cubicBezTo>
                    <a:pt x="356702" y="113776"/>
                    <a:pt x="327652" y="94437"/>
                    <a:pt x="314740" y="65429"/>
                  </a:cubicBezTo>
                  <a:cubicBezTo>
                    <a:pt x="309898" y="54954"/>
                    <a:pt x="307478" y="44479"/>
                    <a:pt x="307478" y="33198"/>
                  </a:cubicBezTo>
                  <a:close/>
                  <a:moveTo>
                    <a:pt x="327652" y="2579"/>
                  </a:moveTo>
                  <a:cubicBezTo>
                    <a:pt x="331686" y="3385"/>
                    <a:pt x="335721" y="5802"/>
                    <a:pt x="338142" y="9831"/>
                  </a:cubicBezTo>
                  <a:cubicBezTo>
                    <a:pt x="340563" y="13054"/>
                    <a:pt x="341370" y="17889"/>
                    <a:pt x="340563" y="21917"/>
                  </a:cubicBezTo>
                  <a:cubicBezTo>
                    <a:pt x="338949" y="32392"/>
                    <a:pt x="339756" y="42868"/>
                    <a:pt x="343791" y="52537"/>
                  </a:cubicBezTo>
                  <a:cubicBezTo>
                    <a:pt x="351861" y="70264"/>
                    <a:pt x="369614" y="81545"/>
                    <a:pt x="388981" y="81545"/>
                  </a:cubicBezTo>
                  <a:cubicBezTo>
                    <a:pt x="395436" y="81545"/>
                    <a:pt x="402699" y="79933"/>
                    <a:pt x="409155" y="76710"/>
                  </a:cubicBezTo>
                  <a:cubicBezTo>
                    <a:pt x="418031" y="72681"/>
                    <a:pt x="425294" y="66235"/>
                    <a:pt x="430943" y="57372"/>
                  </a:cubicBezTo>
                  <a:cubicBezTo>
                    <a:pt x="433364" y="54148"/>
                    <a:pt x="437399" y="50925"/>
                    <a:pt x="441433" y="50120"/>
                  </a:cubicBezTo>
                  <a:cubicBezTo>
                    <a:pt x="445468" y="49314"/>
                    <a:pt x="450310" y="50120"/>
                    <a:pt x="454345" y="52537"/>
                  </a:cubicBezTo>
                  <a:cubicBezTo>
                    <a:pt x="477747" y="69458"/>
                    <a:pt x="499535" y="90408"/>
                    <a:pt x="517288" y="113776"/>
                  </a:cubicBezTo>
                  <a:cubicBezTo>
                    <a:pt x="519709" y="116999"/>
                    <a:pt x="520516" y="121834"/>
                    <a:pt x="519709" y="125863"/>
                  </a:cubicBezTo>
                  <a:cubicBezTo>
                    <a:pt x="519709" y="130697"/>
                    <a:pt x="516481" y="134726"/>
                    <a:pt x="513253" y="137143"/>
                  </a:cubicBezTo>
                  <a:cubicBezTo>
                    <a:pt x="504376" y="142784"/>
                    <a:pt x="497114" y="150842"/>
                    <a:pt x="493886" y="160511"/>
                  </a:cubicBezTo>
                  <a:cubicBezTo>
                    <a:pt x="484202" y="185490"/>
                    <a:pt x="497114" y="214498"/>
                    <a:pt x="522130" y="224167"/>
                  </a:cubicBezTo>
                  <a:cubicBezTo>
                    <a:pt x="531813" y="227391"/>
                    <a:pt x="541497" y="228196"/>
                    <a:pt x="551987" y="225779"/>
                  </a:cubicBezTo>
                  <a:cubicBezTo>
                    <a:pt x="556022" y="224167"/>
                    <a:pt x="560864" y="224973"/>
                    <a:pt x="564092" y="227391"/>
                  </a:cubicBezTo>
                  <a:cubicBezTo>
                    <a:pt x="568126" y="229808"/>
                    <a:pt x="570547" y="233837"/>
                    <a:pt x="571354" y="238671"/>
                  </a:cubicBezTo>
                  <a:cubicBezTo>
                    <a:pt x="576196" y="267679"/>
                    <a:pt x="577003" y="296687"/>
                    <a:pt x="572968" y="326501"/>
                  </a:cubicBezTo>
                  <a:cubicBezTo>
                    <a:pt x="572161" y="330530"/>
                    <a:pt x="569740" y="334559"/>
                    <a:pt x="566513" y="336976"/>
                  </a:cubicBezTo>
                  <a:cubicBezTo>
                    <a:pt x="562478" y="339393"/>
                    <a:pt x="558443" y="341005"/>
                    <a:pt x="553601" y="339393"/>
                  </a:cubicBezTo>
                  <a:cubicBezTo>
                    <a:pt x="543111" y="337782"/>
                    <a:pt x="532620" y="338588"/>
                    <a:pt x="522937" y="342617"/>
                  </a:cubicBezTo>
                  <a:cubicBezTo>
                    <a:pt x="498728" y="353897"/>
                    <a:pt x="487430" y="382905"/>
                    <a:pt x="497921" y="407884"/>
                  </a:cubicBezTo>
                  <a:cubicBezTo>
                    <a:pt x="501956" y="416748"/>
                    <a:pt x="509218" y="424806"/>
                    <a:pt x="518095" y="429640"/>
                  </a:cubicBezTo>
                  <a:cubicBezTo>
                    <a:pt x="522130" y="432058"/>
                    <a:pt x="524550" y="436087"/>
                    <a:pt x="526164" y="440116"/>
                  </a:cubicBezTo>
                  <a:cubicBezTo>
                    <a:pt x="526971" y="444950"/>
                    <a:pt x="526164" y="448979"/>
                    <a:pt x="522937" y="453008"/>
                  </a:cubicBezTo>
                  <a:cubicBezTo>
                    <a:pt x="505990" y="477181"/>
                    <a:pt x="485816" y="498937"/>
                    <a:pt x="461607" y="516664"/>
                  </a:cubicBezTo>
                  <a:cubicBezTo>
                    <a:pt x="458380" y="519082"/>
                    <a:pt x="453538" y="520693"/>
                    <a:pt x="449503" y="519082"/>
                  </a:cubicBezTo>
                  <a:cubicBezTo>
                    <a:pt x="444661" y="518276"/>
                    <a:pt x="440626" y="515858"/>
                    <a:pt x="438205" y="511830"/>
                  </a:cubicBezTo>
                  <a:cubicBezTo>
                    <a:pt x="432557" y="502966"/>
                    <a:pt x="424487" y="495714"/>
                    <a:pt x="414804" y="492491"/>
                  </a:cubicBezTo>
                  <a:cubicBezTo>
                    <a:pt x="409155" y="490074"/>
                    <a:pt x="403506" y="489268"/>
                    <a:pt x="397050" y="489268"/>
                  </a:cubicBezTo>
                  <a:cubicBezTo>
                    <a:pt x="376876" y="489268"/>
                    <a:pt x="358316" y="501355"/>
                    <a:pt x="351054" y="520693"/>
                  </a:cubicBezTo>
                  <a:cubicBezTo>
                    <a:pt x="347826" y="530362"/>
                    <a:pt x="347019" y="540838"/>
                    <a:pt x="349440" y="550507"/>
                  </a:cubicBezTo>
                  <a:cubicBezTo>
                    <a:pt x="351054" y="555342"/>
                    <a:pt x="350247" y="559370"/>
                    <a:pt x="347826" y="563399"/>
                  </a:cubicBezTo>
                  <a:cubicBezTo>
                    <a:pt x="345405" y="567428"/>
                    <a:pt x="341370" y="569845"/>
                    <a:pt x="336528" y="570651"/>
                  </a:cubicBezTo>
                  <a:cubicBezTo>
                    <a:pt x="321196" y="573874"/>
                    <a:pt x="304250" y="574680"/>
                    <a:pt x="288110" y="574680"/>
                  </a:cubicBezTo>
                  <a:cubicBezTo>
                    <a:pt x="275199" y="574680"/>
                    <a:pt x="261481" y="573874"/>
                    <a:pt x="248569" y="572263"/>
                  </a:cubicBezTo>
                  <a:cubicBezTo>
                    <a:pt x="243728" y="571457"/>
                    <a:pt x="239693" y="569040"/>
                    <a:pt x="237272" y="565011"/>
                  </a:cubicBezTo>
                  <a:cubicBezTo>
                    <a:pt x="234851" y="561788"/>
                    <a:pt x="234044" y="556953"/>
                    <a:pt x="234851" y="552924"/>
                  </a:cubicBezTo>
                  <a:cubicBezTo>
                    <a:pt x="237272" y="542449"/>
                    <a:pt x="236465" y="531168"/>
                    <a:pt x="232430" y="521499"/>
                  </a:cubicBezTo>
                  <a:cubicBezTo>
                    <a:pt x="224360" y="503772"/>
                    <a:pt x="206607" y="492491"/>
                    <a:pt x="187240" y="492491"/>
                  </a:cubicBezTo>
                  <a:cubicBezTo>
                    <a:pt x="179978" y="492491"/>
                    <a:pt x="173522" y="494103"/>
                    <a:pt x="167066" y="496520"/>
                  </a:cubicBezTo>
                  <a:cubicBezTo>
                    <a:pt x="157383" y="500549"/>
                    <a:pt x="150120" y="507801"/>
                    <a:pt x="144471" y="516664"/>
                  </a:cubicBezTo>
                  <a:cubicBezTo>
                    <a:pt x="142050" y="520693"/>
                    <a:pt x="138822" y="523916"/>
                    <a:pt x="133981" y="524722"/>
                  </a:cubicBezTo>
                  <a:cubicBezTo>
                    <a:pt x="129946" y="525528"/>
                    <a:pt x="125104" y="524722"/>
                    <a:pt x="121069" y="522305"/>
                  </a:cubicBezTo>
                  <a:cubicBezTo>
                    <a:pt x="96860" y="504578"/>
                    <a:pt x="75879" y="484433"/>
                    <a:pt x="58126" y="460260"/>
                  </a:cubicBezTo>
                  <a:cubicBezTo>
                    <a:pt x="54898" y="457037"/>
                    <a:pt x="54091" y="452202"/>
                    <a:pt x="54898" y="448173"/>
                  </a:cubicBezTo>
                  <a:cubicBezTo>
                    <a:pt x="55705" y="443339"/>
                    <a:pt x="58126" y="439310"/>
                    <a:pt x="62161" y="436892"/>
                  </a:cubicBezTo>
                  <a:cubicBezTo>
                    <a:pt x="71845" y="431252"/>
                    <a:pt x="78300" y="423194"/>
                    <a:pt x="82335" y="413525"/>
                  </a:cubicBezTo>
                  <a:cubicBezTo>
                    <a:pt x="87177" y="400632"/>
                    <a:pt x="86370" y="387740"/>
                    <a:pt x="81528" y="375653"/>
                  </a:cubicBezTo>
                  <a:cubicBezTo>
                    <a:pt x="75879" y="363567"/>
                    <a:pt x="66196" y="354703"/>
                    <a:pt x="54091" y="349869"/>
                  </a:cubicBezTo>
                  <a:cubicBezTo>
                    <a:pt x="44408" y="345840"/>
                    <a:pt x="33917" y="345840"/>
                    <a:pt x="24234" y="348257"/>
                  </a:cubicBezTo>
                  <a:cubicBezTo>
                    <a:pt x="19392" y="349063"/>
                    <a:pt x="15357" y="349063"/>
                    <a:pt x="11322" y="346645"/>
                  </a:cubicBezTo>
                  <a:cubicBezTo>
                    <a:pt x="7288" y="343422"/>
                    <a:pt x="4867" y="340199"/>
                    <a:pt x="4060" y="335365"/>
                  </a:cubicBezTo>
                  <a:cubicBezTo>
                    <a:pt x="-782" y="306357"/>
                    <a:pt x="-1589" y="276543"/>
                    <a:pt x="3253" y="247535"/>
                  </a:cubicBezTo>
                  <a:cubicBezTo>
                    <a:pt x="3253" y="242700"/>
                    <a:pt x="5674" y="238671"/>
                    <a:pt x="9708" y="236254"/>
                  </a:cubicBezTo>
                  <a:cubicBezTo>
                    <a:pt x="13743" y="233837"/>
                    <a:pt x="17778" y="233031"/>
                    <a:pt x="22620" y="233837"/>
                  </a:cubicBezTo>
                  <a:cubicBezTo>
                    <a:pt x="33110" y="236254"/>
                    <a:pt x="43601" y="235448"/>
                    <a:pt x="53284" y="230614"/>
                  </a:cubicBezTo>
                  <a:cubicBezTo>
                    <a:pt x="65389" y="225779"/>
                    <a:pt x="74265" y="216110"/>
                    <a:pt x="79107" y="204023"/>
                  </a:cubicBezTo>
                  <a:cubicBezTo>
                    <a:pt x="83949" y="191131"/>
                    <a:pt x="83142" y="178238"/>
                    <a:pt x="78300" y="166152"/>
                  </a:cubicBezTo>
                  <a:cubicBezTo>
                    <a:pt x="73459" y="157288"/>
                    <a:pt x="67003" y="149230"/>
                    <a:pt x="58126" y="144395"/>
                  </a:cubicBezTo>
                  <a:cubicBezTo>
                    <a:pt x="54091" y="141978"/>
                    <a:pt x="51671" y="137949"/>
                    <a:pt x="50864" y="133920"/>
                  </a:cubicBezTo>
                  <a:cubicBezTo>
                    <a:pt x="50057" y="129086"/>
                    <a:pt x="50864" y="124251"/>
                    <a:pt x="53284" y="121028"/>
                  </a:cubicBezTo>
                  <a:cubicBezTo>
                    <a:pt x="70231" y="96855"/>
                    <a:pt x="91212" y="75904"/>
                    <a:pt x="114614" y="58177"/>
                  </a:cubicBezTo>
                  <a:cubicBezTo>
                    <a:pt x="118648" y="55760"/>
                    <a:pt x="122683" y="54148"/>
                    <a:pt x="127525" y="54954"/>
                  </a:cubicBezTo>
                  <a:cubicBezTo>
                    <a:pt x="131560" y="55760"/>
                    <a:pt x="135595" y="58177"/>
                    <a:pt x="138015" y="62206"/>
                  </a:cubicBezTo>
                  <a:cubicBezTo>
                    <a:pt x="143664" y="71070"/>
                    <a:pt x="151734" y="77516"/>
                    <a:pt x="161417" y="81545"/>
                  </a:cubicBezTo>
                  <a:cubicBezTo>
                    <a:pt x="167066" y="83962"/>
                    <a:pt x="172715" y="84768"/>
                    <a:pt x="179171" y="84768"/>
                  </a:cubicBezTo>
                  <a:cubicBezTo>
                    <a:pt x="199345" y="84768"/>
                    <a:pt x="217905" y="71876"/>
                    <a:pt x="225167" y="53343"/>
                  </a:cubicBezTo>
                  <a:cubicBezTo>
                    <a:pt x="228395" y="43673"/>
                    <a:pt x="229202" y="34004"/>
                    <a:pt x="226781" y="24335"/>
                  </a:cubicBezTo>
                  <a:cubicBezTo>
                    <a:pt x="225974" y="19500"/>
                    <a:pt x="226781" y="14665"/>
                    <a:pt x="229202" y="11442"/>
                  </a:cubicBezTo>
                  <a:cubicBezTo>
                    <a:pt x="231623" y="7413"/>
                    <a:pt x="235658" y="4996"/>
                    <a:pt x="239693" y="4190"/>
                  </a:cubicBezTo>
                  <a:cubicBezTo>
                    <a:pt x="268743" y="-644"/>
                    <a:pt x="297794" y="-1450"/>
                    <a:pt x="327652" y="257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28" tIns="45714" rIns="91428" bIns="45714" numCol="1" spcCol="0" rtlCol="0" fromWordArt="0" anchor="ctr" anchorCtr="0" forceAA="0" compatLnSpc="1"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457200"/>
              <a:endParaRPr lang="zh-CN" altLang="en-US">
                <a:solidFill>
                  <a:srgbClr val="FFFFFF"/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0">
        <p14:switch dir="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 flipV="1">
            <a:off x="6095205" y="1241"/>
            <a:ext cx="6095206" cy="6857107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1019043" y="1730088"/>
            <a:ext cx="7584086" cy="3627982"/>
          </a:xfrm>
          <a:prstGeom prst="rect">
            <a:avLst/>
          </a:prstGeom>
          <a:solidFill>
            <a:srgbClr val="E9CA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zh-CN" altLang="en-US" sz="1800">
              <a:solidFill>
                <a:srgbClr val="FFFFFF"/>
              </a:solidFill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8603129" y="375557"/>
            <a:ext cx="2657129" cy="1374409"/>
            <a:chOff x="8629649" y="951"/>
            <a:chExt cx="2657475" cy="1374588"/>
          </a:xfrm>
        </p:grpSpPr>
        <p:sp>
          <p:nvSpPr>
            <p:cNvPr id="10" name="文本框 9"/>
            <p:cNvSpPr txBox="1"/>
            <p:nvPr/>
          </p:nvSpPr>
          <p:spPr>
            <a:xfrm>
              <a:off x="8734425" y="1021963"/>
              <a:ext cx="2537460" cy="327141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 defTabSz="457200">
                <a:lnSpc>
                  <a:spcPct val="114000"/>
                </a:lnSpc>
                <a:defRPr/>
              </a:pPr>
              <a:r>
                <a:rPr lang="en-US" altLang="zh-CN" sz="700" dirty="0">
                  <a:solidFill>
                    <a:srgbClr val="FFFFFF"/>
                  </a:solidFill>
                  <a:latin typeface="Arial" panose="020B0604020202020204"/>
                  <a:ea typeface="微软雅黑" panose="020B0503020204020204" pitchFamily="34" charset="-122"/>
                  <a:cs typeface="+mn-ea"/>
                  <a:sym typeface="+mn-lt"/>
                </a:rPr>
                <a:t>This template is exclusively designed by 1PPTcreative and copyrights belong to 1PPT internet</a:t>
              </a:r>
              <a:endParaRPr lang="en-US" altLang="zh-CN" sz="700" dirty="0">
                <a:solidFill>
                  <a:srgbClr val="FFFFFF"/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8629649" y="951"/>
              <a:ext cx="2657475" cy="646331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 defTabSz="457200">
                <a:defRPr/>
              </a:pPr>
              <a:r>
                <a:rPr lang="en-US" altLang="zh-CN" sz="3600" b="1" dirty="0">
                  <a:solidFill>
                    <a:srgbClr val="FFFFFF"/>
                  </a:solidFill>
                  <a:effectLst>
                    <a:outerShdw blurRad="266700" dist="38100" dir="2700000" algn="tl" rotWithShape="0">
                      <a:prstClr val="black">
                        <a:alpha val="29000"/>
                      </a:prstClr>
                    </a:outerShdw>
                  </a:effectLst>
                  <a:latin typeface="Arial" panose="020B0604020202020204"/>
                  <a:ea typeface="微软雅黑" panose="020B0503020204020204" pitchFamily="34" charset="-122"/>
                  <a:cs typeface="+mn-ea"/>
                  <a:sym typeface="+mn-lt"/>
                </a:rPr>
                <a:t>YOU TEXT </a:t>
              </a:r>
              <a:endParaRPr lang="en-US" altLang="zh-CN" sz="3600" b="1" dirty="0">
                <a:solidFill>
                  <a:srgbClr val="FFFFFF"/>
                </a:solidFill>
                <a:effectLst>
                  <a:outerShdw blurRad="266700" dist="38100" dir="2700000" algn="tl" rotWithShape="0">
                    <a:prstClr val="black">
                      <a:alpha val="29000"/>
                    </a:prstClr>
                  </a:outerShdw>
                </a:effectLst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cxnSp>
          <p:nvCxnSpPr>
            <p:cNvPr id="12" name="直接连接符 11"/>
            <p:cNvCxnSpPr/>
            <p:nvPr/>
          </p:nvCxnSpPr>
          <p:spPr>
            <a:xfrm>
              <a:off x="10918825" y="1375539"/>
              <a:ext cx="254000" cy="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矩形 12"/>
            <p:cNvSpPr/>
            <p:nvPr/>
          </p:nvSpPr>
          <p:spPr>
            <a:xfrm>
              <a:off x="8629649" y="500262"/>
              <a:ext cx="2657475" cy="646331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 defTabSz="457200">
                <a:defRPr/>
              </a:pPr>
              <a:r>
                <a:rPr lang="en-US" altLang="zh-CN" sz="3600" b="1" dirty="0">
                  <a:solidFill>
                    <a:srgbClr val="FFFFFF"/>
                  </a:solidFill>
                  <a:effectLst>
                    <a:outerShdw blurRad="266700" dist="38100" dir="2700000" algn="tl" rotWithShape="0">
                      <a:prstClr val="black">
                        <a:alpha val="29000"/>
                      </a:prstClr>
                    </a:outerShdw>
                  </a:effectLst>
                  <a:latin typeface="Arial" panose="020B0604020202020204"/>
                  <a:ea typeface="微软雅黑" panose="020B0503020204020204" pitchFamily="34" charset="-122"/>
                  <a:cs typeface="+mn-ea"/>
                  <a:sym typeface="+mn-lt"/>
                </a:rPr>
                <a:t>HERE</a:t>
              </a:r>
              <a:endParaRPr lang="zh-CN" altLang="en-US" sz="3600" b="1" dirty="0">
                <a:solidFill>
                  <a:srgbClr val="FFFFFF"/>
                </a:solidFill>
                <a:effectLst>
                  <a:outerShdw blurRad="266700" dist="38100" dir="2700000" algn="tl" rotWithShape="0">
                    <a:prstClr val="black">
                      <a:alpha val="29000"/>
                    </a:prstClr>
                  </a:outerShdw>
                </a:effectLst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sp>
        <p:nvSpPr>
          <p:cNvPr id="14" name="矩形 13"/>
          <p:cNvSpPr/>
          <p:nvPr/>
        </p:nvSpPr>
        <p:spPr>
          <a:xfrm>
            <a:off x="1342849" y="2147261"/>
            <a:ext cx="2463479" cy="2793636"/>
          </a:xfrm>
          <a:prstGeom prst="rect">
            <a:avLst/>
          </a:prstGeom>
          <a:blipFill>
            <a:blip r:embed="rId2" cstate="screen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zh-CN" altLang="en-US" sz="1800">
              <a:solidFill>
                <a:srgbClr val="FFFFFF"/>
              </a:solidFill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4301473" y="2177092"/>
            <a:ext cx="3630730" cy="763443"/>
            <a:chOff x="2003456" y="4936093"/>
            <a:chExt cx="3631203" cy="763542"/>
          </a:xfrm>
        </p:grpSpPr>
        <p:sp>
          <p:nvSpPr>
            <p:cNvPr id="16" name="文本框 15"/>
            <p:cNvSpPr txBox="1"/>
            <p:nvPr/>
          </p:nvSpPr>
          <p:spPr>
            <a:xfrm>
              <a:off x="2003456" y="5305425"/>
              <a:ext cx="3631203" cy="394210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defTabSz="457200">
                <a:lnSpc>
                  <a:spcPct val="114000"/>
                </a:lnSpc>
                <a:defRPr/>
              </a:pPr>
              <a:r>
                <a:rPr lang="en-US" altLang="zh-CN" sz="900" dirty="0">
                  <a:solidFill>
                    <a:srgbClr val="000000">
                      <a:lumMod val="50000"/>
                      <a:lumOff val="50000"/>
                    </a:srgbClr>
                  </a:solidFill>
                  <a:latin typeface="Arial" panose="020B0604020202020204"/>
                  <a:ea typeface="微软雅黑" panose="020B0503020204020204" pitchFamily="34" charset="-122"/>
                  <a:cs typeface="+mn-ea"/>
                  <a:sym typeface="+mn-lt"/>
                </a:rPr>
                <a:t>This template is exclusively designed by 1PPTcreative, and copyrights belong to 1PPT internet</a:t>
              </a:r>
              <a:endParaRPr lang="en-US" altLang="zh-CN" sz="900" dirty="0">
                <a:solidFill>
                  <a:srgbClr val="000000">
                    <a:lumMod val="50000"/>
                    <a:lumOff val="50000"/>
                  </a:srgbClr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2003457" y="4936093"/>
              <a:ext cx="2056973" cy="369332"/>
            </a:xfrm>
            <a:prstGeom prst="rect">
              <a:avLst/>
            </a:prstGeom>
          </p:spPr>
          <p:txBody>
            <a:bodyPr wrap="non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defTabSz="457200">
                <a:defRPr/>
              </a:pPr>
              <a:r>
                <a:rPr lang="en-US" altLang="zh-CN" sz="1800" b="1" dirty="0">
                  <a:solidFill>
                    <a:srgbClr val="000000">
                      <a:lumMod val="85000"/>
                      <a:lumOff val="15000"/>
                    </a:srgbClr>
                  </a:solidFill>
                  <a:effectLst>
                    <a:outerShdw blurRad="266700" dist="38100" dir="2700000" algn="tl" rotWithShape="0">
                      <a:prstClr val="black">
                        <a:alpha val="29000"/>
                      </a:prstClr>
                    </a:outerShdw>
                  </a:effectLst>
                  <a:latin typeface="Arial" panose="020B0604020202020204"/>
                  <a:ea typeface="微软雅黑" panose="020B0503020204020204" pitchFamily="34" charset="-122"/>
                  <a:cs typeface="+mn-ea"/>
                  <a:sym typeface="+mn-lt"/>
                </a:rPr>
                <a:t>BUSINESS PLAN</a:t>
              </a:r>
              <a:endParaRPr lang="zh-CN" altLang="en-US" sz="1800" b="1" dirty="0">
                <a:solidFill>
                  <a:srgbClr val="000000">
                    <a:lumMod val="85000"/>
                    <a:lumOff val="15000"/>
                  </a:srgbClr>
                </a:solidFill>
                <a:effectLst>
                  <a:outerShdw blurRad="266700" dist="38100" dir="2700000" algn="tl" rotWithShape="0">
                    <a:prstClr val="black">
                      <a:alpha val="29000"/>
                    </a:prstClr>
                  </a:outerShdw>
                </a:effectLst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4301473" y="3125278"/>
            <a:ext cx="3630730" cy="763443"/>
            <a:chOff x="2003456" y="4936093"/>
            <a:chExt cx="3631203" cy="763542"/>
          </a:xfrm>
        </p:grpSpPr>
        <p:sp>
          <p:nvSpPr>
            <p:cNvPr id="19" name="文本框 18"/>
            <p:cNvSpPr txBox="1"/>
            <p:nvPr/>
          </p:nvSpPr>
          <p:spPr>
            <a:xfrm>
              <a:off x="2003456" y="5305425"/>
              <a:ext cx="3631203" cy="394210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defTabSz="457200">
                <a:lnSpc>
                  <a:spcPct val="114000"/>
                </a:lnSpc>
                <a:defRPr/>
              </a:pPr>
              <a:r>
                <a:rPr lang="en-US" altLang="zh-CN" sz="900" dirty="0">
                  <a:solidFill>
                    <a:srgbClr val="000000">
                      <a:lumMod val="50000"/>
                      <a:lumOff val="50000"/>
                    </a:srgbClr>
                  </a:solidFill>
                  <a:latin typeface="Arial" panose="020B0604020202020204"/>
                  <a:ea typeface="微软雅黑" panose="020B0503020204020204" pitchFamily="34" charset="-122"/>
                  <a:cs typeface="+mn-ea"/>
                  <a:sym typeface="+mn-lt"/>
                </a:rPr>
                <a:t>This template is exclusively designed by 1PPTcreative, and copyrights belong to 1PPT internet</a:t>
              </a:r>
              <a:endParaRPr lang="en-US" altLang="zh-CN" sz="900" dirty="0">
                <a:solidFill>
                  <a:srgbClr val="000000">
                    <a:lumMod val="50000"/>
                    <a:lumOff val="50000"/>
                  </a:srgbClr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2003457" y="4936093"/>
              <a:ext cx="2056973" cy="369332"/>
            </a:xfrm>
            <a:prstGeom prst="rect">
              <a:avLst/>
            </a:prstGeom>
          </p:spPr>
          <p:txBody>
            <a:bodyPr wrap="non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defTabSz="457200">
                <a:defRPr/>
              </a:pPr>
              <a:r>
                <a:rPr lang="en-US" altLang="zh-CN" sz="1800" b="1" dirty="0">
                  <a:solidFill>
                    <a:srgbClr val="000000">
                      <a:lumMod val="85000"/>
                      <a:lumOff val="15000"/>
                    </a:srgbClr>
                  </a:solidFill>
                  <a:effectLst>
                    <a:outerShdw blurRad="266700" dist="38100" dir="2700000" algn="tl" rotWithShape="0">
                      <a:prstClr val="black">
                        <a:alpha val="29000"/>
                      </a:prstClr>
                    </a:outerShdw>
                  </a:effectLst>
                  <a:latin typeface="Arial" panose="020B0604020202020204"/>
                  <a:ea typeface="微软雅黑" panose="020B0503020204020204" pitchFamily="34" charset="-122"/>
                  <a:cs typeface="+mn-ea"/>
                  <a:sym typeface="+mn-lt"/>
                </a:rPr>
                <a:t>BUSINESS PLAN</a:t>
              </a:r>
              <a:endParaRPr lang="zh-CN" altLang="en-US" sz="1800" b="1" dirty="0">
                <a:solidFill>
                  <a:srgbClr val="000000">
                    <a:lumMod val="85000"/>
                    <a:lumOff val="15000"/>
                  </a:srgbClr>
                </a:solidFill>
                <a:effectLst>
                  <a:outerShdw blurRad="266700" dist="38100" dir="2700000" algn="tl" rotWithShape="0">
                    <a:prstClr val="black">
                      <a:alpha val="29000"/>
                    </a:prstClr>
                  </a:outerShdw>
                </a:effectLst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4301473" y="4073464"/>
            <a:ext cx="3630730" cy="763443"/>
            <a:chOff x="2003456" y="4936093"/>
            <a:chExt cx="3631203" cy="763542"/>
          </a:xfrm>
        </p:grpSpPr>
        <p:sp>
          <p:nvSpPr>
            <p:cNvPr id="22" name="文本框 21"/>
            <p:cNvSpPr txBox="1"/>
            <p:nvPr/>
          </p:nvSpPr>
          <p:spPr>
            <a:xfrm>
              <a:off x="2003456" y="5305425"/>
              <a:ext cx="3631203" cy="394210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defTabSz="457200">
                <a:lnSpc>
                  <a:spcPct val="114000"/>
                </a:lnSpc>
                <a:defRPr/>
              </a:pPr>
              <a:r>
                <a:rPr lang="en-US" altLang="zh-CN" sz="900" dirty="0">
                  <a:solidFill>
                    <a:srgbClr val="000000">
                      <a:lumMod val="50000"/>
                      <a:lumOff val="50000"/>
                    </a:srgbClr>
                  </a:solidFill>
                  <a:latin typeface="Arial" panose="020B0604020202020204"/>
                  <a:ea typeface="微软雅黑" panose="020B0503020204020204" pitchFamily="34" charset="-122"/>
                  <a:cs typeface="+mn-ea"/>
                  <a:sym typeface="+mn-lt"/>
                </a:rPr>
                <a:t>This template is exclusively designed by 1PPTcreative, and copyrights belong to 1PPT internet</a:t>
              </a:r>
              <a:endParaRPr lang="en-US" altLang="zh-CN" sz="900" dirty="0">
                <a:solidFill>
                  <a:srgbClr val="000000">
                    <a:lumMod val="50000"/>
                    <a:lumOff val="50000"/>
                  </a:srgbClr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2003457" y="4936093"/>
              <a:ext cx="2056973" cy="369332"/>
            </a:xfrm>
            <a:prstGeom prst="rect">
              <a:avLst/>
            </a:prstGeom>
          </p:spPr>
          <p:txBody>
            <a:bodyPr wrap="non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defTabSz="457200">
                <a:defRPr/>
              </a:pPr>
              <a:r>
                <a:rPr lang="en-US" altLang="zh-CN" sz="1800" b="1" dirty="0">
                  <a:solidFill>
                    <a:srgbClr val="000000">
                      <a:lumMod val="85000"/>
                      <a:lumOff val="15000"/>
                    </a:srgbClr>
                  </a:solidFill>
                  <a:effectLst>
                    <a:outerShdw blurRad="266700" dist="38100" dir="2700000" algn="tl" rotWithShape="0">
                      <a:prstClr val="black">
                        <a:alpha val="29000"/>
                      </a:prstClr>
                    </a:outerShdw>
                  </a:effectLst>
                  <a:latin typeface="Arial" panose="020B0604020202020204"/>
                  <a:ea typeface="微软雅黑" panose="020B0503020204020204" pitchFamily="34" charset="-122"/>
                  <a:cs typeface="+mn-ea"/>
                  <a:sym typeface="+mn-lt"/>
                </a:rPr>
                <a:t>BUSINESS PLAN</a:t>
              </a:r>
              <a:endParaRPr lang="zh-CN" altLang="en-US" sz="1800" b="1" dirty="0">
                <a:solidFill>
                  <a:srgbClr val="000000">
                    <a:lumMod val="85000"/>
                    <a:lumOff val="15000"/>
                  </a:srgbClr>
                </a:solidFill>
                <a:effectLst>
                  <a:outerShdw blurRad="266700" dist="38100" dir="2700000" algn="tl" rotWithShape="0">
                    <a:prstClr val="black">
                      <a:alpha val="29000"/>
                    </a:prstClr>
                  </a:outerShdw>
                </a:effectLst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ransition spd="slow" advTm="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-1" y="1241"/>
            <a:ext cx="12190413" cy="6857107"/>
          </a:xfrm>
          <a:prstGeom prst="rect">
            <a:avLst/>
          </a:prstGeom>
        </p:spPr>
      </p:pic>
      <p:sp>
        <p:nvSpPr>
          <p:cNvPr id="9" name="任意多边形: 形状 8"/>
          <p:cNvSpPr/>
          <p:nvPr/>
        </p:nvSpPr>
        <p:spPr>
          <a:xfrm>
            <a:off x="4876165" y="1299647"/>
            <a:ext cx="2438083" cy="4047597"/>
          </a:xfrm>
          <a:custGeom>
            <a:avLst/>
            <a:gdLst>
              <a:gd name="connsiteX0" fmla="*/ 0 w 2438400"/>
              <a:gd name="connsiteY0" fmla="*/ 3037234 h 4048124"/>
              <a:gd name="connsiteX1" fmla="*/ 142232 w 2438400"/>
              <a:gd name="connsiteY1" fmla="*/ 3037234 h 4048124"/>
              <a:gd name="connsiteX2" fmla="*/ 142232 w 2438400"/>
              <a:gd name="connsiteY2" fmla="*/ 3905892 h 4048124"/>
              <a:gd name="connsiteX3" fmla="*/ 2296168 w 2438400"/>
              <a:gd name="connsiteY3" fmla="*/ 3905892 h 4048124"/>
              <a:gd name="connsiteX4" fmla="*/ 2296168 w 2438400"/>
              <a:gd name="connsiteY4" fmla="*/ 3037234 h 4048124"/>
              <a:gd name="connsiteX5" fmla="*/ 2438400 w 2438400"/>
              <a:gd name="connsiteY5" fmla="*/ 3037234 h 4048124"/>
              <a:gd name="connsiteX6" fmla="*/ 2438400 w 2438400"/>
              <a:gd name="connsiteY6" fmla="*/ 4048124 h 4048124"/>
              <a:gd name="connsiteX7" fmla="*/ 0 w 2438400"/>
              <a:gd name="connsiteY7" fmla="*/ 4048124 h 4048124"/>
              <a:gd name="connsiteX8" fmla="*/ 0 w 2438400"/>
              <a:gd name="connsiteY8" fmla="*/ 0 h 4048124"/>
              <a:gd name="connsiteX9" fmla="*/ 2438400 w 2438400"/>
              <a:gd name="connsiteY9" fmla="*/ 0 h 4048124"/>
              <a:gd name="connsiteX10" fmla="*/ 2438400 w 2438400"/>
              <a:gd name="connsiteY10" fmla="*/ 1223613 h 4048124"/>
              <a:gd name="connsiteX11" fmla="*/ 2296168 w 2438400"/>
              <a:gd name="connsiteY11" fmla="*/ 1223613 h 4048124"/>
              <a:gd name="connsiteX12" fmla="*/ 2296168 w 2438400"/>
              <a:gd name="connsiteY12" fmla="*/ 142232 h 4048124"/>
              <a:gd name="connsiteX13" fmla="*/ 142232 w 2438400"/>
              <a:gd name="connsiteY13" fmla="*/ 142232 h 4048124"/>
              <a:gd name="connsiteX14" fmla="*/ 142232 w 2438400"/>
              <a:gd name="connsiteY14" fmla="*/ 1223613 h 4048124"/>
              <a:gd name="connsiteX15" fmla="*/ 0 w 2438400"/>
              <a:gd name="connsiteY15" fmla="*/ 1223613 h 40481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2438400" h="4048124">
                <a:moveTo>
                  <a:pt x="0" y="3037234"/>
                </a:moveTo>
                <a:lnTo>
                  <a:pt x="142232" y="3037234"/>
                </a:lnTo>
                <a:lnTo>
                  <a:pt x="142232" y="3905892"/>
                </a:lnTo>
                <a:lnTo>
                  <a:pt x="2296168" y="3905892"/>
                </a:lnTo>
                <a:lnTo>
                  <a:pt x="2296168" y="3037234"/>
                </a:lnTo>
                <a:lnTo>
                  <a:pt x="2438400" y="3037234"/>
                </a:lnTo>
                <a:lnTo>
                  <a:pt x="2438400" y="4048124"/>
                </a:lnTo>
                <a:lnTo>
                  <a:pt x="0" y="4048124"/>
                </a:lnTo>
                <a:close/>
                <a:moveTo>
                  <a:pt x="0" y="0"/>
                </a:moveTo>
                <a:lnTo>
                  <a:pt x="2438400" y="0"/>
                </a:lnTo>
                <a:lnTo>
                  <a:pt x="2438400" y="1223613"/>
                </a:lnTo>
                <a:lnTo>
                  <a:pt x="2296168" y="1223613"/>
                </a:lnTo>
                <a:lnTo>
                  <a:pt x="2296168" y="142232"/>
                </a:lnTo>
                <a:lnTo>
                  <a:pt x="142232" y="142232"/>
                </a:lnTo>
                <a:lnTo>
                  <a:pt x="142232" y="1223613"/>
                </a:lnTo>
                <a:lnTo>
                  <a:pt x="0" y="122361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>
              <a:defRPr/>
            </a:pPr>
            <a:endParaRPr lang="zh-CN" altLang="en-US" sz="1800">
              <a:solidFill>
                <a:srgbClr val="000000"/>
              </a:solidFill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631727" y="3749207"/>
            <a:ext cx="4926958" cy="494880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 defTabSz="457200">
              <a:lnSpc>
                <a:spcPct val="114000"/>
              </a:lnSpc>
              <a:defRPr/>
            </a:pPr>
            <a:r>
              <a:rPr lang="en-US" altLang="zh-CN" sz="1200" dirty="0">
                <a:solidFill>
                  <a:srgbClr val="FFFFFF"/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This template is exclusively designed by 1PPTcreative, and copyrights belong to 1PPT internet</a:t>
            </a:r>
            <a:endParaRPr lang="en-US" altLang="zh-CN" sz="1200" dirty="0">
              <a:solidFill>
                <a:srgbClr val="FFFFFF"/>
              </a:solidFill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273004" y="2404432"/>
            <a:ext cx="7644405" cy="1446362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 defTabSz="457200">
              <a:defRPr/>
            </a:pPr>
            <a:r>
              <a:rPr lang="en-US" altLang="zh-CN" sz="8800" b="1" dirty="0">
                <a:solidFill>
                  <a:srgbClr val="FFFFFF"/>
                </a:solidFill>
                <a:effectLst>
                  <a:outerShdw blurRad="266700" dist="38100" dir="2700000" algn="tl" rotWithShape="0">
                    <a:prstClr val="black">
                      <a:alpha val="29000"/>
                    </a:prstClr>
                  </a:outerShdw>
                </a:effectLst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THANKS</a:t>
            </a:r>
            <a:endParaRPr lang="zh-CN" altLang="en-US" sz="8800" b="1" dirty="0">
              <a:solidFill>
                <a:srgbClr val="FFFFFF"/>
              </a:solidFill>
              <a:effectLst>
                <a:outerShdw blurRad="266700" dist="38100" dir="2700000" algn="tl" rotWithShape="0">
                  <a:prstClr val="black">
                    <a:alpha val="29000"/>
                  </a:prstClr>
                </a:outerShdw>
              </a:effectLst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876165" y="1599892"/>
            <a:ext cx="2438083" cy="92321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 defTabSz="457200">
              <a:defRPr/>
            </a:pPr>
            <a:r>
              <a:rPr lang="en-US" altLang="zh-CN" sz="5400" b="1" dirty="0">
                <a:solidFill>
                  <a:srgbClr val="FFFFFF"/>
                </a:solidFill>
                <a:effectLst>
                  <a:outerShdw blurRad="266700" dist="38100" dir="2700000" algn="tl" rotWithShape="0">
                    <a:prstClr val="black">
                      <a:alpha val="29000"/>
                    </a:prstClr>
                  </a:outerShdw>
                </a:effectLst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20XX</a:t>
            </a:r>
            <a:endParaRPr lang="en-US" altLang="zh-CN" sz="5400" b="1" dirty="0">
              <a:solidFill>
                <a:srgbClr val="FFFFFF"/>
              </a:solidFill>
              <a:effectLst>
                <a:outerShdw blurRad="266700" dist="38100" dir="2700000" algn="tl" rotWithShape="0">
                  <a:prstClr val="black">
                    <a:alpha val="29000"/>
                  </a:prstClr>
                </a:outerShdw>
              </a:effectLst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517431" y="4588440"/>
            <a:ext cx="1155550" cy="346031"/>
          </a:xfrm>
          <a:prstGeom prst="rect">
            <a:avLst/>
          </a:prstGeom>
          <a:noFill/>
          <a:ln>
            <a:solidFill>
              <a:schemeClr val="bg1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>
              <a:defRPr/>
            </a:pPr>
            <a:endParaRPr lang="zh-CN" altLang="en-US" sz="1800">
              <a:solidFill>
                <a:srgbClr val="FFFFFF"/>
              </a:solidFill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472987" y="4593648"/>
            <a:ext cx="1244438" cy="336550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 defTabSz="457200">
              <a:lnSpc>
                <a:spcPct val="114000"/>
              </a:lnSpc>
              <a:defRPr/>
            </a:pPr>
            <a:r>
              <a:rPr lang="en-US" altLang="zh-CN" sz="1400" dirty="0">
                <a:solidFill>
                  <a:srgbClr val="FFFFFF"/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BY:PC6</a:t>
            </a:r>
            <a:endParaRPr lang="en-US" altLang="zh-CN" sz="1400" dirty="0">
              <a:solidFill>
                <a:srgbClr val="FFFFFF"/>
              </a:solidFill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 advTm="0">
        <p14:vortex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5" grpId="0"/>
      <p:bldP spid="6" grpId="0"/>
      <p:bldP spid="7" grpId="0"/>
      <p:bldP spid="10" grpId="0" animBg="1"/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-1" y="1241"/>
            <a:ext cx="12190413" cy="6857107"/>
          </a:xfrm>
          <a:prstGeom prst="rect">
            <a:avLst/>
          </a:prstGeom>
        </p:spPr>
      </p:pic>
      <p:sp>
        <p:nvSpPr>
          <p:cNvPr id="9" name="任意多边形: 形状 8"/>
          <p:cNvSpPr/>
          <p:nvPr/>
        </p:nvSpPr>
        <p:spPr>
          <a:xfrm>
            <a:off x="2774589" y="2191705"/>
            <a:ext cx="6641235" cy="2476178"/>
          </a:xfrm>
          <a:custGeom>
            <a:avLst/>
            <a:gdLst>
              <a:gd name="connsiteX0" fmla="*/ 0 w 6642100"/>
              <a:gd name="connsiteY0" fmla="*/ 0 h 2476500"/>
              <a:gd name="connsiteX1" fmla="*/ 1628775 w 6642100"/>
              <a:gd name="connsiteY1" fmla="*/ 0 h 2476500"/>
              <a:gd name="connsiteX2" fmla="*/ 1628775 w 6642100"/>
              <a:gd name="connsiteY2" fmla="*/ 144454 h 2476500"/>
              <a:gd name="connsiteX3" fmla="*/ 144454 w 6642100"/>
              <a:gd name="connsiteY3" fmla="*/ 144454 h 2476500"/>
              <a:gd name="connsiteX4" fmla="*/ 144454 w 6642100"/>
              <a:gd name="connsiteY4" fmla="*/ 2332046 h 2476500"/>
              <a:gd name="connsiteX5" fmla="*/ 6497646 w 6642100"/>
              <a:gd name="connsiteY5" fmla="*/ 2332046 h 2476500"/>
              <a:gd name="connsiteX6" fmla="*/ 6497646 w 6642100"/>
              <a:gd name="connsiteY6" fmla="*/ 144454 h 2476500"/>
              <a:gd name="connsiteX7" fmla="*/ 5013325 w 6642100"/>
              <a:gd name="connsiteY7" fmla="*/ 144454 h 2476500"/>
              <a:gd name="connsiteX8" fmla="*/ 5013325 w 6642100"/>
              <a:gd name="connsiteY8" fmla="*/ 0 h 2476500"/>
              <a:gd name="connsiteX9" fmla="*/ 6642100 w 6642100"/>
              <a:gd name="connsiteY9" fmla="*/ 0 h 2476500"/>
              <a:gd name="connsiteX10" fmla="*/ 6642100 w 6642100"/>
              <a:gd name="connsiteY10" fmla="*/ 2476500 h 2476500"/>
              <a:gd name="connsiteX11" fmla="*/ 0 w 6642100"/>
              <a:gd name="connsiteY11" fmla="*/ 2476500 h 2476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642100" h="2476500">
                <a:moveTo>
                  <a:pt x="0" y="0"/>
                </a:moveTo>
                <a:lnTo>
                  <a:pt x="1628775" y="0"/>
                </a:lnTo>
                <a:lnTo>
                  <a:pt x="1628775" y="144454"/>
                </a:lnTo>
                <a:lnTo>
                  <a:pt x="144454" y="144454"/>
                </a:lnTo>
                <a:lnTo>
                  <a:pt x="144454" y="2332046"/>
                </a:lnTo>
                <a:lnTo>
                  <a:pt x="6497646" y="2332046"/>
                </a:lnTo>
                <a:lnTo>
                  <a:pt x="6497646" y="144454"/>
                </a:lnTo>
                <a:lnTo>
                  <a:pt x="5013325" y="144454"/>
                </a:lnTo>
                <a:lnTo>
                  <a:pt x="5013325" y="0"/>
                </a:lnTo>
                <a:lnTo>
                  <a:pt x="6642100" y="0"/>
                </a:lnTo>
                <a:lnTo>
                  <a:pt x="6642100" y="2476500"/>
                </a:lnTo>
                <a:lnTo>
                  <a:pt x="0" y="24765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zh-CN" altLang="en-US" sz="1800">
              <a:solidFill>
                <a:srgbClr val="000000"/>
              </a:solidFill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082029" y="3697194"/>
            <a:ext cx="4026350" cy="403199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 defTabSz="457200">
              <a:lnSpc>
                <a:spcPct val="114000"/>
              </a:lnSpc>
              <a:defRPr/>
            </a:pPr>
            <a:r>
              <a:rPr lang="en-US" altLang="zh-CN" sz="900" dirty="0">
                <a:solidFill>
                  <a:srgbClr val="FFFFFF"/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This template is exclusively designed by 1PPTcreative, and copyrights belong to 1PPT internet</a:t>
            </a:r>
            <a:endParaRPr lang="en-US" altLang="zh-CN" sz="900" dirty="0">
              <a:solidFill>
                <a:srgbClr val="FFFFFF"/>
              </a:solidFill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320133" y="2802813"/>
            <a:ext cx="5550147" cy="1754098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 defTabSz="457200">
              <a:defRPr/>
            </a:pPr>
            <a:r>
              <a:rPr lang="en-US" altLang="zh-CN" sz="5400" b="1" dirty="0">
                <a:solidFill>
                  <a:srgbClr val="FFFFFF"/>
                </a:solidFill>
                <a:effectLst>
                  <a:outerShdw blurRad="266700" dist="38100" dir="2700000" algn="tl" rotWithShape="0">
                    <a:prstClr val="black">
                      <a:alpha val="29000"/>
                    </a:prstClr>
                  </a:outerShdw>
                </a:effectLst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BUSINESS PLAN</a:t>
            </a:r>
            <a:endParaRPr lang="zh-CN" altLang="en-US" sz="5400" b="1" dirty="0">
              <a:solidFill>
                <a:srgbClr val="FFFFFF"/>
              </a:solidFill>
              <a:effectLst>
                <a:outerShdw blurRad="266700" dist="38100" dir="2700000" algn="tl" rotWithShape="0">
                  <a:prstClr val="black">
                    <a:alpha val="29000"/>
                  </a:prstClr>
                </a:outerShdw>
              </a:effectLst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215851" y="1810839"/>
            <a:ext cx="3758711" cy="92321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 defTabSz="457200">
              <a:defRPr/>
            </a:pPr>
            <a:r>
              <a:rPr lang="en-US" altLang="zh-CN" sz="5400" dirty="0">
                <a:solidFill>
                  <a:srgbClr val="FFFFFF"/>
                </a:solidFill>
                <a:effectLst>
                  <a:outerShdw blurRad="266700" dist="38100" dir="2700000" algn="tl" rotWithShape="0">
                    <a:prstClr val="black">
                      <a:alpha val="29000"/>
                    </a:prstClr>
                  </a:outerShdw>
                </a:effectLst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PART 01</a:t>
            </a:r>
            <a:endParaRPr lang="zh-CN" altLang="en-US" sz="5400" dirty="0">
              <a:solidFill>
                <a:srgbClr val="FFFFFF"/>
              </a:solidFill>
              <a:effectLst>
                <a:outerShdw blurRad="266700" dist="38100" dir="2700000" algn="tl" rotWithShape="0">
                  <a:prstClr val="black">
                    <a:alpha val="29000"/>
                  </a:prstClr>
                </a:outerShdw>
              </a:effectLst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900" advTm="0">
        <p14:glitter pattern="hexagon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5" grpId="0"/>
      <p:bldP spid="6" grpId="0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图片 24"/>
          <p:cNvPicPr>
            <a:picLocks noChangeAspect="1"/>
          </p:cNvPicPr>
          <p:nvPr/>
        </p:nvPicPr>
        <p:blipFill>
          <a:blip r:embed="rId1" cstate="screen"/>
          <a:srcRect/>
          <a:stretch>
            <a:fillRect/>
          </a:stretch>
        </p:blipFill>
        <p:spPr>
          <a:xfrm rot="16200000">
            <a:off x="7406309" y="2074246"/>
            <a:ext cx="6857107" cy="2711096"/>
          </a:xfrm>
          <a:custGeom>
            <a:avLst/>
            <a:gdLst>
              <a:gd name="connsiteX0" fmla="*/ 6858000 w 6858000"/>
              <a:gd name="connsiteY0" fmla="*/ 0 h 2711449"/>
              <a:gd name="connsiteX1" fmla="*/ 6858000 w 6858000"/>
              <a:gd name="connsiteY1" fmla="*/ 2711449 h 2711449"/>
              <a:gd name="connsiteX2" fmla="*/ 0 w 6858000"/>
              <a:gd name="connsiteY2" fmla="*/ 2711449 h 2711449"/>
              <a:gd name="connsiteX3" fmla="*/ 0 w 6858000"/>
              <a:gd name="connsiteY3" fmla="*/ 0 h 2711449"/>
              <a:gd name="connsiteX4" fmla="*/ 6858000 w 6858000"/>
              <a:gd name="connsiteY4" fmla="*/ 0 h 27114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858000" h="2711449">
                <a:moveTo>
                  <a:pt x="6858000" y="0"/>
                </a:moveTo>
                <a:lnTo>
                  <a:pt x="6858000" y="2711449"/>
                </a:lnTo>
                <a:lnTo>
                  <a:pt x="0" y="2711449"/>
                </a:lnTo>
                <a:lnTo>
                  <a:pt x="0" y="0"/>
                </a:lnTo>
                <a:lnTo>
                  <a:pt x="6858000" y="0"/>
                </a:lnTo>
                <a:close/>
              </a:path>
            </a:pathLst>
          </a:cu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2" cstate="screen"/>
          <a:srcRect/>
          <a:stretch>
            <a:fillRect/>
          </a:stretch>
        </p:blipFill>
        <p:spPr>
          <a:xfrm rot="16200000">
            <a:off x="-396107" y="1416389"/>
            <a:ext cx="5530284" cy="2699986"/>
          </a:xfrm>
          <a:custGeom>
            <a:avLst/>
            <a:gdLst>
              <a:gd name="connsiteX0" fmla="*/ 5531004 w 5531004"/>
              <a:gd name="connsiteY0" fmla="*/ 0 h 2700338"/>
              <a:gd name="connsiteX1" fmla="*/ 5531004 w 5531004"/>
              <a:gd name="connsiteY1" fmla="*/ 2700338 h 2700338"/>
              <a:gd name="connsiteX2" fmla="*/ 0 w 5531004"/>
              <a:gd name="connsiteY2" fmla="*/ 2700338 h 2700338"/>
              <a:gd name="connsiteX3" fmla="*/ 0 w 5531004"/>
              <a:gd name="connsiteY3" fmla="*/ 0 h 2700338"/>
              <a:gd name="connsiteX4" fmla="*/ 5531004 w 5531004"/>
              <a:gd name="connsiteY4" fmla="*/ 0 h 27003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31004" h="2700338">
                <a:moveTo>
                  <a:pt x="5531004" y="0"/>
                </a:moveTo>
                <a:lnTo>
                  <a:pt x="5531004" y="2700338"/>
                </a:lnTo>
                <a:lnTo>
                  <a:pt x="0" y="2700338"/>
                </a:lnTo>
                <a:lnTo>
                  <a:pt x="0" y="0"/>
                </a:lnTo>
                <a:lnTo>
                  <a:pt x="5531004" y="0"/>
                </a:lnTo>
                <a:close/>
              </a:path>
            </a:pathLst>
          </a:custGeom>
        </p:spPr>
      </p:pic>
      <p:sp>
        <p:nvSpPr>
          <p:cNvPr id="3" name="矩形 2"/>
          <p:cNvSpPr/>
          <p:nvPr/>
        </p:nvSpPr>
        <p:spPr>
          <a:xfrm>
            <a:off x="1019042" y="3790110"/>
            <a:ext cx="2699986" cy="1741415"/>
          </a:xfrm>
          <a:prstGeom prst="rect">
            <a:avLst/>
          </a:prstGeom>
          <a:solidFill>
            <a:srgbClr val="3239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zh-CN" altLang="en-US" sz="1800">
              <a:solidFill>
                <a:srgbClr val="FFFFFF"/>
              </a:solidFill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1176187" y="4198903"/>
            <a:ext cx="2385699" cy="930327"/>
            <a:chOff x="1606539" y="4936093"/>
            <a:chExt cx="2988641" cy="930448"/>
          </a:xfrm>
        </p:grpSpPr>
        <p:sp>
          <p:nvSpPr>
            <p:cNvPr id="28" name="文本框 27"/>
            <p:cNvSpPr txBox="1"/>
            <p:nvPr/>
          </p:nvSpPr>
          <p:spPr>
            <a:xfrm>
              <a:off x="1606539" y="5305425"/>
              <a:ext cx="2988641" cy="561116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 defTabSz="457200">
                <a:lnSpc>
                  <a:spcPct val="114000"/>
                </a:lnSpc>
                <a:defRPr/>
              </a:pPr>
              <a:r>
                <a:rPr lang="en-US" altLang="zh-CN" sz="900" dirty="0">
                  <a:solidFill>
                    <a:srgbClr val="FFFFFF"/>
                  </a:solidFill>
                  <a:latin typeface="Arial" panose="020B0604020202020204"/>
                  <a:ea typeface="微软雅黑" panose="020B0503020204020204" pitchFamily="34" charset="-122"/>
                  <a:cs typeface="+mn-ea"/>
                  <a:sym typeface="+mn-lt"/>
                </a:rPr>
                <a:t>This template is exclusively designed by 1PPTcreative, and copyrights belong to 1PPT internet</a:t>
              </a:r>
              <a:endParaRPr lang="en-US" altLang="zh-CN" sz="900" dirty="0">
                <a:solidFill>
                  <a:srgbClr val="FFFFFF"/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>
              <a:off x="1806988" y="4936093"/>
              <a:ext cx="2587745" cy="369332"/>
            </a:xfrm>
            <a:prstGeom prst="rect">
              <a:avLst/>
            </a:prstGeom>
          </p:spPr>
          <p:txBody>
            <a:bodyPr wrap="non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 defTabSz="457200">
                <a:defRPr/>
              </a:pPr>
              <a:r>
                <a:rPr lang="en-US" altLang="zh-CN" sz="1800" b="1" dirty="0">
                  <a:solidFill>
                    <a:srgbClr val="FFFFFF"/>
                  </a:solidFill>
                  <a:effectLst>
                    <a:outerShdw blurRad="266700" dist="38100" dir="2700000" algn="tl" rotWithShape="0">
                      <a:prstClr val="black">
                        <a:alpha val="29000"/>
                      </a:prstClr>
                    </a:outerShdw>
                  </a:effectLst>
                  <a:latin typeface="Arial" panose="020B0604020202020204"/>
                  <a:ea typeface="微软雅黑" panose="020B0503020204020204" pitchFamily="34" charset="-122"/>
                  <a:cs typeface="+mn-ea"/>
                  <a:sym typeface="+mn-lt"/>
                </a:rPr>
                <a:t>BUSINESS PLAN</a:t>
              </a:r>
              <a:endParaRPr lang="zh-CN" altLang="en-US" sz="1800" b="1" dirty="0">
                <a:solidFill>
                  <a:srgbClr val="FFFFFF"/>
                </a:solidFill>
                <a:effectLst>
                  <a:outerShdw blurRad="266700" dist="38100" dir="2700000" algn="tl" rotWithShape="0">
                    <a:prstClr val="black">
                      <a:alpha val="29000"/>
                    </a:prstClr>
                  </a:outerShdw>
                </a:effectLst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sp>
        <p:nvSpPr>
          <p:cNvPr id="35" name="椭圆 16"/>
          <p:cNvSpPr/>
          <p:nvPr/>
        </p:nvSpPr>
        <p:spPr>
          <a:xfrm>
            <a:off x="2034117" y="2184318"/>
            <a:ext cx="669837" cy="668744"/>
          </a:xfrm>
          <a:custGeom>
            <a:avLst/>
            <a:gdLst>
              <a:gd name="connsiteX0" fmla="*/ 140017 w 606581"/>
              <a:gd name="connsiteY0" fmla="*/ 411043 h 605592"/>
              <a:gd name="connsiteX1" fmla="*/ 178821 w 606581"/>
              <a:gd name="connsiteY1" fmla="*/ 427078 h 605592"/>
              <a:gd name="connsiteX2" fmla="*/ 178821 w 606581"/>
              <a:gd name="connsiteY2" fmla="*/ 504564 h 605592"/>
              <a:gd name="connsiteX3" fmla="*/ 93692 w 606581"/>
              <a:gd name="connsiteY3" fmla="*/ 589557 h 605592"/>
              <a:gd name="connsiteX4" fmla="*/ 54887 w 606581"/>
              <a:gd name="connsiteY4" fmla="*/ 605592 h 605592"/>
              <a:gd name="connsiteX5" fmla="*/ 16083 w 606581"/>
              <a:gd name="connsiteY5" fmla="*/ 589557 h 605592"/>
              <a:gd name="connsiteX6" fmla="*/ 16083 w 606581"/>
              <a:gd name="connsiteY6" fmla="*/ 511979 h 605592"/>
              <a:gd name="connsiteX7" fmla="*/ 101212 w 606581"/>
              <a:gd name="connsiteY7" fmla="*/ 427078 h 605592"/>
              <a:gd name="connsiteX8" fmla="*/ 140017 w 606581"/>
              <a:gd name="connsiteY8" fmla="*/ 411043 h 605592"/>
              <a:gd name="connsiteX9" fmla="*/ 382501 w 606581"/>
              <a:gd name="connsiteY9" fmla="*/ 49537 h 605592"/>
              <a:gd name="connsiteX10" fmla="*/ 557044 w 606581"/>
              <a:gd name="connsiteY10" fmla="*/ 223798 h 605592"/>
              <a:gd name="connsiteX11" fmla="*/ 382501 w 606581"/>
              <a:gd name="connsiteY11" fmla="*/ 398059 h 605592"/>
              <a:gd name="connsiteX12" fmla="*/ 207957 w 606581"/>
              <a:gd name="connsiteY12" fmla="*/ 223798 h 605592"/>
              <a:gd name="connsiteX13" fmla="*/ 382501 w 606581"/>
              <a:gd name="connsiteY13" fmla="*/ 49537 h 605592"/>
              <a:gd name="connsiteX14" fmla="*/ 382536 w 606581"/>
              <a:gd name="connsiteY14" fmla="*/ 24750 h 605592"/>
              <a:gd name="connsiteX15" fmla="*/ 304914 w 606581"/>
              <a:gd name="connsiteY15" fmla="*/ 40417 h 605592"/>
              <a:gd name="connsiteX16" fmla="*/ 241591 w 606581"/>
              <a:gd name="connsiteY16" fmla="*/ 83058 h 605592"/>
              <a:gd name="connsiteX17" fmla="*/ 198880 w 606581"/>
              <a:gd name="connsiteY17" fmla="*/ 146278 h 605592"/>
              <a:gd name="connsiteX18" fmla="*/ 183189 w 606581"/>
              <a:gd name="connsiteY18" fmla="*/ 223774 h 605592"/>
              <a:gd name="connsiteX19" fmla="*/ 198880 w 606581"/>
              <a:gd name="connsiteY19" fmla="*/ 301177 h 605592"/>
              <a:gd name="connsiteX20" fmla="*/ 241591 w 606581"/>
              <a:gd name="connsiteY20" fmla="*/ 364490 h 605592"/>
              <a:gd name="connsiteX21" fmla="*/ 304914 w 606581"/>
              <a:gd name="connsiteY21" fmla="*/ 407131 h 605592"/>
              <a:gd name="connsiteX22" fmla="*/ 382536 w 606581"/>
              <a:gd name="connsiteY22" fmla="*/ 422705 h 605592"/>
              <a:gd name="connsiteX23" fmla="*/ 460158 w 606581"/>
              <a:gd name="connsiteY23" fmla="*/ 407131 h 605592"/>
              <a:gd name="connsiteX24" fmla="*/ 523481 w 606581"/>
              <a:gd name="connsiteY24" fmla="*/ 364490 h 605592"/>
              <a:gd name="connsiteX25" fmla="*/ 566192 w 606581"/>
              <a:gd name="connsiteY25" fmla="*/ 301177 h 605592"/>
              <a:gd name="connsiteX26" fmla="*/ 581883 w 606581"/>
              <a:gd name="connsiteY26" fmla="*/ 223774 h 605592"/>
              <a:gd name="connsiteX27" fmla="*/ 566192 w 606581"/>
              <a:gd name="connsiteY27" fmla="*/ 146278 h 605592"/>
              <a:gd name="connsiteX28" fmla="*/ 523481 w 606581"/>
              <a:gd name="connsiteY28" fmla="*/ 83058 h 605592"/>
              <a:gd name="connsiteX29" fmla="*/ 460158 w 606581"/>
              <a:gd name="connsiteY29" fmla="*/ 40417 h 605592"/>
              <a:gd name="connsiteX30" fmla="*/ 382536 w 606581"/>
              <a:gd name="connsiteY30" fmla="*/ 24750 h 605592"/>
              <a:gd name="connsiteX31" fmla="*/ 382536 w 606581"/>
              <a:gd name="connsiteY31" fmla="*/ 0 h 605592"/>
              <a:gd name="connsiteX32" fmla="*/ 469721 w 606581"/>
              <a:gd name="connsiteY32" fmla="*/ 17613 h 605592"/>
              <a:gd name="connsiteX33" fmla="*/ 540937 w 606581"/>
              <a:gd name="connsiteY33" fmla="*/ 65538 h 605592"/>
              <a:gd name="connsiteX34" fmla="*/ 588940 w 606581"/>
              <a:gd name="connsiteY34" fmla="*/ 136637 h 605592"/>
              <a:gd name="connsiteX35" fmla="*/ 606581 w 606581"/>
              <a:gd name="connsiteY35" fmla="*/ 223774 h 605592"/>
              <a:gd name="connsiteX36" fmla="*/ 588940 w 606581"/>
              <a:gd name="connsiteY36" fmla="*/ 310818 h 605592"/>
              <a:gd name="connsiteX37" fmla="*/ 540937 w 606581"/>
              <a:gd name="connsiteY37" fmla="*/ 381917 h 605592"/>
              <a:gd name="connsiteX38" fmla="*/ 469721 w 606581"/>
              <a:gd name="connsiteY38" fmla="*/ 429842 h 605592"/>
              <a:gd name="connsiteX39" fmla="*/ 382536 w 606581"/>
              <a:gd name="connsiteY39" fmla="*/ 447455 h 605592"/>
              <a:gd name="connsiteX40" fmla="*/ 295258 w 606581"/>
              <a:gd name="connsiteY40" fmla="*/ 429842 h 605592"/>
              <a:gd name="connsiteX41" fmla="*/ 240105 w 606581"/>
              <a:gd name="connsiteY41" fmla="*/ 396471 h 605592"/>
              <a:gd name="connsiteX42" fmla="*/ 209558 w 606581"/>
              <a:gd name="connsiteY42" fmla="*/ 427061 h 605592"/>
              <a:gd name="connsiteX43" fmla="*/ 196373 w 606581"/>
              <a:gd name="connsiteY43" fmla="*/ 409541 h 605592"/>
              <a:gd name="connsiteX44" fmla="*/ 178918 w 606581"/>
              <a:gd name="connsiteY44" fmla="*/ 396378 h 605592"/>
              <a:gd name="connsiteX45" fmla="*/ 209465 w 606581"/>
              <a:gd name="connsiteY45" fmla="*/ 365880 h 605592"/>
              <a:gd name="connsiteX46" fmla="*/ 176040 w 606581"/>
              <a:gd name="connsiteY46" fmla="*/ 310818 h 605592"/>
              <a:gd name="connsiteX47" fmla="*/ 158491 w 606581"/>
              <a:gd name="connsiteY47" fmla="*/ 223774 h 605592"/>
              <a:gd name="connsiteX48" fmla="*/ 176040 w 606581"/>
              <a:gd name="connsiteY48" fmla="*/ 136637 h 605592"/>
              <a:gd name="connsiteX49" fmla="*/ 224043 w 606581"/>
              <a:gd name="connsiteY49" fmla="*/ 65538 h 605592"/>
              <a:gd name="connsiteX50" fmla="*/ 295258 w 606581"/>
              <a:gd name="connsiteY50" fmla="*/ 17613 h 605592"/>
              <a:gd name="connsiteX51" fmla="*/ 382536 w 606581"/>
              <a:gd name="connsiteY51" fmla="*/ 0 h 6055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606581" h="605592">
                <a:moveTo>
                  <a:pt x="140017" y="411043"/>
                </a:moveTo>
                <a:cubicBezTo>
                  <a:pt x="154035" y="411043"/>
                  <a:pt x="168053" y="416326"/>
                  <a:pt x="178821" y="427078"/>
                </a:cubicBezTo>
                <a:cubicBezTo>
                  <a:pt x="200266" y="448488"/>
                  <a:pt x="200266" y="483153"/>
                  <a:pt x="178821" y="504564"/>
                </a:cubicBezTo>
                <a:lnTo>
                  <a:pt x="93692" y="589557"/>
                </a:lnTo>
                <a:cubicBezTo>
                  <a:pt x="83016" y="600216"/>
                  <a:pt x="68905" y="605592"/>
                  <a:pt x="54887" y="605592"/>
                </a:cubicBezTo>
                <a:cubicBezTo>
                  <a:pt x="40870" y="605592"/>
                  <a:pt x="26759" y="600216"/>
                  <a:pt x="16083" y="589557"/>
                </a:cubicBezTo>
                <a:cubicBezTo>
                  <a:pt x="-5362" y="568147"/>
                  <a:pt x="-5362" y="533389"/>
                  <a:pt x="16083" y="511979"/>
                </a:cubicBezTo>
                <a:lnTo>
                  <a:pt x="101212" y="427078"/>
                </a:lnTo>
                <a:cubicBezTo>
                  <a:pt x="111888" y="416326"/>
                  <a:pt x="125999" y="411043"/>
                  <a:pt x="140017" y="411043"/>
                </a:cubicBezTo>
                <a:close/>
                <a:moveTo>
                  <a:pt x="382501" y="49537"/>
                </a:moveTo>
                <a:cubicBezTo>
                  <a:pt x="478871" y="49537"/>
                  <a:pt x="557044" y="127491"/>
                  <a:pt x="557044" y="223798"/>
                </a:cubicBezTo>
                <a:cubicBezTo>
                  <a:pt x="557044" y="320012"/>
                  <a:pt x="478871" y="398059"/>
                  <a:pt x="382501" y="398059"/>
                </a:cubicBezTo>
                <a:cubicBezTo>
                  <a:pt x="286130" y="398059"/>
                  <a:pt x="207957" y="320012"/>
                  <a:pt x="207957" y="223798"/>
                </a:cubicBezTo>
                <a:cubicBezTo>
                  <a:pt x="207957" y="127491"/>
                  <a:pt x="286130" y="49537"/>
                  <a:pt x="382501" y="49537"/>
                </a:cubicBezTo>
                <a:close/>
                <a:moveTo>
                  <a:pt x="382536" y="24750"/>
                </a:moveTo>
                <a:cubicBezTo>
                  <a:pt x="355610" y="24750"/>
                  <a:pt x="329519" y="30034"/>
                  <a:pt x="304914" y="40417"/>
                </a:cubicBezTo>
                <a:cubicBezTo>
                  <a:pt x="281238" y="50428"/>
                  <a:pt x="259882" y="64796"/>
                  <a:pt x="241591" y="83058"/>
                </a:cubicBezTo>
                <a:cubicBezTo>
                  <a:pt x="223300" y="101319"/>
                  <a:pt x="208908" y="122547"/>
                  <a:pt x="198880" y="146278"/>
                </a:cubicBezTo>
                <a:cubicBezTo>
                  <a:pt x="188481" y="170843"/>
                  <a:pt x="183189" y="196891"/>
                  <a:pt x="183189" y="223774"/>
                </a:cubicBezTo>
                <a:cubicBezTo>
                  <a:pt x="183189" y="250564"/>
                  <a:pt x="188481" y="276705"/>
                  <a:pt x="198880" y="301177"/>
                </a:cubicBezTo>
                <a:cubicBezTo>
                  <a:pt x="208908" y="324908"/>
                  <a:pt x="223300" y="346228"/>
                  <a:pt x="241591" y="364490"/>
                </a:cubicBezTo>
                <a:cubicBezTo>
                  <a:pt x="259882" y="382752"/>
                  <a:pt x="281238" y="397027"/>
                  <a:pt x="304914" y="407131"/>
                </a:cubicBezTo>
                <a:cubicBezTo>
                  <a:pt x="329519" y="417513"/>
                  <a:pt x="355610" y="422705"/>
                  <a:pt x="382536" y="422705"/>
                </a:cubicBezTo>
                <a:cubicBezTo>
                  <a:pt x="409462" y="422705"/>
                  <a:pt x="435553" y="417513"/>
                  <a:pt x="460158" y="407131"/>
                </a:cubicBezTo>
                <a:cubicBezTo>
                  <a:pt x="483834" y="397027"/>
                  <a:pt x="505190" y="382752"/>
                  <a:pt x="523481" y="364490"/>
                </a:cubicBezTo>
                <a:cubicBezTo>
                  <a:pt x="541772" y="346228"/>
                  <a:pt x="556164" y="324908"/>
                  <a:pt x="566192" y="301177"/>
                </a:cubicBezTo>
                <a:cubicBezTo>
                  <a:pt x="576591" y="276705"/>
                  <a:pt x="581883" y="250564"/>
                  <a:pt x="581883" y="223774"/>
                </a:cubicBezTo>
                <a:cubicBezTo>
                  <a:pt x="581883" y="196891"/>
                  <a:pt x="576591" y="170843"/>
                  <a:pt x="566192" y="146278"/>
                </a:cubicBezTo>
                <a:cubicBezTo>
                  <a:pt x="556164" y="122547"/>
                  <a:pt x="541772" y="101319"/>
                  <a:pt x="523481" y="83058"/>
                </a:cubicBezTo>
                <a:cubicBezTo>
                  <a:pt x="505190" y="64796"/>
                  <a:pt x="483834" y="50428"/>
                  <a:pt x="460158" y="40417"/>
                </a:cubicBezTo>
                <a:cubicBezTo>
                  <a:pt x="435553" y="30034"/>
                  <a:pt x="409462" y="24750"/>
                  <a:pt x="382536" y="24750"/>
                </a:cubicBezTo>
                <a:close/>
                <a:moveTo>
                  <a:pt x="382536" y="0"/>
                </a:moveTo>
                <a:cubicBezTo>
                  <a:pt x="412712" y="0"/>
                  <a:pt x="442145" y="5933"/>
                  <a:pt x="469721" y="17613"/>
                </a:cubicBezTo>
                <a:cubicBezTo>
                  <a:pt x="496462" y="28922"/>
                  <a:pt x="520417" y="45051"/>
                  <a:pt x="540937" y="65538"/>
                </a:cubicBezTo>
                <a:cubicBezTo>
                  <a:pt x="561549" y="86117"/>
                  <a:pt x="577705" y="110033"/>
                  <a:pt x="588940" y="136637"/>
                </a:cubicBezTo>
                <a:cubicBezTo>
                  <a:pt x="600639" y="164262"/>
                  <a:pt x="606581" y="193554"/>
                  <a:pt x="606581" y="223774"/>
                </a:cubicBezTo>
                <a:cubicBezTo>
                  <a:pt x="606581" y="253901"/>
                  <a:pt x="600639" y="283194"/>
                  <a:pt x="588940" y="310818"/>
                </a:cubicBezTo>
                <a:cubicBezTo>
                  <a:pt x="577705" y="337515"/>
                  <a:pt x="561549" y="361431"/>
                  <a:pt x="540937" y="381917"/>
                </a:cubicBezTo>
                <a:cubicBezTo>
                  <a:pt x="520417" y="402496"/>
                  <a:pt x="496462" y="418626"/>
                  <a:pt x="469721" y="429842"/>
                </a:cubicBezTo>
                <a:cubicBezTo>
                  <a:pt x="442145" y="441522"/>
                  <a:pt x="412805" y="447455"/>
                  <a:pt x="382536" y="447455"/>
                </a:cubicBezTo>
                <a:cubicBezTo>
                  <a:pt x="352267" y="447455"/>
                  <a:pt x="322927" y="441522"/>
                  <a:pt x="295258" y="429842"/>
                </a:cubicBezTo>
                <a:cubicBezTo>
                  <a:pt x="275295" y="421407"/>
                  <a:pt x="256818" y="410190"/>
                  <a:pt x="240105" y="396471"/>
                </a:cubicBezTo>
                <a:lnTo>
                  <a:pt x="209558" y="427061"/>
                </a:lnTo>
                <a:cubicBezTo>
                  <a:pt x="206030" y="420758"/>
                  <a:pt x="201666" y="414918"/>
                  <a:pt x="196373" y="409541"/>
                </a:cubicBezTo>
                <a:cubicBezTo>
                  <a:pt x="191081" y="404350"/>
                  <a:pt x="185232" y="399901"/>
                  <a:pt x="178918" y="396378"/>
                </a:cubicBezTo>
                <a:lnTo>
                  <a:pt x="209465" y="365880"/>
                </a:lnTo>
                <a:cubicBezTo>
                  <a:pt x="195724" y="349287"/>
                  <a:pt x="184582" y="330840"/>
                  <a:pt x="176040" y="310818"/>
                </a:cubicBezTo>
                <a:cubicBezTo>
                  <a:pt x="164341" y="283194"/>
                  <a:pt x="158491" y="253901"/>
                  <a:pt x="158491" y="223774"/>
                </a:cubicBezTo>
                <a:cubicBezTo>
                  <a:pt x="158491" y="193554"/>
                  <a:pt x="164341" y="164262"/>
                  <a:pt x="176040" y="136637"/>
                </a:cubicBezTo>
                <a:cubicBezTo>
                  <a:pt x="187367" y="110033"/>
                  <a:pt x="203523" y="86117"/>
                  <a:pt x="224043" y="65538"/>
                </a:cubicBezTo>
                <a:cubicBezTo>
                  <a:pt x="244655" y="45051"/>
                  <a:pt x="268610" y="28922"/>
                  <a:pt x="295258" y="17613"/>
                </a:cubicBezTo>
                <a:cubicBezTo>
                  <a:pt x="322927" y="5933"/>
                  <a:pt x="352267" y="0"/>
                  <a:pt x="38253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457200"/>
            <a:endParaRPr lang="zh-CN" altLang="en-US">
              <a:solidFill>
                <a:srgbClr val="FFFFFF"/>
              </a:solidFill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4269819" y="375557"/>
            <a:ext cx="2666653" cy="1374409"/>
            <a:chOff x="8591549" y="951"/>
            <a:chExt cx="2667000" cy="1374588"/>
          </a:xfrm>
        </p:grpSpPr>
        <p:sp>
          <p:nvSpPr>
            <p:cNvPr id="13" name="文本框 12"/>
            <p:cNvSpPr txBox="1"/>
            <p:nvPr/>
          </p:nvSpPr>
          <p:spPr>
            <a:xfrm>
              <a:off x="8629649" y="1021963"/>
              <a:ext cx="2537460" cy="334194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defTabSz="457200">
                <a:lnSpc>
                  <a:spcPct val="114000"/>
                </a:lnSpc>
                <a:defRPr/>
              </a:pPr>
              <a:r>
                <a:rPr lang="en-US" altLang="zh-CN" sz="700" dirty="0">
                  <a:solidFill>
                    <a:srgbClr val="15171C"/>
                  </a:solidFill>
                  <a:latin typeface="Arial" panose="020B0604020202020204"/>
                  <a:ea typeface="微软雅黑" panose="020B0503020204020204" pitchFamily="34" charset="-122"/>
                  <a:cs typeface="+mn-ea"/>
                  <a:sym typeface="+mn-lt"/>
                </a:rPr>
                <a:t>This template is exclusively designed by 1PPTcreative and copyrights belong to 1PPT internet</a:t>
              </a:r>
              <a:endParaRPr lang="en-US" altLang="zh-CN" sz="700" dirty="0">
                <a:solidFill>
                  <a:srgbClr val="15171C"/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8601074" y="951"/>
              <a:ext cx="2657475" cy="646331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defTabSz="457200">
                <a:defRPr/>
              </a:pPr>
              <a:r>
                <a:rPr lang="en-US" altLang="zh-CN" sz="3600" b="1" dirty="0">
                  <a:solidFill>
                    <a:srgbClr val="15171C"/>
                  </a:solidFill>
                  <a:effectLst>
                    <a:outerShdw blurRad="266700" dist="38100" dir="2700000" algn="tl" rotWithShape="0">
                      <a:prstClr val="black">
                        <a:alpha val="29000"/>
                      </a:prstClr>
                    </a:outerShdw>
                  </a:effectLst>
                  <a:latin typeface="Arial" panose="020B0604020202020204"/>
                  <a:ea typeface="微软雅黑" panose="020B0503020204020204" pitchFamily="34" charset="-122"/>
                  <a:cs typeface="+mn-ea"/>
                  <a:sym typeface="+mn-lt"/>
                </a:rPr>
                <a:t>YOU TEXT </a:t>
              </a:r>
              <a:endParaRPr lang="en-US" altLang="zh-CN" sz="3600" b="1" dirty="0">
                <a:solidFill>
                  <a:srgbClr val="15171C"/>
                </a:solidFill>
                <a:effectLst>
                  <a:outerShdw blurRad="266700" dist="38100" dir="2700000" algn="tl" rotWithShape="0">
                    <a:prstClr val="black">
                      <a:alpha val="29000"/>
                    </a:prstClr>
                  </a:outerShdw>
                </a:effectLst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cxnSp>
          <p:nvCxnSpPr>
            <p:cNvPr id="15" name="直接连接符 14"/>
            <p:cNvCxnSpPr/>
            <p:nvPr/>
          </p:nvCxnSpPr>
          <p:spPr>
            <a:xfrm>
              <a:off x="8701087" y="1375539"/>
              <a:ext cx="254000" cy="0"/>
            </a:xfrm>
            <a:prstGeom prst="line">
              <a:avLst/>
            </a:prstGeom>
            <a:ln w="28575">
              <a:solidFill>
                <a:srgbClr val="15171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矩形 15"/>
            <p:cNvSpPr/>
            <p:nvPr/>
          </p:nvSpPr>
          <p:spPr>
            <a:xfrm>
              <a:off x="8591549" y="500262"/>
              <a:ext cx="2657475" cy="646331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defTabSz="457200">
                <a:defRPr/>
              </a:pPr>
              <a:r>
                <a:rPr lang="en-US" altLang="zh-CN" sz="3600" b="1" dirty="0">
                  <a:solidFill>
                    <a:srgbClr val="15171C"/>
                  </a:solidFill>
                  <a:effectLst>
                    <a:outerShdw blurRad="266700" dist="38100" dir="2700000" algn="tl" rotWithShape="0">
                      <a:prstClr val="black">
                        <a:alpha val="29000"/>
                      </a:prstClr>
                    </a:outerShdw>
                  </a:effectLst>
                  <a:latin typeface="Arial" panose="020B0604020202020204"/>
                  <a:ea typeface="微软雅黑" panose="020B0503020204020204" pitchFamily="34" charset="-122"/>
                  <a:cs typeface="+mn-ea"/>
                  <a:sym typeface="+mn-lt"/>
                </a:rPr>
                <a:t>HERE</a:t>
              </a:r>
              <a:endParaRPr lang="zh-CN" altLang="en-US" sz="3600" b="1" dirty="0">
                <a:solidFill>
                  <a:srgbClr val="15171C"/>
                </a:solidFill>
                <a:effectLst>
                  <a:outerShdw blurRad="266700" dist="38100" dir="2700000" algn="tl" rotWithShape="0">
                    <a:prstClr val="black">
                      <a:alpha val="29000"/>
                    </a:prstClr>
                  </a:outerShdw>
                </a:effectLst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sp>
        <p:nvSpPr>
          <p:cNvPr id="36" name="椭圆 1"/>
          <p:cNvSpPr/>
          <p:nvPr/>
        </p:nvSpPr>
        <p:spPr>
          <a:xfrm>
            <a:off x="4734104" y="2556148"/>
            <a:ext cx="454675" cy="419886"/>
          </a:xfrm>
          <a:custGeom>
            <a:avLst/>
            <a:gdLst>
              <a:gd name="connsiteX0" fmla="*/ 186302 w 608697"/>
              <a:gd name="connsiteY0" fmla="*/ 63862 h 562124"/>
              <a:gd name="connsiteX1" fmla="*/ 204357 w 608697"/>
              <a:gd name="connsiteY1" fmla="*/ 81889 h 562124"/>
              <a:gd name="connsiteX2" fmla="*/ 186302 w 608697"/>
              <a:gd name="connsiteY2" fmla="*/ 99991 h 562124"/>
              <a:gd name="connsiteX3" fmla="*/ 99759 w 608697"/>
              <a:gd name="connsiteY3" fmla="*/ 186326 h 562124"/>
              <a:gd name="connsiteX4" fmla="*/ 81705 w 608697"/>
              <a:gd name="connsiteY4" fmla="*/ 204428 h 562124"/>
              <a:gd name="connsiteX5" fmla="*/ 63650 w 608697"/>
              <a:gd name="connsiteY5" fmla="*/ 186326 h 562124"/>
              <a:gd name="connsiteX6" fmla="*/ 186302 w 608697"/>
              <a:gd name="connsiteY6" fmla="*/ 63862 h 562124"/>
              <a:gd name="connsiteX7" fmla="*/ 175448 w 608697"/>
              <a:gd name="connsiteY7" fmla="*/ 36129 h 562124"/>
              <a:gd name="connsiteX8" fmla="*/ 36179 w 608697"/>
              <a:gd name="connsiteY8" fmla="*/ 175282 h 562124"/>
              <a:gd name="connsiteX9" fmla="*/ 276226 w 608697"/>
              <a:gd name="connsiteY9" fmla="*/ 490611 h 562124"/>
              <a:gd name="connsiteX10" fmla="*/ 276972 w 608697"/>
              <a:gd name="connsiteY10" fmla="*/ 491356 h 562124"/>
              <a:gd name="connsiteX11" fmla="*/ 304349 w 608697"/>
              <a:gd name="connsiteY11" fmla="*/ 518546 h 562124"/>
              <a:gd name="connsiteX12" fmla="*/ 331725 w 608697"/>
              <a:gd name="connsiteY12" fmla="*/ 491356 h 562124"/>
              <a:gd name="connsiteX13" fmla="*/ 332471 w 608697"/>
              <a:gd name="connsiteY13" fmla="*/ 490611 h 562124"/>
              <a:gd name="connsiteX14" fmla="*/ 572518 w 608697"/>
              <a:gd name="connsiteY14" fmla="*/ 175282 h 562124"/>
              <a:gd name="connsiteX15" fmla="*/ 433249 w 608697"/>
              <a:gd name="connsiteY15" fmla="*/ 36129 h 562124"/>
              <a:gd name="connsiteX16" fmla="*/ 318149 w 608697"/>
              <a:gd name="connsiteY16" fmla="*/ 89764 h 562124"/>
              <a:gd name="connsiteX17" fmla="*/ 304349 w 608697"/>
              <a:gd name="connsiteY17" fmla="*/ 96170 h 562124"/>
              <a:gd name="connsiteX18" fmla="*/ 290548 w 608697"/>
              <a:gd name="connsiteY18" fmla="*/ 89764 h 562124"/>
              <a:gd name="connsiteX19" fmla="*/ 175448 w 608697"/>
              <a:gd name="connsiteY19" fmla="*/ 36129 h 562124"/>
              <a:gd name="connsiteX20" fmla="*/ 175448 w 608697"/>
              <a:gd name="connsiteY20" fmla="*/ 0 h 562124"/>
              <a:gd name="connsiteX21" fmla="*/ 304349 w 608697"/>
              <a:gd name="connsiteY21" fmla="*/ 51847 h 562124"/>
              <a:gd name="connsiteX22" fmla="*/ 433249 w 608697"/>
              <a:gd name="connsiteY22" fmla="*/ 0 h 562124"/>
              <a:gd name="connsiteX23" fmla="*/ 608697 w 608697"/>
              <a:gd name="connsiteY23" fmla="*/ 175282 h 562124"/>
              <a:gd name="connsiteX24" fmla="*/ 537309 w 608697"/>
              <a:gd name="connsiteY24" fmla="*/ 342593 h 562124"/>
              <a:gd name="connsiteX25" fmla="*/ 356864 w 608697"/>
              <a:gd name="connsiteY25" fmla="*/ 517354 h 562124"/>
              <a:gd name="connsiteX26" fmla="*/ 317104 w 608697"/>
              <a:gd name="connsiteY26" fmla="*/ 556835 h 562124"/>
              <a:gd name="connsiteX27" fmla="*/ 304349 w 608697"/>
              <a:gd name="connsiteY27" fmla="*/ 562124 h 562124"/>
              <a:gd name="connsiteX28" fmla="*/ 291593 w 608697"/>
              <a:gd name="connsiteY28" fmla="*/ 556835 h 562124"/>
              <a:gd name="connsiteX29" fmla="*/ 251834 w 608697"/>
              <a:gd name="connsiteY29" fmla="*/ 517354 h 562124"/>
              <a:gd name="connsiteX30" fmla="*/ 71388 w 608697"/>
              <a:gd name="connsiteY30" fmla="*/ 342593 h 562124"/>
              <a:gd name="connsiteX31" fmla="*/ 0 w 608697"/>
              <a:gd name="connsiteY31" fmla="*/ 175282 h 562124"/>
              <a:gd name="connsiteX32" fmla="*/ 175448 w 608697"/>
              <a:gd name="connsiteY32" fmla="*/ 0 h 5621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608697" h="562124">
                <a:moveTo>
                  <a:pt x="186302" y="63862"/>
                </a:moveTo>
                <a:cubicBezTo>
                  <a:pt x="196225" y="63862"/>
                  <a:pt x="204357" y="71907"/>
                  <a:pt x="204357" y="81889"/>
                </a:cubicBezTo>
                <a:cubicBezTo>
                  <a:pt x="204357" y="91871"/>
                  <a:pt x="196300" y="99991"/>
                  <a:pt x="186302" y="99991"/>
                </a:cubicBezTo>
                <a:cubicBezTo>
                  <a:pt x="137808" y="99991"/>
                  <a:pt x="99759" y="137907"/>
                  <a:pt x="99759" y="186326"/>
                </a:cubicBezTo>
                <a:cubicBezTo>
                  <a:pt x="99759" y="196308"/>
                  <a:pt x="91702" y="204428"/>
                  <a:pt x="81705" y="204428"/>
                </a:cubicBezTo>
                <a:cubicBezTo>
                  <a:pt x="71708" y="204428"/>
                  <a:pt x="63650" y="196308"/>
                  <a:pt x="63650" y="186326"/>
                </a:cubicBezTo>
                <a:cubicBezTo>
                  <a:pt x="63650" y="117645"/>
                  <a:pt x="117516" y="63862"/>
                  <a:pt x="186302" y="63862"/>
                </a:cubicBezTo>
                <a:close/>
                <a:moveTo>
                  <a:pt x="175448" y="36129"/>
                </a:moveTo>
                <a:cubicBezTo>
                  <a:pt x="97347" y="36129"/>
                  <a:pt x="36179" y="97213"/>
                  <a:pt x="36179" y="175282"/>
                </a:cubicBezTo>
                <a:cubicBezTo>
                  <a:pt x="36179" y="273687"/>
                  <a:pt x="122933" y="355182"/>
                  <a:pt x="276226" y="490611"/>
                </a:cubicBezTo>
                <a:cubicBezTo>
                  <a:pt x="276450" y="490834"/>
                  <a:pt x="276748" y="491132"/>
                  <a:pt x="276972" y="491356"/>
                </a:cubicBezTo>
                <a:lnTo>
                  <a:pt x="304349" y="518546"/>
                </a:lnTo>
                <a:lnTo>
                  <a:pt x="331725" y="491356"/>
                </a:lnTo>
                <a:cubicBezTo>
                  <a:pt x="331949" y="491132"/>
                  <a:pt x="332247" y="490834"/>
                  <a:pt x="332471" y="490611"/>
                </a:cubicBezTo>
                <a:cubicBezTo>
                  <a:pt x="485764" y="355182"/>
                  <a:pt x="572518" y="273762"/>
                  <a:pt x="572518" y="175282"/>
                </a:cubicBezTo>
                <a:cubicBezTo>
                  <a:pt x="572518" y="97213"/>
                  <a:pt x="511350" y="36129"/>
                  <a:pt x="433249" y="36129"/>
                </a:cubicBezTo>
                <a:cubicBezTo>
                  <a:pt x="390282" y="36129"/>
                  <a:pt x="346196" y="56689"/>
                  <a:pt x="318149" y="89764"/>
                </a:cubicBezTo>
                <a:cubicBezTo>
                  <a:pt x="314717" y="93861"/>
                  <a:pt x="309645" y="96170"/>
                  <a:pt x="304349" y="96170"/>
                </a:cubicBezTo>
                <a:cubicBezTo>
                  <a:pt x="299052" y="96170"/>
                  <a:pt x="293980" y="93861"/>
                  <a:pt x="290548" y="89764"/>
                </a:cubicBezTo>
                <a:cubicBezTo>
                  <a:pt x="262501" y="56689"/>
                  <a:pt x="218415" y="36129"/>
                  <a:pt x="175448" y="36129"/>
                </a:cubicBezTo>
                <a:close/>
                <a:moveTo>
                  <a:pt x="175448" y="0"/>
                </a:moveTo>
                <a:cubicBezTo>
                  <a:pt x="222891" y="0"/>
                  <a:pt x="269736" y="19145"/>
                  <a:pt x="304349" y="51847"/>
                </a:cubicBezTo>
                <a:cubicBezTo>
                  <a:pt x="338961" y="19145"/>
                  <a:pt x="385807" y="0"/>
                  <a:pt x="433249" y="0"/>
                </a:cubicBezTo>
                <a:cubicBezTo>
                  <a:pt x="531640" y="0"/>
                  <a:pt x="608697" y="77026"/>
                  <a:pt x="608697" y="175282"/>
                </a:cubicBezTo>
                <a:cubicBezTo>
                  <a:pt x="608697" y="230258"/>
                  <a:pt x="586020" y="283446"/>
                  <a:pt x="537309" y="342593"/>
                </a:cubicBezTo>
                <a:cubicBezTo>
                  <a:pt x="494865" y="394291"/>
                  <a:pt x="435711" y="447628"/>
                  <a:pt x="356864" y="517354"/>
                </a:cubicBezTo>
                <a:lnTo>
                  <a:pt x="317104" y="556835"/>
                </a:lnTo>
                <a:cubicBezTo>
                  <a:pt x="313598" y="560336"/>
                  <a:pt x="308973" y="562124"/>
                  <a:pt x="304349" y="562124"/>
                </a:cubicBezTo>
                <a:cubicBezTo>
                  <a:pt x="299724" y="562124"/>
                  <a:pt x="295099" y="560336"/>
                  <a:pt x="291593" y="556835"/>
                </a:cubicBezTo>
                <a:lnTo>
                  <a:pt x="251834" y="517354"/>
                </a:lnTo>
                <a:cubicBezTo>
                  <a:pt x="172986" y="447628"/>
                  <a:pt x="113832" y="394291"/>
                  <a:pt x="71388" y="342593"/>
                </a:cubicBezTo>
                <a:cubicBezTo>
                  <a:pt x="22677" y="283446"/>
                  <a:pt x="0" y="230258"/>
                  <a:pt x="0" y="175282"/>
                </a:cubicBezTo>
                <a:cubicBezTo>
                  <a:pt x="0" y="77026"/>
                  <a:pt x="77057" y="0"/>
                  <a:pt x="175448" y="0"/>
                </a:cubicBezTo>
                <a:close/>
              </a:path>
            </a:pathLst>
          </a:custGeom>
          <a:solidFill>
            <a:srgbClr val="3239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457200"/>
            <a:endParaRPr lang="zh-CN" altLang="en-US">
              <a:solidFill>
                <a:srgbClr val="FFFFFF"/>
              </a:solidFill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7" name="椭圆 17"/>
          <p:cNvSpPr/>
          <p:nvPr/>
        </p:nvSpPr>
        <p:spPr>
          <a:xfrm>
            <a:off x="4737340" y="3659244"/>
            <a:ext cx="448204" cy="454675"/>
          </a:xfrm>
          <a:custGeom>
            <a:avLst/>
            <a:gdLst>
              <a:gd name="T0" fmla="*/ 375 w 500"/>
              <a:gd name="T1" fmla="*/ 188 h 508"/>
              <a:gd name="T2" fmla="*/ 188 w 500"/>
              <a:gd name="T3" fmla="*/ 0 h 508"/>
              <a:gd name="T4" fmla="*/ 0 w 500"/>
              <a:gd name="T5" fmla="*/ 188 h 508"/>
              <a:gd name="T6" fmla="*/ 188 w 500"/>
              <a:gd name="T7" fmla="*/ 375 h 508"/>
              <a:gd name="T8" fmla="*/ 375 w 500"/>
              <a:gd name="T9" fmla="*/ 188 h 508"/>
              <a:gd name="T10" fmla="*/ 188 w 500"/>
              <a:gd name="T11" fmla="*/ 328 h 508"/>
              <a:gd name="T12" fmla="*/ 47 w 500"/>
              <a:gd name="T13" fmla="*/ 188 h 508"/>
              <a:gd name="T14" fmla="*/ 188 w 500"/>
              <a:gd name="T15" fmla="*/ 47 h 508"/>
              <a:gd name="T16" fmla="*/ 328 w 500"/>
              <a:gd name="T17" fmla="*/ 188 h 508"/>
              <a:gd name="T18" fmla="*/ 188 w 500"/>
              <a:gd name="T19" fmla="*/ 328 h 508"/>
              <a:gd name="T20" fmla="*/ 500 w 500"/>
              <a:gd name="T21" fmla="*/ 466 h 508"/>
              <a:gd name="T22" fmla="*/ 458 w 500"/>
              <a:gd name="T23" fmla="*/ 508 h 508"/>
              <a:gd name="T24" fmla="*/ 314 w 500"/>
              <a:gd name="T25" fmla="*/ 364 h 508"/>
              <a:gd name="T26" fmla="*/ 356 w 500"/>
              <a:gd name="T27" fmla="*/ 322 h 508"/>
              <a:gd name="T28" fmla="*/ 500 w 500"/>
              <a:gd name="T29" fmla="*/ 466 h 5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500" h="508">
                <a:moveTo>
                  <a:pt x="375" y="188"/>
                </a:moveTo>
                <a:cubicBezTo>
                  <a:pt x="375" y="84"/>
                  <a:pt x="291" y="0"/>
                  <a:pt x="188" y="0"/>
                </a:cubicBezTo>
                <a:cubicBezTo>
                  <a:pt x="84" y="0"/>
                  <a:pt x="0" y="84"/>
                  <a:pt x="0" y="188"/>
                </a:cubicBezTo>
                <a:cubicBezTo>
                  <a:pt x="0" y="291"/>
                  <a:pt x="84" y="375"/>
                  <a:pt x="188" y="375"/>
                </a:cubicBezTo>
                <a:cubicBezTo>
                  <a:pt x="291" y="375"/>
                  <a:pt x="375" y="291"/>
                  <a:pt x="375" y="188"/>
                </a:cubicBezTo>
                <a:close/>
                <a:moveTo>
                  <a:pt x="188" y="328"/>
                </a:moveTo>
                <a:cubicBezTo>
                  <a:pt x="110" y="328"/>
                  <a:pt x="47" y="265"/>
                  <a:pt x="47" y="188"/>
                </a:cubicBezTo>
                <a:cubicBezTo>
                  <a:pt x="47" y="110"/>
                  <a:pt x="110" y="47"/>
                  <a:pt x="188" y="47"/>
                </a:cubicBezTo>
                <a:cubicBezTo>
                  <a:pt x="265" y="47"/>
                  <a:pt x="328" y="110"/>
                  <a:pt x="328" y="188"/>
                </a:cubicBezTo>
                <a:cubicBezTo>
                  <a:pt x="328" y="265"/>
                  <a:pt x="265" y="328"/>
                  <a:pt x="188" y="328"/>
                </a:cubicBezTo>
                <a:close/>
                <a:moveTo>
                  <a:pt x="500" y="466"/>
                </a:moveTo>
                <a:lnTo>
                  <a:pt x="458" y="508"/>
                </a:lnTo>
                <a:lnTo>
                  <a:pt x="314" y="364"/>
                </a:lnTo>
                <a:lnTo>
                  <a:pt x="356" y="322"/>
                </a:lnTo>
                <a:lnTo>
                  <a:pt x="500" y="466"/>
                </a:lnTo>
                <a:close/>
              </a:path>
            </a:pathLst>
          </a:custGeom>
          <a:solidFill>
            <a:srgbClr val="3239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457200"/>
            <a:endParaRPr lang="zh-CN" altLang="en-US">
              <a:solidFill>
                <a:srgbClr val="FFFFFF"/>
              </a:solidFill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8" name="椭圆 18"/>
          <p:cNvSpPr/>
          <p:nvPr/>
        </p:nvSpPr>
        <p:spPr>
          <a:xfrm>
            <a:off x="4734104" y="4780080"/>
            <a:ext cx="454675" cy="453986"/>
          </a:xfrm>
          <a:custGeom>
            <a:avLst/>
            <a:gdLst>
              <a:gd name="connsiteX0" fmla="*/ 288111 w 575551"/>
              <a:gd name="connsiteY0" fmla="*/ 195956 h 574680"/>
              <a:gd name="connsiteX1" fmla="*/ 250987 w 575551"/>
              <a:gd name="connsiteY1" fmla="*/ 204012 h 574680"/>
              <a:gd name="connsiteX2" fmla="*/ 204180 w 575551"/>
              <a:gd name="connsiteY2" fmla="*/ 324853 h 574680"/>
              <a:gd name="connsiteX3" fmla="*/ 288111 w 575551"/>
              <a:gd name="connsiteY3" fmla="*/ 378828 h 574680"/>
              <a:gd name="connsiteX4" fmla="*/ 325234 w 575551"/>
              <a:gd name="connsiteY4" fmla="*/ 370772 h 574680"/>
              <a:gd name="connsiteX5" fmla="*/ 371234 w 575551"/>
              <a:gd name="connsiteY5" fmla="*/ 250737 h 574680"/>
              <a:gd name="connsiteX6" fmla="*/ 288111 w 575551"/>
              <a:gd name="connsiteY6" fmla="*/ 195956 h 574680"/>
              <a:gd name="connsiteX7" fmla="*/ 288111 w 575551"/>
              <a:gd name="connsiteY7" fmla="*/ 163732 h 574680"/>
              <a:gd name="connsiteX8" fmla="*/ 401094 w 575551"/>
              <a:gd name="connsiteY8" fmla="*/ 237042 h 574680"/>
              <a:gd name="connsiteX9" fmla="*/ 338146 w 575551"/>
              <a:gd name="connsiteY9" fmla="*/ 400579 h 574680"/>
              <a:gd name="connsiteX10" fmla="*/ 288111 w 575551"/>
              <a:gd name="connsiteY10" fmla="*/ 411052 h 574680"/>
              <a:gd name="connsiteX11" fmla="*/ 175127 w 575551"/>
              <a:gd name="connsiteY11" fmla="*/ 337742 h 574680"/>
              <a:gd name="connsiteX12" fmla="*/ 237268 w 575551"/>
              <a:gd name="connsiteY12" fmla="*/ 175011 h 574680"/>
              <a:gd name="connsiteX13" fmla="*/ 288111 w 575551"/>
              <a:gd name="connsiteY13" fmla="*/ 163732 h 574680"/>
              <a:gd name="connsiteX14" fmla="*/ 307478 w 575551"/>
              <a:gd name="connsiteY14" fmla="*/ 33198 h 574680"/>
              <a:gd name="connsiteX15" fmla="*/ 260674 w 575551"/>
              <a:gd name="connsiteY15" fmla="*/ 34004 h 574680"/>
              <a:gd name="connsiteX16" fmla="*/ 255025 w 575551"/>
              <a:gd name="connsiteY16" fmla="*/ 64624 h 574680"/>
              <a:gd name="connsiteX17" fmla="*/ 179171 w 575551"/>
              <a:gd name="connsiteY17" fmla="*/ 116999 h 574680"/>
              <a:gd name="connsiteX18" fmla="*/ 150120 w 575551"/>
              <a:gd name="connsiteY18" fmla="*/ 111359 h 574680"/>
              <a:gd name="connsiteX19" fmla="*/ 121876 w 575551"/>
              <a:gd name="connsiteY19" fmla="*/ 93631 h 574680"/>
              <a:gd name="connsiteX20" fmla="*/ 88791 w 575551"/>
              <a:gd name="connsiteY20" fmla="*/ 127474 h 574680"/>
              <a:gd name="connsiteX21" fmla="*/ 107351 w 575551"/>
              <a:gd name="connsiteY21" fmla="*/ 153259 h 574680"/>
              <a:gd name="connsiteX22" fmla="*/ 108965 w 575551"/>
              <a:gd name="connsiteY22" fmla="*/ 215304 h 574680"/>
              <a:gd name="connsiteX23" fmla="*/ 66196 w 575551"/>
              <a:gd name="connsiteY23" fmla="*/ 260427 h 574680"/>
              <a:gd name="connsiteX24" fmla="*/ 33110 w 575551"/>
              <a:gd name="connsiteY24" fmla="*/ 267679 h 574680"/>
              <a:gd name="connsiteX25" fmla="*/ 33917 w 575551"/>
              <a:gd name="connsiteY25" fmla="*/ 314414 h 574680"/>
              <a:gd name="connsiteX26" fmla="*/ 65389 w 575551"/>
              <a:gd name="connsiteY26" fmla="*/ 320055 h 574680"/>
              <a:gd name="connsiteX27" fmla="*/ 110579 w 575551"/>
              <a:gd name="connsiteY27" fmla="*/ 362761 h 574680"/>
              <a:gd name="connsiteX28" fmla="*/ 112193 w 575551"/>
              <a:gd name="connsiteY28" fmla="*/ 424806 h 574680"/>
              <a:gd name="connsiteX29" fmla="*/ 93633 w 575551"/>
              <a:gd name="connsiteY29" fmla="*/ 453008 h 574680"/>
              <a:gd name="connsiteX30" fmla="*/ 127525 w 575551"/>
              <a:gd name="connsiteY30" fmla="*/ 486045 h 574680"/>
              <a:gd name="connsiteX31" fmla="*/ 154155 w 575551"/>
              <a:gd name="connsiteY31" fmla="*/ 467512 h 574680"/>
              <a:gd name="connsiteX32" fmla="*/ 187240 w 575551"/>
              <a:gd name="connsiteY32" fmla="*/ 460260 h 574680"/>
              <a:gd name="connsiteX33" fmla="*/ 261481 w 575551"/>
              <a:gd name="connsiteY33" fmla="*/ 508606 h 574680"/>
              <a:gd name="connsiteX34" fmla="*/ 268743 w 575551"/>
              <a:gd name="connsiteY34" fmla="*/ 541643 h 574680"/>
              <a:gd name="connsiteX35" fmla="*/ 315547 w 575551"/>
              <a:gd name="connsiteY35" fmla="*/ 541643 h 574680"/>
              <a:gd name="connsiteX36" fmla="*/ 321196 w 575551"/>
              <a:gd name="connsiteY36" fmla="*/ 508606 h 574680"/>
              <a:gd name="connsiteX37" fmla="*/ 397050 w 575551"/>
              <a:gd name="connsiteY37" fmla="*/ 457037 h 574680"/>
              <a:gd name="connsiteX38" fmla="*/ 426101 w 575551"/>
              <a:gd name="connsiteY38" fmla="*/ 461871 h 574680"/>
              <a:gd name="connsiteX39" fmla="*/ 454345 w 575551"/>
              <a:gd name="connsiteY39" fmla="*/ 481210 h 574680"/>
              <a:gd name="connsiteX40" fmla="*/ 487430 w 575551"/>
              <a:gd name="connsiteY40" fmla="*/ 446562 h 574680"/>
              <a:gd name="connsiteX41" fmla="*/ 468870 w 575551"/>
              <a:gd name="connsiteY41" fmla="*/ 420777 h 574680"/>
              <a:gd name="connsiteX42" fmla="*/ 510025 w 575551"/>
              <a:gd name="connsiteY42" fmla="*/ 313609 h 574680"/>
              <a:gd name="connsiteX43" fmla="*/ 543111 w 575551"/>
              <a:gd name="connsiteY43" fmla="*/ 306357 h 574680"/>
              <a:gd name="connsiteX44" fmla="*/ 541497 w 575551"/>
              <a:gd name="connsiteY44" fmla="*/ 258816 h 574680"/>
              <a:gd name="connsiteX45" fmla="*/ 510832 w 575551"/>
              <a:gd name="connsiteY45" fmla="*/ 253981 h 574680"/>
              <a:gd name="connsiteX46" fmla="*/ 464028 w 575551"/>
              <a:gd name="connsiteY46" fmla="*/ 149230 h 574680"/>
              <a:gd name="connsiteX47" fmla="*/ 481781 w 575551"/>
              <a:gd name="connsiteY47" fmla="*/ 121028 h 574680"/>
              <a:gd name="connsiteX48" fmla="*/ 447889 w 575551"/>
              <a:gd name="connsiteY48" fmla="*/ 88797 h 574680"/>
              <a:gd name="connsiteX49" fmla="*/ 422066 w 575551"/>
              <a:gd name="connsiteY49" fmla="*/ 106524 h 574680"/>
              <a:gd name="connsiteX50" fmla="*/ 388981 w 575551"/>
              <a:gd name="connsiteY50" fmla="*/ 113776 h 574680"/>
              <a:gd name="connsiteX51" fmla="*/ 314740 w 575551"/>
              <a:gd name="connsiteY51" fmla="*/ 65429 h 574680"/>
              <a:gd name="connsiteX52" fmla="*/ 307478 w 575551"/>
              <a:gd name="connsiteY52" fmla="*/ 33198 h 574680"/>
              <a:gd name="connsiteX53" fmla="*/ 327652 w 575551"/>
              <a:gd name="connsiteY53" fmla="*/ 2579 h 574680"/>
              <a:gd name="connsiteX54" fmla="*/ 338142 w 575551"/>
              <a:gd name="connsiteY54" fmla="*/ 9831 h 574680"/>
              <a:gd name="connsiteX55" fmla="*/ 340563 w 575551"/>
              <a:gd name="connsiteY55" fmla="*/ 21917 h 574680"/>
              <a:gd name="connsiteX56" fmla="*/ 343791 w 575551"/>
              <a:gd name="connsiteY56" fmla="*/ 52537 h 574680"/>
              <a:gd name="connsiteX57" fmla="*/ 388981 w 575551"/>
              <a:gd name="connsiteY57" fmla="*/ 81545 h 574680"/>
              <a:gd name="connsiteX58" fmla="*/ 409155 w 575551"/>
              <a:gd name="connsiteY58" fmla="*/ 76710 h 574680"/>
              <a:gd name="connsiteX59" fmla="*/ 430943 w 575551"/>
              <a:gd name="connsiteY59" fmla="*/ 57372 h 574680"/>
              <a:gd name="connsiteX60" fmla="*/ 441433 w 575551"/>
              <a:gd name="connsiteY60" fmla="*/ 50120 h 574680"/>
              <a:gd name="connsiteX61" fmla="*/ 454345 w 575551"/>
              <a:gd name="connsiteY61" fmla="*/ 52537 h 574680"/>
              <a:gd name="connsiteX62" fmla="*/ 517288 w 575551"/>
              <a:gd name="connsiteY62" fmla="*/ 113776 h 574680"/>
              <a:gd name="connsiteX63" fmla="*/ 519709 w 575551"/>
              <a:gd name="connsiteY63" fmla="*/ 125863 h 574680"/>
              <a:gd name="connsiteX64" fmla="*/ 513253 w 575551"/>
              <a:gd name="connsiteY64" fmla="*/ 137143 h 574680"/>
              <a:gd name="connsiteX65" fmla="*/ 493886 w 575551"/>
              <a:gd name="connsiteY65" fmla="*/ 160511 h 574680"/>
              <a:gd name="connsiteX66" fmla="*/ 522130 w 575551"/>
              <a:gd name="connsiteY66" fmla="*/ 224167 h 574680"/>
              <a:gd name="connsiteX67" fmla="*/ 551987 w 575551"/>
              <a:gd name="connsiteY67" fmla="*/ 225779 h 574680"/>
              <a:gd name="connsiteX68" fmla="*/ 564092 w 575551"/>
              <a:gd name="connsiteY68" fmla="*/ 227391 h 574680"/>
              <a:gd name="connsiteX69" fmla="*/ 571354 w 575551"/>
              <a:gd name="connsiteY69" fmla="*/ 238671 h 574680"/>
              <a:gd name="connsiteX70" fmla="*/ 572968 w 575551"/>
              <a:gd name="connsiteY70" fmla="*/ 326501 h 574680"/>
              <a:gd name="connsiteX71" fmla="*/ 566513 w 575551"/>
              <a:gd name="connsiteY71" fmla="*/ 336976 h 574680"/>
              <a:gd name="connsiteX72" fmla="*/ 553601 w 575551"/>
              <a:gd name="connsiteY72" fmla="*/ 339393 h 574680"/>
              <a:gd name="connsiteX73" fmla="*/ 522937 w 575551"/>
              <a:gd name="connsiteY73" fmla="*/ 342617 h 574680"/>
              <a:gd name="connsiteX74" fmla="*/ 497921 w 575551"/>
              <a:gd name="connsiteY74" fmla="*/ 407884 h 574680"/>
              <a:gd name="connsiteX75" fmla="*/ 518095 w 575551"/>
              <a:gd name="connsiteY75" fmla="*/ 429640 h 574680"/>
              <a:gd name="connsiteX76" fmla="*/ 526164 w 575551"/>
              <a:gd name="connsiteY76" fmla="*/ 440116 h 574680"/>
              <a:gd name="connsiteX77" fmla="*/ 522937 w 575551"/>
              <a:gd name="connsiteY77" fmla="*/ 453008 h 574680"/>
              <a:gd name="connsiteX78" fmla="*/ 461607 w 575551"/>
              <a:gd name="connsiteY78" fmla="*/ 516664 h 574680"/>
              <a:gd name="connsiteX79" fmla="*/ 449503 w 575551"/>
              <a:gd name="connsiteY79" fmla="*/ 519082 h 574680"/>
              <a:gd name="connsiteX80" fmla="*/ 438205 w 575551"/>
              <a:gd name="connsiteY80" fmla="*/ 511830 h 574680"/>
              <a:gd name="connsiteX81" fmla="*/ 414804 w 575551"/>
              <a:gd name="connsiteY81" fmla="*/ 492491 h 574680"/>
              <a:gd name="connsiteX82" fmla="*/ 397050 w 575551"/>
              <a:gd name="connsiteY82" fmla="*/ 489268 h 574680"/>
              <a:gd name="connsiteX83" fmla="*/ 351054 w 575551"/>
              <a:gd name="connsiteY83" fmla="*/ 520693 h 574680"/>
              <a:gd name="connsiteX84" fmla="*/ 349440 w 575551"/>
              <a:gd name="connsiteY84" fmla="*/ 550507 h 574680"/>
              <a:gd name="connsiteX85" fmla="*/ 347826 w 575551"/>
              <a:gd name="connsiteY85" fmla="*/ 563399 h 574680"/>
              <a:gd name="connsiteX86" fmla="*/ 336528 w 575551"/>
              <a:gd name="connsiteY86" fmla="*/ 570651 h 574680"/>
              <a:gd name="connsiteX87" fmla="*/ 288110 w 575551"/>
              <a:gd name="connsiteY87" fmla="*/ 574680 h 574680"/>
              <a:gd name="connsiteX88" fmla="*/ 248569 w 575551"/>
              <a:gd name="connsiteY88" fmla="*/ 572263 h 574680"/>
              <a:gd name="connsiteX89" fmla="*/ 237272 w 575551"/>
              <a:gd name="connsiteY89" fmla="*/ 565011 h 574680"/>
              <a:gd name="connsiteX90" fmla="*/ 234851 w 575551"/>
              <a:gd name="connsiteY90" fmla="*/ 552924 h 574680"/>
              <a:gd name="connsiteX91" fmla="*/ 232430 w 575551"/>
              <a:gd name="connsiteY91" fmla="*/ 521499 h 574680"/>
              <a:gd name="connsiteX92" fmla="*/ 187240 w 575551"/>
              <a:gd name="connsiteY92" fmla="*/ 492491 h 574680"/>
              <a:gd name="connsiteX93" fmla="*/ 167066 w 575551"/>
              <a:gd name="connsiteY93" fmla="*/ 496520 h 574680"/>
              <a:gd name="connsiteX94" fmla="*/ 144471 w 575551"/>
              <a:gd name="connsiteY94" fmla="*/ 516664 h 574680"/>
              <a:gd name="connsiteX95" fmla="*/ 133981 w 575551"/>
              <a:gd name="connsiteY95" fmla="*/ 524722 h 574680"/>
              <a:gd name="connsiteX96" fmla="*/ 121069 w 575551"/>
              <a:gd name="connsiteY96" fmla="*/ 522305 h 574680"/>
              <a:gd name="connsiteX97" fmla="*/ 58126 w 575551"/>
              <a:gd name="connsiteY97" fmla="*/ 460260 h 574680"/>
              <a:gd name="connsiteX98" fmla="*/ 54898 w 575551"/>
              <a:gd name="connsiteY98" fmla="*/ 448173 h 574680"/>
              <a:gd name="connsiteX99" fmla="*/ 62161 w 575551"/>
              <a:gd name="connsiteY99" fmla="*/ 436892 h 574680"/>
              <a:gd name="connsiteX100" fmla="*/ 82335 w 575551"/>
              <a:gd name="connsiteY100" fmla="*/ 413525 h 574680"/>
              <a:gd name="connsiteX101" fmla="*/ 81528 w 575551"/>
              <a:gd name="connsiteY101" fmla="*/ 375653 h 574680"/>
              <a:gd name="connsiteX102" fmla="*/ 54091 w 575551"/>
              <a:gd name="connsiteY102" fmla="*/ 349869 h 574680"/>
              <a:gd name="connsiteX103" fmla="*/ 24234 w 575551"/>
              <a:gd name="connsiteY103" fmla="*/ 348257 h 574680"/>
              <a:gd name="connsiteX104" fmla="*/ 11322 w 575551"/>
              <a:gd name="connsiteY104" fmla="*/ 346645 h 574680"/>
              <a:gd name="connsiteX105" fmla="*/ 4060 w 575551"/>
              <a:gd name="connsiteY105" fmla="*/ 335365 h 574680"/>
              <a:gd name="connsiteX106" fmla="*/ 3253 w 575551"/>
              <a:gd name="connsiteY106" fmla="*/ 247535 h 574680"/>
              <a:gd name="connsiteX107" fmla="*/ 9708 w 575551"/>
              <a:gd name="connsiteY107" fmla="*/ 236254 h 574680"/>
              <a:gd name="connsiteX108" fmla="*/ 22620 w 575551"/>
              <a:gd name="connsiteY108" fmla="*/ 233837 h 574680"/>
              <a:gd name="connsiteX109" fmla="*/ 53284 w 575551"/>
              <a:gd name="connsiteY109" fmla="*/ 230614 h 574680"/>
              <a:gd name="connsiteX110" fmla="*/ 79107 w 575551"/>
              <a:gd name="connsiteY110" fmla="*/ 204023 h 574680"/>
              <a:gd name="connsiteX111" fmla="*/ 78300 w 575551"/>
              <a:gd name="connsiteY111" fmla="*/ 166152 h 574680"/>
              <a:gd name="connsiteX112" fmla="*/ 58126 w 575551"/>
              <a:gd name="connsiteY112" fmla="*/ 144395 h 574680"/>
              <a:gd name="connsiteX113" fmla="*/ 50864 w 575551"/>
              <a:gd name="connsiteY113" fmla="*/ 133920 h 574680"/>
              <a:gd name="connsiteX114" fmla="*/ 53284 w 575551"/>
              <a:gd name="connsiteY114" fmla="*/ 121028 h 574680"/>
              <a:gd name="connsiteX115" fmla="*/ 114614 w 575551"/>
              <a:gd name="connsiteY115" fmla="*/ 58177 h 574680"/>
              <a:gd name="connsiteX116" fmla="*/ 127525 w 575551"/>
              <a:gd name="connsiteY116" fmla="*/ 54954 h 574680"/>
              <a:gd name="connsiteX117" fmla="*/ 138015 w 575551"/>
              <a:gd name="connsiteY117" fmla="*/ 62206 h 574680"/>
              <a:gd name="connsiteX118" fmla="*/ 161417 w 575551"/>
              <a:gd name="connsiteY118" fmla="*/ 81545 h 574680"/>
              <a:gd name="connsiteX119" fmla="*/ 179171 w 575551"/>
              <a:gd name="connsiteY119" fmla="*/ 84768 h 574680"/>
              <a:gd name="connsiteX120" fmla="*/ 225167 w 575551"/>
              <a:gd name="connsiteY120" fmla="*/ 53343 h 574680"/>
              <a:gd name="connsiteX121" fmla="*/ 226781 w 575551"/>
              <a:gd name="connsiteY121" fmla="*/ 24335 h 574680"/>
              <a:gd name="connsiteX122" fmla="*/ 229202 w 575551"/>
              <a:gd name="connsiteY122" fmla="*/ 11442 h 574680"/>
              <a:gd name="connsiteX123" fmla="*/ 239693 w 575551"/>
              <a:gd name="connsiteY123" fmla="*/ 4190 h 574680"/>
              <a:gd name="connsiteX124" fmla="*/ 327652 w 575551"/>
              <a:gd name="connsiteY124" fmla="*/ 2579 h 5746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</a:cxnLst>
            <a:rect l="l" t="t" r="r" b="b"/>
            <a:pathLst>
              <a:path w="575551" h="574680">
                <a:moveTo>
                  <a:pt x="288111" y="195956"/>
                </a:moveTo>
                <a:cubicBezTo>
                  <a:pt x="275198" y="195956"/>
                  <a:pt x="262286" y="199179"/>
                  <a:pt x="250987" y="204012"/>
                </a:cubicBezTo>
                <a:cubicBezTo>
                  <a:pt x="204987" y="224958"/>
                  <a:pt x="184004" y="278933"/>
                  <a:pt x="204180" y="324853"/>
                </a:cubicBezTo>
                <a:cubicBezTo>
                  <a:pt x="218706" y="357882"/>
                  <a:pt x="251794" y="378828"/>
                  <a:pt x="288111" y="378828"/>
                </a:cubicBezTo>
                <a:cubicBezTo>
                  <a:pt x="301023" y="378828"/>
                  <a:pt x="313128" y="376411"/>
                  <a:pt x="325234" y="370772"/>
                </a:cubicBezTo>
                <a:cubicBezTo>
                  <a:pt x="371234" y="350632"/>
                  <a:pt x="392217" y="296657"/>
                  <a:pt x="371234" y="250737"/>
                </a:cubicBezTo>
                <a:cubicBezTo>
                  <a:pt x="356708" y="217708"/>
                  <a:pt x="323620" y="195956"/>
                  <a:pt x="288111" y="195956"/>
                </a:cubicBezTo>
                <a:close/>
                <a:moveTo>
                  <a:pt x="288111" y="163732"/>
                </a:moveTo>
                <a:cubicBezTo>
                  <a:pt x="336532" y="163732"/>
                  <a:pt x="380919" y="192734"/>
                  <a:pt x="401094" y="237042"/>
                </a:cubicBezTo>
                <a:cubicBezTo>
                  <a:pt x="428533" y="299879"/>
                  <a:pt x="400287" y="372383"/>
                  <a:pt x="338146" y="400579"/>
                </a:cubicBezTo>
                <a:cubicBezTo>
                  <a:pt x="322006" y="407830"/>
                  <a:pt x="305058" y="411052"/>
                  <a:pt x="288111" y="411052"/>
                </a:cubicBezTo>
                <a:cubicBezTo>
                  <a:pt x="238882" y="411052"/>
                  <a:pt x="194496" y="382050"/>
                  <a:pt x="175127" y="337742"/>
                </a:cubicBezTo>
                <a:cubicBezTo>
                  <a:pt x="146881" y="275711"/>
                  <a:pt x="175127" y="202401"/>
                  <a:pt x="237268" y="175011"/>
                </a:cubicBezTo>
                <a:cubicBezTo>
                  <a:pt x="253408" y="167760"/>
                  <a:pt x="270356" y="163732"/>
                  <a:pt x="288111" y="163732"/>
                </a:cubicBezTo>
                <a:close/>
                <a:moveTo>
                  <a:pt x="307478" y="33198"/>
                </a:moveTo>
                <a:cubicBezTo>
                  <a:pt x="292145" y="31587"/>
                  <a:pt x="276006" y="32392"/>
                  <a:pt x="260674" y="34004"/>
                </a:cubicBezTo>
                <a:cubicBezTo>
                  <a:pt x="260674" y="44479"/>
                  <a:pt x="259060" y="54954"/>
                  <a:pt x="255025" y="64624"/>
                </a:cubicBezTo>
                <a:cubicBezTo>
                  <a:pt x="242921" y="96049"/>
                  <a:pt x="212256" y="116999"/>
                  <a:pt x="179171" y="116999"/>
                </a:cubicBezTo>
                <a:cubicBezTo>
                  <a:pt x="168680" y="116999"/>
                  <a:pt x="158997" y="115387"/>
                  <a:pt x="150120" y="111359"/>
                </a:cubicBezTo>
                <a:cubicBezTo>
                  <a:pt x="139629" y="107330"/>
                  <a:pt x="129946" y="101689"/>
                  <a:pt x="121876" y="93631"/>
                </a:cubicBezTo>
                <a:cubicBezTo>
                  <a:pt x="109772" y="103301"/>
                  <a:pt x="99281" y="114582"/>
                  <a:pt x="88791" y="127474"/>
                </a:cubicBezTo>
                <a:cubicBezTo>
                  <a:pt x="96860" y="134726"/>
                  <a:pt x="103316" y="143590"/>
                  <a:pt x="107351" y="153259"/>
                </a:cubicBezTo>
                <a:cubicBezTo>
                  <a:pt x="116228" y="172598"/>
                  <a:pt x="117034" y="195160"/>
                  <a:pt x="108965" y="215304"/>
                </a:cubicBezTo>
                <a:cubicBezTo>
                  <a:pt x="100895" y="235448"/>
                  <a:pt x="86370" y="251564"/>
                  <a:pt x="66196" y="260427"/>
                </a:cubicBezTo>
                <a:cubicBezTo>
                  <a:pt x="55705" y="265262"/>
                  <a:pt x="44408" y="267679"/>
                  <a:pt x="33110" y="267679"/>
                </a:cubicBezTo>
                <a:cubicBezTo>
                  <a:pt x="31496" y="282989"/>
                  <a:pt x="32303" y="299105"/>
                  <a:pt x="33917" y="314414"/>
                </a:cubicBezTo>
                <a:cubicBezTo>
                  <a:pt x="44408" y="313609"/>
                  <a:pt x="55705" y="316026"/>
                  <a:pt x="65389" y="320055"/>
                </a:cubicBezTo>
                <a:cubicBezTo>
                  <a:pt x="85563" y="327307"/>
                  <a:pt x="101702" y="342617"/>
                  <a:pt x="110579" y="362761"/>
                </a:cubicBezTo>
                <a:cubicBezTo>
                  <a:pt x="119455" y="382100"/>
                  <a:pt x="120262" y="404661"/>
                  <a:pt x="112193" y="424806"/>
                </a:cubicBezTo>
                <a:cubicBezTo>
                  <a:pt x="108158" y="435281"/>
                  <a:pt x="101702" y="444950"/>
                  <a:pt x="93633" y="453008"/>
                </a:cubicBezTo>
                <a:cubicBezTo>
                  <a:pt x="104123" y="465095"/>
                  <a:pt x="115421" y="476375"/>
                  <a:pt x="127525" y="486045"/>
                </a:cubicBezTo>
                <a:cubicBezTo>
                  <a:pt x="134788" y="477987"/>
                  <a:pt x="143664" y="471541"/>
                  <a:pt x="154155" y="467512"/>
                </a:cubicBezTo>
                <a:cubicBezTo>
                  <a:pt x="164645" y="462677"/>
                  <a:pt x="175943" y="460260"/>
                  <a:pt x="187240" y="460260"/>
                </a:cubicBezTo>
                <a:cubicBezTo>
                  <a:pt x="219519" y="460260"/>
                  <a:pt x="248569" y="478793"/>
                  <a:pt x="261481" y="508606"/>
                </a:cubicBezTo>
                <a:cubicBezTo>
                  <a:pt x="266323" y="519082"/>
                  <a:pt x="268743" y="530362"/>
                  <a:pt x="268743" y="541643"/>
                </a:cubicBezTo>
                <a:cubicBezTo>
                  <a:pt x="284076" y="543255"/>
                  <a:pt x="300215" y="543255"/>
                  <a:pt x="315547" y="541643"/>
                </a:cubicBezTo>
                <a:cubicBezTo>
                  <a:pt x="315547" y="530362"/>
                  <a:pt x="317161" y="519082"/>
                  <a:pt x="321196" y="508606"/>
                </a:cubicBezTo>
                <a:cubicBezTo>
                  <a:pt x="333300" y="477987"/>
                  <a:pt x="363965" y="457037"/>
                  <a:pt x="397050" y="457037"/>
                </a:cubicBezTo>
                <a:cubicBezTo>
                  <a:pt x="406734" y="457037"/>
                  <a:pt x="417224" y="458648"/>
                  <a:pt x="426101" y="461871"/>
                </a:cubicBezTo>
                <a:cubicBezTo>
                  <a:pt x="437399" y="466706"/>
                  <a:pt x="446275" y="472347"/>
                  <a:pt x="454345" y="481210"/>
                </a:cubicBezTo>
                <a:cubicBezTo>
                  <a:pt x="466449" y="470735"/>
                  <a:pt x="477747" y="459454"/>
                  <a:pt x="487430" y="446562"/>
                </a:cubicBezTo>
                <a:cubicBezTo>
                  <a:pt x="479361" y="439310"/>
                  <a:pt x="472905" y="430446"/>
                  <a:pt x="468870" y="420777"/>
                </a:cubicBezTo>
                <a:cubicBezTo>
                  <a:pt x="450310" y="379682"/>
                  <a:pt x="468870" y="331336"/>
                  <a:pt x="510025" y="313609"/>
                </a:cubicBezTo>
                <a:cubicBezTo>
                  <a:pt x="520516" y="308774"/>
                  <a:pt x="531006" y="306357"/>
                  <a:pt x="543111" y="306357"/>
                </a:cubicBezTo>
                <a:cubicBezTo>
                  <a:pt x="543918" y="290241"/>
                  <a:pt x="543918" y="274931"/>
                  <a:pt x="541497" y="258816"/>
                </a:cubicBezTo>
                <a:cubicBezTo>
                  <a:pt x="531006" y="259622"/>
                  <a:pt x="520516" y="258010"/>
                  <a:pt x="510832" y="253981"/>
                </a:cubicBezTo>
                <a:cubicBezTo>
                  <a:pt x="468870" y="237866"/>
                  <a:pt x="447889" y="190325"/>
                  <a:pt x="464028" y="149230"/>
                </a:cubicBezTo>
                <a:cubicBezTo>
                  <a:pt x="468063" y="138755"/>
                  <a:pt x="473712" y="129086"/>
                  <a:pt x="481781" y="121028"/>
                </a:cubicBezTo>
                <a:cubicBezTo>
                  <a:pt x="471291" y="108941"/>
                  <a:pt x="459993" y="98466"/>
                  <a:pt x="447889" y="88797"/>
                </a:cubicBezTo>
                <a:cubicBezTo>
                  <a:pt x="440626" y="96049"/>
                  <a:pt x="431750" y="102495"/>
                  <a:pt x="422066" y="106524"/>
                </a:cubicBezTo>
                <a:cubicBezTo>
                  <a:pt x="411576" y="111359"/>
                  <a:pt x="400278" y="113776"/>
                  <a:pt x="388981" y="113776"/>
                </a:cubicBezTo>
                <a:cubicBezTo>
                  <a:pt x="356702" y="113776"/>
                  <a:pt x="327652" y="94437"/>
                  <a:pt x="314740" y="65429"/>
                </a:cubicBezTo>
                <a:cubicBezTo>
                  <a:pt x="309898" y="54954"/>
                  <a:pt x="307478" y="44479"/>
                  <a:pt x="307478" y="33198"/>
                </a:cubicBezTo>
                <a:close/>
                <a:moveTo>
                  <a:pt x="327652" y="2579"/>
                </a:moveTo>
                <a:cubicBezTo>
                  <a:pt x="331686" y="3385"/>
                  <a:pt x="335721" y="5802"/>
                  <a:pt x="338142" y="9831"/>
                </a:cubicBezTo>
                <a:cubicBezTo>
                  <a:pt x="340563" y="13054"/>
                  <a:pt x="341370" y="17889"/>
                  <a:pt x="340563" y="21917"/>
                </a:cubicBezTo>
                <a:cubicBezTo>
                  <a:pt x="338949" y="32392"/>
                  <a:pt x="339756" y="42868"/>
                  <a:pt x="343791" y="52537"/>
                </a:cubicBezTo>
                <a:cubicBezTo>
                  <a:pt x="351861" y="70264"/>
                  <a:pt x="369614" y="81545"/>
                  <a:pt x="388981" y="81545"/>
                </a:cubicBezTo>
                <a:cubicBezTo>
                  <a:pt x="395436" y="81545"/>
                  <a:pt x="402699" y="79933"/>
                  <a:pt x="409155" y="76710"/>
                </a:cubicBezTo>
                <a:cubicBezTo>
                  <a:pt x="418031" y="72681"/>
                  <a:pt x="425294" y="66235"/>
                  <a:pt x="430943" y="57372"/>
                </a:cubicBezTo>
                <a:cubicBezTo>
                  <a:pt x="433364" y="54148"/>
                  <a:pt x="437399" y="50925"/>
                  <a:pt x="441433" y="50120"/>
                </a:cubicBezTo>
                <a:cubicBezTo>
                  <a:pt x="445468" y="49314"/>
                  <a:pt x="450310" y="50120"/>
                  <a:pt x="454345" y="52537"/>
                </a:cubicBezTo>
                <a:cubicBezTo>
                  <a:pt x="477747" y="69458"/>
                  <a:pt x="499535" y="90408"/>
                  <a:pt x="517288" y="113776"/>
                </a:cubicBezTo>
                <a:cubicBezTo>
                  <a:pt x="519709" y="116999"/>
                  <a:pt x="520516" y="121834"/>
                  <a:pt x="519709" y="125863"/>
                </a:cubicBezTo>
                <a:cubicBezTo>
                  <a:pt x="519709" y="130697"/>
                  <a:pt x="516481" y="134726"/>
                  <a:pt x="513253" y="137143"/>
                </a:cubicBezTo>
                <a:cubicBezTo>
                  <a:pt x="504376" y="142784"/>
                  <a:pt x="497114" y="150842"/>
                  <a:pt x="493886" y="160511"/>
                </a:cubicBezTo>
                <a:cubicBezTo>
                  <a:pt x="484202" y="185490"/>
                  <a:pt x="497114" y="214498"/>
                  <a:pt x="522130" y="224167"/>
                </a:cubicBezTo>
                <a:cubicBezTo>
                  <a:pt x="531813" y="227391"/>
                  <a:pt x="541497" y="228196"/>
                  <a:pt x="551987" y="225779"/>
                </a:cubicBezTo>
                <a:cubicBezTo>
                  <a:pt x="556022" y="224167"/>
                  <a:pt x="560864" y="224973"/>
                  <a:pt x="564092" y="227391"/>
                </a:cubicBezTo>
                <a:cubicBezTo>
                  <a:pt x="568126" y="229808"/>
                  <a:pt x="570547" y="233837"/>
                  <a:pt x="571354" y="238671"/>
                </a:cubicBezTo>
                <a:cubicBezTo>
                  <a:pt x="576196" y="267679"/>
                  <a:pt x="577003" y="296687"/>
                  <a:pt x="572968" y="326501"/>
                </a:cubicBezTo>
                <a:cubicBezTo>
                  <a:pt x="572161" y="330530"/>
                  <a:pt x="569740" y="334559"/>
                  <a:pt x="566513" y="336976"/>
                </a:cubicBezTo>
                <a:cubicBezTo>
                  <a:pt x="562478" y="339393"/>
                  <a:pt x="558443" y="341005"/>
                  <a:pt x="553601" y="339393"/>
                </a:cubicBezTo>
                <a:cubicBezTo>
                  <a:pt x="543111" y="337782"/>
                  <a:pt x="532620" y="338588"/>
                  <a:pt x="522937" y="342617"/>
                </a:cubicBezTo>
                <a:cubicBezTo>
                  <a:pt x="498728" y="353897"/>
                  <a:pt x="487430" y="382905"/>
                  <a:pt x="497921" y="407884"/>
                </a:cubicBezTo>
                <a:cubicBezTo>
                  <a:pt x="501956" y="416748"/>
                  <a:pt x="509218" y="424806"/>
                  <a:pt x="518095" y="429640"/>
                </a:cubicBezTo>
                <a:cubicBezTo>
                  <a:pt x="522130" y="432058"/>
                  <a:pt x="524550" y="436087"/>
                  <a:pt x="526164" y="440116"/>
                </a:cubicBezTo>
                <a:cubicBezTo>
                  <a:pt x="526971" y="444950"/>
                  <a:pt x="526164" y="448979"/>
                  <a:pt x="522937" y="453008"/>
                </a:cubicBezTo>
                <a:cubicBezTo>
                  <a:pt x="505990" y="477181"/>
                  <a:pt x="485816" y="498937"/>
                  <a:pt x="461607" y="516664"/>
                </a:cubicBezTo>
                <a:cubicBezTo>
                  <a:pt x="458380" y="519082"/>
                  <a:pt x="453538" y="520693"/>
                  <a:pt x="449503" y="519082"/>
                </a:cubicBezTo>
                <a:cubicBezTo>
                  <a:pt x="444661" y="518276"/>
                  <a:pt x="440626" y="515858"/>
                  <a:pt x="438205" y="511830"/>
                </a:cubicBezTo>
                <a:cubicBezTo>
                  <a:pt x="432557" y="502966"/>
                  <a:pt x="424487" y="495714"/>
                  <a:pt x="414804" y="492491"/>
                </a:cubicBezTo>
                <a:cubicBezTo>
                  <a:pt x="409155" y="490074"/>
                  <a:pt x="403506" y="489268"/>
                  <a:pt x="397050" y="489268"/>
                </a:cubicBezTo>
                <a:cubicBezTo>
                  <a:pt x="376876" y="489268"/>
                  <a:pt x="358316" y="501355"/>
                  <a:pt x="351054" y="520693"/>
                </a:cubicBezTo>
                <a:cubicBezTo>
                  <a:pt x="347826" y="530362"/>
                  <a:pt x="347019" y="540838"/>
                  <a:pt x="349440" y="550507"/>
                </a:cubicBezTo>
                <a:cubicBezTo>
                  <a:pt x="351054" y="555342"/>
                  <a:pt x="350247" y="559370"/>
                  <a:pt x="347826" y="563399"/>
                </a:cubicBezTo>
                <a:cubicBezTo>
                  <a:pt x="345405" y="567428"/>
                  <a:pt x="341370" y="569845"/>
                  <a:pt x="336528" y="570651"/>
                </a:cubicBezTo>
                <a:cubicBezTo>
                  <a:pt x="321196" y="573874"/>
                  <a:pt x="304250" y="574680"/>
                  <a:pt x="288110" y="574680"/>
                </a:cubicBezTo>
                <a:cubicBezTo>
                  <a:pt x="275199" y="574680"/>
                  <a:pt x="261481" y="573874"/>
                  <a:pt x="248569" y="572263"/>
                </a:cubicBezTo>
                <a:cubicBezTo>
                  <a:pt x="243728" y="571457"/>
                  <a:pt x="239693" y="569040"/>
                  <a:pt x="237272" y="565011"/>
                </a:cubicBezTo>
                <a:cubicBezTo>
                  <a:pt x="234851" y="561788"/>
                  <a:pt x="234044" y="556953"/>
                  <a:pt x="234851" y="552924"/>
                </a:cubicBezTo>
                <a:cubicBezTo>
                  <a:pt x="237272" y="542449"/>
                  <a:pt x="236465" y="531168"/>
                  <a:pt x="232430" y="521499"/>
                </a:cubicBezTo>
                <a:cubicBezTo>
                  <a:pt x="224360" y="503772"/>
                  <a:pt x="206607" y="492491"/>
                  <a:pt x="187240" y="492491"/>
                </a:cubicBezTo>
                <a:cubicBezTo>
                  <a:pt x="179978" y="492491"/>
                  <a:pt x="173522" y="494103"/>
                  <a:pt x="167066" y="496520"/>
                </a:cubicBezTo>
                <a:cubicBezTo>
                  <a:pt x="157383" y="500549"/>
                  <a:pt x="150120" y="507801"/>
                  <a:pt x="144471" y="516664"/>
                </a:cubicBezTo>
                <a:cubicBezTo>
                  <a:pt x="142050" y="520693"/>
                  <a:pt x="138822" y="523916"/>
                  <a:pt x="133981" y="524722"/>
                </a:cubicBezTo>
                <a:cubicBezTo>
                  <a:pt x="129946" y="525528"/>
                  <a:pt x="125104" y="524722"/>
                  <a:pt x="121069" y="522305"/>
                </a:cubicBezTo>
                <a:cubicBezTo>
                  <a:pt x="96860" y="504578"/>
                  <a:pt x="75879" y="484433"/>
                  <a:pt x="58126" y="460260"/>
                </a:cubicBezTo>
                <a:cubicBezTo>
                  <a:pt x="54898" y="457037"/>
                  <a:pt x="54091" y="452202"/>
                  <a:pt x="54898" y="448173"/>
                </a:cubicBezTo>
                <a:cubicBezTo>
                  <a:pt x="55705" y="443339"/>
                  <a:pt x="58126" y="439310"/>
                  <a:pt x="62161" y="436892"/>
                </a:cubicBezTo>
                <a:cubicBezTo>
                  <a:pt x="71845" y="431252"/>
                  <a:pt x="78300" y="423194"/>
                  <a:pt x="82335" y="413525"/>
                </a:cubicBezTo>
                <a:cubicBezTo>
                  <a:pt x="87177" y="400632"/>
                  <a:pt x="86370" y="387740"/>
                  <a:pt x="81528" y="375653"/>
                </a:cubicBezTo>
                <a:cubicBezTo>
                  <a:pt x="75879" y="363567"/>
                  <a:pt x="66196" y="354703"/>
                  <a:pt x="54091" y="349869"/>
                </a:cubicBezTo>
                <a:cubicBezTo>
                  <a:pt x="44408" y="345840"/>
                  <a:pt x="33917" y="345840"/>
                  <a:pt x="24234" y="348257"/>
                </a:cubicBezTo>
                <a:cubicBezTo>
                  <a:pt x="19392" y="349063"/>
                  <a:pt x="15357" y="349063"/>
                  <a:pt x="11322" y="346645"/>
                </a:cubicBezTo>
                <a:cubicBezTo>
                  <a:pt x="7288" y="343422"/>
                  <a:pt x="4867" y="340199"/>
                  <a:pt x="4060" y="335365"/>
                </a:cubicBezTo>
                <a:cubicBezTo>
                  <a:pt x="-782" y="306357"/>
                  <a:pt x="-1589" y="276543"/>
                  <a:pt x="3253" y="247535"/>
                </a:cubicBezTo>
                <a:cubicBezTo>
                  <a:pt x="3253" y="242700"/>
                  <a:pt x="5674" y="238671"/>
                  <a:pt x="9708" y="236254"/>
                </a:cubicBezTo>
                <a:cubicBezTo>
                  <a:pt x="13743" y="233837"/>
                  <a:pt x="17778" y="233031"/>
                  <a:pt x="22620" y="233837"/>
                </a:cubicBezTo>
                <a:cubicBezTo>
                  <a:pt x="33110" y="236254"/>
                  <a:pt x="43601" y="235448"/>
                  <a:pt x="53284" y="230614"/>
                </a:cubicBezTo>
                <a:cubicBezTo>
                  <a:pt x="65389" y="225779"/>
                  <a:pt x="74265" y="216110"/>
                  <a:pt x="79107" y="204023"/>
                </a:cubicBezTo>
                <a:cubicBezTo>
                  <a:pt x="83949" y="191131"/>
                  <a:pt x="83142" y="178238"/>
                  <a:pt x="78300" y="166152"/>
                </a:cubicBezTo>
                <a:cubicBezTo>
                  <a:pt x="73459" y="157288"/>
                  <a:pt x="67003" y="149230"/>
                  <a:pt x="58126" y="144395"/>
                </a:cubicBezTo>
                <a:cubicBezTo>
                  <a:pt x="54091" y="141978"/>
                  <a:pt x="51671" y="137949"/>
                  <a:pt x="50864" y="133920"/>
                </a:cubicBezTo>
                <a:cubicBezTo>
                  <a:pt x="50057" y="129086"/>
                  <a:pt x="50864" y="124251"/>
                  <a:pt x="53284" y="121028"/>
                </a:cubicBezTo>
                <a:cubicBezTo>
                  <a:pt x="70231" y="96855"/>
                  <a:pt x="91212" y="75904"/>
                  <a:pt x="114614" y="58177"/>
                </a:cubicBezTo>
                <a:cubicBezTo>
                  <a:pt x="118648" y="55760"/>
                  <a:pt x="122683" y="54148"/>
                  <a:pt x="127525" y="54954"/>
                </a:cubicBezTo>
                <a:cubicBezTo>
                  <a:pt x="131560" y="55760"/>
                  <a:pt x="135595" y="58177"/>
                  <a:pt x="138015" y="62206"/>
                </a:cubicBezTo>
                <a:cubicBezTo>
                  <a:pt x="143664" y="71070"/>
                  <a:pt x="151734" y="77516"/>
                  <a:pt x="161417" y="81545"/>
                </a:cubicBezTo>
                <a:cubicBezTo>
                  <a:pt x="167066" y="83962"/>
                  <a:pt x="172715" y="84768"/>
                  <a:pt x="179171" y="84768"/>
                </a:cubicBezTo>
                <a:cubicBezTo>
                  <a:pt x="199345" y="84768"/>
                  <a:pt x="217905" y="71876"/>
                  <a:pt x="225167" y="53343"/>
                </a:cubicBezTo>
                <a:cubicBezTo>
                  <a:pt x="228395" y="43673"/>
                  <a:pt x="229202" y="34004"/>
                  <a:pt x="226781" y="24335"/>
                </a:cubicBezTo>
                <a:cubicBezTo>
                  <a:pt x="225974" y="19500"/>
                  <a:pt x="226781" y="14665"/>
                  <a:pt x="229202" y="11442"/>
                </a:cubicBezTo>
                <a:cubicBezTo>
                  <a:pt x="231623" y="7413"/>
                  <a:pt x="235658" y="4996"/>
                  <a:pt x="239693" y="4190"/>
                </a:cubicBezTo>
                <a:cubicBezTo>
                  <a:pt x="268743" y="-644"/>
                  <a:pt x="297794" y="-1450"/>
                  <a:pt x="327652" y="2579"/>
                </a:cubicBezTo>
                <a:close/>
              </a:path>
            </a:pathLst>
          </a:custGeom>
          <a:solidFill>
            <a:srgbClr val="3239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457200"/>
            <a:endParaRPr lang="zh-CN" altLang="en-US">
              <a:solidFill>
                <a:srgbClr val="FFFFFF"/>
              </a:solidFill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5339130" y="2522896"/>
            <a:ext cx="3411618" cy="772483"/>
            <a:chOff x="2003457" y="4936093"/>
            <a:chExt cx="3412062" cy="772584"/>
          </a:xfrm>
        </p:grpSpPr>
        <p:sp>
          <p:nvSpPr>
            <p:cNvPr id="23" name="文本框 22"/>
            <p:cNvSpPr txBox="1"/>
            <p:nvPr/>
          </p:nvSpPr>
          <p:spPr>
            <a:xfrm>
              <a:off x="2003457" y="5305425"/>
              <a:ext cx="3412062" cy="403252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defTabSz="457200">
                <a:lnSpc>
                  <a:spcPct val="114000"/>
                </a:lnSpc>
                <a:defRPr/>
              </a:pPr>
              <a:r>
                <a:rPr lang="en-US" altLang="zh-CN" sz="900" dirty="0">
                  <a:solidFill>
                    <a:srgbClr val="000000">
                      <a:lumMod val="50000"/>
                      <a:lumOff val="50000"/>
                    </a:srgbClr>
                  </a:solidFill>
                  <a:latin typeface="Arial" panose="020B0604020202020204"/>
                  <a:ea typeface="微软雅黑" panose="020B0503020204020204" pitchFamily="34" charset="-122"/>
                  <a:cs typeface="+mn-ea"/>
                  <a:sym typeface="+mn-lt"/>
                </a:rPr>
                <a:t>This template is exclusively designed by 1PPTcreative, and copyrights belong to 1PPT internet</a:t>
              </a:r>
              <a:endParaRPr lang="en-US" altLang="zh-CN" sz="900" dirty="0">
                <a:solidFill>
                  <a:srgbClr val="000000">
                    <a:lumMod val="50000"/>
                    <a:lumOff val="50000"/>
                  </a:srgbClr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2003457" y="4936093"/>
              <a:ext cx="2065950" cy="369332"/>
            </a:xfrm>
            <a:prstGeom prst="rect">
              <a:avLst/>
            </a:prstGeom>
          </p:spPr>
          <p:txBody>
            <a:bodyPr wrap="non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defTabSz="457200">
                <a:defRPr/>
              </a:pPr>
              <a:r>
                <a:rPr lang="en-US" altLang="zh-CN" sz="1800" b="1" dirty="0">
                  <a:solidFill>
                    <a:srgbClr val="000000">
                      <a:lumMod val="85000"/>
                      <a:lumOff val="15000"/>
                    </a:srgbClr>
                  </a:solidFill>
                  <a:effectLst>
                    <a:outerShdw blurRad="266700" dist="38100" dir="2700000" algn="tl" rotWithShape="0">
                      <a:prstClr val="black">
                        <a:alpha val="29000"/>
                      </a:prstClr>
                    </a:outerShdw>
                  </a:effectLst>
                  <a:latin typeface="Arial" panose="020B0604020202020204"/>
                  <a:ea typeface="微软雅黑" panose="020B0503020204020204" pitchFamily="34" charset="-122"/>
                  <a:cs typeface="+mn-ea"/>
                  <a:sym typeface="+mn-lt"/>
                </a:rPr>
                <a:t>BUSINESS PLAN</a:t>
              </a:r>
              <a:endParaRPr lang="zh-CN" altLang="en-US" sz="1800" b="1" dirty="0">
                <a:solidFill>
                  <a:srgbClr val="000000">
                    <a:lumMod val="85000"/>
                    <a:lumOff val="15000"/>
                  </a:srgbClr>
                </a:solidFill>
                <a:effectLst>
                  <a:outerShdw blurRad="266700" dist="38100" dir="2700000" algn="tl" rotWithShape="0">
                    <a:prstClr val="black">
                      <a:alpha val="29000"/>
                    </a:prstClr>
                  </a:outerShdw>
                </a:effectLst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5339130" y="3639180"/>
            <a:ext cx="3411618" cy="772483"/>
            <a:chOff x="2003457" y="4936093"/>
            <a:chExt cx="3412062" cy="772584"/>
          </a:xfrm>
        </p:grpSpPr>
        <p:sp>
          <p:nvSpPr>
            <p:cNvPr id="30" name="文本框 29"/>
            <p:cNvSpPr txBox="1"/>
            <p:nvPr/>
          </p:nvSpPr>
          <p:spPr>
            <a:xfrm>
              <a:off x="2003457" y="5305425"/>
              <a:ext cx="3412062" cy="403252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defTabSz="457200">
                <a:lnSpc>
                  <a:spcPct val="114000"/>
                </a:lnSpc>
                <a:defRPr/>
              </a:pPr>
              <a:r>
                <a:rPr lang="en-US" altLang="zh-CN" sz="900" dirty="0">
                  <a:solidFill>
                    <a:srgbClr val="000000">
                      <a:lumMod val="50000"/>
                      <a:lumOff val="50000"/>
                    </a:srgbClr>
                  </a:solidFill>
                  <a:latin typeface="Arial" panose="020B0604020202020204"/>
                  <a:ea typeface="微软雅黑" panose="020B0503020204020204" pitchFamily="34" charset="-122"/>
                  <a:cs typeface="+mn-ea"/>
                  <a:sym typeface="+mn-lt"/>
                </a:rPr>
                <a:t>This template is exclusively designed by 1PPTcreative, and copyrights belong to 1PPT internet</a:t>
              </a:r>
              <a:endParaRPr lang="en-US" altLang="zh-CN" sz="900" dirty="0">
                <a:solidFill>
                  <a:srgbClr val="000000">
                    <a:lumMod val="50000"/>
                    <a:lumOff val="50000"/>
                  </a:srgbClr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31" name="矩形 30"/>
            <p:cNvSpPr/>
            <p:nvPr/>
          </p:nvSpPr>
          <p:spPr>
            <a:xfrm>
              <a:off x="2003457" y="4936093"/>
              <a:ext cx="2065950" cy="369332"/>
            </a:xfrm>
            <a:prstGeom prst="rect">
              <a:avLst/>
            </a:prstGeom>
          </p:spPr>
          <p:txBody>
            <a:bodyPr wrap="non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defTabSz="457200">
                <a:defRPr/>
              </a:pPr>
              <a:r>
                <a:rPr lang="en-US" altLang="zh-CN" sz="1800" b="1" dirty="0">
                  <a:solidFill>
                    <a:srgbClr val="000000">
                      <a:lumMod val="85000"/>
                      <a:lumOff val="15000"/>
                    </a:srgbClr>
                  </a:solidFill>
                  <a:effectLst>
                    <a:outerShdw blurRad="266700" dist="38100" dir="2700000" algn="tl" rotWithShape="0">
                      <a:prstClr val="black">
                        <a:alpha val="29000"/>
                      </a:prstClr>
                    </a:outerShdw>
                  </a:effectLst>
                  <a:latin typeface="Arial" panose="020B0604020202020204"/>
                  <a:ea typeface="微软雅黑" panose="020B0503020204020204" pitchFamily="34" charset="-122"/>
                  <a:cs typeface="+mn-ea"/>
                  <a:sym typeface="+mn-lt"/>
                </a:rPr>
                <a:t>BUSINESS PLAN</a:t>
              </a:r>
              <a:endParaRPr lang="zh-CN" altLang="en-US" sz="1800" b="1" dirty="0">
                <a:solidFill>
                  <a:srgbClr val="000000">
                    <a:lumMod val="85000"/>
                    <a:lumOff val="15000"/>
                  </a:srgbClr>
                </a:solidFill>
                <a:effectLst>
                  <a:outerShdw blurRad="266700" dist="38100" dir="2700000" algn="tl" rotWithShape="0">
                    <a:prstClr val="black">
                      <a:alpha val="29000"/>
                    </a:prstClr>
                  </a:outerShdw>
                </a:effectLst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5339130" y="4759670"/>
            <a:ext cx="3411618" cy="772483"/>
            <a:chOff x="2003457" y="4936093"/>
            <a:chExt cx="3412062" cy="772584"/>
          </a:xfrm>
        </p:grpSpPr>
        <p:sp>
          <p:nvSpPr>
            <p:cNvPr id="33" name="文本框 32"/>
            <p:cNvSpPr txBox="1"/>
            <p:nvPr/>
          </p:nvSpPr>
          <p:spPr>
            <a:xfrm>
              <a:off x="2003457" y="5305425"/>
              <a:ext cx="3412062" cy="403252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defTabSz="457200">
                <a:lnSpc>
                  <a:spcPct val="114000"/>
                </a:lnSpc>
                <a:defRPr/>
              </a:pPr>
              <a:r>
                <a:rPr lang="en-US" altLang="zh-CN" sz="900" dirty="0">
                  <a:solidFill>
                    <a:srgbClr val="000000">
                      <a:lumMod val="50000"/>
                      <a:lumOff val="50000"/>
                    </a:srgbClr>
                  </a:solidFill>
                  <a:latin typeface="Arial" panose="020B0604020202020204"/>
                  <a:ea typeface="微软雅黑" panose="020B0503020204020204" pitchFamily="34" charset="-122"/>
                  <a:cs typeface="+mn-ea"/>
                  <a:sym typeface="+mn-lt"/>
                </a:rPr>
                <a:t>This template is exclusively designed by 1PPTcreative, and copyrights belong to 1PPT internet</a:t>
              </a:r>
              <a:endParaRPr lang="en-US" altLang="zh-CN" sz="900" dirty="0">
                <a:solidFill>
                  <a:srgbClr val="000000">
                    <a:lumMod val="50000"/>
                    <a:lumOff val="50000"/>
                  </a:srgbClr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34" name="矩形 33"/>
            <p:cNvSpPr/>
            <p:nvPr/>
          </p:nvSpPr>
          <p:spPr>
            <a:xfrm>
              <a:off x="2003457" y="4936093"/>
              <a:ext cx="2065950" cy="369332"/>
            </a:xfrm>
            <a:prstGeom prst="rect">
              <a:avLst/>
            </a:prstGeom>
          </p:spPr>
          <p:txBody>
            <a:bodyPr wrap="non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defTabSz="457200">
                <a:defRPr/>
              </a:pPr>
              <a:r>
                <a:rPr lang="en-US" altLang="zh-CN" sz="1800" b="1" dirty="0">
                  <a:solidFill>
                    <a:srgbClr val="000000">
                      <a:lumMod val="85000"/>
                      <a:lumOff val="15000"/>
                    </a:srgbClr>
                  </a:solidFill>
                  <a:effectLst>
                    <a:outerShdw blurRad="266700" dist="38100" dir="2700000" algn="tl" rotWithShape="0">
                      <a:prstClr val="black">
                        <a:alpha val="29000"/>
                      </a:prstClr>
                    </a:outerShdw>
                  </a:effectLst>
                  <a:latin typeface="Arial" panose="020B0604020202020204"/>
                  <a:ea typeface="微软雅黑" panose="020B0503020204020204" pitchFamily="34" charset="-122"/>
                  <a:cs typeface="+mn-ea"/>
                  <a:sym typeface="+mn-lt"/>
                </a:rPr>
                <a:t>BUSINESS PLAN</a:t>
              </a:r>
              <a:endParaRPr lang="zh-CN" altLang="en-US" sz="1800" b="1" dirty="0">
                <a:solidFill>
                  <a:srgbClr val="000000">
                    <a:lumMod val="85000"/>
                    <a:lumOff val="15000"/>
                  </a:srgbClr>
                </a:solidFill>
                <a:effectLst>
                  <a:outerShdw blurRad="266700" dist="38100" dir="2700000" algn="tl" rotWithShape="0">
                    <a:prstClr val="black">
                      <a:alpha val="29000"/>
                    </a:prstClr>
                  </a:outerShdw>
                </a:effectLst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ransition spd="slow" advTm="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500"/>
                            </p:stCondLst>
                            <p:childTnLst>
                              <p:par>
                                <p:cTn id="3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000"/>
                            </p:stCondLst>
                            <p:childTnLst>
                              <p:par>
                                <p:cTn id="4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500"/>
                            </p:stCondLst>
                            <p:childTnLst>
                              <p:par>
                                <p:cTn id="5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0"/>
                            </p:stCondLst>
                            <p:childTnLst>
                              <p:par>
                                <p:cTn id="5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5" grpId="0" animBg="1"/>
      <p:bldP spid="36" grpId="0" animBg="1"/>
      <p:bldP spid="37" grpId="0" animBg="1"/>
      <p:bldP spid="3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0" y="1240"/>
            <a:ext cx="12190412" cy="6857108"/>
          </a:xfrm>
          <a:prstGeom prst="rect">
            <a:avLst/>
          </a:prstGeom>
        </p:spPr>
      </p:pic>
      <p:sp>
        <p:nvSpPr>
          <p:cNvPr id="2" name="矩形: 圆角 1"/>
          <p:cNvSpPr/>
          <p:nvPr/>
        </p:nvSpPr>
        <p:spPr>
          <a:xfrm rot="2772067">
            <a:off x="2266653" y="3137843"/>
            <a:ext cx="888888" cy="888888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zh-CN" altLang="en-US" sz="1800">
              <a:solidFill>
                <a:srgbClr val="FFFFFF"/>
              </a:solidFill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" name="矩形: 圆角 3"/>
          <p:cNvSpPr/>
          <p:nvPr/>
        </p:nvSpPr>
        <p:spPr>
          <a:xfrm rot="2772067">
            <a:off x="3958706" y="4341804"/>
            <a:ext cx="888888" cy="888888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zh-CN" altLang="en-US" sz="1800">
              <a:solidFill>
                <a:srgbClr val="FFFFFF"/>
              </a:solidFill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" name="矩形: 圆角 4"/>
          <p:cNvSpPr/>
          <p:nvPr/>
        </p:nvSpPr>
        <p:spPr>
          <a:xfrm rot="2772067">
            <a:off x="5650760" y="3137843"/>
            <a:ext cx="888888" cy="888888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zh-CN" altLang="en-US" sz="1800">
              <a:solidFill>
                <a:srgbClr val="FFFFFF"/>
              </a:solidFill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" name="矩形: 圆角 5"/>
          <p:cNvSpPr/>
          <p:nvPr/>
        </p:nvSpPr>
        <p:spPr>
          <a:xfrm rot="2772067">
            <a:off x="7342814" y="4341804"/>
            <a:ext cx="888888" cy="888888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zh-CN" altLang="en-US" sz="1800">
              <a:solidFill>
                <a:srgbClr val="FFFFFF"/>
              </a:solidFill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7" name="矩形: 圆角 6"/>
          <p:cNvSpPr/>
          <p:nvPr/>
        </p:nvSpPr>
        <p:spPr>
          <a:xfrm rot="2772067">
            <a:off x="9034868" y="3137843"/>
            <a:ext cx="888888" cy="888888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zh-CN" altLang="en-US" sz="1800">
              <a:solidFill>
                <a:srgbClr val="FFFFFF"/>
              </a:solidFill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1" name="椭圆 7"/>
          <p:cNvSpPr/>
          <p:nvPr/>
        </p:nvSpPr>
        <p:spPr>
          <a:xfrm>
            <a:off x="2444011" y="3306263"/>
            <a:ext cx="534172" cy="552048"/>
          </a:xfrm>
          <a:custGeom>
            <a:avLst/>
            <a:gdLst>
              <a:gd name="T0" fmla="*/ 743 w 743"/>
              <a:gd name="T1" fmla="*/ 27 h 769"/>
              <a:gd name="T2" fmla="*/ 736 w 743"/>
              <a:gd name="T3" fmla="*/ 8 h 769"/>
              <a:gd name="T4" fmla="*/ 717 w 743"/>
              <a:gd name="T5" fmla="*/ 0 h 769"/>
              <a:gd name="T6" fmla="*/ 599 w 743"/>
              <a:gd name="T7" fmla="*/ 0 h 769"/>
              <a:gd name="T8" fmla="*/ 591 w 743"/>
              <a:gd name="T9" fmla="*/ 1 h 769"/>
              <a:gd name="T10" fmla="*/ 569 w 743"/>
              <a:gd name="T11" fmla="*/ 1 h 769"/>
              <a:gd name="T12" fmla="*/ 555 w 743"/>
              <a:gd name="T13" fmla="*/ 2 h 769"/>
              <a:gd name="T14" fmla="*/ 184 w 743"/>
              <a:gd name="T15" fmla="*/ 2 h 769"/>
              <a:gd name="T16" fmla="*/ 171 w 743"/>
              <a:gd name="T17" fmla="*/ 1 h 769"/>
              <a:gd name="T18" fmla="*/ 152 w 743"/>
              <a:gd name="T19" fmla="*/ 1 h 769"/>
              <a:gd name="T20" fmla="*/ 144 w 743"/>
              <a:gd name="T21" fmla="*/ 0 h 769"/>
              <a:gd name="T22" fmla="*/ 26 w 743"/>
              <a:gd name="T23" fmla="*/ 0 h 769"/>
              <a:gd name="T24" fmla="*/ 8 w 743"/>
              <a:gd name="T25" fmla="*/ 8 h 769"/>
              <a:gd name="T26" fmla="*/ 0 w 743"/>
              <a:gd name="T27" fmla="*/ 27 h 769"/>
              <a:gd name="T28" fmla="*/ 118 w 743"/>
              <a:gd name="T29" fmla="*/ 266 h 769"/>
              <a:gd name="T30" fmla="*/ 118 w 743"/>
              <a:gd name="T31" fmla="*/ 267 h 769"/>
              <a:gd name="T32" fmla="*/ 118 w 743"/>
              <a:gd name="T33" fmla="*/ 270 h 769"/>
              <a:gd name="T34" fmla="*/ 342 w 743"/>
              <a:gd name="T35" fmla="*/ 511 h 769"/>
              <a:gd name="T36" fmla="*/ 342 w 743"/>
              <a:gd name="T37" fmla="*/ 713 h 769"/>
              <a:gd name="T38" fmla="*/ 242 w 743"/>
              <a:gd name="T39" fmla="*/ 713 h 769"/>
              <a:gd name="T40" fmla="*/ 228 w 743"/>
              <a:gd name="T41" fmla="*/ 727 h 769"/>
              <a:gd name="T42" fmla="*/ 228 w 743"/>
              <a:gd name="T43" fmla="*/ 756 h 769"/>
              <a:gd name="T44" fmla="*/ 242 w 743"/>
              <a:gd name="T45" fmla="*/ 769 h 769"/>
              <a:gd name="T46" fmla="*/ 498 w 743"/>
              <a:gd name="T47" fmla="*/ 769 h 769"/>
              <a:gd name="T48" fmla="*/ 511 w 743"/>
              <a:gd name="T49" fmla="*/ 756 h 769"/>
              <a:gd name="T50" fmla="*/ 511 w 743"/>
              <a:gd name="T51" fmla="*/ 727 h 769"/>
              <a:gd name="T52" fmla="*/ 498 w 743"/>
              <a:gd name="T53" fmla="*/ 713 h 769"/>
              <a:gd name="T54" fmla="*/ 398 w 743"/>
              <a:gd name="T55" fmla="*/ 713 h 769"/>
              <a:gd name="T56" fmla="*/ 398 w 743"/>
              <a:gd name="T57" fmla="*/ 511 h 769"/>
              <a:gd name="T58" fmla="*/ 621 w 743"/>
              <a:gd name="T59" fmla="*/ 279 h 769"/>
              <a:gd name="T60" fmla="*/ 623 w 743"/>
              <a:gd name="T61" fmla="*/ 271 h 769"/>
              <a:gd name="T62" fmla="*/ 623 w 743"/>
              <a:gd name="T63" fmla="*/ 266 h 769"/>
              <a:gd name="T64" fmla="*/ 743 w 743"/>
              <a:gd name="T65" fmla="*/ 27 h 769"/>
              <a:gd name="T66" fmla="*/ 370 w 743"/>
              <a:gd name="T67" fmla="*/ 457 h 769"/>
              <a:gd name="T68" fmla="*/ 174 w 743"/>
              <a:gd name="T69" fmla="*/ 261 h 769"/>
              <a:gd name="T70" fmla="*/ 174 w 743"/>
              <a:gd name="T71" fmla="*/ 58 h 769"/>
              <a:gd name="T72" fmla="*/ 566 w 743"/>
              <a:gd name="T73" fmla="*/ 58 h 769"/>
              <a:gd name="T74" fmla="*/ 566 w 743"/>
              <a:gd name="T75" fmla="*/ 261 h 769"/>
              <a:gd name="T76" fmla="*/ 370 w 743"/>
              <a:gd name="T77" fmla="*/ 457 h 769"/>
              <a:gd name="T78" fmla="*/ 118 w 743"/>
              <a:gd name="T79" fmla="*/ 209 h 769"/>
              <a:gd name="T80" fmla="*/ 55 w 743"/>
              <a:gd name="T81" fmla="*/ 53 h 769"/>
              <a:gd name="T82" fmla="*/ 118 w 743"/>
              <a:gd name="T83" fmla="*/ 53 h 769"/>
              <a:gd name="T84" fmla="*/ 118 w 743"/>
              <a:gd name="T85" fmla="*/ 209 h 769"/>
              <a:gd name="T86" fmla="*/ 626 w 743"/>
              <a:gd name="T87" fmla="*/ 209 h 769"/>
              <a:gd name="T88" fmla="*/ 626 w 743"/>
              <a:gd name="T89" fmla="*/ 53 h 769"/>
              <a:gd name="T90" fmla="*/ 688 w 743"/>
              <a:gd name="T91" fmla="*/ 53 h 769"/>
              <a:gd name="T92" fmla="*/ 626 w 743"/>
              <a:gd name="T93" fmla="*/ 209 h 7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43" h="769">
                <a:moveTo>
                  <a:pt x="743" y="27"/>
                </a:moveTo>
                <a:cubicBezTo>
                  <a:pt x="743" y="20"/>
                  <a:pt x="741" y="13"/>
                  <a:pt x="736" y="8"/>
                </a:cubicBezTo>
                <a:cubicBezTo>
                  <a:pt x="731" y="3"/>
                  <a:pt x="724" y="0"/>
                  <a:pt x="717" y="0"/>
                </a:cubicBezTo>
                <a:lnTo>
                  <a:pt x="599" y="0"/>
                </a:lnTo>
                <a:cubicBezTo>
                  <a:pt x="596" y="0"/>
                  <a:pt x="594" y="0"/>
                  <a:pt x="591" y="1"/>
                </a:cubicBezTo>
                <a:lnTo>
                  <a:pt x="569" y="1"/>
                </a:lnTo>
                <a:cubicBezTo>
                  <a:pt x="565" y="1"/>
                  <a:pt x="560" y="1"/>
                  <a:pt x="555" y="2"/>
                </a:cubicBezTo>
                <a:lnTo>
                  <a:pt x="184" y="2"/>
                </a:lnTo>
                <a:cubicBezTo>
                  <a:pt x="179" y="1"/>
                  <a:pt x="175" y="1"/>
                  <a:pt x="171" y="1"/>
                </a:cubicBezTo>
                <a:lnTo>
                  <a:pt x="152" y="1"/>
                </a:lnTo>
                <a:cubicBezTo>
                  <a:pt x="149" y="0"/>
                  <a:pt x="147" y="0"/>
                  <a:pt x="144" y="0"/>
                </a:cubicBezTo>
                <a:lnTo>
                  <a:pt x="26" y="0"/>
                </a:lnTo>
                <a:cubicBezTo>
                  <a:pt x="19" y="0"/>
                  <a:pt x="13" y="3"/>
                  <a:pt x="8" y="8"/>
                </a:cubicBezTo>
                <a:cubicBezTo>
                  <a:pt x="2" y="13"/>
                  <a:pt x="0" y="20"/>
                  <a:pt x="0" y="27"/>
                </a:cubicBezTo>
                <a:cubicBezTo>
                  <a:pt x="0" y="36"/>
                  <a:pt x="3" y="239"/>
                  <a:pt x="118" y="266"/>
                </a:cubicBezTo>
                <a:lnTo>
                  <a:pt x="118" y="267"/>
                </a:lnTo>
                <a:cubicBezTo>
                  <a:pt x="118" y="268"/>
                  <a:pt x="118" y="269"/>
                  <a:pt x="118" y="270"/>
                </a:cubicBezTo>
                <a:cubicBezTo>
                  <a:pt x="123" y="394"/>
                  <a:pt x="220" y="497"/>
                  <a:pt x="342" y="511"/>
                </a:cubicBezTo>
                <a:lnTo>
                  <a:pt x="342" y="713"/>
                </a:lnTo>
                <a:lnTo>
                  <a:pt x="242" y="713"/>
                </a:lnTo>
                <a:cubicBezTo>
                  <a:pt x="234" y="713"/>
                  <a:pt x="228" y="719"/>
                  <a:pt x="228" y="727"/>
                </a:cubicBezTo>
                <a:lnTo>
                  <a:pt x="228" y="756"/>
                </a:lnTo>
                <a:cubicBezTo>
                  <a:pt x="228" y="763"/>
                  <a:pt x="234" y="769"/>
                  <a:pt x="242" y="769"/>
                </a:cubicBezTo>
                <a:lnTo>
                  <a:pt x="498" y="769"/>
                </a:lnTo>
                <a:cubicBezTo>
                  <a:pt x="505" y="769"/>
                  <a:pt x="511" y="763"/>
                  <a:pt x="511" y="756"/>
                </a:cubicBezTo>
                <a:lnTo>
                  <a:pt x="511" y="727"/>
                </a:lnTo>
                <a:cubicBezTo>
                  <a:pt x="511" y="719"/>
                  <a:pt x="505" y="713"/>
                  <a:pt x="498" y="713"/>
                </a:cubicBezTo>
                <a:lnTo>
                  <a:pt x="398" y="713"/>
                </a:lnTo>
                <a:lnTo>
                  <a:pt x="398" y="511"/>
                </a:lnTo>
                <a:cubicBezTo>
                  <a:pt x="519" y="498"/>
                  <a:pt x="612" y="401"/>
                  <a:pt x="621" y="279"/>
                </a:cubicBezTo>
                <a:cubicBezTo>
                  <a:pt x="622" y="277"/>
                  <a:pt x="623" y="274"/>
                  <a:pt x="623" y="271"/>
                </a:cubicBezTo>
                <a:lnTo>
                  <a:pt x="623" y="266"/>
                </a:lnTo>
                <a:cubicBezTo>
                  <a:pt x="740" y="242"/>
                  <a:pt x="743" y="36"/>
                  <a:pt x="743" y="27"/>
                </a:cubicBezTo>
                <a:close/>
                <a:moveTo>
                  <a:pt x="370" y="457"/>
                </a:moveTo>
                <a:cubicBezTo>
                  <a:pt x="262" y="457"/>
                  <a:pt x="174" y="369"/>
                  <a:pt x="174" y="261"/>
                </a:cubicBezTo>
                <a:lnTo>
                  <a:pt x="174" y="58"/>
                </a:lnTo>
                <a:lnTo>
                  <a:pt x="566" y="58"/>
                </a:lnTo>
                <a:lnTo>
                  <a:pt x="566" y="261"/>
                </a:lnTo>
                <a:cubicBezTo>
                  <a:pt x="566" y="369"/>
                  <a:pt x="478" y="457"/>
                  <a:pt x="370" y="457"/>
                </a:cubicBezTo>
                <a:close/>
                <a:moveTo>
                  <a:pt x="118" y="209"/>
                </a:moveTo>
                <a:cubicBezTo>
                  <a:pt x="73" y="184"/>
                  <a:pt x="59" y="98"/>
                  <a:pt x="55" y="53"/>
                </a:cubicBezTo>
                <a:lnTo>
                  <a:pt x="118" y="53"/>
                </a:lnTo>
                <a:lnTo>
                  <a:pt x="118" y="209"/>
                </a:lnTo>
                <a:close/>
                <a:moveTo>
                  <a:pt x="626" y="209"/>
                </a:moveTo>
                <a:lnTo>
                  <a:pt x="626" y="53"/>
                </a:lnTo>
                <a:lnTo>
                  <a:pt x="688" y="53"/>
                </a:lnTo>
                <a:cubicBezTo>
                  <a:pt x="684" y="98"/>
                  <a:pt x="670" y="184"/>
                  <a:pt x="626" y="209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457200"/>
            <a:endParaRPr lang="zh-CN" altLang="en-US">
              <a:solidFill>
                <a:srgbClr val="FFFFFF"/>
              </a:solidFill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2" name="椭圆 8"/>
          <p:cNvSpPr/>
          <p:nvPr/>
        </p:nvSpPr>
        <p:spPr>
          <a:xfrm>
            <a:off x="4127126" y="4510625"/>
            <a:ext cx="552048" cy="551246"/>
          </a:xfrm>
          <a:custGeom>
            <a:avLst/>
            <a:gdLst>
              <a:gd name="connsiteX0" fmla="*/ 297506 w 595518"/>
              <a:gd name="connsiteY0" fmla="*/ 135879 h 594654"/>
              <a:gd name="connsiteX1" fmla="*/ 319021 w 595518"/>
              <a:gd name="connsiteY1" fmla="*/ 157365 h 594654"/>
              <a:gd name="connsiteX2" fmla="*/ 319021 w 595518"/>
              <a:gd name="connsiteY2" fmla="*/ 334625 h 594654"/>
              <a:gd name="connsiteX3" fmla="*/ 383027 w 595518"/>
              <a:gd name="connsiteY3" fmla="*/ 371152 h 594654"/>
              <a:gd name="connsiteX4" fmla="*/ 391633 w 595518"/>
              <a:gd name="connsiteY4" fmla="*/ 400158 h 594654"/>
              <a:gd name="connsiteX5" fmla="*/ 372808 w 595518"/>
              <a:gd name="connsiteY5" fmla="*/ 411438 h 594654"/>
              <a:gd name="connsiteX6" fmla="*/ 362051 w 595518"/>
              <a:gd name="connsiteY6" fmla="*/ 408215 h 594654"/>
              <a:gd name="connsiteX7" fmla="*/ 287286 w 595518"/>
              <a:gd name="connsiteY7" fmla="*/ 366317 h 594654"/>
              <a:gd name="connsiteX8" fmla="*/ 286211 w 595518"/>
              <a:gd name="connsiteY8" fmla="*/ 365780 h 594654"/>
              <a:gd name="connsiteX9" fmla="*/ 284597 w 595518"/>
              <a:gd name="connsiteY9" fmla="*/ 364169 h 594654"/>
              <a:gd name="connsiteX10" fmla="*/ 282983 w 595518"/>
              <a:gd name="connsiteY10" fmla="*/ 363095 h 594654"/>
              <a:gd name="connsiteX11" fmla="*/ 281908 w 595518"/>
              <a:gd name="connsiteY11" fmla="*/ 361483 h 594654"/>
              <a:gd name="connsiteX12" fmla="*/ 280294 w 595518"/>
              <a:gd name="connsiteY12" fmla="*/ 359872 h 594654"/>
              <a:gd name="connsiteX13" fmla="*/ 279218 w 595518"/>
              <a:gd name="connsiteY13" fmla="*/ 358260 h 594654"/>
              <a:gd name="connsiteX14" fmla="*/ 278143 w 595518"/>
              <a:gd name="connsiteY14" fmla="*/ 356112 h 594654"/>
              <a:gd name="connsiteX15" fmla="*/ 277605 w 595518"/>
              <a:gd name="connsiteY15" fmla="*/ 354500 h 594654"/>
              <a:gd name="connsiteX16" fmla="*/ 277067 w 595518"/>
              <a:gd name="connsiteY16" fmla="*/ 352352 h 594654"/>
              <a:gd name="connsiteX17" fmla="*/ 276529 w 595518"/>
              <a:gd name="connsiteY17" fmla="*/ 350740 h 594654"/>
              <a:gd name="connsiteX18" fmla="*/ 275991 w 595518"/>
              <a:gd name="connsiteY18" fmla="*/ 348054 h 594654"/>
              <a:gd name="connsiteX19" fmla="*/ 275991 w 595518"/>
              <a:gd name="connsiteY19" fmla="*/ 347517 h 594654"/>
              <a:gd name="connsiteX20" fmla="*/ 275991 w 595518"/>
              <a:gd name="connsiteY20" fmla="*/ 157365 h 594654"/>
              <a:gd name="connsiteX21" fmla="*/ 297506 w 595518"/>
              <a:gd name="connsiteY21" fmla="*/ 135879 h 594654"/>
              <a:gd name="connsiteX22" fmla="*/ 297490 w 595518"/>
              <a:gd name="connsiteY22" fmla="*/ 42974 h 594654"/>
              <a:gd name="connsiteX23" fmla="*/ 43036 w 595518"/>
              <a:gd name="connsiteY23" fmla="*/ 297059 h 594654"/>
              <a:gd name="connsiteX24" fmla="*/ 297490 w 595518"/>
              <a:gd name="connsiteY24" fmla="*/ 551680 h 594654"/>
              <a:gd name="connsiteX25" fmla="*/ 552482 w 595518"/>
              <a:gd name="connsiteY25" fmla="*/ 297059 h 594654"/>
              <a:gd name="connsiteX26" fmla="*/ 297490 w 595518"/>
              <a:gd name="connsiteY26" fmla="*/ 42974 h 594654"/>
              <a:gd name="connsiteX27" fmla="*/ 297490 w 595518"/>
              <a:gd name="connsiteY27" fmla="*/ 0 h 594654"/>
              <a:gd name="connsiteX28" fmla="*/ 595518 w 595518"/>
              <a:gd name="connsiteY28" fmla="*/ 297059 h 594654"/>
              <a:gd name="connsiteX29" fmla="*/ 297490 w 595518"/>
              <a:gd name="connsiteY29" fmla="*/ 594654 h 594654"/>
              <a:gd name="connsiteX30" fmla="*/ 0 w 595518"/>
              <a:gd name="connsiteY30" fmla="*/ 297059 h 594654"/>
              <a:gd name="connsiteX31" fmla="*/ 297490 w 595518"/>
              <a:gd name="connsiteY31" fmla="*/ 0 h 5946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595518" h="594654">
                <a:moveTo>
                  <a:pt x="297506" y="135879"/>
                </a:moveTo>
                <a:cubicBezTo>
                  <a:pt x="309339" y="135879"/>
                  <a:pt x="319021" y="145548"/>
                  <a:pt x="319021" y="157365"/>
                </a:cubicBezTo>
                <a:lnTo>
                  <a:pt x="319021" y="334625"/>
                </a:lnTo>
                <a:lnTo>
                  <a:pt x="383027" y="371152"/>
                </a:lnTo>
                <a:cubicBezTo>
                  <a:pt x="393785" y="377061"/>
                  <a:pt x="397012" y="389952"/>
                  <a:pt x="391633" y="400158"/>
                </a:cubicBezTo>
                <a:cubicBezTo>
                  <a:pt x="387330" y="407141"/>
                  <a:pt x="380338" y="411438"/>
                  <a:pt x="372808" y="411438"/>
                </a:cubicBezTo>
                <a:cubicBezTo>
                  <a:pt x="369043" y="411438"/>
                  <a:pt x="365278" y="410364"/>
                  <a:pt x="362051" y="408215"/>
                </a:cubicBezTo>
                <a:lnTo>
                  <a:pt x="287286" y="366317"/>
                </a:lnTo>
                <a:cubicBezTo>
                  <a:pt x="286749" y="365780"/>
                  <a:pt x="286749" y="365780"/>
                  <a:pt x="286211" y="365780"/>
                </a:cubicBezTo>
                <a:cubicBezTo>
                  <a:pt x="285673" y="365243"/>
                  <a:pt x="285135" y="364706"/>
                  <a:pt x="284597" y="364169"/>
                </a:cubicBezTo>
                <a:cubicBezTo>
                  <a:pt x="284059" y="363632"/>
                  <a:pt x="283521" y="363632"/>
                  <a:pt x="282983" y="363095"/>
                </a:cubicBezTo>
                <a:cubicBezTo>
                  <a:pt x="282446" y="362557"/>
                  <a:pt x="281908" y="362020"/>
                  <a:pt x="281908" y="361483"/>
                </a:cubicBezTo>
                <a:cubicBezTo>
                  <a:pt x="281370" y="360946"/>
                  <a:pt x="280832" y="360409"/>
                  <a:pt x="280294" y="359872"/>
                </a:cubicBezTo>
                <a:cubicBezTo>
                  <a:pt x="279756" y="359334"/>
                  <a:pt x="279756" y="358797"/>
                  <a:pt x="279218" y="358260"/>
                </a:cubicBezTo>
                <a:cubicBezTo>
                  <a:pt x="278680" y="357723"/>
                  <a:pt x="278680" y="357186"/>
                  <a:pt x="278143" y="356112"/>
                </a:cubicBezTo>
                <a:cubicBezTo>
                  <a:pt x="278143" y="355574"/>
                  <a:pt x="277605" y="355037"/>
                  <a:pt x="277605" y="354500"/>
                </a:cubicBezTo>
                <a:cubicBezTo>
                  <a:pt x="277067" y="353963"/>
                  <a:pt x="277067" y="352889"/>
                  <a:pt x="277067" y="352352"/>
                </a:cubicBezTo>
                <a:cubicBezTo>
                  <a:pt x="276529" y="351814"/>
                  <a:pt x="276529" y="351277"/>
                  <a:pt x="276529" y="350740"/>
                </a:cubicBezTo>
                <a:cubicBezTo>
                  <a:pt x="276529" y="349666"/>
                  <a:pt x="276529" y="349129"/>
                  <a:pt x="275991" y="348054"/>
                </a:cubicBezTo>
                <a:cubicBezTo>
                  <a:pt x="275991" y="348054"/>
                  <a:pt x="275991" y="347517"/>
                  <a:pt x="275991" y="347517"/>
                </a:cubicBezTo>
                <a:lnTo>
                  <a:pt x="275991" y="157365"/>
                </a:lnTo>
                <a:cubicBezTo>
                  <a:pt x="275991" y="145548"/>
                  <a:pt x="285673" y="135879"/>
                  <a:pt x="297506" y="135879"/>
                </a:cubicBezTo>
                <a:close/>
                <a:moveTo>
                  <a:pt x="297490" y="42974"/>
                </a:moveTo>
                <a:cubicBezTo>
                  <a:pt x="157083" y="42974"/>
                  <a:pt x="43036" y="156856"/>
                  <a:pt x="43036" y="297059"/>
                </a:cubicBezTo>
                <a:cubicBezTo>
                  <a:pt x="43036" y="437262"/>
                  <a:pt x="157083" y="551680"/>
                  <a:pt x="297490" y="551680"/>
                </a:cubicBezTo>
                <a:cubicBezTo>
                  <a:pt x="437897" y="551680"/>
                  <a:pt x="552482" y="437262"/>
                  <a:pt x="552482" y="297059"/>
                </a:cubicBezTo>
                <a:cubicBezTo>
                  <a:pt x="552482" y="156856"/>
                  <a:pt x="437897" y="42974"/>
                  <a:pt x="297490" y="42974"/>
                </a:cubicBezTo>
                <a:close/>
                <a:moveTo>
                  <a:pt x="297490" y="0"/>
                </a:moveTo>
                <a:cubicBezTo>
                  <a:pt x="461567" y="0"/>
                  <a:pt x="595518" y="133219"/>
                  <a:pt x="595518" y="297059"/>
                </a:cubicBezTo>
                <a:cubicBezTo>
                  <a:pt x="595518" y="460897"/>
                  <a:pt x="461567" y="594654"/>
                  <a:pt x="297490" y="594654"/>
                </a:cubicBezTo>
                <a:cubicBezTo>
                  <a:pt x="133413" y="594654"/>
                  <a:pt x="0" y="460897"/>
                  <a:pt x="0" y="297059"/>
                </a:cubicBezTo>
                <a:cubicBezTo>
                  <a:pt x="0" y="133219"/>
                  <a:pt x="133413" y="0"/>
                  <a:pt x="297490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457200"/>
            <a:endParaRPr lang="zh-CN" altLang="en-US">
              <a:solidFill>
                <a:srgbClr val="FFFFFF"/>
              </a:solidFill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3" name="椭圆 9"/>
          <p:cNvSpPr/>
          <p:nvPr/>
        </p:nvSpPr>
        <p:spPr>
          <a:xfrm>
            <a:off x="5819180" y="3314573"/>
            <a:ext cx="552048" cy="535428"/>
          </a:xfrm>
          <a:custGeom>
            <a:avLst/>
            <a:gdLst>
              <a:gd name="connsiteX0" fmla="*/ 35700 w 578738"/>
              <a:gd name="connsiteY0" fmla="*/ 243554 h 561315"/>
              <a:gd name="connsiteX1" fmla="*/ 30383 w 578738"/>
              <a:gd name="connsiteY1" fmla="*/ 254930 h 561315"/>
              <a:gd name="connsiteX2" fmla="*/ 30383 w 578738"/>
              <a:gd name="connsiteY2" fmla="*/ 519604 h 561315"/>
              <a:gd name="connsiteX3" fmla="*/ 35700 w 578738"/>
              <a:gd name="connsiteY3" fmla="*/ 530980 h 561315"/>
              <a:gd name="connsiteX4" fmla="*/ 132926 w 578738"/>
              <a:gd name="connsiteY4" fmla="*/ 530980 h 561315"/>
              <a:gd name="connsiteX5" fmla="*/ 138243 w 578738"/>
              <a:gd name="connsiteY5" fmla="*/ 519604 h 561315"/>
              <a:gd name="connsiteX6" fmla="*/ 138243 w 578738"/>
              <a:gd name="connsiteY6" fmla="*/ 254930 h 561315"/>
              <a:gd name="connsiteX7" fmla="*/ 132926 w 578738"/>
              <a:gd name="connsiteY7" fmla="*/ 243554 h 561315"/>
              <a:gd name="connsiteX8" fmla="*/ 35700 w 578738"/>
              <a:gd name="connsiteY8" fmla="*/ 213219 h 561315"/>
              <a:gd name="connsiteX9" fmla="*/ 132926 w 578738"/>
              <a:gd name="connsiteY9" fmla="*/ 213219 h 561315"/>
              <a:gd name="connsiteX10" fmla="*/ 168626 w 578738"/>
              <a:gd name="connsiteY10" fmla="*/ 254930 h 561315"/>
              <a:gd name="connsiteX11" fmla="*/ 168626 w 578738"/>
              <a:gd name="connsiteY11" fmla="*/ 519604 h 561315"/>
              <a:gd name="connsiteX12" fmla="*/ 132926 w 578738"/>
              <a:gd name="connsiteY12" fmla="*/ 561315 h 561315"/>
              <a:gd name="connsiteX13" fmla="*/ 35700 w 578738"/>
              <a:gd name="connsiteY13" fmla="*/ 561315 h 561315"/>
              <a:gd name="connsiteX14" fmla="*/ 0 w 578738"/>
              <a:gd name="connsiteY14" fmla="*/ 519604 h 561315"/>
              <a:gd name="connsiteX15" fmla="*/ 0 w 578738"/>
              <a:gd name="connsiteY15" fmla="*/ 254930 h 561315"/>
              <a:gd name="connsiteX16" fmla="*/ 35700 w 578738"/>
              <a:gd name="connsiteY16" fmla="*/ 213219 h 561315"/>
              <a:gd name="connsiteX17" fmla="*/ 321281 w 578738"/>
              <a:gd name="connsiteY17" fmla="*/ 30341 h 561315"/>
              <a:gd name="connsiteX18" fmla="*/ 296219 w 578738"/>
              <a:gd name="connsiteY18" fmla="*/ 55373 h 561315"/>
              <a:gd name="connsiteX19" fmla="*/ 296979 w 578738"/>
              <a:gd name="connsiteY19" fmla="*/ 60683 h 561315"/>
              <a:gd name="connsiteX20" fmla="*/ 296979 w 578738"/>
              <a:gd name="connsiteY20" fmla="*/ 65992 h 561315"/>
              <a:gd name="connsiteX21" fmla="*/ 268119 w 578738"/>
              <a:gd name="connsiteY21" fmla="*/ 212389 h 561315"/>
              <a:gd name="connsiteX22" fmla="*/ 263563 w 578738"/>
              <a:gd name="connsiteY22" fmla="*/ 221492 h 561315"/>
              <a:gd name="connsiteX23" fmla="*/ 262044 w 578738"/>
              <a:gd name="connsiteY23" fmla="*/ 223009 h 561315"/>
              <a:gd name="connsiteX24" fmla="*/ 232425 w 578738"/>
              <a:gd name="connsiteY24" fmla="*/ 240455 h 561315"/>
              <a:gd name="connsiteX25" fmla="*/ 230146 w 578738"/>
              <a:gd name="connsiteY25" fmla="*/ 240455 h 561315"/>
              <a:gd name="connsiteX26" fmla="*/ 225590 w 578738"/>
              <a:gd name="connsiteY26" fmla="*/ 240455 h 561315"/>
              <a:gd name="connsiteX27" fmla="*/ 224071 w 578738"/>
              <a:gd name="connsiteY27" fmla="*/ 241214 h 561315"/>
              <a:gd name="connsiteX28" fmla="*/ 211919 w 578738"/>
              <a:gd name="connsiteY28" fmla="*/ 253350 h 561315"/>
              <a:gd name="connsiteX29" fmla="*/ 211919 w 578738"/>
              <a:gd name="connsiteY29" fmla="*/ 518079 h 561315"/>
              <a:gd name="connsiteX30" fmla="*/ 224830 w 578738"/>
              <a:gd name="connsiteY30" fmla="*/ 530974 h 561315"/>
              <a:gd name="connsiteX31" fmla="*/ 521019 w 578738"/>
              <a:gd name="connsiteY31" fmla="*/ 530974 h 561315"/>
              <a:gd name="connsiteX32" fmla="*/ 522538 w 578738"/>
              <a:gd name="connsiteY32" fmla="*/ 530215 h 561315"/>
              <a:gd name="connsiteX33" fmla="*/ 546081 w 578738"/>
              <a:gd name="connsiteY33" fmla="*/ 505942 h 561315"/>
              <a:gd name="connsiteX34" fmla="*/ 522538 w 578738"/>
              <a:gd name="connsiteY34" fmla="*/ 480910 h 561315"/>
              <a:gd name="connsiteX35" fmla="*/ 508108 w 578738"/>
              <a:gd name="connsiteY35" fmla="*/ 465740 h 561315"/>
              <a:gd name="connsiteX36" fmla="*/ 523298 w 578738"/>
              <a:gd name="connsiteY36" fmla="*/ 450569 h 561315"/>
              <a:gd name="connsiteX37" fmla="*/ 548360 w 578738"/>
              <a:gd name="connsiteY37" fmla="*/ 425537 h 561315"/>
              <a:gd name="connsiteX38" fmla="*/ 523298 w 578738"/>
              <a:gd name="connsiteY38" fmla="*/ 401264 h 561315"/>
              <a:gd name="connsiteX39" fmla="*/ 508108 w 578738"/>
              <a:gd name="connsiteY39" fmla="*/ 386094 h 561315"/>
              <a:gd name="connsiteX40" fmla="*/ 523298 w 578738"/>
              <a:gd name="connsiteY40" fmla="*/ 370923 h 561315"/>
              <a:gd name="connsiteX41" fmla="*/ 548360 w 578738"/>
              <a:gd name="connsiteY41" fmla="*/ 345891 h 561315"/>
              <a:gd name="connsiteX42" fmla="*/ 523298 w 578738"/>
              <a:gd name="connsiteY42" fmla="*/ 320860 h 561315"/>
              <a:gd name="connsiteX43" fmla="*/ 508108 w 578738"/>
              <a:gd name="connsiteY43" fmla="*/ 305689 h 561315"/>
              <a:gd name="connsiteX44" fmla="*/ 523298 w 578738"/>
              <a:gd name="connsiteY44" fmla="*/ 290518 h 561315"/>
              <a:gd name="connsiteX45" fmla="*/ 548360 w 578738"/>
              <a:gd name="connsiteY45" fmla="*/ 265487 h 561315"/>
              <a:gd name="connsiteX46" fmla="*/ 523298 w 578738"/>
              <a:gd name="connsiteY46" fmla="*/ 240455 h 561315"/>
              <a:gd name="connsiteX47" fmla="*/ 373684 w 578738"/>
              <a:gd name="connsiteY47" fmla="*/ 240455 h 561315"/>
              <a:gd name="connsiteX48" fmla="*/ 361533 w 578738"/>
              <a:gd name="connsiteY48" fmla="*/ 234387 h 561315"/>
              <a:gd name="connsiteX49" fmla="*/ 360014 w 578738"/>
              <a:gd name="connsiteY49" fmla="*/ 219975 h 561315"/>
              <a:gd name="connsiteX50" fmla="*/ 343306 w 578738"/>
              <a:gd name="connsiteY50" fmla="*/ 42478 h 561315"/>
              <a:gd name="connsiteX51" fmla="*/ 341787 w 578738"/>
              <a:gd name="connsiteY51" fmla="*/ 40961 h 561315"/>
              <a:gd name="connsiteX52" fmla="*/ 321281 w 578738"/>
              <a:gd name="connsiteY52" fmla="*/ 30341 h 561315"/>
              <a:gd name="connsiteX53" fmla="*/ 321281 w 578738"/>
              <a:gd name="connsiteY53" fmla="*/ 0 h 561315"/>
              <a:gd name="connsiteX54" fmla="*/ 365330 w 578738"/>
              <a:gd name="connsiteY54" fmla="*/ 21997 h 561315"/>
              <a:gd name="connsiteX55" fmla="*/ 395708 w 578738"/>
              <a:gd name="connsiteY55" fmla="*/ 210114 h 561315"/>
              <a:gd name="connsiteX56" fmla="*/ 523298 w 578738"/>
              <a:gd name="connsiteY56" fmla="*/ 210114 h 561315"/>
              <a:gd name="connsiteX57" fmla="*/ 562789 w 578738"/>
              <a:gd name="connsiteY57" fmla="*/ 226802 h 561315"/>
              <a:gd name="connsiteX58" fmla="*/ 578738 w 578738"/>
              <a:gd name="connsiteY58" fmla="*/ 265487 h 561315"/>
              <a:gd name="connsiteX59" fmla="*/ 561270 w 578738"/>
              <a:gd name="connsiteY59" fmla="*/ 305689 h 561315"/>
              <a:gd name="connsiteX60" fmla="*/ 578738 w 578738"/>
              <a:gd name="connsiteY60" fmla="*/ 345891 h 561315"/>
              <a:gd name="connsiteX61" fmla="*/ 561270 w 578738"/>
              <a:gd name="connsiteY61" fmla="*/ 386094 h 561315"/>
              <a:gd name="connsiteX62" fmla="*/ 578738 w 578738"/>
              <a:gd name="connsiteY62" fmla="*/ 425537 h 561315"/>
              <a:gd name="connsiteX63" fmla="*/ 560511 w 578738"/>
              <a:gd name="connsiteY63" fmla="*/ 466498 h 561315"/>
              <a:gd name="connsiteX64" fmla="*/ 576460 w 578738"/>
              <a:gd name="connsiteY64" fmla="*/ 505942 h 561315"/>
              <a:gd name="connsiteX65" fmla="*/ 527095 w 578738"/>
              <a:gd name="connsiteY65" fmla="*/ 560556 h 561315"/>
              <a:gd name="connsiteX66" fmla="*/ 523298 w 578738"/>
              <a:gd name="connsiteY66" fmla="*/ 561315 h 561315"/>
              <a:gd name="connsiteX67" fmla="*/ 224830 w 578738"/>
              <a:gd name="connsiteY67" fmla="*/ 561315 h 561315"/>
              <a:gd name="connsiteX68" fmla="*/ 181541 w 578738"/>
              <a:gd name="connsiteY68" fmla="*/ 518079 h 561315"/>
              <a:gd name="connsiteX69" fmla="*/ 181541 w 578738"/>
              <a:gd name="connsiteY69" fmla="*/ 253350 h 561315"/>
              <a:gd name="connsiteX70" fmla="*/ 222552 w 578738"/>
              <a:gd name="connsiteY70" fmla="*/ 210872 h 561315"/>
              <a:gd name="connsiteX71" fmla="*/ 224830 w 578738"/>
              <a:gd name="connsiteY71" fmla="*/ 210114 h 561315"/>
              <a:gd name="connsiteX72" fmla="*/ 229387 w 578738"/>
              <a:gd name="connsiteY72" fmla="*/ 210114 h 561315"/>
              <a:gd name="connsiteX73" fmla="*/ 237741 w 578738"/>
              <a:gd name="connsiteY73" fmla="*/ 205563 h 561315"/>
              <a:gd name="connsiteX74" fmla="*/ 240779 w 578738"/>
              <a:gd name="connsiteY74" fmla="*/ 198736 h 561315"/>
              <a:gd name="connsiteX75" fmla="*/ 266600 w 578738"/>
              <a:gd name="connsiteY75" fmla="*/ 66751 h 561315"/>
              <a:gd name="connsiteX76" fmla="*/ 266600 w 578738"/>
              <a:gd name="connsiteY76" fmla="*/ 60683 h 561315"/>
              <a:gd name="connsiteX77" fmla="*/ 265841 w 578738"/>
              <a:gd name="connsiteY77" fmla="*/ 55373 h 561315"/>
              <a:gd name="connsiteX78" fmla="*/ 321281 w 578738"/>
              <a:gd name="connsiteY78" fmla="*/ 0 h 5613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</a:cxnLst>
            <a:rect l="l" t="t" r="r" b="b"/>
            <a:pathLst>
              <a:path w="578738" h="561315">
                <a:moveTo>
                  <a:pt x="35700" y="243554"/>
                </a:moveTo>
                <a:cubicBezTo>
                  <a:pt x="34181" y="243554"/>
                  <a:pt x="30383" y="248104"/>
                  <a:pt x="30383" y="254930"/>
                </a:cubicBezTo>
                <a:lnTo>
                  <a:pt x="30383" y="519604"/>
                </a:lnTo>
                <a:cubicBezTo>
                  <a:pt x="30383" y="526430"/>
                  <a:pt x="34181" y="530980"/>
                  <a:pt x="35700" y="530980"/>
                </a:cubicBezTo>
                <a:lnTo>
                  <a:pt x="132926" y="530980"/>
                </a:lnTo>
                <a:cubicBezTo>
                  <a:pt x="134445" y="530980"/>
                  <a:pt x="138243" y="526430"/>
                  <a:pt x="138243" y="519604"/>
                </a:cubicBezTo>
                <a:lnTo>
                  <a:pt x="138243" y="254930"/>
                </a:lnTo>
                <a:cubicBezTo>
                  <a:pt x="138243" y="248104"/>
                  <a:pt x="134445" y="243554"/>
                  <a:pt x="132926" y="243554"/>
                </a:cubicBezTo>
                <a:close/>
                <a:moveTo>
                  <a:pt x="35700" y="213219"/>
                </a:moveTo>
                <a:lnTo>
                  <a:pt x="132926" y="213219"/>
                </a:lnTo>
                <a:cubicBezTo>
                  <a:pt x="152675" y="213219"/>
                  <a:pt x="168626" y="231420"/>
                  <a:pt x="168626" y="254930"/>
                </a:cubicBezTo>
                <a:lnTo>
                  <a:pt x="168626" y="519604"/>
                </a:lnTo>
                <a:cubicBezTo>
                  <a:pt x="168626" y="542356"/>
                  <a:pt x="152675" y="561315"/>
                  <a:pt x="132926" y="561315"/>
                </a:cubicBezTo>
                <a:lnTo>
                  <a:pt x="35700" y="561315"/>
                </a:lnTo>
                <a:cubicBezTo>
                  <a:pt x="15951" y="561315"/>
                  <a:pt x="0" y="542356"/>
                  <a:pt x="0" y="519604"/>
                </a:cubicBezTo>
                <a:lnTo>
                  <a:pt x="0" y="254930"/>
                </a:lnTo>
                <a:cubicBezTo>
                  <a:pt x="0" y="231420"/>
                  <a:pt x="15951" y="213219"/>
                  <a:pt x="35700" y="213219"/>
                </a:cubicBezTo>
                <a:close/>
                <a:moveTo>
                  <a:pt x="321281" y="30341"/>
                </a:moveTo>
                <a:cubicBezTo>
                  <a:pt x="307611" y="30341"/>
                  <a:pt x="296219" y="41719"/>
                  <a:pt x="296219" y="55373"/>
                </a:cubicBezTo>
                <a:cubicBezTo>
                  <a:pt x="296219" y="56890"/>
                  <a:pt x="296979" y="59166"/>
                  <a:pt x="296979" y="60683"/>
                </a:cubicBezTo>
                <a:cubicBezTo>
                  <a:pt x="297738" y="62200"/>
                  <a:pt x="297738" y="64475"/>
                  <a:pt x="296979" y="65992"/>
                </a:cubicBezTo>
                <a:cubicBezTo>
                  <a:pt x="306852" y="119090"/>
                  <a:pt x="287106" y="174463"/>
                  <a:pt x="268119" y="212389"/>
                </a:cubicBezTo>
                <a:cubicBezTo>
                  <a:pt x="266600" y="215424"/>
                  <a:pt x="265081" y="218458"/>
                  <a:pt x="263563" y="221492"/>
                </a:cubicBezTo>
                <a:cubicBezTo>
                  <a:pt x="263563" y="221492"/>
                  <a:pt x="262803" y="222250"/>
                  <a:pt x="262044" y="223009"/>
                </a:cubicBezTo>
                <a:cubicBezTo>
                  <a:pt x="255209" y="232870"/>
                  <a:pt x="244576" y="238938"/>
                  <a:pt x="232425" y="240455"/>
                </a:cubicBezTo>
                <a:cubicBezTo>
                  <a:pt x="231665" y="240455"/>
                  <a:pt x="230906" y="240455"/>
                  <a:pt x="230146" y="240455"/>
                </a:cubicBezTo>
                <a:lnTo>
                  <a:pt x="225590" y="240455"/>
                </a:lnTo>
                <a:cubicBezTo>
                  <a:pt x="225590" y="241214"/>
                  <a:pt x="224830" y="241214"/>
                  <a:pt x="224071" y="241214"/>
                </a:cubicBezTo>
                <a:cubicBezTo>
                  <a:pt x="217236" y="241214"/>
                  <a:pt x="211919" y="246524"/>
                  <a:pt x="211919" y="253350"/>
                </a:cubicBezTo>
                <a:lnTo>
                  <a:pt x="211919" y="518079"/>
                </a:lnTo>
                <a:cubicBezTo>
                  <a:pt x="211919" y="524905"/>
                  <a:pt x="217995" y="530974"/>
                  <a:pt x="224830" y="530974"/>
                </a:cubicBezTo>
                <a:lnTo>
                  <a:pt x="521019" y="530974"/>
                </a:lnTo>
                <a:cubicBezTo>
                  <a:pt x="521779" y="530974"/>
                  <a:pt x="521779" y="530215"/>
                  <a:pt x="522538" y="530215"/>
                </a:cubicBezTo>
                <a:cubicBezTo>
                  <a:pt x="536208" y="530215"/>
                  <a:pt x="546081" y="518837"/>
                  <a:pt x="546081" y="505942"/>
                </a:cubicBezTo>
                <a:cubicBezTo>
                  <a:pt x="546081" y="493047"/>
                  <a:pt x="536208" y="481669"/>
                  <a:pt x="522538" y="480910"/>
                </a:cubicBezTo>
                <a:cubicBezTo>
                  <a:pt x="514943" y="480910"/>
                  <a:pt x="508108" y="474084"/>
                  <a:pt x="508108" y="465740"/>
                </a:cubicBezTo>
                <a:cubicBezTo>
                  <a:pt x="508108" y="457396"/>
                  <a:pt x="514943" y="450569"/>
                  <a:pt x="523298" y="450569"/>
                </a:cubicBezTo>
                <a:cubicBezTo>
                  <a:pt x="536968" y="450569"/>
                  <a:pt x="548360" y="439191"/>
                  <a:pt x="548360" y="425537"/>
                </a:cubicBezTo>
                <a:cubicBezTo>
                  <a:pt x="548360" y="411884"/>
                  <a:pt x="536968" y="401264"/>
                  <a:pt x="523298" y="401264"/>
                </a:cubicBezTo>
                <a:cubicBezTo>
                  <a:pt x="514943" y="401264"/>
                  <a:pt x="508108" y="394438"/>
                  <a:pt x="508108" y="386094"/>
                </a:cubicBezTo>
                <a:cubicBezTo>
                  <a:pt x="508108" y="377750"/>
                  <a:pt x="514943" y="370923"/>
                  <a:pt x="523298" y="370923"/>
                </a:cubicBezTo>
                <a:cubicBezTo>
                  <a:pt x="536968" y="370923"/>
                  <a:pt x="548360" y="359545"/>
                  <a:pt x="548360" y="345891"/>
                </a:cubicBezTo>
                <a:cubicBezTo>
                  <a:pt x="548360" y="332238"/>
                  <a:pt x="536968" y="320860"/>
                  <a:pt x="523298" y="320860"/>
                </a:cubicBezTo>
                <a:cubicBezTo>
                  <a:pt x="514943" y="320860"/>
                  <a:pt x="508108" y="314033"/>
                  <a:pt x="508108" y="305689"/>
                </a:cubicBezTo>
                <a:cubicBezTo>
                  <a:pt x="508108" y="297345"/>
                  <a:pt x="514943" y="290518"/>
                  <a:pt x="523298" y="290518"/>
                </a:cubicBezTo>
                <a:cubicBezTo>
                  <a:pt x="536968" y="290518"/>
                  <a:pt x="548360" y="279140"/>
                  <a:pt x="548360" y="265487"/>
                </a:cubicBezTo>
                <a:cubicBezTo>
                  <a:pt x="548360" y="251833"/>
                  <a:pt x="536968" y="240455"/>
                  <a:pt x="523298" y="240455"/>
                </a:cubicBezTo>
                <a:lnTo>
                  <a:pt x="373684" y="240455"/>
                </a:lnTo>
                <a:cubicBezTo>
                  <a:pt x="369127" y="240455"/>
                  <a:pt x="363811" y="238180"/>
                  <a:pt x="361533" y="234387"/>
                </a:cubicBezTo>
                <a:cubicBezTo>
                  <a:pt x="358495" y="229836"/>
                  <a:pt x="357735" y="224526"/>
                  <a:pt x="360014" y="219975"/>
                </a:cubicBezTo>
                <a:cubicBezTo>
                  <a:pt x="401784" y="120607"/>
                  <a:pt x="349381" y="50822"/>
                  <a:pt x="343306" y="42478"/>
                </a:cubicBezTo>
                <a:cubicBezTo>
                  <a:pt x="342546" y="42478"/>
                  <a:pt x="341787" y="41719"/>
                  <a:pt x="341787" y="40961"/>
                </a:cubicBezTo>
                <a:cubicBezTo>
                  <a:pt x="336471" y="34134"/>
                  <a:pt x="329635" y="30341"/>
                  <a:pt x="321281" y="30341"/>
                </a:cubicBezTo>
                <a:close/>
                <a:moveTo>
                  <a:pt x="321281" y="0"/>
                </a:moveTo>
                <a:cubicBezTo>
                  <a:pt x="338749" y="0"/>
                  <a:pt x="354698" y="8344"/>
                  <a:pt x="365330" y="21997"/>
                </a:cubicBezTo>
                <a:cubicBezTo>
                  <a:pt x="368368" y="25032"/>
                  <a:pt x="431403" y="99368"/>
                  <a:pt x="395708" y="210114"/>
                </a:cubicBezTo>
                <a:lnTo>
                  <a:pt x="523298" y="210114"/>
                </a:lnTo>
                <a:cubicBezTo>
                  <a:pt x="538487" y="210114"/>
                  <a:pt x="552157" y="216182"/>
                  <a:pt x="562789" y="226802"/>
                </a:cubicBezTo>
                <a:cubicBezTo>
                  <a:pt x="572662" y="237421"/>
                  <a:pt x="578738" y="251075"/>
                  <a:pt x="578738" y="265487"/>
                </a:cubicBezTo>
                <a:cubicBezTo>
                  <a:pt x="578738" y="281416"/>
                  <a:pt x="571903" y="295828"/>
                  <a:pt x="561270" y="305689"/>
                </a:cubicBezTo>
                <a:cubicBezTo>
                  <a:pt x="571903" y="315550"/>
                  <a:pt x="578738" y="329962"/>
                  <a:pt x="578738" y="345891"/>
                </a:cubicBezTo>
                <a:cubicBezTo>
                  <a:pt x="578738" y="361821"/>
                  <a:pt x="571903" y="375474"/>
                  <a:pt x="561270" y="386094"/>
                </a:cubicBezTo>
                <a:cubicBezTo>
                  <a:pt x="571903" y="395955"/>
                  <a:pt x="578738" y="410367"/>
                  <a:pt x="578738" y="425537"/>
                </a:cubicBezTo>
                <a:cubicBezTo>
                  <a:pt x="578738" y="442225"/>
                  <a:pt x="571903" y="456637"/>
                  <a:pt x="560511" y="466498"/>
                </a:cubicBezTo>
                <a:cubicBezTo>
                  <a:pt x="570384" y="477118"/>
                  <a:pt x="576460" y="490771"/>
                  <a:pt x="576460" y="505942"/>
                </a:cubicBezTo>
                <a:cubicBezTo>
                  <a:pt x="576460" y="534008"/>
                  <a:pt x="555195" y="557522"/>
                  <a:pt x="527095" y="560556"/>
                </a:cubicBezTo>
                <a:cubicBezTo>
                  <a:pt x="525576" y="560556"/>
                  <a:pt x="524816" y="561315"/>
                  <a:pt x="523298" y="561315"/>
                </a:cubicBezTo>
                <a:lnTo>
                  <a:pt x="224830" y="561315"/>
                </a:lnTo>
                <a:cubicBezTo>
                  <a:pt x="201287" y="561315"/>
                  <a:pt x="181541" y="541593"/>
                  <a:pt x="181541" y="518079"/>
                </a:cubicBezTo>
                <a:lnTo>
                  <a:pt x="181541" y="253350"/>
                </a:lnTo>
                <a:cubicBezTo>
                  <a:pt x="181541" y="230594"/>
                  <a:pt x="199768" y="211631"/>
                  <a:pt x="222552" y="210872"/>
                </a:cubicBezTo>
                <a:cubicBezTo>
                  <a:pt x="223311" y="210872"/>
                  <a:pt x="224071" y="210114"/>
                  <a:pt x="224830" y="210114"/>
                </a:cubicBezTo>
                <a:lnTo>
                  <a:pt x="229387" y="210114"/>
                </a:lnTo>
                <a:cubicBezTo>
                  <a:pt x="232425" y="210114"/>
                  <a:pt x="235463" y="208597"/>
                  <a:pt x="237741" y="205563"/>
                </a:cubicBezTo>
                <a:cubicBezTo>
                  <a:pt x="238500" y="203287"/>
                  <a:pt x="240019" y="201011"/>
                  <a:pt x="240779" y="198736"/>
                </a:cubicBezTo>
                <a:cubicBezTo>
                  <a:pt x="255209" y="170670"/>
                  <a:pt x="277233" y="115297"/>
                  <a:pt x="266600" y="66751"/>
                </a:cubicBezTo>
                <a:cubicBezTo>
                  <a:pt x="265841" y="65234"/>
                  <a:pt x="265841" y="62958"/>
                  <a:pt x="266600" y="60683"/>
                </a:cubicBezTo>
                <a:cubicBezTo>
                  <a:pt x="265841" y="59166"/>
                  <a:pt x="265841" y="56890"/>
                  <a:pt x="265841" y="55373"/>
                </a:cubicBezTo>
                <a:cubicBezTo>
                  <a:pt x="265841" y="25032"/>
                  <a:pt x="290903" y="0"/>
                  <a:pt x="321281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457200"/>
            <a:endParaRPr lang="zh-CN" altLang="en-US">
              <a:solidFill>
                <a:srgbClr val="FFFFFF"/>
              </a:solidFill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4" name="椭圆 10"/>
          <p:cNvSpPr/>
          <p:nvPr/>
        </p:nvSpPr>
        <p:spPr>
          <a:xfrm>
            <a:off x="7511234" y="4510642"/>
            <a:ext cx="552048" cy="551212"/>
          </a:xfrm>
          <a:custGeom>
            <a:avLst/>
            <a:gdLst>
              <a:gd name="connsiteX0" fmla="*/ 288111 w 575551"/>
              <a:gd name="connsiteY0" fmla="*/ 195956 h 574680"/>
              <a:gd name="connsiteX1" fmla="*/ 250987 w 575551"/>
              <a:gd name="connsiteY1" fmla="*/ 204012 h 574680"/>
              <a:gd name="connsiteX2" fmla="*/ 204180 w 575551"/>
              <a:gd name="connsiteY2" fmla="*/ 324853 h 574680"/>
              <a:gd name="connsiteX3" fmla="*/ 288111 w 575551"/>
              <a:gd name="connsiteY3" fmla="*/ 378828 h 574680"/>
              <a:gd name="connsiteX4" fmla="*/ 325234 w 575551"/>
              <a:gd name="connsiteY4" fmla="*/ 370772 h 574680"/>
              <a:gd name="connsiteX5" fmla="*/ 371234 w 575551"/>
              <a:gd name="connsiteY5" fmla="*/ 250737 h 574680"/>
              <a:gd name="connsiteX6" fmla="*/ 288111 w 575551"/>
              <a:gd name="connsiteY6" fmla="*/ 195956 h 574680"/>
              <a:gd name="connsiteX7" fmla="*/ 288111 w 575551"/>
              <a:gd name="connsiteY7" fmla="*/ 163732 h 574680"/>
              <a:gd name="connsiteX8" fmla="*/ 401094 w 575551"/>
              <a:gd name="connsiteY8" fmla="*/ 237042 h 574680"/>
              <a:gd name="connsiteX9" fmla="*/ 338146 w 575551"/>
              <a:gd name="connsiteY9" fmla="*/ 400579 h 574680"/>
              <a:gd name="connsiteX10" fmla="*/ 288111 w 575551"/>
              <a:gd name="connsiteY10" fmla="*/ 411052 h 574680"/>
              <a:gd name="connsiteX11" fmla="*/ 175127 w 575551"/>
              <a:gd name="connsiteY11" fmla="*/ 337742 h 574680"/>
              <a:gd name="connsiteX12" fmla="*/ 237268 w 575551"/>
              <a:gd name="connsiteY12" fmla="*/ 175011 h 574680"/>
              <a:gd name="connsiteX13" fmla="*/ 288111 w 575551"/>
              <a:gd name="connsiteY13" fmla="*/ 163732 h 574680"/>
              <a:gd name="connsiteX14" fmla="*/ 307478 w 575551"/>
              <a:gd name="connsiteY14" fmla="*/ 33198 h 574680"/>
              <a:gd name="connsiteX15" fmla="*/ 260674 w 575551"/>
              <a:gd name="connsiteY15" fmla="*/ 34004 h 574680"/>
              <a:gd name="connsiteX16" fmla="*/ 255025 w 575551"/>
              <a:gd name="connsiteY16" fmla="*/ 64624 h 574680"/>
              <a:gd name="connsiteX17" fmla="*/ 179171 w 575551"/>
              <a:gd name="connsiteY17" fmla="*/ 116999 h 574680"/>
              <a:gd name="connsiteX18" fmla="*/ 150120 w 575551"/>
              <a:gd name="connsiteY18" fmla="*/ 111359 h 574680"/>
              <a:gd name="connsiteX19" fmla="*/ 121876 w 575551"/>
              <a:gd name="connsiteY19" fmla="*/ 93631 h 574680"/>
              <a:gd name="connsiteX20" fmla="*/ 88791 w 575551"/>
              <a:gd name="connsiteY20" fmla="*/ 127474 h 574680"/>
              <a:gd name="connsiteX21" fmla="*/ 107351 w 575551"/>
              <a:gd name="connsiteY21" fmla="*/ 153259 h 574680"/>
              <a:gd name="connsiteX22" fmla="*/ 108965 w 575551"/>
              <a:gd name="connsiteY22" fmla="*/ 215304 h 574680"/>
              <a:gd name="connsiteX23" fmla="*/ 66196 w 575551"/>
              <a:gd name="connsiteY23" fmla="*/ 260427 h 574680"/>
              <a:gd name="connsiteX24" fmla="*/ 33110 w 575551"/>
              <a:gd name="connsiteY24" fmla="*/ 267679 h 574680"/>
              <a:gd name="connsiteX25" fmla="*/ 33917 w 575551"/>
              <a:gd name="connsiteY25" fmla="*/ 314414 h 574680"/>
              <a:gd name="connsiteX26" fmla="*/ 65389 w 575551"/>
              <a:gd name="connsiteY26" fmla="*/ 320055 h 574680"/>
              <a:gd name="connsiteX27" fmla="*/ 110579 w 575551"/>
              <a:gd name="connsiteY27" fmla="*/ 362761 h 574680"/>
              <a:gd name="connsiteX28" fmla="*/ 112193 w 575551"/>
              <a:gd name="connsiteY28" fmla="*/ 424806 h 574680"/>
              <a:gd name="connsiteX29" fmla="*/ 93633 w 575551"/>
              <a:gd name="connsiteY29" fmla="*/ 453008 h 574680"/>
              <a:gd name="connsiteX30" fmla="*/ 127525 w 575551"/>
              <a:gd name="connsiteY30" fmla="*/ 486045 h 574680"/>
              <a:gd name="connsiteX31" fmla="*/ 154155 w 575551"/>
              <a:gd name="connsiteY31" fmla="*/ 467512 h 574680"/>
              <a:gd name="connsiteX32" fmla="*/ 187240 w 575551"/>
              <a:gd name="connsiteY32" fmla="*/ 460260 h 574680"/>
              <a:gd name="connsiteX33" fmla="*/ 261481 w 575551"/>
              <a:gd name="connsiteY33" fmla="*/ 508606 h 574680"/>
              <a:gd name="connsiteX34" fmla="*/ 268743 w 575551"/>
              <a:gd name="connsiteY34" fmla="*/ 541643 h 574680"/>
              <a:gd name="connsiteX35" fmla="*/ 315547 w 575551"/>
              <a:gd name="connsiteY35" fmla="*/ 541643 h 574680"/>
              <a:gd name="connsiteX36" fmla="*/ 321196 w 575551"/>
              <a:gd name="connsiteY36" fmla="*/ 508606 h 574680"/>
              <a:gd name="connsiteX37" fmla="*/ 397050 w 575551"/>
              <a:gd name="connsiteY37" fmla="*/ 457037 h 574680"/>
              <a:gd name="connsiteX38" fmla="*/ 426101 w 575551"/>
              <a:gd name="connsiteY38" fmla="*/ 461871 h 574680"/>
              <a:gd name="connsiteX39" fmla="*/ 454345 w 575551"/>
              <a:gd name="connsiteY39" fmla="*/ 481210 h 574680"/>
              <a:gd name="connsiteX40" fmla="*/ 487430 w 575551"/>
              <a:gd name="connsiteY40" fmla="*/ 446562 h 574680"/>
              <a:gd name="connsiteX41" fmla="*/ 468870 w 575551"/>
              <a:gd name="connsiteY41" fmla="*/ 420777 h 574680"/>
              <a:gd name="connsiteX42" fmla="*/ 510025 w 575551"/>
              <a:gd name="connsiteY42" fmla="*/ 313609 h 574680"/>
              <a:gd name="connsiteX43" fmla="*/ 543111 w 575551"/>
              <a:gd name="connsiteY43" fmla="*/ 306357 h 574680"/>
              <a:gd name="connsiteX44" fmla="*/ 541497 w 575551"/>
              <a:gd name="connsiteY44" fmla="*/ 258816 h 574680"/>
              <a:gd name="connsiteX45" fmla="*/ 510832 w 575551"/>
              <a:gd name="connsiteY45" fmla="*/ 253981 h 574680"/>
              <a:gd name="connsiteX46" fmla="*/ 464028 w 575551"/>
              <a:gd name="connsiteY46" fmla="*/ 149230 h 574680"/>
              <a:gd name="connsiteX47" fmla="*/ 481781 w 575551"/>
              <a:gd name="connsiteY47" fmla="*/ 121028 h 574680"/>
              <a:gd name="connsiteX48" fmla="*/ 447889 w 575551"/>
              <a:gd name="connsiteY48" fmla="*/ 88797 h 574680"/>
              <a:gd name="connsiteX49" fmla="*/ 422066 w 575551"/>
              <a:gd name="connsiteY49" fmla="*/ 106524 h 574680"/>
              <a:gd name="connsiteX50" fmla="*/ 388981 w 575551"/>
              <a:gd name="connsiteY50" fmla="*/ 113776 h 574680"/>
              <a:gd name="connsiteX51" fmla="*/ 314740 w 575551"/>
              <a:gd name="connsiteY51" fmla="*/ 65429 h 574680"/>
              <a:gd name="connsiteX52" fmla="*/ 307478 w 575551"/>
              <a:gd name="connsiteY52" fmla="*/ 33198 h 574680"/>
              <a:gd name="connsiteX53" fmla="*/ 327652 w 575551"/>
              <a:gd name="connsiteY53" fmla="*/ 2579 h 574680"/>
              <a:gd name="connsiteX54" fmla="*/ 338142 w 575551"/>
              <a:gd name="connsiteY54" fmla="*/ 9831 h 574680"/>
              <a:gd name="connsiteX55" fmla="*/ 340563 w 575551"/>
              <a:gd name="connsiteY55" fmla="*/ 21917 h 574680"/>
              <a:gd name="connsiteX56" fmla="*/ 343791 w 575551"/>
              <a:gd name="connsiteY56" fmla="*/ 52537 h 574680"/>
              <a:gd name="connsiteX57" fmla="*/ 388981 w 575551"/>
              <a:gd name="connsiteY57" fmla="*/ 81545 h 574680"/>
              <a:gd name="connsiteX58" fmla="*/ 409155 w 575551"/>
              <a:gd name="connsiteY58" fmla="*/ 76710 h 574680"/>
              <a:gd name="connsiteX59" fmla="*/ 430943 w 575551"/>
              <a:gd name="connsiteY59" fmla="*/ 57372 h 574680"/>
              <a:gd name="connsiteX60" fmla="*/ 441433 w 575551"/>
              <a:gd name="connsiteY60" fmla="*/ 50120 h 574680"/>
              <a:gd name="connsiteX61" fmla="*/ 454345 w 575551"/>
              <a:gd name="connsiteY61" fmla="*/ 52537 h 574680"/>
              <a:gd name="connsiteX62" fmla="*/ 517288 w 575551"/>
              <a:gd name="connsiteY62" fmla="*/ 113776 h 574680"/>
              <a:gd name="connsiteX63" fmla="*/ 519709 w 575551"/>
              <a:gd name="connsiteY63" fmla="*/ 125863 h 574680"/>
              <a:gd name="connsiteX64" fmla="*/ 513253 w 575551"/>
              <a:gd name="connsiteY64" fmla="*/ 137143 h 574680"/>
              <a:gd name="connsiteX65" fmla="*/ 493886 w 575551"/>
              <a:gd name="connsiteY65" fmla="*/ 160511 h 574680"/>
              <a:gd name="connsiteX66" fmla="*/ 522130 w 575551"/>
              <a:gd name="connsiteY66" fmla="*/ 224167 h 574680"/>
              <a:gd name="connsiteX67" fmla="*/ 551987 w 575551"/>
              <a:gd name="connsiteY67" fmla="*/ 225779 h 574680"/>
              <a:gd name="connsiteX68" fmla="*/ 564092 w 575551"/>
              <a:gd name="connsiteY68" fmla="*/ 227391 h 574680"/>
              <a:gd name="connsiteX69" fmla="*/ 571354 w 575551"/>
              <a:gd name="connsiteY69" fmla="*/ 238671 h 574680"/>
              <a:gd name="connsiteX70" fmla="*/ 572968 w 575551"/>
              <a:gd name="connsiteY70" fmla="*/ 326501 h 574680"/>
              <a:gd name="connsiteX71" fmla="*/ 566513 w 575551"/>
              <a:gd name="connsiteY71" fmla="*/ 336976 h 574680"/>
              <a:gd name="connsiteX72" fmla="*/ 553601 w 575551"/>
              <a:gd name="connsiteY72" fmla="*/ 339393 h 574680"/>
              <a:gd name="connsiteX73" fmla="*/ 522937 w 575551"/>
              <a:gd name="connsiteY73" fmla="*/ 342617 h 574680"/>
              <a:gd name="connsiteX74" fmla="*/ 497921 w 575551"/>
              <a:gd name="connsiteY74" fmla="*/ 407884 h 574680"/>
              <a:gd name="connsiteX75" fmla="*/ 518095 w 575551"/>
              <a:gd name="connsiteY75" fmla="*/ 429640 h 574680"/>
              <a:gd name="connsiteX76" fmla="*/ 526164 w 575551"/>
              <a:gd name="connsiteY76" fmla="*/ 440116 h 574680"/>
              <a:gd name="connsiteX77" fmla="*/ 522937 w 575551"/>
              <a:gd name="connsiteY77" fmla="*/ 453008 h 574680"/>
              <a:gd name="connsiteX78" fmla="*/ 461607 w 575551"/>
              <a:gd name="connsiteY78" fmla="*/ 516664 h 574680"/>
              <a:gd name="connsiteX79" fmla="*/ 449503 w 575551"/>
              <a:gd name="connsiteY79" fmla="*/ 519082 h 574680"/>
              <a:gd name="connsiteX80" fmla="*/ 438205 w 575551"/>
              <a:gd name="connsiteY80" fmla="*/ 511830 h 574680"/>
              <a:gd name="connsiteX81" fmla="*/ 414804 w 575551"/>
              <a:gd name="connsiteY81" fmla="*/ 492491 h 574680"/>
              <a:gd name="connsiteX82" fmla="*/ 397050 w 575551"/>
              <a:gd name="connsiteY82" fmla="*/ 489268 h 574680"/>
              <a:gd name="connsiteX83" fmla="*/ 351054 w 575551"/>
              <a:gd name="connsiteY83" fmla="*/ 520693 h 574680"/>
              <a:gd name="connsiteX84" fmla="*/ 349440 w 575551"/>
              <a:gd name="connsiteY84" fmla="*/ 550507 h 574680"/>
              <a:gd name="connsiteX85" fmla="*/ 347826 w 575551"/>
              <a:gd name="connsiteY85" fmla="*/ 563399 h 574680"/>
              <a:gd name="connsiteX86" fmla="*/ 336528 w 575551"/>
              <a:gd name="connsiteY86" fmla="*/ 570651 h 574680"/>
              <a:gd name="connsiteX87" fmla="*/ 288110 w 575551"/>
              <a:gd name="connsiteY87" fmla="*/ 574680 h 574680"/>
              <a:gd name="connsiteX88" fmla="*/ 248569 w 575551"/>
              <a:gd name="connsiteY88" fmla="*/ 572263 h 574680"/>
              <a:gd name="connsiteX89" fmla="*/ 237272 w 575551"/>
              <a:gd name="connsiteY89" fmla="*/ 565011 h 574680"/>
              <a:gd name="connsiteX90" fmla="*/ 234851 w 575551"/>
              <a:gd name="connsiteY90" fmla="*/ 552924 h 574680"/>
              <a:gd name="connsiteX91" fmla="*/ 232430 w 575551"/>
              <a:gd name="connsiteY91" fmla="*/ 521499 h 574680"/>
              <a:gd name="connsiteX92" fmla="*/ 187240 w 575551"/>
              <a:gd name="connsiteY92" fmla="*/ 492491 h 574680"/>
              <a:gd name="connsiteX93" fmla="*/ 167066 w 575551"/>
              <a:gd name="connsiteY93" fmla="*/ 496520 h 574680"/>
              <a:gd name="connsiteX94" fmla="*/ 144471 w 575551"/>
              <a:gd name="connsiteY94" fmla="*/ 516664 h 574680"/>
              <a:gd name="connsiteX95" fmla="*/ 133981 w 575551"/>
              <a:gd name="connsiteY95" fmla="*/ 524722 h 574680"/>
              <a:gd name="connsiteX96" fmla="*/ 121069 w 575551"/>
              <a:gd name="connsiteY96" fmla="*/ 522305 h 574680"/>
              <a:gd name="connsiteX97" fmla="*/ 58126 w 575551"/>
              <a:gd name="connsiteY97" fmla="*/ 460260 h 574680"/>
              <a:gd name="connsiteX98" fmla="*/ 54898 w 575551"/>
              <a:gd name="connsiteY98" fmla="*/ 448173 h 574680"/>
              <a:gd name="connsiteX99" fmla="*/ 62161 w 575551"/>
              <a:gd name="connsiteY99" fmla="*/ 436892 h 574680"/>
              <a:gd name="connsiteX100" fmla="*/ 82335 w 575551"/>
              <a:gd name="connsiteY100" fmla="*/ 413525 h 574680"/>
              <a:gd name="connsiteX101" fmla="*/ 81528 w 575551"/>
              <a:gd name="connsiteY101" fmla="*/ 375653 h 574680"/>
              <a:gd name="connsiteX102" fmla="*/ 54091 w 575551"/>
              <a:gd name="connsiteY102" fmla="*/ 349869 h 574680"/>
              <a:gd name="connsiteX103" fmla="*/ 24234 w 575551"/>
              <a:gd name="connsiteY103" fmla="*/ 348257 h 574680"/>
              <a:gd name="connsiteX104" fmla="*/ 11322 w 575551"/>
              <a:gd name="connsiteY104" fmla="*/ 346645 h 574680"/>
              <a:gd name="connsiteX105" fmla="*/ 4060 w 575551"/>
              <a:gd name="connsiteY105" fmla="*/ 335365 h 574680"/>
              <a:gd name="connsiteX106" fmla="*/ 3253 w 575551"/>
              <a:gd name="connsiteY106" fmla="*/ 247535 h 574680"/>
              <a:gd name="connsiteX107" fmla="*/ 9708 w 575551"/>
              <a:gd name="connsiteY107" fmla="*/ 236254 h 574680"/>
              <a:gd name="connsiteX108" fmla="*/ 22620 w 575551"/>
              <a:gd name="connsiteY108" fmla="*/ 233837 h 574680"/>
              <a:gd name="connsiteX109" fmla="*/ 53284 w 575551"/>
              <a:gd name="connsiteY109" fmla="*/ 230614 h 574680"/>
              <a:gd name="connsiteX110" fmla="*/ 79107 w 575551"/>
              <a:gd name="connsiteY110" fmla="*/ 204023 h 574680"/>
              <a:gd name="connsiteX111" fmla="*/ 78300 w 575551"/>
              <a:gd name="connsiteY111" fmla="*/ 166152 h 574680"/>
              <a:gd name="connsiteX112" fmla="*/ 58126 w 575551"/>
              <a:gd name="connsiteY112" fmla="*/ 144395 h 574680"/>
              <a:gd name="connsiteX113" fmla="*/ 50864 w 575551"/>
              <a:gd name="connsiteY113" fmla="*/ 133920 h 574680"/>
              <a:gd name="connsiteX114" fmla="*/ 53284 w 575551"/>
              <a:gd name="connsiteY114" fmla="*/ 121028 h 574680"/>
              <a:gd name="connsiteX115" fmla="*/ 114614 w 575551"/>
              <a:gd name="connsiteY115" fmla="*/ 58177 h 574680"/>
              <a:gd name="connsiteX116" fmla="*/ 127525 w 575551"/>
              <a:gd name="connsiteY116" fmla="*/ 54954 h 574680"/>
              <a:gd name="connsiteX117" fmla="*/ 138015 w 575551"/>
              <a:gd name="connsiteY117" fmla="*/ 62206 h 574680"/>
              <a:gd name="connsiteX118" fmla="*/ 161417 w 575551"/>
              <a:gd name="connsiteY118" fmla="*/ 81545 h 574680"/>
              <a:gd name="connsiteX119" fmla="*/ 179171 w 575551"/>
              <a:gd name="connsiteY119" fmla="*/ 84768 h 574680"/>
              <a:gd name="connsiteX120" fmla="*/ 225167 w 575551"/>
              <a:gd name="connsiteY120" fmla="*/ 53343 h 574680"/>
              <a:gd name="connsiteX121" fmla="*/ 226781 w 575551"/>
              <a:gd name="connsiteY121" fmla="*/ 24335 h 574680"/>
              <a:gd name="connsiteX122" fmla="*/ 229202 w 575551"/>
              <a:gd name="connsiteY122" fmla="*/ 11442 h 574680"/>
              <a:gd name="connsiteX123" fmla="*/ 239693 w 575551"/>
              <a:gd name="connsiteY123" fmla="*/ 4190 h 574680"/>
              <a:gd name="connsiteX124" fmla="*/ 327652 w 575551"/>
              <a:gd name="connsiteY124" fmla="*/ 2579 h 5746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</a:cxnLst>
            <a:rect l="l" t="t" r="r" b="b"/>
            <a:pathLst>
              <a:path w="575551" h="574680">
                <a:moveTo>
                  <a:pt x="288111" y="195956"/>
                </a:moveTo>
                <a:cubicBezTo>
                  <a:pt x="275198" y="195956"/>
                  <a:pt x="262286" y="199179"/>
                  <a:pt x="250987" y="204012"/>
                </a:cubicBezTo>
                <a:cubicBezTo>
                  <a:pt x="204987" y="224958"/>
                  <a:pt x="184004" y="278933"/>
                  <a:pt x="204180" y="324853"/>
                </a:cubicBezTo>
                <a:cubicBezTo>
                  <a:pt x="218706" y="357882"/>
                  <a:pt x="251794" y="378828"/>
                  <a:pt x="288111" y="378828"/>
                </a:cubicBezTo>
                <a:cubicBezTo>
                  <a:pt x="301023" y="378828"/>
                  <a:pt x="313128" y="376411"/>
                  <a:pt x="325234" y="370772"/>
                </a:cubicBezTo>
                <a:cubicBezTo>
                  <a:pt x="371234" y="350632"/>
                  <a:pt x="392217" y="296657"/>
                  <a:pt x="371234" y="250737"/>
                </a:cubicBezTo>
                <a:cubicBezTo>
                  <a:pt x="356708" y="217708"/>
                  <a:pt x="323620" y="195956"/>
                  <a:pt x="288111" y="195956"/>
                </a:cubicBezTo>
                <a:close/>
                <a:moveTo>
                  <a:pt x="288111" y="163732"/>
                </a:moveTo>
                <a:cubicBezTo>
                  <a:pt x="336532" y="163732"/>
                  <a:pt x="380919" y="192734"/>
                  <a:pt x="401094" y="237042"/>
                </a:cubicBezTo>
                <a:cubicBezTo>
                  <a:pt x="428533" y="299879"/>
                  <a:pt x="400287" y="372383"/>
                  <a:pt x="338146" y="400579"/>
                </a:cubicBezTo>
                <a:cubicBezTo>
                  <a:pt x="322006" y="407830"/>
                  <a:pt x="305058" y="411052"/>
                  <a:pt x="288111" y="411052"/>
                </a:cubicBezTo>
                <a:cubicBezTo>
                  <a:pt x="238882" y="411052"/>
                  <a:pt x="194496" y="382050"/>
                  <a:pt x="175127" y="337742"/>
                </a:cubicBezTo>
                <a:cubicBezTo>
                  <a:pt x="146881" y="275711"/>
                  <a:pt x="175127" y="202401"/>
                  <a:pt x="237268" y="175011"/>
                </a:cubicBezTo>
                <a:cubicBezTo>
                  <a:pt x="253408" y="167760"/>
                  <a:pt x="270356" y="163732"/>
                  <a:pt x="288111" y="163732"/>
                </a:cubicBezTo>
                <a:close/>
                <a:moveTo>
                  <a:pt x="307478" y="33198"/>
                </a:moveTo>
                <a:cubicBezTo>
                  <a:pt x="292145" y="31587"/>
                  <a:pt x="276006" y="32392"/>
                  <a:pt x="260674" y="34004"/>
                </a:cubicBezTo>
                <a:cubicBezTo>
                  <a:pt x="260674" y="44479"/>
                  <a:pt x="259060" y="54954"/>
                  <a:pt x="255025" y="64624"/>
                </a:cubicBezTo>
                <a:cubicBezTo>
                  <a:pt x="242921" y="96049"/>
                  <a:pt x="212256" y="116999"/>
                  <a:pt x="179171" y="116999"/>
                </a:cubicBezTo>
                <a:cubicBezTo>
                  <a:pt x="168680" y="116999"/>
                  <a:pt x="158997" y="115387"/>
                  <a:pt x="150120" y="111359"/>
                </a:cubicBezTo>
                <a:cubicBezTo>
                  <a:pt x="139629" y="107330"/>
                  <a:pt x="129946" y="101689"/>
                  <a:pt x="121876" y="93631"/>
                </a:cubicBezTo>
                <a:cubicBezTo>
                  <a:pt x="109772" y="103301"/>
                  <a:pt x="99281" y="114582"/>
                  <a:pt x="88791" y="127474"/>
                </a:cubicBezTo>
                <a:cubicBezTo>
                  <a:pt x="96860" y="134726"/>
                  <a:pt x="103316" y="143590"/>
                  <a:pt x="107351" y="153259"/>
                </a:cubicBezTo>
                <a:cubicBezTo>
                  <a:pt x="116228" y="172598"/>
                  <a:pt x="117034" y="195160"/>
                  <a:pt x="108965" y="215304"/>
                </a:cubicBezTo>
                <a:cubicBezTo>
                  <a:pt x="100895" y="235448"/>
                  <a:pt x="86370" y="251564"/>
                  <a:pt x="66196" y="260427"/>
                </a:cubicBezTo>
                <a:cubicBezTo>
                  <a:pt x="55705" y="265262"/>
                  <a:pt x="44408" y="267679"/>
                  <a:pt x="33110" y="267679"/>
                </a:cubicBezTo>
                <a:cubicBezTo>
                  <a:pt x="31496" y="282989"/>
                  <a:pt x="32303" y="299105"/>
                  <a:pt x="33917" y="314414"/>
                </a:cubicBezTo>
                <a:cubicBezTo>
                  <a:pt x="44408" y="313609"/>
                  <a:pt x="55705" y="316026"/>
                  <a:pt x="65389" y="320055"/>
                </a:cubicBezTo>
                <a:cubicBezTo>
                  <a:pt x="85563" y="327307"/>
                  <a:pt x="101702" y="342617"/>
                  <a:pt x="110579" y="362761"/>
                </a:cubicBezTo>
                <a:cubicBezTo>
                  <a:pt x="119455" y="382100"/>
                  <a:pt x="120262" y="404661"/>
                  <a:pt x="112193" y="424806"/>
                </a:cubicBezTo>
                <a:cubicBezTo>
                  <a:pt x="108158" y="435281"/>
                  <a:pt x="101702" y="444950"/>
                  <a:pt x="93633" y="453008"/>
                </a:cubicBezTo>
                <a:cubicBezTo>
                  <a:pt x="104123" y="465095"/>
                  <a:pt x="115421" y="476375"/>
                  <a:pt x="127525" y="486045"/>
                </a:cubicBezTo>
                <a:cubicBezTo>
                  <a:pt x="134788" y="477987"/>
                  <a:pt x="143664" y="471541"/>
                  <a:pt x="154155" y="467512"/>
                </a:cubicBezTo>
                <a:cubicBezTo>
                  <a:pt x="164645" y="462677"/>
                  <a:pt x="175943" y="460260"/>
                  <a:pt x="187240" y="460260"/>
                </a:cubicBezTo>
                <a:cubicBezTo>
                  <a:pt x="219519" y="460260"/>
                  <a:pt x="248569" y="478793"/>
                  <a:pt x="261481" y="508606"/>
                </a:cubicBezTo>
                <a:cubicBezTo>
                  <a:pt x="266323" y="519082"/>
                  <a:pt x="268743" y="530362"/>
                  <a:pt x="268743" y="541643"/>
                </a:cubicBezTo>
                <a:cubicBezTo>
                  <a:pt x="284076" y="543255"/>
                  <a:pt x="300215" y="543255"/>
                  <a:pt x="315547" y="541643"/>
                </a:cubicBezTo>
                <a:cubicBezTo>
                  <a:pt x="315547" y="530362"/>
                  <a:pt x="317161" y="519082"/>
                  <a:pt x="321196" y="508606"/>
                </a:cubicBezTo>
                <a:cubicBezTo>
                  <a:pt x="333300" y="477987"/>
                  <a:pt x="363965" y="457037"/>
                  <a:pt x="397050" y="457037"/>
                </a:cubicBezTo>
                <a:cubicBezTo>
                  <a:pt x="406734" y="457037"/>
                  <a:pt x="417224" y="458648"/>
                  <a:pt x="426101" y="461871"/>
                </a:cubicBezTo>
                <a:cubicBezTo>
                  <a:pt x="437399" y="466706"/>
                  <a:pt x="446275" y="472347"/>
                  <a:pt x="454345" y="481210"/>
                </a:cubicBezTo>
                <a:cubicBezTo>
                  <a:pt x="466449" y="470735"/>
                  <a:pt x="477747" y="459454"/>
                  <a:pt x="487430" y="446562"/>
                </a:cubicBezTo>
                <a:cubicBezTo>
                  <a:pt x="479361" y="439310"/>
                  <a:pt x="472905" y="430446"/>
                  <a:pt x="468870" y="420777"/>
                </a:cubicBezTo>
                <a:cubicBezTo>
                  <a:pt x="450310" y="379682"/>
                  <a:pt x="468870" y="331336"/>
                  <a:pt x="510025" y="313609"/>
                </a:cubicBezTo>
                <a:cubicBezTo>
                  <a:pt x="520516" y="308774"/>
                  <a:pt x="531006" y="306357"/>
                  <a:pt x="543111" y="306357"/>
                </a:cubicBezTo>
                <a:cubicBezTo>
                  <a:pt x="543918" y="290241"/>
                  <a:pt x="543918" y="274931"/>
                  <a:pt x="541497" y="258816"/>
                </a:cubicBezTo>
                <a:cubicBezTo>
                  <a:pt x="531006" y="259622"/>
                  <a:pt x="520516" y="258010"/>
                  <a:pt x="510832" y="253981"/>
                </a:cubicBezTo>
                <a:cubicBezTo>
                  <a:pt x="468870" y="237866"/>
                  <a:pt x="447889" y="190325"/>
                  <a:pt x="464028" y="149230"/>
                </a:cubicBezTo>
                <a:cubicBezTo>
                  <a:pt x="468063" y="138755"/>
                  <a:pt x="473712" y="129086"/>
                  <a:pt x="481781" y="121028"/>
                </a:cubicBezTo>
                <a:cubicBezTo>
                  <a:pt x="471291" y="108941"/>
                  <a:pt x="459993" y="98466"/>
                  <a:pt x="447889" y="88797"/>
                </a:cubicBezTo>
                <a:cubicBezTo>
                  <a:pt x="440626" y="96049"/>
                  <a:pt x="431750" y="102495"/>
                  <a:pt x="422066" y="106524"/>
                </a:cubicBezTo>
                <a:cubicBezTo>
                  <a:pt x="411576" y="111359"/>
                  <a:pt x="400278" y="113776"/>
                  <a:pt x="388981" y="113776"/>
                </a:cubicBezTo>
                <a:cubicBezTo>
                  <a:pt x="356702" y="113776"/>
                  <a:pt x="327652" y="94437"/>
                  <a:pt x="314740" y="65429"/>
                </a:cubicBezTo>
                <a:cubicBezTo>
                  <a:pt x="309898" y="54954"/>
                  <a:pt x="307478" y="44479"/>
                  <a:pt x="307478" y="33198"/>
                </a:cubicBezTo>
                <a:close/>
                <a:moveTo>
                  <a:pt x="327652" y="2579"/>
                </a:moveTo>
                <a:cubicBezTo>
                  <a:pt x="331686" y="3385"/>
                  <a:pt x="335721" y="5802"/>
                  <a:pt x="338142" y="9831"/>
                </a:cubicBezTo>
                <a:cubicBezTo>
                  <a:pt x="340563" y="13054"/>
                  <a:pt x="341370" y="17889"/>
                  <a:pt x="340563" y="21917"/>
                </a:cubicBezTo>
                <a:cubicBezTo>
                  <a:pt x="338949" y="32392"/>
                  <a:pt x="339756" y="42868"/>
                  <a:pt x="343791" y="52537"/>
                </a:cubicBezTo>
                <a:cubicBezTo>
                  <a:pt x="351861" y="70264"/>
                  <a:pt x="369614" y="81545"/>
                  <a:pt x="388981" y="81545"/>
                </a:cubicBezTo>
                <a:cubicBezTo>
                  <a:pt x="395436" y="81545"/>
                  <a:pt x="402699" y="79933"/>
                  <a:pt x="409155" y="76710"/>
                </a:cubicBezTo>
                <a:cubicBezTo>
                  <a:pt x="418031" y="72681"/>
                  <a:pt x="425294" y="66235"/>
                  <a:pt x="430943" y="57372"/>
                </a:cubicBezTo>
                <a:cubicBezTo>
                  <a:pt x="433364" y="54148"/>
                  <a:pt x="437399" y="50925"/>
                  <a:pt x="441433" y="50120"/>
                </a:cubicBezTo>
                <a:cubicBezTo>
                  <a:pt x="445468" y="49314"/>
                  <a:pt x="450310" y="50120"/>
                  <a:pt x="454345" y="52537"/>
                </a:cubicBezTo>
                <a:cubicBezTo>
                  <a:pt x="477747" y="69458"/>
                  <a:pt x="499535" y="90408"/>
                  <a:pt x="517288" y="113776"/>
                </a:cubicBezTo>
                <a:cubicBezTo>
                  <a:pt x="519709" y="116999"/>
                  <a:pt x="520516" y="121834"/>
                  <a:pt x="519709" y="125863"/>
                </a:cubicBezTo>
                <a:cubicBezTo>
                  <a:pt x="519709" y="130697"/>
                  <a:pt x="516481" y="134726"/>
                  <a:pt x="513253" y="137143"/>
                </a:cubicBezTo>
                <a:cubicBezTo>
                  <a:pt x="504376" y="142784"/>
                  <a:pt x="497114" y="150842"/>
                  <a:pt x="493886" y="160511"/>
                </a:cubicBezTo>
                <a:cubicBezTo>
                  <a:pt x="484202" y="185490"/>
                  <a:pt x="497114" y="214498"/>
                  <a:pt x="522130" y="224167"/>
                </a:cubicBezTo>
                <a:cubicBezTo>
                  <a:pt x="531813" y="227391"/>
                  <a:pt x="541497" y="228196"/>
                  <a:pt x="551987" y="225779"/>
                </a:cubicBezTo>
                <a:cubicBezTo>
                  <a:pt x="556022" y="224167"/>
                  <a:pt x="560864" y="224973"/>
                  <a:pt x="564092" y="227391"/>
                </a:cubicBezTo>
                <a:cubicBezTo>
                  <a:pt x="568126" y="229808"/>
                  <a:pt x="570547" y="233837"/>
                  <a:pt x="571354" y="238671"/>
                </a:cubicBezTo>
                <a:cubicBezTo>
                  <a:pt x="576196" y="267679"/>
                  <a:pt x="577003" y="296687"/>
                  <a:pt x="572968" y="326501"/>
                </a:cubicBezTo>
                <a:cubicBezTo>
                  <a:pt x="572161" y="330530"/>
                  <a:pt x="569740" y="334559"/>
                  <a:pt x="566513" y="336976"/>
                </a:cubicBezTo>
                <a:cubicBezTo>
                  <a:pt x="562478" y="339393"/>
                  <a:pt x="558443" y="341005"/>
                  <a:pt x="553601" y="339393"/>
                </a:cubicBezTo>
                <a:cubicBezTo>
                  <a:pt x="543111" y="337782"/>
                  <a:pt x="532620" y="338588"/>
                  <a:pt x="522937" y="342617"/>
                </a:cubicBezTo>
                <a:cubicBezTo>
                  <a:pt x="498728" y="353897"/>
                  <a:pt x="487430" y="382905"/>
                  <a:pt x="497921" y="407884"/>
                </a:cubicBezTo>
                <a:cubicBezTo>
                  <a:pt x="501956" y="416748"/>
                  <a:pt x="509218" y="424806"/>
                  <a:pt x="518095" y="429640"/>
                </a:cubicBezTo>
                <a:cubicBezTo>
                  <a:pt x="522130" y="432058"/>
                  <a:pt x="524550" y="436087"/>
                  <a:pt x="526164" y="440116"/>
                </a:cubicBezTo>
                <a:cubicBezTo>
                  <a:pt x="526971" y="444950"/>
                  <a:pt x="526164" y="448979"/>
                  <a:pt x="522937" y="453008"/>
                </a:cubicBezTo>
                <a:cubicBezTo>
                  <a:pt x="505990" y="477181"/>
                  <a:pt x="485816" y="498937"/>
                  <a:pt x="461607" y="516664"/>
                </a:cubicBezTo>
                <a:cubicBezTo>
                  <a:pt x="458380" y="519082"/>
                  <a:pt x="453538" y="520693"/>
                  <a:pt x="449503" y="519082"/>
                </a:cubicBezTo>
                <a:cubicBezTo>
                  <a:pt x="444661" y="518276"/>
                  <a:pt x="440626" y="515858"/>
                  <a:pt x="438205" y="511830"/>
                </a:cubicBezTo>
                <a:cubicBezTo>
                  <a:pt x="432557" y="502966"/>
                  <a:pt x="424487" y="495714"/>
                  <a:pt x="414804" y="492491"/>
                </a:cubicBezTo>
                <a:cubicBezTo>
                  <a:pt x="409155" y="490074"/>
                  <a:pt x="403506" y="489268"/>
                  <a:pt x="397050" y="489268"/>
                </a:cubicBezTo>
                <a:cubicBezTo>
                  <a:pt x="376876" y="489268"/>
                  <a:pt x="358316" y="501355"/>
                  <a:pt x="351054" y="520693"/>
                </a:cubicBezTo>
                <a:cubicBezTo>
                  <a:pt x="347826" y="530362"/>
                  <a:pt x="347019" y="540838"/>
                  <a:pt x="349440" y="550507"/>
                </a:cubicBezTo>
                <a:cubicBezTo>
                  <a:pt x="351054" y="555342"/>
                  <a:pt x="350247" y="559370"/>
                  <a:pt x="347826" y="563399"/>
                </a:cubicBezTo>
                <a:cubicBezTo>
                  <a:pt x="345405" y="567428"/>
                  <a:pt x="341370" y="569845"/>
                  <a:pt x="336528" y="570651"/>
                </a:cubicBezTo>
                <a:cubicBezTo>
                  <a:pt x="321196" y="573874"/>
                  <a:pt x="304250" y="574680"/>
                  <a:pt x="288110" y="574680"/>
                </a:cubicBezTo>
                <a:cubicBezTo>
                  <a:pt x="275199" y="574680"/>
                  <a:pt x="261481" y="573874"/>
                  <a:pt x="248569" y="572263"/>
                </a:cubicBezTo>
                <a:cubicBezTo>
                  <a:pt x="243728" y="571457"/>
                  <a:pt x="239693" y="569040"/>
                  <a:pt x="237272" y="565011"/>
                </a:cubicBezTo>
                <a:cubicBezTo>
                  <a:pt x="234851" y="561788"/>
                  <a:pt x="234044" y="556953"/>
                  <a:pt x="234851" y="552924"/>
                </a:cubicBezTo>
                <a:cubicBezTo>
                  <a:pt x="237272" y="542449"/>
                  <a:pt x="236465" y="531168"/>
                  <a:pt x="232430" y="521499"/>
                </a:cubicBezTo>
                <a:cubicBezTo>
                  <a:pt x="224360" y="503772"/>
                  <a:pt x="206607" y="492491"/>
                  <a:pt x="187240" y="492491"/>
                </a:cubicBezTo>
                <a:cubicBezTo>
                  <a:pt x="179978" y="492491"/>
                  <a:pt x="173522" y="494103"/>
                  <a:pt x="167066" y="496520"/>
                </a:cubicBezTo>
                <a:cubicBezTo>
                  <a:pt x="157383" y="500549"/>
                  <a:pt x="150120" y="507801"/>
                  <a:pt x="144471" y="516664"/>
                </a:cubicBezTo>
                <a:cubicBezTo>
                  <a:pt x="142050" y="520693"/>
                  <a:pt x="138822" y="523916"/>
                  <a:pt x="133981" y="524722"/>
                </a:cubicBezTo>
                <a:cubicBezTo>
                  <a:pt x="129946" y="525528"/>
                  <a:pt x="125104" y="524722"/>
                  <a:pt x="121069" y="522305"/>
                </a:cubicBezTo>
                <a:cubicBezTo>
                  <a:pt x="96860" y="504578"/>
                  <a:pt x="75879" y="484433"/>
                  <a:pt x="58126" y="460260"/>
                </a:cubicBezTo>
                <a:cubicBezTo>
                  <a:pt x="54898" y="457037"/>
                  <a:pt x="54091" y="452202"/>
                  <a:pt x="54898" y="448173"/>
                </a:cubicBezTo>
                <a:cubicBezTo>
                  <a:pt x="55705" y="443339"/>
                  <a:pt x="58126" y="439310"/>
                  <a:pt x="62161" y="436892"/>
                </a:cubicBezTo>
                <a:cubicBezTo>
                  <a:pt x="71845" y="431252"/>
                  <a:pt x="78300" y="423194"/>
                  <a:pt x="82335" y="413525"/>
                </a:cubicBezTo>
                <a:cubicBezTo>
                  <a:pt x="87177" y="400632"/>
                  <a:pt x="86370" y="387740"/>
                  <a:pt x="81528" y="375653"/>
                </a:cubicBezTo>
                <a:cubicBezTo>
                  <a:pt x="75879" y="363567"/>
                  <a:pt x="66196" y="354703"/>
                  <a:pt x="54091" y="349869"/>
                </a:cubicBezTo>
                <a:cubicBezTo>
                  <a:pt x="44408" y="345840"/>
                  <a:pt x="33917" y="345840"/>
                  <a:pt x="24234" y="348257"/>
                </a:cubicBezTo>
                <a:cubicBezTo>
                  <a:pt x="19392" y="349063"/>
                  <a:pt x="15357" y="349063"/>
                  <a:pt x="11322" y="346645"/>
                </a:cubicBezTo>
                <a:cubicBezTo>
                  <a:pt x="7288" y="343422"/>
                  <a:pt x="4867" y="340199"/>
                  <a:pt x="4060" y="335365"/>
                </a:cubicBezTo>
                <a:cubicBezTo>
                  <a:pt x="-782" y="306357"/>
                  <a:pt x="-1589" y="276543"/>
                  <a:pt x="3253" y="247535"/>
                </a:cubicBezTo>
                <a:cubicBezTo>
                  <a:pt x="3253" y="242700"/>
                  <a:pt x="5674" y="238671"/>
                  <a:pt x="9708" y="236254"/>
                </a:cubicBezTo>
                <a:cubicBezTo>
                  <a:pt x="13743" y="233837"/>
                  <a:pt x="17778" y="233031"/>
                  <a:pt x="22620" y="233837"/>
                </a:cubicBezTo>
                <a:cubicBezTo>
                  <a:pt x="33110" y="236254"/>
                  <a:pt x="43601" y="235448"/>
                  <a:pt x="53284" y="230614"/>
                </a:cubicBezTo>
                <a:cubicBezTo>
                  <a:pt x="65389" y="225779"/>
                  <a:pt x="74265" y="216110"/>
                  <a:pt x="79107" y="204023"/>
                </a:cubicBezTo>
                <a:cubicBezTo>
                  <a:pt x="83949" y="191131"/>
                  <a:pt x="83142" y="178238"/>
                  <a:pt x="78300" y="166152"/>
                </a:cubicBezTo>
                <a:cubicBezTo>
                  <a:pt x="73459" y="157288"/>
                  <a:pt x="67003" y="149230"/>
                  <a:pt x="58126" y="144395"/>
                </a:cubicBezTo>
                <a:cubicBezTo>
                  <a:pt x="54091" y="141978"/>
                  <a:pt x="51671" y="137949"/>
                  <a:pt x="50864" y="133920"/>
                </a:cubicBezTo>
                <a:cubicBezTo>
                  <a:pt x="50057" y="129086"/>
                  <a:pt x="50864" y="124251"/>
                  <a:pt x="53284" y="121028"/>
                </a:cubicBezTo>
                <a:cubicBezTo>
                  <a:pt x="70231" y="96855"/>
                  <a:pt x="91212" y="75904"/>
                  <a:pt x="114614" y="58177"/>
                </a:cubicBezTo>
                <a:cubicBezTo>
                  <a:pt x="118648" y="55760"/>
                  <a:pt x="122683" y="54148"/>
                  <a:pt x="127525" y="54954"/>
                </a:cubicBezTo>
                <a:cubicBezTo>
                  <a:pt x="131560" y="55760"/>
                  <a:pt x="135595" y="58177"/>
                  <a:pt x="138015" y="62206"/>
                </a:cubicBezTo>
                <a:cubicBezTo>
                  <a:pt x="143664" y="71070"/>
                  <a:pt x="151734" y="77516"/>
                  <a:pt x="161417" y="81545"/>
                </a:cubicBezTo>
                <a:cubicBezTo>
                  <a:pt x="167066" y="83962"/>
                  <a:pt x="172715" y="84768"/>
                  <a:pt x="179171" y="84768"/>
                </a:cubicBezTo>
                <a:cubicBezTo>
                  <a:pt x="199345" y="84768"/>
                  <a:pt x="217905" y="71876"/>
                  <a:pt x="225167" y="53343"/>
                </a:cubicBezTo>
                <a:cubicBezTo>
                  <a:pt x="228395" y="43673"/>
                  <a:pt x="229202" y="34004"/>
                  <a:pt x="226781" y="24335"/>
                </a:cubicBezTo>
                <a:cubicBezTo>
                  <a:pt x="225974" y="19500"/>
                  <a:pt x="226781" y="14665"/>
                  <a:pt x="229202" y="11442"/>
                </a:cubicBezTo>
                <a:cubicBezTo>
                  <a:pt x="231623" y="7413"/>
                  <a:pt x="235658" y="4996"/>
                  <a:pt x="239693" y="4190"/>
                </a:cubicBezTo>
                <a:cubicBezTo>
                  <a:pt x="268743" y="-644"/>
                  <a:pt x="297794" y="-1450"/>
                  <a:pt x="327652" y="2579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457200"/>
            <a:endParaRPr lang="zh-CN" altLang="en-US">
              <a:solidFill>
                <a:srgbClr val="FFFFFF"/>
              </a:solidFill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5" name="椭圆 11"/>
          <p:cNvSpPr/>
          <p:nvPr/>
        </p:nvSpPr>
        <p:spPr>
          <a:xfrm>
            <a:off x="9207217" y="3306263"/>
            <a:ext cx="544191" cy="552048"/>
          </a:xfrm>
          <a:custGeom>
            <a:avLst/>
            <a:gdLst>
              <a:gd name="T0" fmla="*/ 375 w 500"/>
              <a:gd name="T1" fmla="*/ 188 h 508"/>
              <a:gd name="T2" fmla="*/ 188 w 500"/>
              <a:gd name="T3" fmla="*/ 0 h 508"/>
              <a:gd name="T4" fmla="*/ 0 w 500"/>
              <a:gd name="T5" fmla="*/ 188 h 508"/>
              <a:gd name="T6" fmla="*/ 188 w 500"/>
              <a:gd name="T7" fmla="*/ 375 h 508"/>
              <a:gd name="T8" fmla="*/ 375 w 500"/>
              <a:gd name="T9" fmla="*/ 188 h 508"/>
              <a:gd name="T10" fmla="*/ 188 w 500"/>
              <a:gd name="T11" fmla="*/ 328 h 508"/>
              <a:gd name="T12" fmla="*/ 47 w 500"/>
              <a:gd name="T13" fmla="*/ 188 h 508"/>
              <a:gd name="T14" fmla="*/ 188 w 500"/>
              <a:gd name="T15" fmla="*/ 47 h 508"/>
              <a:gd name="T16" fmla="*/ 328 w 500"/>
              <a:gd name="T17" fmla="*/ 188 h 508"/>
              <a:gd name="T18" fmla="*/ 188 w 500"/>
              <a:gd name="T19" fmla="*/ 328 h 508"/>
              <a:gd name="T20" fmla="*/ 500 w 500"/>
              <a:gd name="T21" fmla="*/ 466 h 508"/>
              <a:gd name="T22" fmla="*/ 458 w 500"/>
              <a:gd name="T23" fmla="*/ 508 h 508"/>
              <a:gd name="T24" fmla="*/ 314 w 500"/>
              <a:gd name="T25" fmla="*/ 364 h 508"/>
              <a:gd name="T26" fmla="*/ 356 w 500"/>
              <a:gd name="T27" fmla="*/ 322 h 508"/>
              <a:gd name="T28" fmla="*/ 500 w 500"/>
              <a:gd name="T29" fmla="*/ 466 h 5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500" h="508">
                <a:moveTo>
                  <a:pt x="375" y="188"/>
                </a:moveTo>
                <a:cubicBezTo>
                  <a:pt x="375" y="84"/>
                  <a:pt x="291" y="0"/>
                  <a:pt x="188" y="0"/>
                </a:cubicBezTo>
                <a:cubicBezTo>
                  <a:pt x="84" y="0"/>
                  <a:pt x="0" y="84"/>
                  <a:pt x="0" y="188"/>
                </a:cubicBezTo>
                <a:cubicBezTo>
                  <a:pt x="0" y="291"/>
                  <a:pt x="84" y="375"/>
                  <a:pt x="188" y="375"/>
                </a:cubicBezTo>
                <a:cubicBezTo>
                  <a:pt x="291" y="375"/>
                  <a:pt x="375" y="291"/>
                  <a:pt x="375" y="188"/>
                </a:cubicBezTo>
                <a:close/>
                <a:moveTo>
                  <a:pt x="188" y="328"/>
                </a:moveTo>
                <a:cubicBezTo>
                  <a:pt x="110" y="328"/>
                  <a:pt x="47" y="265"/>
                  <a:pt x="47" y="188"/>
                </a:cubicBezTo>
                <a:cubicBezTo>
                  <a:pt x="47" y="110"/>
                  <a:pt x="110" y="47"/>
                  <a:pt x="188" y="47"/>
                </a:cubicBezTo>
                <a:cubicBezTo>
                  <a:pt x="265" y="47"/>
                  <a:pt x="328" y="110"/>
                  <a:pt x="328" y="188"/>
                </a:cubicBezTo>
                <a:cubicBezTo>
                  <a:pt x="328" y="265"/>
                  <a:pt x="265" y="328"/>
                  <a:pt x="188" y="328"/>
                </a:cubicBezTo>
                <a:close/>
                <a:moveTo>
                  <a:pt x="500" y="466"/>
                </a:moveTo>
                <a:lnTo>
                  <a:pt x="458" y="508"/>
                </a:lnTo>
                <a:lnTo>
                  <a:pt x="314" y="364"/>
                </a:lnTo>
                <a:lnTo>
                  <a:pt x="356" y="322"/>
                </a:lnTo>
                <a:lnTo>
                  <a:pt x="500" y="466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457200"/>
            <a:endParaRPr lang="zh-CN" altLang="en-US">
              <a:solidFill>
                <a:srgbClr val="FFFFFF"/>
              </a:solidFill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1898402" y="4398127"/>
            <a:ext cx="1644436" cy="1079770"/>
            <a:chOff x="2278534" y="4936093"/>
            <a:chExt cx="1644650" cy="1079911"/>
          </a:xfrm>
        </p:grpSpPr>
        <p:sp>
          <p:nvSpPr>
            <p:cNvPr id="14" name="文本框 13"/>
            <p:cNvSpPr txBox="1"/>
            <p:nvPr/>
          </p:nvSpPr>
          <p:spPr>
            <a:xfrm>
              <a:off x="2278534" y="5305425"/>
              <a:ext cx="1644650" cy="710579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 defTabSz="457200">
                <a:lnSpc>
                  <a:spcPct val="114000"/>
                </a:lnSpc>
                <a:defRPr/>
              </a:pPr>
              <a:r>
                <a:rPr lang="en-US" altLang="zh-CN" sz="900" dirty="0">
                  <a:solidFill>
                    <a:srgbClr val="FFFFFF"/>
                  </a:solidFill>
                  <a:latin typeface="Arial" panose="020B0604020202020204"/>
                  <a:ea typeface="微软雅黑" panose="020B0503020204020204" pitchFamily="34" charset="-122"/>
                  <a:cs typeface="+mn-ea"/>
                  <a:sym typeface="+mn-lt"/>
                </a:rPr>
                <a:t>This template is exclusively designed by 1PPTcreative, and copyrights belong to 1PPT internet</a:t>
              </a:r>
              <a:endParaRPr lang="en-US" altLang="zh-CN" sz="900" dirty="0">
                <a:solidFill>
                  <a:srgbClr val="FFFFFF"/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2418621" y="4936093"/>
              <a:ext cx="1364476" cy="369332"/>
            </a:xfrm>
            <a:prstGeom prst="rect">
              <a:avLst/>
            </a:prstGeom>
          </p:spPr>
          <p:txBody>
            <a:bodyPr wrap="non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 defTabSz="457200">
                <a:defRPr/>
              </a:pPr>
              <a:r>
                <a:rPr lang="en-US" altLang="zh-CN" sz="1800" b="1" dirty="0">
                  <a:solidFill>
                    <a:srgbClr val="FFFFFF"/>
                  </a:solidFill>
                  <a:effectLst>
                    <a:outerShdw blurRad="266700" dist="38100" dir="2700000" algn="tl" rotWithShape="0">
                      <a:prstClr val="black">
                        <a:alpha val="29000"/>
                      </a:prstClr>
                    </a:outerShdw>
                  </a:effectLst>
                  <a:latin typeface="Arial" panose="020B0604020202020204"/>
                  <a:ea typeface="微软雅黑" panose="020B0503020204020204" pitchFamily="34" charset="-122"/>
                  <a:cs typeface="+mn-ea"/>
                  <a:sym typeface="+mn-lt"/>
                </a:rPr>
                <a:t>BUSINESS</a:t>
              </a:r>
              <a:endParaRPr lang="zh-CN" altLang="en-US" sz="1800" b="1" dirty="0">
                <a:solidFill>
                  <a:srgbClr val="FFFFFF"/>
                </a:solidFill>
                <a:effectLst>
                  <a:outerShdw blurRad="266700" dist="38100" dir="2700000" algn="tl" rotWithShape="0">
                    <a:prstClr val="black">
                      <a:alpha val="29000"/>
                    </a:prstClr>
                  </a:outerShdw>
                </a:effectLst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5279169" y="4398127"/>
            <a:ext cx="1644436" cy="1079770"/>
            <a:chOff x="2278534" y="4936093"/>
            <a:chExt cx="1644650" cy="1079911"/>
          </a:xfrm>
        </p:grpSpPr>
        <p:sp>
          <p:nvSpPr>
            <p:cNvPr id="17" name="文本框 16"/>
            <p:cNvSpPr txBox="1"/>
            <p:nvPr/>
          </p:nvSpPr>
          <p:spPr>
            <a:xfrm>
              <a:off x="2278534" y="5305425"/>
              <a:ext cx="1644650" cy="710579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 defTabSz="457200">
                <a:lnSpc>
                  <a:spcPct val="114000"/>
                </a:lnSpc>
                <a:defRPr/>
              </a:pPr>
              <a:r>
                <a:rPr lang="en-US" altLang="zh-CN" sz="900" dirty="0">
                  <a:solidFill>
                    <a:srgbClr val="FFFFFF"/>
                  </a:solidFill>
                  <a:latin typeface="Arial" panose="020B0604020202020204"/>
                  <a:ea typeface="微软雅黑" panose="020B0503020204020204" pitchFamily="34" charset="-122"/>
                  <a:cs typeface="+mn-ea"/>
                  <a:sym typeface="+mn-lt"/>
                </a:rPr>
                <a:t>This template is exclusively designed by 1PPTcreative, and copyrights belong to 1PPT internet</a:t>
              </a:r>
              <a:endParaRPr lang="en-US" altLang="zh-CN" sz="900" dirty="0">
                <a:solidFill>
                  <a:srgbClr val="FFFFFF"/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2418621" y="4936093"/>
              <a:ext cx="1364476" cy="369332"/>
            </a:xfrm>
            <a:prstGeom prst="rect">
              <a:avLst/>
            </a:prstGeom>
          </p:spPr>
          <p:txBody>
            <a:bodyPr wrap="non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 defTabSz="457200">
                <a:defRPr/>
              </a:pPr>
              <a:r>
                <a:rPr lang="en-US" altLang="zh-CN" sz="1800" b="1" dirty="0">
                  <a:solidFill>
                    <a:srgbClr val="FFFFFF"/>
                  </a:solidFill>
                  <a:effectLst>
                    <a:outerShdw blurRad="266700" dist="38100" dir="2700000" algn="tl" rotWithShape="0">
                      <a:prstClr val="black">
                        <a:alpha val="29000"/>
                      </a:prstClr>
                    </a:outerShdw>
                  </a:effectLst>
                  <a:latin typeface="Arial" panose="020B0604020202020204"/>
                  <a:ea typeface="微软雅黑" panose="020B0503020204020204" pitchFamily="34" charset="-122"/>
                  <a:cs typeface="+mn-ea"/>
                  <a:sym typeface="+mn-lt"/>
                </a:rPr>
                <a:t>BUSINESS</a:t>
              </a:r>
              <a:endParaRPr lang="zh-CN" altLang="en-US" sz="1800" b="1" dirty="0">
                <a:solidFill>
                  <a:srgbClr val="FFFFFF"/>
                </a:solidFill>
                <a:effectLst>
                  <a:outerShdw blurRad="266700" dist="38100" dir="2700000" algn="tl" rotWithShape="0">
                    <a:prstClr val="black">
                      <a:alpha val="29000"/>
                    </a:prstClr>
                  </a:outerShdw>
                </a:effectLst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8647574" y="4398127"/>
            <a:ext cx="1644436" cy="1079770"/>
            <a:chOff x="2278534" y="4936093"/>
            <a:chExt cx="1644650" cy="1079911"/>
          </a:xfrm>
        </p:grpSpPr>
        <p:sp>
          <p:nvSpPr>
            <p:cNvPr id="20" name="文本框 19"/>
            <p:cNvSpPr txBox="1"/>
            <p:nvPr/>
          </p:nvSpPr>
          <p:spPr>
            <a:xfrm>
              <a:off x="2278534" y="5305425"/>
              <a:ext cx="1644650" cy="710579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 defTabSz="457200">
                <a:lnSpc>
                  <a:spcPct val="114000"/>
                </a:lnSpc>
                <a:defRPr/>
              </a:pPr>
              <a:r>
                <a:rPr lang="en-US" altLang="zh-CN" sz="900" dirty="0">
                  <a:solidFill>
                    <a:srgbClr val="FFFFFF"/>
                  </a:solidFill>
                  <a:latin typeface="Arial" panose="020B0604020202020204"/>
                  <a:ea typeface="微软雅黑" panose="020B0503020204020204" pitchFamily="34" charset="-122"/>
                  <a:cs typeface="+mn-ea"/>
                  <a:sym typeface="+mn-lt"/>
                </a:rPr>
                <a:t>This template is exclusively designed by 1PPTcreative, and copyrights belong to 1PPT internet</a:t>
              </a:r>
              <a:endParaRPr lang="en-US" altLang="zh-CN" sz="900" dirty="0">
                <a:solidFill>
                  <a:srgbClr val="FFFFFF"/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2418621" y="4936093"/>
              <a:ext cx="1364476" cy="369332"/>
            </a:xfrm>
            <a:prstGeom prst="rect">
              <a:avLst/>
            </a:prstGeom>
          </p:spPr>
          <p:txBody>
            <a:bodyPr wrap="non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 defTabSz="457200">
                <a:defRPr/>
              </a:pPr>
              <a:r>
                <a:rPr lang="en-US" altLang="zh-CN" sz="1800" b="1" dirty="0">
                  <a:solidFill>
                    <a:srgbClr val="FFFFFF"/>
                  </a:solidFill>
                  <a:effectLst>
                    <a:outerShdw blurRad="266700" dist="38100" dir="2700000" algn="tl" rotWithShape="0">
                      <a:prstClr val="black">
                        <a:alpha val="29000"/>
                      </a:prstClr>
                    </a:outerShdw>
                  </a:effectLst>
                  <a:latin typeface="Arial" panose="020B0604020202020204"/>
                  <a:ea typeface="微软雅黑" panose="020B0503020204020204" pitchFamily="34" charset="-122"/>
                  <a:cs typeface="+mn-ea"/>
                  <a:sym typeface="+mn-lt"/>
                </a:rPr>
                <a:t>BUSINESS</a:t>
              </a:r>
              <a:endParaRPr lang="zh-CN" altLang="en-US" sz="1800" b="1" dirty="0">
                <a:solidFill>
                  <a:srgbClr val="FFFFFF"/>
                </a:solidFill>
                <a:effectLst>
                  <a:outerShdw blurRad="266700" dist="38100" dir="2700000" algn="tl" rotWithShape="0">
                    <a:prstClr val="black">
                      <a:alpha val="29000"/>
                    </a:prstClr>
                  </a:outerShdw>
                </a:effectLst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3585694" y="2911656"/>
            <a:ext cx="1644436" cy="1079770"/>
            <a:chOff x="2278534" y="4936093"/>
            <a:chExt cx="1644650" cy="1079911"/>
          </a:xfrm>
        </p:grpSpPr>
        <p:sp>
          <p:nvSpPr>
            <p:cNvPr id="23" name="文本框 22"/>
            <p:cNvSpPr txBox="1"/>
            <p:nvPr/>
          </p:nvSpPr>
          <p:spPr>
            <a:xfrm>
              <a:off x="2278534" y="5305425"/>
              <a:ext cx="1644650" cy="710579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 defTabSz="457200">
                <a:lnSpc>
                  <a:spcPct val="114000"/>
                </a:lnSpc>
                <a:defRPr/>
              </a:pPr>
              <a:r>
                <a:rPr lang="en-US" altLang="zh-CN" sz="900" dirty="0">
                  <a:solidFill>
                    <a:srgbClr val="FFFFFF"/>
                  </a:solidFill>
                  <a:latin typeface="Arial" panose="020B0604020202020204"/>
                  <a:ea typeface="微软雅黑" panose="020B0503020204020204" pitchFamily="34" charset="-122"/>
                  <a:cs typeface="+mn-ea"/>
                  <a:sym typeface="+mn-lt"/>
                </a:rPr>
                <a:t>This template is exclusively designed by 1PPTcreative, and copyrights belong to 1PPT internet</a:t>
              </a:r>
              <a:endParaRPr lang="en-US" altLang="zh-CN" sz="900" dirty="0">
                <a:solidFill>
                  <a:srgbClr val="FFFFFF"/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2418621" y="4936093"/>
              <a:ext cx="1364476" cy="369332"/>
            </a:xfrm>
            <a:prstGeom prst="rect">
              <a:avLst/>
            </a:prstGeom>
          </p:spPr>
          <p:txBody>
            <a:bodyPr wrap="non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 defTabSz="457200">
                <a:defRPr/>
              </a:pPr>
              <a:r>
                <a:rPr lang="en-US" altLang="zh-CN" sz="1800" b="1" dirty="0">
                  <a:solidFill>
                    <a:srgbClr val="FFFFFF"/>
                  </a:solidFill>
                  <a:effectLst>
                    <a:outerShdw blurRad="266700" dist="38100" dir="2700000" algn="tl" rotWithShape="0">
                      <a:prstClr val="black">
                        <a:alpha val="29000"/>
                      </a:prstClr>
                    </a:outerShdw>
                  </a:effectLst>
                  <a:latin typeface="Arial" panose="020B0604020202020204"/>
                  <a:ea typeface="微软雅黑" panose="020B0503020204020204" pitchFamily="34" charset="-122"/>
                  <a:cs typeface="+mn-ea"/>
                  <a:sym typeface="+mn-lt"/>
                </a:rPr>
                <a:t>BUSINESS</a:t>
              </a:r>
              <a:endParaRPr lang="zh-CN" altLang="en-US" sz="1800" b="1" dirty="0">
                <a:solidFill>
                  <a:srgbClr val="FFFFFF"/>
                </a:solidFill>
                <a:effectLst>
                  <a:outerShdw blurRad="266700" dist="38100" dir="2700000" algn="tl" rotWithShape="0">
                    <a:prstClr val="black">
                      <a:alpha val="29000"/>
                    </a:prstClr>
                  </a:outerShdw>
                </a:effectLst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6974397" y="2911656"/>
            <a:ext cx="1644436" cy="1079770"/>
            <a:chOff x="2278534" y="4936093"/>
            <a:chExt cx="1644650" cy="1079911"/>
          </a:xfrm>
        </p:grpSpPr>
        <p:sp>
          <p:nvSpPr>
            <p:cNvPr id="26" name="文本框 25"/>
            <p:cNvSpPr txBox="1"/>
            <p:nvPr/>
          </p:nvSpPr>
          <p:spPr>
            <a:xfrm>
              <a:off x="2278534" y="5305425"/>
              <a:ext cx="1644650" cy="710579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 defTabSz="457200">
                <a:lnSpc>
                  <a:spcPct val="114000"/>
                </a:lnSpc>
                <a:defRPr/>
              </a:pPr>
              <a:r>
                <a:rPr lang="en-US" altLang="zh-CN" sz="900" dirty="0">
                  <a:solidFill>
                    <a:srgbClr val="FFFFFF"/>
                  </a:solidFill>
                  <a:latin typeface="Arial" panose="020B0604020202020204"/>
                  <a:ea typeface="微软雅黑" panose="020B0503020204020204" pitchFamily="34" charset="-122"/>
                  <a:cs typeface="+mn-ea"/>
                  <a:sym typeface="+mn-lt"/>
                </a:rPr>
                <a:t>This template is exclusively designed by 1PPTcreative, and copyrights belong to 1PPT internet</a:t>
              </a:r>
              <a:endParaRPr lang="en-US" altLang="zh-CN" sz="900" dirty="0">
                <a:solidFill>
                  <a:srgbClr val="FFFFFF"/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2418621" y="4936093"/>
              <a:ext cx="1364476" cy="369332"/>
            </a:xfrm>
            <a:prstGeom prst="rect">
              <a:avLst/>
            </a:prstGeom>
          </p:spPr>
          <p:txBody>
            <a:bodyPr wrap="non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 defTabSz="457200">
                <a:defRPr/>
              </a:pPr>
              <a:r>
                <a:rPr lang="en-US" altLang="zh-CN" sz="1800" b="1" dirty="0">
                  <a:solidFill>
                    <a:srgbClr val="FFFFFF"/>
                  </a:solidFill>
                  <a:effectLst>
                    <a:outerShdw blurRad="266700" dist="38100" dir="2700000" algn="tl" rotWithShape="0">
                      <a:prstClr val="black">
                        <a:alpha val="29000"/>
                      </a:prstClr>
                    </a:outerShdw>
                  </a:effectLst>
                  <a:latin typeface="Arial" panose="020B0604020202020204"/>
                  <a:ea typeface="微软雅黑" panose="020B0503020204020204" pitchFamily="34" charset="-122"/>
                  <a:cs typeface="+mn-ea"/>
                  <a:sym typeface="+mn-lt"/>
                </a:rPr>
                <a:t>BUSINESS</a:t>
              </a:r>
              <a:endParaRPr lang="zh-CN" altLang="en-US" sz="1800" b="1" dirty="0">
                <a:solidFill>
                  <a:srgbClr val="FFFFFF"/>
                </a:solidFill>
                <a:effectLst>
                  <a:outerShdw blurRad="266700" dist="38100" dir="2700000" algn="tl" rotWithShape="0">
                    <a:prstClr val="black">
                      <a:alpha val="29000"/>
                    </a:prstClr>
                  </a:outerShdw>
                </a:effectLst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sp>
        <p:nvSpPr>
          <p:cNvPr id="28" name="文本框 27"/>
          <p:cNvSpPr txBox="1"/>
          <p:nvPr/>
        </p:nvSpPr>
        <p:spPr>
          <a:xfrm>
            <a:off x="3479343" y="1013547"/>
            <a:ext cx="5231723" cy="211377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 defTabSz="457200">
              <a:lnSpc>
                <a:spcPct val="114000"/>
              </a:lnSpc>
              <a:defRPr/>
            </a:pPr>
            <a:r>
              <a:rPr lang="en-US" altLang="zh-CN" sz="700" dirty="0">
                <a:solidFill>
                  <a:srgbClr val="FFFFFF"/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This template is exclusively designed by 1PPTcreative, and copyrights belong to 1PPT internet</a:t>
            </a:r>
            <a:endParaRPr lang="en-US" altLang="zh-CN" sz="700" dirty="0">
              <a:solidFill>
                <a:srgbClr val="FFFFFF"/>
              </a:solidFill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3320133" y="436625"/>
            <a:ext cx="5550147" cy="646247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 defTabSz="457200">
              <a:defRPr/>
            </a:pPr>
            <a:r>
              <a:rPr lang="en-US" altLang="zh-CN" sz="3600" b="1" dirty="0">
                <a:solidFill>
                  <a:srgbClr val="FFFFFF"/>
                </a:solidFill>
                <a:effectLst>
                  <a:outerShdw blurRad="266700" dist="38100" dir="2700000" algn="tl" rotWithShape="0">
                    <a:prstClr val="black">
                      <a:alpha val="29000"/>
                    </a:prstClr>
                  </a:outerShdw>
                </a:effectLst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YOU TEXT HERE</a:t>
            </a:r>
            <a:endParaRPr lang="zh-CN" altLang="en-US" sz="3600" b="1" dirty="0">
              <a:solidFill>
                <a:srgbClr val="FFFFFF"/>
              </a:solidFill>
              <a:effectLst>
                <a:outerShdw blurRad="266700" dist="38100" dir="2700000" algn="tl" rotWithShape="0">
                  <a:prstClr val="black">
                    <a:alpha val="29000"/>
                  </a:prstClr>
                </a:outerShdw>
              </a:effectLst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cxnSp>
        <p:nvCxnSpPr>
          <p:cNvPr id="30" name="直接连接符 29"/>
          <p:cNvCxnSpPr/>
          <p:nvPr/>
        </p:nvCxnSpPr>
        <p:spPr>
          <a:xfrm>
            <a:off x="5968223" y="1319458"/>
            <a:ext cx="253967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14:ripple dir="lu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5" grpId="0" animBg="1"/>
      <p:bldP spid="6" grpId="0" animBg="1"/>
      <p:bldP spid="7" grpId="0" animBg="1"/>
      <p:bldP spid="31" grpId="0" animBg="1"/>
      <p:bldP spid="32" grpId="0" animBg="1"/>
      <p:bldP spid="33" grpId="0" animBg="1"/>
      <p:bldP spid="34" grpId="0" animBg="1"/>
      <p:bldP spid="3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1" cstate="screen"/>
          <a:srcRect/>
          <a:stretch>
            <a:fillRect/>
          </a:stretch>
        </p:blipFill>
        <p:spPr>
          <a:xfrm>
            <a:off x="7992698" y="1990119"/>
            <a:ext cx="2066597" cy="2706694"/>
          </a:xfrm>
          <a:custGeom>
            <a:avLst/>
            <a:gdLst>
              <a:gd name="connsiteX0" fmla="*/ 0 w 3333135"/>
              <a:gd name="connsiteY0" fmla="*/ 0 h 4365522"/>
              <a:gd name="connsiteX1" fmla="*/ 3333135 w 3333135"/>
              <a:gd name="connsiteY1" fmla="*/ 0 h 4365522"/>
              <a:gd name="connsiteX2" fmla="*/ 3333135 w 3333135"/>
              <a:gd name="connsiteY2" fmla="*/ 4365522 h 4365522"/>
              <a:gd name="connsiteX3" fmla="*/ 0 w 3333135"/>
              <a:gd name="connsiteY3" fmla="*/ 4365522 h 43655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33135" h="4365522">
                <a:moveTo>
                  <a:pt x="0" y="0"/>
                </a:moveTo>
                <a:lnTo>
                  <a:pt x="3333135" y="0"/>
                </a:lnTo>
                <a:lnTo>
                  <a:pt x="3333135" y="4365522"/>
                </a:lnTo>
                <a:lnTo>
                  <a:pt x="0" y="4365522"/>
                </a:lnTo>
                <a:close/>
              </a:path>
            </a:pathLst>
          </a:cu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 cstate="screen"/>
          <a:srcRect/>
          <a:stretch>
            <a:fillRect/>
          </a:stretch>
        </p:blipFill>
        <p:spPr>
          <a:xfrm>
            <a:off x="5061908" y="1990119"/>
            <a:ext cx="2066597" cy="2706694"/>
          </a:xfrm>
          <a:custGeom>
            <a:avLst/>
            <a:gdLst>
              <a:gd name="connsiteX0" fmla="*/ 0 w 3333135"/>
              <a:gd name="connsiteY0" fmla="*/ 0 h 4365522"/>
              <a:gd name="connsiteX1" fmla="*/ 3333135 w 3333135"/>
              <a:gd name="connsiteY1" fmla="*/ 0 h 4365522"/>
              <a:gd name="connsiteX2" fmla="*/ 3333135 w 3333135"/>
              <a:gd name="connsiteY2" fmla="*/ 4365522 h 4365522"/>
              <a:gd name="connsiteX3" fmla="*/ 0 w 3333135"/>
              <a:gd name="connsiteY3" fmla="*/ 4365522 h 43655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33135" h="4365522">
                <a:moveTo>
                  <a:pt x="0" y="0"/>
                </a:moveTo>
                <a:lnTo>
                  <a:pt x="3333135" y="0"/>
                </a:lnTo>
                <a:lnTo>
                  <a:pt x="3333135" y="4365522"/>
                </a:lnTo>
                <a:lnTo>
                  <a:pt x="0" y="4365522"/>
                </a:lnTo>
                <a:close/>
              </a:path>
            </a:pathLst>
          </a:cu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 cstate="screen"/>
          <a:srcRect/>
          <a:stretch>
            <a:fillRect/>
          </a:stretch>
        </p:blipFill>
        <p:spPr>
          <a:xfrm>
            <a:off x="2131117" y="1990119"/>
            <a:ext cx="2066597" cy="2706694"/>
          </a:xfrm>
          <a:custGeom>
            <a:avLst/>
            <a:gdLst>
              <a:gd name="connsiteX0" fmla="*/ 0 w 3333135"/>
              <a:gd name="connsiteY0" fmla="*/ 0 h 4365522"/>
              <a:gd name="connsiteX1" fmla="*/ 3333135 w 3333135"/>
              <a:gd name="connsiteY1" fmla="*/ 0 h 4365522"/>
              <a:gd name="connsiteX2" fmla="*/ 3333135 w 3333135"/>
              <a:gd name="connsiteY2" fmla="*/ 4365522 h 4365522"/>
              <a:gd name="connsiteX3" fmla="*/ 0 w 3333135"/>
              <a:gd name="connsiteY3" fmla="*/ 4365522 h 43655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33135" h="4365522">
                <a:moveTo>
                  <a:pt x="0" y="0"/>
                </a:moveTo>
                <a:lnTo>
                  <a:pt x="3333135" y="0"/>
                </a:lnTo>
                <a:lnTo>
                  <a:pt x="3333135" y="4365522"/>
                </a:lnTo>
                <a:lnTo>
                  <a:pt x="0" y="4365522"/>
                </a:lnTo>
                <a:close/>
              </a:path>
            </a:pathLst>
          </a:custGeom>
        </p:spPr>
      </p:pic>
      <p:grpSp>
        <p:nvGrpSpPr>
          <p:cNvPr id="2" name="组合 1"/>
          <p:cNvGrpSpPr/>
          <p:nvPr/>
        </p:nvGrpSpPr>
        <p:grpSpPr>
          <a:xfrm>
            <a:off x="2067157" y="4936691"/>
            <a:ext cx="2194518" cy="930327"/>
            <a:chOff x="2003457" y="4936093"/>
            <a:chExt cx="2194804" cy="930448"/>
          </a:xfrm>
        </p:grpSpPr>
        <p:sp>
          <p:nvSpPr>
            <p:cNvPr id="8" name="文本框 7"/>
            <p:cNvSpPr txBox="1"/>
            <p:nvPr/>
          </p:nvSpPr>
          <p:spPr>
            <a:xfrm>
              <a:off x="2003457" y="5305425"/>
              <a:ext cx="2194804" cy="561116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 defTabSz="457200">
                <a:lnSpc>
                  <a:spcPct val="114000"/>
                </a:lnSpc>
                <a:defRPr/>
              </a:pPr>
              <a:r>
                <a:rPr lang="en-US" altLang="zh-CN" sz="900" dirty="0">
                  <a:solidFill>
                    <a:srgbClr val="000000">
                      <a:lumMod val="50000"/>
                      <a:lumOff val="50000"/>
                    </a:srgbClr>
                  </a:solidFill>
                  <a:latin typeface="Arial" panose="020B0604020202020204"/>
                  <a:ea typeface="微软雅黑" panose="020B0503020204020204" pitchFamily="34" charset="-122"/>
                  <a:cs typeface="+mn-ea"/>
                  <a:sym typeface="+mn-lt"/>
                </a:rPr>
                <a:t>This template is exclusively designed by 1PPTcreative, and copyrights belong to 1PPT internet</a:t>
              </a:r>
              <a:endParaRPr lang="en-US" altLang="zh-CN" sz="900" dirty="0">
                <a:solidFill>
                  <a:srgbClr val="000000">
                    <a:lumMod val="50000"/>
                    <a:lumOff val="50000"/>
                  </a:srgbClr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2067884" y="4936093"/>
              <a:ext cx="2065951" cy="369332"/>
            </a:xfrm>
            <a:prstGeom prst="rect">
              <a:avLst/>
            </a:prstGeom>
          </p:spPr>
          <p:txBody>
            <a:bodyPr wrap="non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 defTabSz="457200">
                <a:defRPr/>
              </a:pPr>
              <a:r>
                <a:rPr lang="en-US" altLang="zh-CN" sz="1800" b="1" dirty="0">
                  <a:solidFill>
                    <a:srgbClr val="000000">
                      <a:lumMod val="85000"/>
                      <a:lumOff val="15000"/>
                    </a:srgbClr>
                  </a:solidFill>
                  <a:effectLst>
                    <a:outerShdw blurRad="266700" dist="38100" dir="2700000" algn="tl" rotWithShape="0">
                      <a:prstClr val="black">
                        <a:alpha val="29000"/>
                      </a:prstClr>
                    </a:outerShdw>
                  </a:effectLst>
                  <a:latin typeface="Arial" panose="020B0604020202020204"/>
                  <a:ea typeface="微软雅黑" panose="020B0503020204020204" pitchFamily="34" charset="-122"/>
                  <a:cs typeface="+mn-ea"/>
                  <a:sym typeface="+mn-lt"/>
                </a:rPr>
                <a:t>BUSINESS PLAN</a:t>
              </a:r>
              <a:endParaRPr lang="zh-CN" altLang="en-US" sz="1800" b="1" dirty="0">
                <a:solidFill>
                  <a:srgbClr val="000000">
                    <a:lumMod val="85000"/>
                    <a:lumOff val="15000"/>
                  </a:srgbClr>
                </a:solidFill>
                <a:effectLst>
                  <a:outerShdw blurRad="266700" dist="38100" dir="2700000" algn="tl" rotWithShape="0">
                    <a:prstClr val="black">
                      <a:alpha val="29000"/>
                    </a:prstClr>
                  </a:outerShdw>
                </a:effectLst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4997947" y="4936691"/>
            <a:ext cx="2194518" cy="930327"/>
            <a:chOff x="2003457" y="4936093"/>
            <a:chExt cx="2194804" cy="930448"/>
          </a:xfrm>
        </p:grpSpPr>
        <p:sp>
          <p:nvSpPr>
            <p:cNvPr id="11" name="文本框 10"/>
            <p:cNvSpPr txBox="1"/>
            <p:nvPr/>
          </p:nvSpPr>
          <p:spPr>
            <a:xfrm>
              <a:off x="2003457" y="5305425"/>
              <a:ext cx="2194804" cy="561116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 defTabSz="457200">
                <a:lnSpc>
                  <a:spcPct val="114000"/>
                </a:lnSpc>
                <a:defRPr/>
              </a:pPr>
              <a:r>
                <a:rPr lang="en-US" altLang="zh-CN" sz="900" dirty="0">
                  <a:solidFill>
                    <a:srgbClr val="000000">
                      <a:lumMod val="50000"/>
                      <a:lumOff val="50000"/>
                    </a:srgbClr>
                  </a:solidFill>
                  <a:latin typeface="Arial" panose="020B0604020202020204"/>
                  <a:ea typeface="微软雅黑" panose="020B0503020204020204" pitchFamily="34" charset="-122"/>
                  <a:cs typeface="+mn-ea"/>
                  <a:sym typeface="+mn-lt"/>
                </a:rPr>
                <a:t>This template is exclusively designed by 1PPTcreative, and copyrights belong to 1PPT internet</a:t>
              </a:r>
              <a:endParaRPr lang="en-US" altLang="zh-CN" sz="900" dirty="0">
                <a:solidFill>
                  <a:srgbClr val="000000">
                    <a:lumMod val="50000"/>
                    <a:lumOff val="50000"/>
                  </a:srgbClr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2067884" y="4936093"/>
              <a:ext cx="2065951" cy="369332"/>
            </a:xfrm>
            <a:prstGeom prst="rect">
              <a:avLst/>
            </a:prstGeom>
          </p:spPr>
          <p:txBody>
            <a:bodyPr wrap="non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 defTabSz="457200">
                <a:defRPr/>
              </a:pPr>
              <a:r>
                <a:rPr lang="en-US" altLang="zh-CN" sz="1800" b="1" dirty="0">
                  <a:solidFill>
                    <a:srgbClr val="000000">
                      <a:lumMod val="85000"/>
                      <a:lumOff val="15000"/>
                    </a:srgbClr>
                  </a:solidFill>
                  <a:effectLst>
                    <a:outerShdw blurRad="266700" dist="38100" dir="2700000" algn="tl" rotWithShape="0">
                      <a:prstClr val="black">
                        <a:alpha val="29000"/>
                      </a:prstClr>
                    </a:outerShdw>
                  </a:effectLst>
                  <a:latin typeface="Arial" panose="020B0604020202020204"/>
                  <a:ea typeface="微软雅黑" panose="020B0503020204020204" pitchFamily="34" charset="-122"/>
                  <a:cs typeface="+mn-ea"/>
                  <a:sym typeface="+mn-lt"/>
                </a:rPr>
                <a:t>BUSINESS PLAN</a:t>
              </a:r>
              <a:endParaRPr lang="zh-CN" altLang="en-US" sz="1800" b="1" dirty="0">
                <a:solidFill>
                  <a:srgbClr val="000000">
                    <a:lumMod val="85000"/>
                    <a:lumOff val="15000"/>
                  </a:srgbClr>
                </a:solidFill>
                <a:effectLst>
                  <a:outerShdw blurRad="266700" dist="38100" dir="2700000" algn="tl" rotWithShape="0">
                    <a:prstClr val="black">
                      <a:alpha val="29000"/>
                    </a:prstClr>
                  </a:outerShdw>
                </a:effectLst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7928737" y="4936691"/>
            <a:ext cx="2194518" cy="930327"/>
            <a:chOff x="2003457" y="4936093"/>
            <a:chExt cx="2194804" cy="930448"/>
          </a:xfrm>
        </p:grpSpPr>
        <p:sp>
          <p:nvSpPr>
            <p:cNvPr id="14" name="文本框 13"/>
            <p:cNvSpPr txBox="1"/>
            <p:nvPr/>
          </p:nvSpPr>
          <p:spPr>
            <a:xfrm>
              <a:off x="2003457" y="5305425"/>
              <a:ext cx="2194804" cy="561116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 defTabSz="457200">
                <a:lnSpc>
                  <a:spcPct val="114000"/>
                </a:lnSpc>
                <a:defRPr/>
              </a:pPr>
              <a:r>
                <a:rPr lang="en-US" altLang="zh-CN" sz="900" dirty="0">
                  <a:solidFill>
                    <a:srgbClr val="000000">
                      <a:lumMod val="50000"/>
                      <a:lumOff val="50000"/>
                    </a:srgbClr>
                  </a:solidFill>
                  <a:latin typeface="Arial" panose="020B0604020202020204"/>
                  <a:ea typeface="微软雅黑" panose="020B0503020204020204" pitchFamily="34" charset="-122"/>
                  <a:cs typeface="+mn-ea"/>
                  <a:sym typeface="+mn-lt"/>
                </a:rPr>
                <a:t>This template is exclusively designed by 1PPTcreative, and copyrights belong to 1PPT internet</a:t>
              </a:r>
              <a:endParaRPr lang="en-US" altLang="zh-CN" sz="900" dirty="0">
                <a:solidFill>
                  <a:srgbClr val="000000">
                    <a:lumMod val="50000"/>
                    <a:lumOff val="50000"/>
                  </a:srgbClr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2067884" y="4936093"/>
              <a:ext cx="2065951" cy="369332"/>
            </a:xfrm>
            <a:prstGeom prst="rect">
              <a:avLst/>
            </a:prstGeom>
          </p:spPr>
          <p:txBody>
            <a:bodyPr wrap="non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 defTabSz="457200">
                <a:defRPr/>
              </a:pPr>
              <a:r>
                <a:rPr lang="en-US" altLang="zh-CN" sz="1800" b="1" dirty="0">
                  <a:solidFill>
                    <a:srgbClr val="000000">
                      <a:lumMod val="85000"/>
                      <a:lumOff val="15000"/>
                    </a:srgbClr>
                  </a:solidFill>
                  <a:effectLst>
                    <a:outerShdw blurRad="266700" dist="38100" dir="2700000" algn="tl" rotWithShape="0">
                      <a:prstClr val="black">
                        <a:alpha val="29000"/>
                      </a:prstClr>
                    </a:outerShdw>
                  </a:effectLst>
                  <a:latin typeface="Arial" panose="020B0604020202020204"/>
                  <a:ea typeface="微软雅黑" panose="020B0503020204020204" pitchFamily="34" charset="-122"/>
                  <a:cs typeface="+mn-ea"/>
                  <a:sym typeface="+mn-lt"/>
                </a:rPr>
                <a:t>BUSINESS PLAN</a:t>
              </a:r>
              <a:endParaRPr lang="zh-CN" altLang="en-US" sz="1800" b="1" dirty="0">
                <a:solidFill>
                  <a:srgbClr val="000000">
                    <a:lumMod val="85000"/>
                    <a:lumOff val="15000"/>
                  </a:srgbClr>
                </a:solidFill>
                <a:effectLst>
                  <a:outerShdw blurRad="266700" dist="38100" dir="2700000" algn="tl" rotWithShape="0">
                    <a:prstClr val="black">
                      <a:alpha val="29000"/>
                    </a:prstClr>
                  </a:outerShdw>
                </a:effectLst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sp>
        <p:nvSpPr>
          <p:cNvPr id="16" name="文本框 15"/>
          <p:cNvSpPr txBox="1"/>
          <p:nvPr/>
        </p:nvSpPr>
        <p:spPr>
          <a:xfrm>
            <a:off x="3479343" y="1013547"/>
            <a:ext cx="5231723" cy="211377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 defTabSz="457200">
              <a:lnSpc>
                <a:spcPct val="114000"/>
              </a:lnSpc>
              <a:defRPr/>
            </a:pPr>
            <a:r>
              <a:rPr lang="en-US" altLang="zh-CN" sz="700" dirty="0">
                <a:solidFill>
                  <a:srgbClr val="15171C"/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This template is exclusively designed by 1PPTcreative, and copyrights belong to 1PPT internet</a:t>
            </a:r>
            <a:endParaRPr lang="en-US" altLang="zh-CN" sz="700" dirty="0">
              <a:solidFill>
                <a:srgbClr val="15171C"/>
              </a:solidFill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3320133" y="436625"/>
            <a:ext cx="5550147" cy="646247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 defTabSz="457200">
              <a:defRPr/>
            </a:pPr>
            <a:r>
              <a:rPr lang="en-US" altLang="zh-CN" sz="3600" b="1" dirty="0">
                <a:solidFill>
                  <a:srgbClr val="15171C"/>
                </a:solidFill>
                <a:effectLst>
                  <a:outerShdw blurRad="266700" dist="38100" dir="2700000" algn="tl" rotWithShape="0">
                    <a:prstClr val="black">
                      <a:alpha val="29000"/>
                    </a:prstClr>
                  </a:outerShdw>
                </a:effectLst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YOU TEXT HERE</a:t>
            </a:r>
            <a:endParaRPr lang="zh-CN" altLang="en-US" sz="3600" b="1" dirty="0">
              <a:solidFill>
                <a:srgbClr val="15171C"/>
              </a:solidFill>
              <a:effectLst>
                <a:outerShdw blurRad="266700" dist="38100" dir="2700000" algn="tl" rotWithShape="0">
                  <a:prstClr val="black">
                    <a:alpha val="29000"/>
                  </a:prstClr>
                </a:outerShdw>
              </a:effectLst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cxnSp>
        <p:nvCxnSpPr>
          <p:cNvPr id="18" name="直接连接符 17"/>
          <p:cNvCxnSpPr/>
          <p:nvPr/>
        </p:nvCxnSpPr>
        <p:spPr>
          <a:xfrm>
            <a:off x="5968223" y="1319458"/>
            <a:ext cx="253967" cy="0"/>
          </a:xfrm>
          <a:prstGeom prst="line">
            <a:avLst/>
          </a:prstGeom>
          <a:ln w="28575">
            <a:solidFill>
              <a:srgbClr val="15171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3"/>
          <p:cNvSpPr txBox="1"/>
          <p:nvPr/>
        </p:nvSpPr>
        <p:spPr>
          <a:xfrm>
            <a:off x="331151" y="6476179"/>
            <a:ext cx="1799966" cy="1184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>
              <a:lnSpc>
                <a:spcPct val="200000"/>
              </a:lnSpc>
            </a:pPr>
            <a:r>
              <a:rPr lang="en-US" altLang="zh-CN" sz="1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 </a:t>
            </a:r>
            <a:r>
              <a:rPr lang="en-US" altLang="zh-CN" sz="1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http://www.1ppt.com/moban/</a:t>
            </a:r>
            <a:r>
              <a:rPr lang="zh-CN" altLang="en-US" sz="1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en-US" altLang="zh-CN" sz="1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4558132" y="2601227"/>
            <a:ext cx="3098397" cy="3098397"/>
          </a:xfrm>
          <a:prstGeom prst="ellipse">
            <a:avLst/>
          </a:prstGeom>
        </p:spPr>
      </p:pic>
      <p:sp>
        <p:nvSpPr>
          <p:cNvPr id="5" name="圆: 空心 4"/>
          <p:cNvSpPr/>
          <p:nvPr/>
        </p:nvSpPr>
        <p:spPr>
          <a:xfrm>
            <a:off x="4786702" y="2829797"/>
            <a:ext cx="2641256" cy="2641256"/>
          </a:xfrm>
          <a:prstGeom prst="donut">
            <a:avLst>
              <a:gd name="adj" fmla="val 4466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zh-CN" altLang="en-US" sz="1800">
              <a:solidFill>
                <a:srgbClr val="000000"/>
              </a:solidFill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139640" y="2601227"/>
            <a:ext cx="2194518" cy="930327"/>
            <a:chOff x="2003457" y="4936093"/>
            <a:chExt cx="2194804" cy="930448"/>
          </a:xfrm>
        </p:grpSpPr>
        <p:sp>
          <p:nvSpPr>
            <p:cNvPr id="7" name="文本框 6"/>
            <p:cNvSpPr txBox="1"/>
            <p:nvPr/>
          </p:nvSpPr>
          <p:spPr>
            <a:xfrm>
              <a:off x="2003457" y="5305425"/>
              <a:ext cx="2194804" cy="561116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defTabSz="457200">
                <a:lnSpc>
                  <a:spcPct val="114000"/>
                </a:lnSpc>
                <a:defRPr/>
              </a:pPr>
              <a:r>
                <a:rPr lang="en-US" altLang="zh-CN" sz="900" dirty="0">
                  <a:solidFill>
                    <a:srgbClr val="000000">
                      <a:lumMod val="50000"/>
                      <a:lumOff val="50000"/>
                    </a:srgbClr>
                  </a:solidFill>
                  <a:latin typeface="Arial" panose="020B0604020202020204"/>
                  <a:ea typeface="微软雅黑" panose="020B0503020204020204" pitchFamily="34" charset="-122"/>
                  <a:cs typeface="+mn-ea"/>
                  <a:sym typeface="+mn-lt"/>
                </a:rPr>
                <a:t>This template is exclusively designed by 1PPTcreative, and copyrights belong to 1PPT internet</a:t>
              </a:r>
              <a:endParaRPr lang="en-US" altLang="zh-CN" sz="900" dirty="0">
                <a:solidFill>
                  <a:srgbClr val="000000">
                    <a:lumMod val="50000"/>
                    <a:lumOff val="50000"/>
                  </a:srgbClr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2003457" y="4936093"/>
              <a:ext cx="2065950" cy="369332"/>
            </a:xfrm>
            <a:prstGeom prst="rect">
              <a:avLst/>
            </a:prstGeom>
          </p:spPr>
          <p:txBody>
            <a:bodyPr wrap="non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defTabSz="457200">
                <a:defRPr/>
              </a:pPr>
              <a:r>
                <a:rPr lang="en-US" altLang="zh-CN" sz="1800" b="1" dirty="0">
                  <a:solidFill>
                    <a:srgbClr val="000000">
                      <a:lumMod val="85000"/>
                      <a:lumOff val="15000"/>
                    </a:srgbClr>
                  </a:solidFill>
                  <a:effectLst>
                    <a:outerShdw blurRad="266700" dist="38100" dir="2700000" algn="tl" rotWithShape="0">
                      <a:prstClr val="black">
                        <a:alpha val="29000"/>
                      </a:prstClr>
                    </a:outerShdw>
                  </a:effectLst>
                  <a:latin typeface="Arial" panose="020B0604020202020204"/>
                  <a:ea typeface="微软雅黑" panose="020B0503020204020204" pitchFamily="34" charset="-122"/>
                  <a:cs typeface="+mn-ea"/>
                  <a:sym typeface="+mn-lt"/>
                </a:rPr>
                <a:t>BUSINESS PLAN</a:t>
              </a:r>
              <a:endParaRPr lang="zh-CN" altLang="en-US" sz="1800" b="1" dirty="0">
                <a:solidFill>
                  <a:srgbClr val="000000">
                    <a:lumMod val="85000"/>
                    <a:lumOff val="15000"/>
                  </a:srgbClr>
                </a:solidFill>
                <a:effectLst>
                  <a:outerShdw blurRad="266700" dist="38100" dir="2700000" algn="tl" rotWithShape="0">
                    <a:prstClr val="black">
                      <a:alpha val="29000"/>
                    </a:prstClr>
                  </a:outerShdw>
                </a:effectLst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8139640" y="4778337"/>
            <a:ext cx="2194518" cy="930327"/>
            <a:chOff x="2003457" y="4936093"/>
            <a:chExt cx="2194804" cy="930448"/>
          </a:xfrm>
        </p:grpSpPr>
        <p:sp>
          <p:nvSpPr>
            <p:cNvPr id="10" name="文本框 9"/>
            <p:cNvSpPr txBox="1"/>
            <p:nvPr/>
          </p:nvSpPr>
          <p:spPr>
            <a:xfrm>
              <a:off x="2003457" y="5305425"/>
              <a:ext cx="2194804" cy="561116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defTabSz="457200">
                <a:lnSpc>
                  <a:spcPct val="114000"/>
                </a:lnSpc>
                <a:defRPr/>
              </a:pPr>
              <a:r>
                <a:rPr lang="en-US" altLang="zh-CN" sz="900" dirty="0">
                  <a:solidFill>
                    <a:srgbClr val="000000">
                      <a:lumMod val="50000"/>
                      <a:lumOff val="50000"/>
                    </a:srgbClr>
                  </a:solidFill>
                  <a:latin typeface="Arial" panose="020B0604020202020204"/>
                  <a:ea typeface="微软雅黑" panose="020B0503020204020204" pitchFamily="34" charset="-122"/>
                  <a:cs typeface="+mn-ea"/>
                  <a:sym typeface="+mn-lt"/>
                </a:rPr>
                <a:t>This template is exclusively designed by 1PPTcreative, and copyrights belong to 1PPT internet</a:t>
              </a:r>
              <a:endParaRPr lang="en-US" altLang="zh-CN" sz="900" dirty="0">
                <a:solidFill>
                  <a:srgbClr val="000000">
                    <a:lumMod val="50000"/>
                    <a:lumOff val="50000"/>
                  </a:srgbClr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2003457" y="4936093"/>
              <a:ext cx="2065950" cy="369332"/>
            </a:xfrm>
            <a:prstGeom prst="rect">
              <a:avLst/>
            </a:prstGeom>
          </p:spPr>
          <p:txBody>
            <a:bodyPr wrap="non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defTabSz="457200">
                <a:defRPr/>
              </a:pPr>
              <a:r>
                <a:rPr lang="en-US" altLang="zh-CN" sz="1800" b="1" dirty="0">
                  <a:solidFill>
                    <a:srgbClr val="000000">
                      <a:lumMod val="85000"/>
                      <a:lumOff val="15000"/>
                    </a:srgbClr>
                  </a:solidFill>
                  <a:effectLst>
                    <a:outerShdw blurRad="266700" dist="38100" dir="2700000" algn="tl" rotWithShape="0">
                      <a:prstClr val="black">
                        <a:alpha val="29000"/>
                      </a:prstClr>
                    </a:outerShdw>
                  </a:effectLst>
                  <a:latin typeface="Arial" panose="020B0604020202020204"/>
                  <a:ea typeface="微软雅黑" panose="020B0503020204020204" pitchFamily="34" charset="-122"/>
                  <a:cs typeface="+mn-ea"/>
                  <a:sym typeface="+mn-lt"/>
                </a:rPr>
                <a:t>BUSINESS PLAN</a:t>
              </a:r>
              <a:endParaRPr lang="zh-CN" altLang="en-US" sz="1800" b="1" dirty="0">
                <a:solidFill>
                  <a:srgbClr val="000000">
                    <a:lumMod val="85000"/>
                    <a:lumOff val="15000"/>
                  </a:srgbClr>
                </a:solidFill>
                <a:effectLst>
                  <a:outerShdw blurRad="266700" dist="38100" dir="2700000" algn="tl" rotWithShape="0">
                    <a:prstClr val="black">
                      <a:alpha val="29000"/>
                    </a:prstClr>
                  </a:outerShdw>
                </a:effectLst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1880503" y="2601227"/>
            <a:ext cx="2194518" cy="930327"/>
            <a:chOff x="2003457" y="4936093"/>
            <a:chExt cx="2194804" cy="930448"/>
          </a:xfrm>
        </p:grpSpPr>
        <p:sp>
          <p:nvSpPr>
            <p:cNvPr id="13" name="文本框 12"/>
            <p:cNvSpPr txBox="1"/>
            <p:nvPr/>
          </p:nvSpPr>
          <p:spPr>
            <a:xfrm>
              <a:off x="2003457" y="5305425"/>
              <a:ext cx="2194804" cy="561116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 defTabSz="457200">
                <a:lnSpc>
                  <a:spcPct val="114000"/>
                </a:lnSpc>
                <a:defRPr/>
              </a:pPr>
              <a:r>
                <a:rPr lang="en-US" altLang="zh-CN" sz="900" dirty="0">
                  <a:solidFill>
                    <a:srgbClr val="000000">
                      <a:lumMod val="50000"/>
                      <a:lumOff val="50000"/>
                    </a:srgbClr>
                  </a:solidFill>
                  <a:latin typeface="Arial" panose="020B0604020202020204"/>
                  <a:ea typeface="微软雅黑" panose="020B0503020204020204" pitchFamily="34" charset="-122"/>
                  <a:cs typeface="+mn-ea"/>
                  <a:sym typeface="+mn-lt"/>
                </a:rPr>
                <a:t>This template is exclusively designed by 1PPTcreative, and copyrights belong to 1PPT internet</a:t>
              </a:r>
              <a:endParaRPr lang="en-US" altLang="zh-CN" sz="900" dirty="0">
                <a:solidFill>
                  <a:srgbClr val="000000">
                    <a:lumMod val="50000"/>
                    <a:lumOff val="50000"/>
                  </a:srgbClr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2132311" y="4936093"/>
              <a:ext cx="2065950" cy="369332"/>
            </a:xfrm>
            <a:prstGeom prst="rect">
              <a:avLst/>
            </a:prstGeom>
          </p:spPr>
          <p:txBody>
            <a:bodyPr wrap="non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 defTabSz="457200">
                <a:defRPr/>
              </a:pPr>
              <a:r>
                <a:rPr lang="en-US" altLang="zh-CN" sz="1800" b="1" dirty="0">
                  <a:solidFill>
                    <a:srgbClr val="000000">
                      <a:lumMod val="85000"/>
                      <a:lumOff val="15000"/>
                    </a:srgbClr>
                  </a:solidFill>
                  <a:effectLst>
                    <a:outerShdw blurRad="266700" dist="38100" dir="2700000" algn="tl" rotWithShape="0">
                      <a:prstClr val="black">
                        <a:alpha val="29000"/>
                      </a:prstClr>
                    </a:outerShdw>
                  </a:effectLst>
                  <a:latin typeface="Arial" panose="020B0604020202020204"/>
                  <a:ea typeface="微软雅黑" panose="020B0503020204020204" pitchFamily="34" charset="-122"/>
                  <a:cs typeface="+mn-ea"/>
                  <a:sym typeface="+mn-lt"/>
                </a:rPr>
                <a:t>BUSINESS PLAN</a:t>
              </a:r>
              <a:endParaRPr lang="zh-CN" altLang="en-US" sz="1800" b="1" dirty="0">
                <a:solidFill>
                  <a:srgbClr val="000000">
                    <a:lumMod val="85000"/>
                    <a:lumOff val="15000"/>
                  </a:srgbClr>
                </a:solidFill>
                <a:effectLst>
                  <a:outerShdw blurRad="266700" dist="38100" dir="2700000" algn="tl" rotWithShape="0">
                    <a:prstClr val="black">
                      <a:alpha val="29000"/>
                    </a:prstClr>
                  </a:outerShdw>
                </a:effectLst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1880503" y="4778337"/>
            <a:ext cx="2194518" cy="930327"/>
            <a:chOff x="2003457" y="4936093"/>
            <a:chExt cx="2194804" cy="930448"/>
          </a:xfrm>
        </p:grpSpPr>
        <p:sp>
          <p:nvSpPr>
            <p:cNvPr id="16" name="文本框 15"/>
            <p:cNvSpPr txBox="1"/>
            <p:nvPr/>
          </p:nvSpPr>
          <p:spPr>
            <a:xfrm>
              <a:off x="2003457" y="5305425"/>
              <a:ext cx="2194804" cy="561116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 defTabSz="457200">
                <a:lnSpc>
                  <a:spcPct val="114000"/>
                </a:lnSpc>
                <a:defRPr/>
              </a:pPr>
              <a:r>
                <a:rPr lang="en-US" altLang="zh-CN" sz="900" dirty="0">
                  <a:solidFill>
                    <a:srgbClr val="000000">
                      <a:lumMod val="50000"/>
                      <a:lumOff val="50000"/>
                    </a:srgbClr>
                  </a:solidFill>
                  <a:latin typeface="Arial" panose="020B0604020202020204"/>
                  <a:ea typeface="微软雅黑" panose="020B0503020204020204" pitchFamily="34" charset="-122"/>
                  <a:cs typeface="+mn-ea"/>
                  <a:sym typeface="+mn-lt"/>
                </a:rPr>
                <a:t>This template is exclusively designed by 1PPTcreative, and copyrights belong to 1PPT internet</a:t>
              </a:r>
              <a:endParaRPr lang="en-US" altLang="zh-CN" sz="900" dirty="0">
                <a:solidFill>
                  <a:srgbClr val="000000">
                    <a:lumMod val="50000"/>
                    <a:lumOff val="50000"/>
                  </a:srgbClr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2132311" y="4936093"/>
              <a:ext cx="2065950" cy="369332"/>
            </a:xfrm>
            <a:prstGeom prst="rect">
              <a:avLst/>
            </a:prstGeom>
          </p:spPr>
          <p:txBody>
            <a:bodyPr wrap="non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 defTabSz="457200">
                <a:defRPr/>
              </a:pPr>
              <a:r>
                <a:rPr lang="en-US" altLang="zh-CN" sz="1800" b="1" dirty="0">
                  <a:solidFill>
                    <a:srgbClr val="000000">
                      <a:lumMod val="85000"/>
                      <a:lumOff val="15000"/>
                    </a:srgbClr>
                  </a:solidFill>
                  <a:effectLst>
                    <a:outerShdw blurRad="266700" dist="38100" dir="2700000" algn="tl" rotWithShape="0">
                      <a:prstClr val="black">
                        <a:alpha val="29000"/>
                      </a:prstClr>
                    </a:outerShdw>
                  </a:effectLst>
                  <a:latin typeface="Arial" panose="020B0604020202020204"/>
                  <a:ea typeface="微软雅黑" panose="020B0503020204020204" pitchFamily="34" charset="-122"/>
                  <a:cs typeface="+mn-ea"/>
                  <a:sym typeface="+mn-lt"/>
                </a:rPr>
                <a:t>BUSINESS PLAN</a:t>
              </a:r>
              <a:endParaRPr lang="zh-CN" altLang="en-US" sz="1800" b="1" dirty="0">
                <a:solidFill>
                  <a:srgbClr val="000000">
                    <a:lumMod val="85000"/>
                    <a:lumOff val="15000"/>
                  </a:srgbClr>
                </a:solidFill>
                <a:effectLst>
                  <a:outerShdw blurRad="266700" dist="38100" dir="2700000" algn="tl" rotWithShape="0">
                    <a:prstClr val="black">
                      <a:alpha val="29000"/>
                    </a:prstClr>
                  </a:outerShdw>
                </a:effectLst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sp>
        <p:nvSpPr>
          <p:cNvPr id="22" name="椭圆 17"/>
          <p:cNvSpPr/>
          <p:nvPr/>
        </p:nvSpPr>
        <p:spPr>
          <a:xfrm>
            <a:off x="5700409" y="3744120"/>
            <a:ext cx="813842" cy="812610"/>
          </a:xfrm>
          <a:custGeom>
            <a:avLst/>
            <a:gdLst>
              <a:gd name="connsiteX0" fmla="*/ 288111 w 575551"/>
              <a:gd name="connsiteY0" fmla="*/ 195956 h 574680"/>
              <a:gd name="connsiteX1" fmla="*/ 250987 w 575551"/>
              <a:gd name="connsiteY1" fmla="*/ 204012 h 574680"/>
              <a:gd name="connsiteX2" fmla="*/ 204180 w 575551"/>
              <a:gd name="connsiteY2" fmla="*/ 324853 h 574680"/>
              <a:gd name="connsiteX3" fmla="*/ 288111 w 575551"/>
              <a:gd name="connsiteY3" fmla="*/ 378828 h 574680"/>
              <a:gd name="connsiteX4" fmla="*/ 325234 w 575551"/>
              <a:gd name="connsiteY4" fmla="*/ 370772 h 574680"/>
              <a:gd name="connsiteX5" fmla="*/ 371234 w 575551"/>
              <a:gd name="connsiteY5" fmla="*/ 250737 h 574680"/>
              <a:gd name="connsiteX6" fmla="*/ 288111 w 575551"/>
              <a:gd name="connsiteY6" fmla="*/ 195956 h 574680"/>
              <a:gd name="connsiteX7" fmla="*/ 288111 w 575551"/>
              <a:gd name="connsiteY7" fmla="*/ 163732 h 574680"/>
              <a:gd name="connsiteX8" fmla="*/ 401094 w 575551"/>
              <a:gd name="connsiteY8" fmla="*/ 237042 h 574680"/>
              <a:gd name="connsiteX9" fmla="*/ 338146 w 575551"/>
              <a:gd name="connsiteY9" fmla="*/ 400579 h 574680"/>
              <a:gd name="connsiteX10" fmla="*/ 288111 w 575551"/>
              <a:gd name="connsiteY10" fmla="*/ 411052 h 574680"/>
              <a:gd name="connsiteX11" fmla="*/ 175127 w 575551"/>
              <a:gd name="connsiteY11" fmla="*/ 337742 h 574680"/>
              <a:gd name="connsiteX12" fmla="*/ 237268 w 575551"/>
              <a:gd name="connsiteY12" fmla="*/ 175011 h 574680"/>
              <a:gd name="connsiteX13" fmla="*/ 288111 w 575551"/>
              <a:gd name="connsiteY13" fmla="*/ 163732 h 574680"/>
              <a:gd name="connsiteX14" fmla="*/ 307478 w 575551"/>
              <a:gd name="connsiteY14" fmla="*/ 33198 h 574680"/>
              <a:gd name="connsiteX15" fmla="*/ 260674 w 575551"/>
              <a:gd name="connsiteY15" fmla="*/ 34004 h 574680"/>
              <a:gd name="connsiteX16" fmla="*/ 255025 w 575551"/>
              <a:gd name="connsiteY16" fmla="*/ 64624 h 574680"/>
              <a:gd name="connsiteX17" fmla="*/ 179171 w 575551"/>
              <a:gd name="connsiteY17" fmla="*/ 116999 h 574680"/>
              <a:gd name="connsiteX18" fmla="*/ 150120 w 575551"/>
              <a:gd name="connsiteY18" fmla="*/ 111359 h 574680"/>
              <a:gd name="connsiteX19" fmla="*/ 121876 w 575551"/>
              <a:gd name="connsiteY19" fmla="*/ 93631 h 574680"/>
              <a:gd name="connsiteX20" fmla="*/ 88791 w 575551"/>
              <a:gd name="connsiteY20" fmla="*/ 127474 h 574680"/>
              <a:gd name="connsiteX21" fmla="*/ 107351 w 575551"/>
              <a:gd name="connsiteY21" fmla="*/ 153259 h 574680"/>
              <a:gd name="connsiteX22" fmla="*/ 108965 w 575551"/>
              <a:gd name="connsiteY22" fmla="*/ 215304 h 574680"/>
              <a:gd name="connsiteX23" fmla="*/ 66196 w 575551"/>
              <a:gd name="connsiteY23" fmla="*/ 260427 h 574680"/>
              <a:gd name="connsiteX24" fmla="*/ 33110 w 575551"/>
              <a:gd name="connsiteY24" fmla="*/ 267679 h 574680"/>
              <a:gd name="connsiteX25" fmla="*/ 33917 w 575551"/>
              <a:gd name="connsiteY25" fmla="*/ 314414 h 574680"/>
              <a:gd name="connsiteX26" fmla="*/ 65389 w 575551"/>
              <a:gd name="connsiteY26" fmla="*/ 320055 h 574680"/>
              <a:gd name="connsiteX27" fmla="*/ 110579 w 575551"/>
              <a:gd name="connsiteY27" fmla="*/ 362761 h 574680"/>
              <a:gd name="connsiteX28" fmla="*/ 112193 w 575551"/>
              <a:gd name="connsiteY28" fmla="*/ 424806 h 574680"/>
              <a:gd name="connsiteX29" fmla="*/ 93633 w 575551"/>
              <a:gd name="connsiteY29" fmla="*/ 453008 h 574680"/>
              <a:gd name="connsiteX30" fmla="*/ 127525 w 575551"/>
              <a:gd name="connsiteY30" fmla="*/ 486045 h 574680"/>
              <a:gd name="connsiteX31" fmla="*/ 154155 w 575551"/>
              <a:gd name="connsiteY31" fmla="*/ 467512 h 574680"/>
              <a:gd name="connsiteX32" fmla="*/ 187240 w 575551"/>
              <a:gd name="connsiteY32" fmla="*/ 460260 h 574680"/>
              <a:gd name="connsiteX33" fmla="*/ 261481 w 575551"/>
              <a:gd name="connsiteY33" fmla="*/ 508606 h 574680"/>
              <a:gd name="connsiteX34" fmla="*/ 268743 w 575551"/>
              <a:gd name="connsiteY34" fmla="*/ 541643 h 574680"/>
              <a:gd name="connsiteX35" fmla="*/ 315547 w 575551"/>
              <a:gd name="connsiteY35" fmla="*/ 541643 h 574680"/>
              <a:gd name="connsiteX36" fmla="*/ 321196 w 575551"/>
              <a:gd name="connsiteY36" fmla="*/ 508606 h 574680"/>
              <a:gd name="connsiteX37" fmla="*/ 397050 w 575551"/>
              <a:gd name="connsiteY37" fmla="*/ 457037 h 574680"/>
              <a:gd name="connsiteX38" fmla="*/ 426101 w 575551"/>
              <a:gd name="connsiteY38" fmla="*/ 461871 h 574680"/>
              <a:gd name="connsiteX39" fmla="*/ 454345 w 575551"/>
              <a:gd name="connsiteY39" fmla="*/ 481210 h 574680"/>
              <a:gd name="connsiteX40" fmla="*/ 487430 w 575551"/>
              <a:gd name="connsiteY40" fmla="*/ 446562 h 574680"/>
              <a:gd name="connsiteX41" fmla="*/ 468870 w 575551"/>
              <a:gd name="connsiteY41" fmla="*/ 420777 h 574680"/>
              <a:gd name="connsiteX42" fmla="*/ 510025 w 575551"/>
              <a:gd name="connsiteY42" fmla="*/ 313609 h 574680"/>
              <a:gd name="connsiteX43" fmla="*/ 543111 w 575551"/>
              <a:gd name="connsiteY43" fmla="*/ 306357 h 574680"/>
              <a:gd name="connsiteX44" fmla="*/ 541497 w 575551"/>
              <a:gd name="connsiteY44" fmla="*/ 258816 h 574680"/>
              <a:gd name="connsiteX45" fmla="*/ 510832 w 575551"/>
              <a:gd name="connsiteY45" fmla="*/ 253981 h 574680"/>
              <a:gd name="connsiteX46" fmla="*/ 464028 w 575551"/>
              <a:gd name="connsiteY46" fmla="*/ 149230 h 574680"/>
              <a:gd name="connsiteX47" fmla="*/ 481781 w 575551"/>
              <a:gd name="connsiteY47" fmla="*/ 121028 h 574680"/>
              <a:gd name="connsiteX48" fmla="*/ 447889 w 575551"/>
              <a:gd name="connsiteY48" fmla="*/ 88797 h 574680"/>
              <a:gd name="connsiteX49" fmla="*/ 422066 w 575551"/>
              <a:gd name="connsiteY49" fmla="*/ 106524 h 574680"/>
              <a:gd name="connsiteX50" fmla="*/ 388981 w 575551"/>
              <a:gd name="connsiteY50" fmla="*/ 113776 h 574680"/>
              <a:gd name="connsiteX51" fmla="*/ 314740 w 575551"/>
              <a:gd name="connsiteY51" fmla="*/ 65429 h 574680"/>
              <a:gd name="connsiteX52" fmla="*/ 307478 w 575551"/>
              <a:gd name="connsiteY52" fmla="*/ 33198 h 574680"/>
              <a:gd name="connsiteX53" fmla="*/ 327652 w 575551"/>
              <a:gd name="connsiteY53" fmla="*/ 2579 h 574680"/>
              <a:gd name="connsiteX54" fmla="*/ 338142 w 575551"/>
              <a:gd name="connsiteY54" fmla="*/ 9831 h 574680"/>
              <a:gd name="connsiteX55" fmla="*/ 340563 w 575551"/>
              <a:gd name="connsiteY55" fmla="*/ 21917 h 574680"/>
              <a:gd name="connsiteX56" fmla="*/ 343791 w 575551"/>
              <a:gd name="connsiteY56" fmla="*/ 52537 h 574680"/>
              <a:gd name="connsiteX57" fmla="*/ 388981 w 575551"/>
              <a:gd name="connsiteY57" fmla="*/ 81545 h 574680"/>
              <a:gd name="connsiteX58" fmla="*/ 409155 w 575551"/>
              <a:gd name="connsiteY58" fmla="*/ 76710 h 574680"/>
              <a:gd name="connsiteX59" fmla="*/ 430943 w 575551"/>
              <a:gd name="connsiteY59" fmla="*/ 57372 h 574680"/>
              <a:gd name="connsiteX60" fmla="*/ 441433 w 575551"/>
              <a:gd name="connsiteY60" fmla="*/ 50120 h 574680"/>
              <a:gd name="connsiteX61" fmla="*/ 454345 w 575551"/>
              <a:gd name="connsiteY61" fmla="*/ 52537 h 574680"/>
              <a:gd name="connsiteX62" fmla="*/ 517288 w 575551"/>
              <a:gd name="connsiteY62" fmla="*/ 113776 h 574680"/>
              <a:gd name="connsiteX63" fmla="*/ 519709 w 575551"/>
              <a:gd name="connsiteY63" fmla="*/ 125863 h 574680"/>
              <a:gd name="connsiteX64" fmla="*/ 513253 w 575551"/>
              <a:gd name="connsiteY64" fmla="*/ 137143 h 574680"/>
              <a:gd name="connsiteX65" fmla="*/ 493886 w 575551"/>
              <a:gd name="connsiteY65" fmla="*/ 160511 h 574680"/>
              <a:gd name="connsiteX66" fmla="*/ 522130 w 575551"/>
              <a:gd name="connsiteY66" fmla="*/ 224167 h 574680"/>
              <a:gd name="connsiteX67" fmla="*/ 551987 w 575551"/>
              <a:gd name="connsiteY67" fmla="*/ 225779 h 574680"/>
              <a:gd name="connsiteX68" fmla="*/ 564092 w 575551"/>
              <a:gd name="connsiteY68" fmla="*/ 227391 h 574680"/>
              <a:gd name="connsiteX69" fmla="*/ 571354 w 575551"/>
              <a:gd name="connsiteY69" fmla="*/ 238671 h 574680"/>
              <a:gd name="connsiteX70" fmla="*/ 572968 w 575551"/>
              <a:gd name="connsiteY70" fmla="*/ 326501 h 574680"/>
              <a:gd name="connsiteX71" fmla="*/ 566513 w 575551"/>
              <a:gd name="connsiteY71" fmla="*/ 336976 h 574680"/>
              <a:gd name="connsiteX72" fmla="*/ 553601 w 575551"/>
              <a:gd name="connsiteY72" fmla="*/ 339393 h 574680"/>
              <a:gd name="connsiteX73" fmla="*/ 522937 w 575551"/>
              <a:gd name="connsiteY73" fmla="*/ 342617 h 574680"/>
              <a:gd name="connsiteX74" fmla="*/ 497921 w 575551"/>
              <a:gd name="connsiteY74" fmla="*/ 407884 h 574680"/>
              <a:gd name="connsiteX75" fmla="*/ 518095 w 575551"/>
              <a:gd name="connsiteY75" fmla="*/ 429640 h 574680"/>
              <a:gd name="connsiteX76" fmla="*/ 526164 w 575551"/>
              <a:gd name="connsiteY76" fmla="*/ 440116 h 574680"/>
              <a:gd name="connsiteX77" fmla="*/ 522937 w 575551"/>
              <a:gd name="connsiteY77" fmla="*/ 453008 h 574680"/>
              <a:gd name="connsiteX78" fmla="*/ 461607 w 575551"/>
              <a:gd name="connsiteY78" fmla="*/ 516664 h 574680"/>
              <a:gd name="connsiteX79" fmla="*/ 449503 w 575551"/>
              <a:gd name="connsiteY79" fmla="*/ 519082 h 574680"/>
              <a:gd name="connsiteX80" fmla="*/ 438205 w 575551"/>
              <a:gd name="connsiteY80" fmla="*/ 511830 h 574680"/>
              <a:gd name="connsiteX81" fmla="*/ 414804 w 575551"/>
              <a:gd name="connsiteY81" fmla="*/ 492491 h 574680"/>
              <a:gd name="connsiteX82" fmla="*/ 397050 w 575551"/>
              <a:gd name="connsiteY82" fmla="*/ 489268 h 574680"/>
              <a:gd name="connsiteX83" fmla="*/ 351054 w 575551"/>
              <a:gd name="connsiteY83" fmla="*/ 520693 h 574680"/>
              <a:gd name="connsiteX84" fmla="*/ 349440 w 575551"/>
              <a:gd name="connsiteY84" fmla="*/ 550507 h 574680"/>
              <a:gd name="connsiteX85" fmla="*/ 347826 w 575551"/>
              <a:gd name="connsiteY85" fmla="*/ 563399 h 574680"/>
              <a:gd name="connsiteX86" fmla="*/ 336528 w 575551"/>
              <a:gd name="connsiteY86" fmla="*/ 570651 h 574680"/>
              <a:gd name="connsiteX87" fmla="*/ 288110 w 575551"/>
              <a:gd name="connsiteY87" fmla="*/ 574680 h 574680"/>
              <a:gd name="connsiteX88" fmla="*/ 248569 w 575551"/>
              <a:gd name="connsiteY88" fmla="*/ 572263 h 574680"/>
              <a:gd name="connsiteX89" fmla="*/ 237272 w 575551"/>
              <a:gd name="connsiteY89" fmla="*/ 565011 h 574680"/>
              <a:gd name="connsiteX90" fmla="*/ 234851 w 575551"/>
              <a:gd name="connsiteY90" fmla="*/ 552924 h 574680"/>
              <a:gd name="connsiteX91" fmla="*/ 232430 w 575551"/>
              <a:gd name="connsiteY91" fmla="*/ 521499 h 574680"/>
              <a:gd name="connsiteX92" fmla="*/ 187240 w 575551"/>
              <a:gd name="connsiteY92" fmla="*/ 492491 h 574680"/>
              <a:gd name="connsiteX93" fmla="*/ 167066 w 575551"/>
              <a:gd name="connsiteY93" fmla="*/ 496520 h 574680"/>
              <a:gd name="connsiteX94" fmla="*/ 144471 w 575551"/>
              <a:gd name="connsiteY94" fmla="*/ 516664 h 574680"/>
              <a:gd name="connsiteX95" fmla="*/ 133981 w 575551"/>
              <a:gd name="connsiteY95" fmla="*/ 524722 h 574680"/>
              <a:gd name="connsiteX96" fmla="*/ 121069 w 575551"/>
              <a:gd name="connsiteY96" fmla="*/ 522305 h 574680"/>
              <a:gd name="connsiteX97" fmla="*/ 58126 w 575551"/>
              <a:gd name="connsiteY97" fmla="*/ 460260 h 574680"/>
              <a:gd name="connsiteX98" fmla="*/ 54898 w 575551"/>
              <a:gd name="connsiteY98" fmla="*/ 448173 h 574680"/>
              <a:gd name="connsiteX99" fmla="*/ 62161 w 575551"/>
              <a:gd name="connsiteY99" fmla="*/ 436892 h 574680"/>
              <a:gd name="connsiteX100" fmla="*/ 82335 w 575551"/>
              <a:gd name="connsiteY100" fmla="*/ 413525 h 574680"/>
              <a:gd name="connsiteX101" fmla="*/ 81528 w 575551"/>
              <a:gd name="connsiteY101" fmla="*/ 375653 h 574680"/>
              <a:gd name="connsiteX102" fmla="*/ 54091 w 575551"/>
              <a:gd name="connsiteY102" fmla="*/ 349869 h 574680"/>
              <a:gd name="connsiteX103" fmla="*/ 24234 w 575551"/>
              <a:gd name="connsiteY103" fmla="*/ 348257 h 574680"/>
              <a:gd name="connsiteX104" fmla="*/ 11322 w 575551"/>
              <a:gd name="connsiteY104" fmla="*/ 346645 h 574680"/>
              <a:gd name="connsiteX105" fmla="*/ 4060 w 575551"/>
              <a:gd name="connsiteY105" fmla="*/ 335365 h 574680"/>
              <a:gd name="connsiteX106" fmla="*/ 3253 w 575551"/>
              <a:gd name="connsiteY106" fmla="*/ 247535 h 574680"/>
              <a:gd name="connsiteX107" fmla="*/ 9708 w 575551"/>
              <a:gd name="connsiteY107" fmla="*/ 236254 h 574680"/>
              <a:gd name="connsiteX108" fmla="*/ 22620 w 575551"/>
              <a:gd name="connsiteY108" fmla="*/ 233837 h 574680"/>
              <a:gd name="connsiteX109" fmla="*/ 53284 w 575551"/>
              <a:gd name="connsiteY109" fmla="*/ 230614 h 574680"/>
              <a:gd name="connsiteX110" fmla="*/ 79107 w 575551"/>
              <a:gd name="connsiteY110" fmla="*/ 204023 h 574680"/>
              <a:gd name="connsiteX111" fmla="*/ 78300 w 575551"/>
              <a:gd name="connsiteY111" fmla="*/ 166152 h 574680"/>
              <a:gd name="connsiteX112" fmla="*/ 58126 w 575551"/>
              <a:gd name="connsiteY112" fmla="*/ 144395 h 574680"/>
              <a:gd name="connsiteX113" fmla="*/ 50864 w 575551"/>
              <a:gd name="connsiteY113" fmla="*/ 133920 h 574680"/>
              <a:gd name="connsiteX114" fmla="*/ 53284 w 575551"/>
              <a:gd name="connsiteY114" fmla="*/ 121028 h 574680"/>
              <a:gd name="connsiteX115" fmla="*/ 114614 w 575551"/>
              <a:gd name="connsiteY115" fmla="*/ 58177 h 574680"/>
              <a:gd name="connsiteX116" fmla="*/ 127525 w 575551"/>
              <a:gd name="connsiteY116" fmla="*/ 54954 h 574680"/>
              <a:gd name="connsiteX117" fmla="*/ 138015 w 575551"/>
              <a:gd name="connsiteY117" fmla="*/ 62206 h 574680"/>
              <a:gd name="connsiteX118" fmla="*/ 161417 w 575551"/>
              <a:gd name="connsiteY118" fmla="*/ 81545 h 574680"/>
              <a:gd name="connsiteX119" fmla="*/ 179171 w 575551"/>
              <a:gd name="connsiteY119" fmla="*/ 84768 h 574680"/>
              <a:gd name="connsiteX120" fmla="*/ 225167 w 575551"/>
              <a:gd name="connsiteY120" fmla="*/ 53343 h 574680"/>
              <a:gd name="connsiteX121" fmla="*/ 226781 w 575551"/>
              <a:gd name="connsiteY121" fmla="*/ 24335 h 574680"/>
              <a:gd name="connsiteX122" fmla="*/ 229202 w 575551"/>
              <a:gd name="connsiteY122" fmla="*/ 11442 h 574680"/>
              <a:gd name="connsiteX123" fmla="*/ 239693 w 575551"/>
              <a:gd name="connsiteY123" fmla="*/ 4190 h 574680"/>
              <a:gd name="connsiteX124" fmla="*/ 327652 w 575551"/>
              <a:gd name="connsiteY124" fmla="*/ 2579 h 5746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</a:cxnLst>
            <a:rect l="l" t="t" r="r" b="b"/>
            <a:pathLst>
              <a:path w="575551" h="574680">
                <a:moveTo>
                  <a:pt x="288111" y="195956"/>
                </a:moveTo>
                <a:cubicBezTo>
                  <a:pt x="275198" y="195956"/>
                  <a:pt x="262286" y="199179"/>
                  <a:pt x="250987" y="204012"/>
                </a:cubicBezTo>
                <a:cubicBezTo>
                  <a:pt x="204987" y="224958"/>
                  <a:pt x="184004" y="278933"/>
                  <a:pt x="204180" y="324853"/>
                </a:cubicBezTo>
                <a:cubicBezTo>
                  <a:pt x="218706" y="357882"/>
                  <a:pt x="251794" y="378828"/>
                  <a:pt x="288111" y="378828"/>
                </a:cubicBezTo>
                <a:cubicBezTo>
                  <a:pt x="301023" y="378828"/>
                  <a:pt x="313128" y="376411"/>
                  <a:pt x="325234" y="370772"/>
                </a:cubicBezTo>
                <a:cubicBezTo>
                  <a:pt x="371234" y="350632"/>
                  <a:pt x="392217" y="296657"/>
                  <a:pt x="371234" y="250737"/>
                </a:cubicBezTo>
                <a:cubicBezTo>
                  <a:pt x="356708" y="217708"/>
                  <a:pt x="323620" y="195956"/>
                  <a:pt x="288111" y="195956"/>
                </a:cubicBezTo>
                <a:close/>
                <a:moveTo>
                  <a:pt x="288111" y="163732"/>
                </a:moveTo>
                <a:cubicBezTo>
                  <a:pt x="336532" y="163732"/>
                  <a:pt x="380919" y="192734"/>
                  <a:pt x="401094" y="237042"/>
                </a:cubicBezTo>
                <a:cubicBezTo>
                  <a:pt x="428533" y="299879"/>
                  <a:pt x="400287" y="372383"/>
                  <a:pt x="338146" y="400579"/>
                </a:cubicBezTo>
                <a:cubicBezTo>
                  <a:pt x="322006" y="407830"/>
                  <a:pt x="305058" y="411052"/>
                  <a:pt x="288111" y="411052"/>
                </a:cubicBezTo>
                <a:cubicBezTo>
                  <a:pt x="238882" y="411052"/>
                  <a:pt x="194496" y="382050"/>
                  <a:pt x="175127" y="337742"/>
                </a:cubicBezTo>
                <a:cubicBezTo>
                  <a:pt x="146881" y="275711"/>
                  <a:pt x="175127" y="202401"/>
                  <a:pt x="237268" y="175011"/>
                </a:cubicBezTo>
                <a:cubicBezTo>
                  <a:pt x="253408" y="167760"/>
                  <a:pt x="270356" y="163732"/>
                  <a:pt x="288111" y="163732"/>
                </a:cubicBezTo>
                <a:close/>
                <a:moveTo>
                  <a:pt x="307478" y="33198"/>
                </a:moveTo>
                <a:cubicBezTo>
                  <a:pt x="292145" y="31587"/>
                  <a:pt x="276006" y="32392"/>
                  <a:pt x="260674" y="34004"/>
                </a:cubicBezTo>
                <a:cubicBezTo>
                  <a:pt x="260674" y="44479"/>
                  <a:pt x="259060" y="54954"/>
                  <a:pt x="255025" y="64624"/>
                </a:cubicBezTo>
                <a:cubicBezTo>
                  <a:pt x="242921" y="96049"/>
                  <a:pt x="212256" y="116999"/>
                  <a:pt x="179171" y="116999"/>
                </a:cubicBezTo>
                <a:cubicBezTo>
                  <a:pt x="168680" y="116999"/>
                  <a:pt x="158997" y="115387"/>
                  <a:pt x="150120" y="111359"/>
                </a:cubicBezTo>
                <a:cubicBezTo>
                  <a:pt x="139629" y="107330"/>
                  <a:pt x="129946" y="101689"/>
                  <a:pt x="121876" y="93631"/>
                </a:cubicBezTo>
                <a:cubicBezTo>
                  <a:pt x="109772" y="103301"/>
                  <a:pt x="99281" y="114582"/>
                  <a:pt x="88791" y="127474"/>
                </a:cubicBezTo>
                <a:cubicBezTo>
                  <a:pt x="96860" y="134726"/>
                  <a:pt x="103316" y="143590"/>
                  <a:pt x="107351" y="153259"/>
                </a:cubicBezTo>
                <a:cubicBezTo>
                  <a:pt x="116228" y="172598"/>
                  <a:pt x="117034" y="195160"/>
                  <a:pt x="108965" y="215304"/>
                </a:cubicBezTo>
                <a:cubicBezTo>
                  <a:pt x="100895" y="235448"/>
                  <a:pt x="86370" y="251564"/>
                  <a:pt x="66196" y="260427"/>
                </a:cubicBezTo>
                <a:cubicBezTo>
                  <a:pt x="55705" y="265262"/>
                  <a:pt x="44408" y="267679"/>
                  <a:pt x="33110" y="267679"/>
                </a:cubicBezTo>
                <a:cubicBezTo>
                  <a:pt x="31496" y="282989"/>
                  <a:pt x="32303" y="299105"/>
                  <a:pt x="33917" y="314414"/>
                </a:cubicBezTo>
                <a:cubicBezTo>
                  <a:pt x="44408" y="313609"/>
                  <a:pt x="55705" y="316026"/>
                  <a:pt x="65389" y="320055"/>
                </a:cubicBezTo>
                <a:cubicBezTo>
                  <a:pt x="85563" y="327307"/>
                  <a:pt x="101702" y="342617"/>
                  <a:pt x="110579" y="362761"/>
                </a:cubicBezTo>
                <a:cubicBezTo>
                  <a:pt x="119455" y="382100"/>
                  <a:pt x="120262" y="404661"/>
                  <a:pt x="112193" y="424806"/>
                </a:cubicBezTo>
                <a:cubicBezTo>
                  <a:pt x="108158" y="435281"/>
                  <a:pt x="101702" y="444950"/>
                  <a:pt x="93633" y="453008"/>
                </a:cubicBezTo>
                <a:cubicBezTo>
                  <a:pt x="104123" y="465095"/>
                  <a:pt x="115421" y="476375"/>
                  <a:pt x="127525" y="486045"/>
                </a:cubicBezTo>
                <a:cubicBezTo>
                  <a:pt x="134788" y="477987"/>
                  <a:pt x="143664" y="471541"/>
                  <a:pt x="154155" y="467512"/>
                </a:cubicBezTo>
                <a:cubicBezTo>
                  <a:pt x="164645" y="462677"/>
                  <a:pt x="175943" y="460260"/>
                  <a:pt x="187240" y="460260"/>
                </a:cubicBezTo>
                <a:cubicBezTo>
                  <a:pt x="219519" y="460260"/>
                  <a:pt x="248569" y="478793"/>
                  <a:pt x="261481" y="508606"/>
                </a:cubicBezTo>
                <a:cubicBezTo>
                  <a:pt x="266323" y="519082"/>
                  <a:pt x="268743" y="530362"/>
                  <a:pt x="268743" y="541643"/>
                </a:cubicBezTo>
                <a:cubicBezTo>
                  <a:pt x="284076" y="543255"/>
                  <a:pt x="300215" y="543255"/>
                  <a:pt x="315547" y="541643"/>
                </a:cubicBezTo>
                <a:cubicBezTo>
                  <a:pt x="315547" y="530362"/>
                  <a:pt x="317161" y="519082"/>
                  <a:pt x="321196" y="508606"/>
                </a:cubicBezTo>
                <a:cubicBezTo>
                  <a:pt x="333300" y="477987"/>
                  <a:pt x="363965" y="457037"/>
                  <a:pt x="397050" y="457037"/>
                </a:cubicBezTo>
                <a:cubicBezTo>
                  <a:pt x="406734" y="457037"/>
                  <a:pt x="417224" y="458648"/>
                  <a:pt x="426101" y="461871"/>
                </a:cubicBezTo>
                <a:cubicBezTo>
                  <a:pt x="437399" y="466706"/>
                  <a:pt x="446275" y="472347"/>
                  <a:pt x="454345" y="481210"/>
                </a:cubicBezTo>
                <a:cubicBezTo>
                  <a:pt x="466449" y="470735"/>
                  <a:pt x="477747" y="459454"/>
                  <a:pt x="487430" y="446562"/>
                </a:cubicBezTo>
                <a:cubicBezTo>
                  <a:pt x="479361" y="439310"/>
                  <a:pt x="472905" y="430446"/>
                  <a:pt x="468870" y="420777"/>
                </a:cubicBezTo>
                <a:cubicBezTo>
                  <a:pt x="450310" y="379682"/>
                  <a:pt x="468870" y="331336"/>
                  <a:pt x="510025" y="313609"/>
                </a:cubicBezTo>
                <a:cubicBezTo>
                  <a:pt x="520516" y="308774"/>
                  <a:pt x="531006" y="306357"/>
                  <a:pt x="543111" y="306357"/>
                </a:cubicBezTo>
                <a:cubicBezTo>
                  <a:pt x="543918" y="290241"/>
                  <a:pt x="543918" y="274931"/>
                  <a:pt x="541497" y="258816"/>
                </a:cubicBezTo>
                <a:cubicBezTo>
                  <a:pt x="531006" y="259622"/>
                  <a:pt x="520516" y="258010"/>
                  <a:pt x="510832" y="253981"/>
                </a:cubicBezTo>
                <a:cubicBezTo>
                  <a:pt x="468870" y="237866"/>
                  <a:pt x="447889" y="190325"/>
                  <a:pt x="464028" y="149230"/>
                </a:cubicBezTo>
                <a:cubicBezTo>
                  <a:pt x="468063" y="138755"/>
                  <a:pt x="473712" y="129086"/>
                  <a:pt x="481781" y="121028"/>
                </a:cubicBezTo>
                <a:cubicBezTo>
                  <a:pt x="471291" y="108941"/>
                  <a:pt x="459993" y="98466"/>
                  <a:pt x="447889" y="88797"/>
                </a:cubicBezTo>
                <a:cubicBezTo>
                  <a:pt x="440626" y="96049"/>
                  <a:pt x="431750" y="102495"/>
                  <a:pt x="422066" y="106524"/>
                </a:cubicBezTo>
                <a:cubicBezTo>
                  <a:pt x="411576" y="111359"/>
                  <a:pt x="400278" y="113776"/>
                  <a:pt x="388981" y="113776"/>
                </a:cubicBezTo>
                <a:cubicBezTo>
                  <a:pt x="356702" y="113776"/>
                  <a:pt x="327652" y="94437"/>
                  <a:pt x="314740" y="65429"/>
                </a:cubicBezTo>
                <a:cubicBezTo>
                  <a:pt x="309898" y="54954"/>
                  <a:pt x="307478" y="44479"/>
                  <a:pt x="307478" y="33198"/>
                </a:cubicBezTo>
                <a:close/>
                <a:moveTo>
                  <a:pt x="327652" y="2579"/>
                </a:moveTo>
                <a:cubicBezTo>
                  <a:pt x="331686" y="3385"/>
                  <a:pt x="335721" y="5802"/>
                  <a:pt x="338142" y="9831"/>
                </a:cubicBezTo>
                <a:cubicBezTo>
                  <a:pt x="340563" y="13054"/>
                  <a:pt x="341370" y="17889"/>
                  <a:pt x="340563" y="21917"/>
                </a:cubicBezTo>
                <a:cubicBezTo>
                  <a:pt x="338949" y="32392"/>
                  <a:pt x="339756" y="42868"/>
                  <a:pt x="343791" y="52537"/>
                </a:cubicBezTo>
                <a:cubicBezTo>
                  <a:pt x="351861" y="70264"/>
                  <a:pt x="369614" y="81545"/>
                  <a:pt x="388981" y="81545"/>
                </a:cubicBezTo>
                <a:cubicBezTo>
                  <a:pt x="395436" y="81545"/>
                  <a:pt x="402699" y="79933"/>
                  <a:pt x="409155" y="76710"/>
                </a:cubicBezTo>
                <a:cubicBezTo>
                  <a:pt x="418031" y="72681"/>
                  <a:pt x="425294" y="66235"/>
                  <a:pt x="430943" y="57372"/>
                </a:cubicBezTo>
                <a:cubicBezTo>
                  <a:pt x="433364" y="54148"/>
                  <a:pt x="437399" y="50925"/>
                  <a:pt x="441433" y="50120"/>
                </a:cubicBezTo>
                <a:cubicBezTo>
                  <a:pt x="445468" y="49314"/>
                  <a:pt x="450310" y="50120"/>
                  <a:pt x="454345" y="52537"/>
                </a:cubicBezTo>
                <a:cubicBezTo>
                  <a:pt x="477747" y="69458"/>
                  <a:pt x="499535" y="90408"/>
                  <a:pt x="517288" y="113776"/>
                </a:cubicBezTo>
                <a:cubicBezTo>
                  <a:pt x="519709" y="116999"/>
                  <a:pt x="520516" y="121834"/>
                  <a:pt x="519709" y="125863"/>
                </a:cubicBezTo>
                <a:cubicBezTo>
                  <a:pt x="519709" y="130697"/>
                  <a:pt x="516481" y="134726"/>
                  <a:pt x="513253" y="137143"/>
                </a:cubicBezTo>
                <a:cubicBezTo>
                  <a:pt x="504376" y="142784"/>
                  <a:pt x="497114" y="150842"/>
                  <a:pt x="493886" y="160511"/>
                </a:cubicBezTo>
                <a:cubicBezTo>
                  <a:pt x="484202" y="185490"/>
                  <a:pt x="497114" y="214498"/>
                  <a:pt x="522130" y="224167"/>
                </a:cubicBezTo>
                <a:cubicBezTo>
                  <a:pt x="531813" y="227391"/>
                  <a:pt x="541497" y="228196"/>
                  <a:pt x="551987" y="225779"/>
                </a:cubicBezTo>
                <a:cubicBezTo>
                  <a:pt x="556022" y="224167"/>
                  <a:pt x="560864" y="224973"/>
                  <a:pt x="564092" y="227391"/>
                </a:cubicBezTo>
                <a:cubicBezTo>
                  <a:pt x="568126" y="229808"/>
                  <a:pt x="570547" y="233837"/>
                  <a:pt x="571354" y="238671"/>
                </a:cubicBezTo>
                <a:cubicBezTo>
                  <a:pt x="576196" y="267679"/>
                  <a:pt x="577003" y="296687"/>
                  <a:pt x="572968" y="326501"/>
                </a:cubicBezTo>
                <a:cubicBezTo>
                  <a:pt x="572161" y="330530"/>
                  <a:pt x="569740" y="334559"/>
                  <a:pt x="566513" y="336976"/>
                </a:cubicBezTo>
                <a:cubicBezTo>
                  <a:pt x="562478" y="339393"/>
                  <a:pt x="558443" y="341005"/>
                  <a:pt x="553601" y="339393"/>
                </a:cubicBezTo>
                <a:cubicBezTo>
                  <a:pt x="543111" y="337782"/>
                  <a:pt x="532620" y="338588"/>
                  <a:pt x="522937" y="342617"/>
                </a:cubicBezTo>
                <a:cubicBezTo>
                  <a:pt x="498728" y="353897"/>
                  <a:pt x="487430" y="382905"/>
                  <a:pt x="497921" y="407884"/>
                </a:cubicBezTo>
                <a:cubicBezTo>
                  <a:pt x="501956" y="416748"/>
                  <a:pt x="509218" y="424806"/>
                  <a:pt x="518095" y="429640"/>
                </a:cubicBezTo>
                <a:cubicBezTo>
                  <a:pt x="522130" y="432058"/>
                  <a:pt x="524550" y="436087"/>
                  <a:pt x="526164" y="440116"/>
                </a:cubicBezTo>
                <a:cubicBezTo>
                  <a:pt x="526971" y="444950"/>
                  <a:pt x="526164" y="448979"/>
                  <a:pt x="522937" y="453008"/>
                </a:cubicBezTo>
                <a:cubicBezTo>
                  <a:pt x="505990" y="477181"/>
                  <a:pt x="485816" y="498937"/>
                  <a:pt x="461607" y="516664"/>
                </a:cubicBezTo>
                <a:cubicBezTo>
                  <a:pt x="458380" y="519082"/>
                  <a:pt x="453538" y="520693"/>
                  <a:pt x="449503" y="519082"/>
                </a:cubicBezTo>
                <a:cubicBezTo>
                  <a:pt x="444661" y="518276"/>
                  <a:pt x="440626" y="515858"/>
                  <a:pt x="438205" y="511830"/>
                </a:cubicBezTo>
                <a:cubicBezTo>
                  <a:pt x="432557" y="502966"/>
                  <a:pt x="424487" y="495714"/>
                  <a:pt x="414804" y="492491"/>
                </a:cubicBezTo>
                <a:cubicBezTo>
                  <a:pt x="409155" y="490074"/>
                  <a:pt x="403506" y="489268"/>
                  <a:pt x="397050" y="489268"/>
                </a:cubicBezTo>
                <a:cubicBezTo>
                  <a:pt x="376876" y="489268"/>
                  <a:pt x="358316" y="501355"/>
                  <a:pt x="351054" y="520693"/>
                </a:cubicBezTo>
                <a:cubicBezTo>
                  <a:pt x="347826" y="530362"/>
                  <a:pt x="347019" y="540838"/>
                  <a:pt x="349440" y="550507"/>
                </a:cubicBezTo>
                <a:cubicBezTo>
                  <a:pt x="351054" y="555342"/>
                  <a:pt x="350247" y="559370"/>
                  <a:pt x="347826" y="563399"/>
                </a:cubicBezTo>
                <a:cubicBezTo>
                  <a:pt x="345405" y="567428"/>
                  <a:pt x="341370" y="569845"/>
                  <a:pt x="336528" y="570651"/>
                </a:cubicBezTo>
                <a:cubicBezTo>
                  <a:pt x="321196" y="573874"/>
                  <a:pt x="304250" y="574680"/>
                  <a:pt x="288110" y="574680"/>
                </a:cubicBezTo>
                <a:cubicBezTo>
                  <a:pt x="275199" y="574680"/>
                  <a:pt x="261481" y="573874"/>
                  <a:pt x="248569" y="572263"/>
                </a:cubicBezTo>
                <a:cubicBezTo>
                  <a:pt x="243728" y="571457"/>
                  <a:pt x="239693" y="569040"/>
                  <a:pt x="237272" y="565011"/>
                </a:cubicBezTo>
                <a:cubicBezTo>
                  <a:pt x="234851" y="561788"/>
                  <a:pt x="234044" y="556953"/>
                  <a:pt x="234851" y="552924"/>
                </a:cubicBezTo>
                <a:cubicBezTo>
                  <a:pt x="237272" y="542449"/>
                  <a:pt x="236465" y="531168"/>
                  <a:pt x="232430" y="521499"/>
                </a:cubicBezTo>
                <a:cubicBezTo>
                  <a:pt x="224360" y="503772"/>
                  <a:pt x="206607" y="492491"/>
                  <a:pt x="187240" y="492491"/>
                </a:cubicBezTo>
                <a:cubicBezTo>
                  <a:pt x="179978" y="492491"/>
                  <a:pt x="173522" y="494103"/>
                  <a:pt x="167066" y="496520"/>
                </a:cubicBezTo>
                <a:cubicBezTo>
                  <a:pt x="157383" y="500549"/>
                  <a:pt x="150120" y="507801"/>
                  <a:pt x="144471" y="516664"/>
                </a:cubicBezTo>
                <a:cubicBezTo>
                  <a:pt x="142050" y="520693"/>
                  <a:pt x="138822" y="523916"/>
                  <a:pt x="133981" y="524722"/>
                </a:cubicBezTo>
                <a:cubicBezTo>
                  <a:pt x="129946" y="525528"/>
                  <a:pt x="125104" y="524722"/>
                  <a:pt x="121069" y="522305"/>
                </a:cubicBezTo>
                <a:cubicBezTo>
                  <a:pt x="96860" y="504578"/>
                  <a:pt x="75879" y="484433"/>
                  <a:pt x="58126" y="460260"/>
                </a:cubicBezTo>
                <a:cubicBezTo>
                  <a:pt x="54898" y="457037"/>
                  <a:pt x="54091" y="452202"/>
                  <a:pt x="54898" y="448173"/>
                </a:cubicBezTo>
                <a:cubicBezTo>
                  <a:pt x="55705" y="443339"/>
                  <a:pt x="58126" y="439310"/>
                  <a:pt x="62161" y="436892"/>
                </a:cubicBezTo>
                <a:cubicBezTo>
                  <a:pt x="71845" y="431252"/>
                  <a:pt x="78300" y="423194"/>
                  <a:pt x="82335" y="413525"/>
                </a:cubicBezTo>
                <a:cubicBezTo>
                  <a:pt x="87177" y="400632"/>
                  <a:pt x="86370" y="387740"/>
                  <a:pt x="81528" y="375653"/>
                </a:cubicBezTo>
                <a:cubicBezTo>
                  <a:pt x="75879" y="363567"/>
                  <a:pt x="66196" y="354703"/>
                  <a:pt x="54091" y="349869"/>
                </a:cubicBezTo>
                <a:cubicBezTo>
                  <a:pt x="44408" y="345840"/>
                  <a:pt x="33917" y="345840"/>
                  <a:pt x="24234" y="348257"/>
                </a:cubicBezTo>
                <a:cubicBezTo>
                  <a:pt x="19392" y="349063"/>
                  <a:pt x="15357" y="349063"/>
                  <a:pt x="11322" y="346645"/>
                </a:cubicBezTo>
                <a:cubicBezTo>
                  <a:pt x="7288" y="343422"/>
                  <a:pt x="4867" y="340199"/>
                  <a:pt x="4060" y="335365"/>
                </a:cubicBezTo>
                <a:cubicBezTo>
                  <a:pt x="-782" y="306357"/>
                  <a:pt x="-1589" y="276543"/>
                  <a:pt x="3253" y="247535"/>
                </a:cubicBezTo>
                <a:cubicBezTo>
                  <a:pt x="3253" y="242700"/>
                  <a:pt x="5674" y="238671"/>
                  <a:pt x="9708" y="236254"/>
                </a:cubicBezTo>
                <a:cubicBezTo>
                  <a:pt x="13743" y="233837"/>
                  <a:pt x="17778" y="233031"/>
                  <a:pt x="22620" y="233837"/>
                </a:cubicBezTo>
                <a:cubicBezTo>
                  <a:pt x="33110" y="236254"/>
                  <a:pt x="43601" y="235448"/>
                  <a:pt x="53284" y="230614"/>
                </a:cubicBezTo>
                <a:cubicBezTo>
                  <a:pt x="65389" y="225779"/>
                  <a:pt x="74265" y="216110"/>
                  <a:pt x="79107" y="204023"/>
                </a:cubicBezTo>
                <a:cubicBezTo>
                  <a:pt x="83949" y="191131"/>
                  <a:pt x="83142" y="178238"/>
                  <a:pt x="78300" y="166152"/>
                </a:cubicBezTo>
                <a:cubicBezTo>
                  <a:pt x="73459" y="157288"/>
                  <a:pt x="67003" y="149230"/>
                  <a:pt x="58126" y="144395"/>
                </a:cubicBezTo>
                <a:cubicBezTo>
                  <a:pt x="54091" y="141978"/>
                  <a:pt x="51671" y="137949"/>
                  <a:pt x="50864" y="133920"/>
                </a:cubicBezTo>
                <a:cubicBezTo>
                  <a:pt x="50057" y="129086"/>
                  <a:pt x="50864" y="124251"/>
                  <a:pt x="53284" y="121028"/>
                </a:cubicBezTo>
                <a:cubicBezTo>
                  <a:pt x="70231" y="96855"/>
                  <a:pt x="91212" y="75904"/>
                  <a:pt x="114614" y="58177"/>
                </a:cubicBezTo>
                <a:cubicBezTo>
                  <a:pt x="118648" y="55760"/>
                  <a:pt x="122683" y="54148"/>
                  <a:pt x="127525" y="54954"/>
                </a:cubicBezTo>
                <a:cubicBezTo>
                  <a:pt x="131560" y="55760"/>
                  <a:pt x="135595" y="58177"/>
                  <a:pt x="138015" y="62206"/>
                </a:cubicBezTo>
                <a:cubicBezTo>
                  <a:pt x="143664" y="71070"/>
                  <a:pt x="151734" y="77516"/>
                  <a:pt x="161417" y="81545"/>
                </a:cubicBezTo>
                <a:cubicBezTo>
                  <a:pt x="167066" y="83962"/>
                  <a:pt x="172715" y="84768"/>
                  <a:pt x="179171" y="84768"/>
                </a:cubicBezTo>
                <a:cubicBezTo>
                  <a:pt x="199345" y="84768"/>
                  <a:pt x="217905" y="71876"/>
                  <a:pt x="225167" y="53343"/>
                </a:cubicBezTo>
                <a:cubicBezTo>
                  <a:pt x="228395" y="43673"/>
                  <a:pt x="229202" y="34004"/>
                  <a:pt x="226781" y="24335"/>
                </a:cubicBezTo>
                <a:cubicBezTo>
                  <a:pt x="225974" y="19500"/>
                  <a:pt x="226781" y="14665"/>
                  <a:pt x="229202" y="11442"/>
                </a:cubicBezTo>
                <a:cubicBezTo>
                  <a:pt x="231623" y="7413"/>
                  <a:pt x="235658" y="4996"/>
                  <a:pt x="239693" y="4190"/>
                </a:cubicBezTo>
                <a:cubicBezTo>
                  <a:pt x="268743" y="-644"/>
                  <a:pt x="297794" y="-1450"/>
                  <a:pt x="327652" y="257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457200"/>
            <a:endParaRPr lang="zh-CN" altLang="en-US">
              <a:solidFill>
                <a:srgbClr val="FFFFFF"/>
              </a:solidFill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3479343" y="1013547"/>
            <a:ext cx="5231723" cy="211377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 defTabSz="457200">
              <a:lnSpc>
                <a:spcPct val="114000"/>
              </a:lnSpc>
              <a:defRPr/>
            </a:pPr>
            <a:r>
              <a:rPr lang="en-US" altLang="zh-CN" sz="700" dirty="0">
                <a:solidFill>
                  <a:srgbClr val="15171C"/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This template is exclusively designed by 1PPTcreative, and copyrights belong to 1PPT internet</a:t>
            </a:r>
            <a:endParaRPr lang="en-US" altLang="zh-CN" sz="700" dirty="0">
              <a:solidFill>
                <a:srgbClr val="15171C"/>
              </a:solidFill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3320133" y="436625"/>
            <a:ext cx="5550147" cy="646247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 defTabSz="457200">
              <a:defRPr/>
            </a:pPr>
            <a:r>
              <a:rPr lang="en-US" altLang="zh-CN" sz="3600" b="1" dirty="0">
                <a:solidFill>
                  <a:srgbClr val="15171C"/>
                </a:solidFill>
                <a:effectLst>
                  <a:outerShdw blurRad="266700" dist="38100" dir="2700000" algn="tl" rotWithShape="0">
                    <a:prstClr val="black">
                      <a:alpha val="29000"/>
                    </a:prstClr>
                  </a:outerShdw>
                </a:effectLst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YOU TEXT HERE</a:t>
            </a:r>
            <a:endParaRPr lang="zh-CN" altLang="en-US" sz="3600" b="1" dirty="0">
              <a:solidFill>
                <a:srgbClr val="15171C"/>
              </a:solidFill>
              <a:effectLst>
                <a:outerShdw blurRad="266700" dist="38100" dir="2700000" algn="tl" rotWithShape="0">
                  <a:prstClr val="black">
                    <a:alpha val="29000"/>
                  </a:prstClr>
                </a:outerShdw>
              </a:effectLst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cxnSp>
        <p:nvCxnSpPr>
          <p:cNvPr id="21" name="直接连接符 20"/>
          <p:cNvCxnSpPr/>
          <p:nvPr/>
        </p:nvCxnSpPr>
        <p:spPr>
          <a:xfrm>
            <a:off x="5968223" y="1319458"/>
            <a:ext cx="253967" cy="0"/>
          </a:xfrm>
          <a:prstGeom prst="line">
            <a:avLst/>
          </a:prstGeom>
          <a:ln w="28575">
            <a:solidFill>
              <a:srgbClr val="15171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291083" y="2342524"/>
            <a:ext cx="4563370" cy="1458496"/>
            <a:chOff x="1291252" y="2341588"/>
            <a:chExt cx="4563964" cy="1458686"/>
          </a:xfrm>
        </p:grpSpPr>
        <p:pic>
          <p:nvPicPr>
            <p:cNvPr id="29" name="图片 28"/>
            <p:cNvPicPr>
              <a:picLocks noChangeAspect="1"/>
            </p:cNvPicPr>
            <p:nvPr/>
          </p:nvPicPr>
          <p:blipFill>
            <a:blip r:embed="rId1" cstate="screen"/>
            <a:srcRect/>
            <a:stretch>
              <a:fillRect/>
            </a:stretch>
          </p:blipFill>
          <p:spPr>
            <a:xfrm>
              <a:off x="1291252" y="2341588"/>
              <a:ext cx="4563964" cy="1458686"/>
            </a:xfrm>
            <a:custGeom>
              <a:avLst/>
              <a:gdLst>
                <a:gd name="connsiteX0" fmla="*/ 0 w 4563964"/>
                <a:gd name="connsiteY0" fmla="*/ 0 h 1458686"/>
                <a:gd name="connsiteX1" fmla="*/ 4563964 w 4563964"/>
                <a:gd name="connsiteY1" fmla="*/ 0 h 1458686"/>
                <a:gd name="connsiteX2" fmla="*/ 4563964 w 4563964"/>
                <a:gd name="connsiteY2" fmla="*/ 1458686 h 1458686"/>
                <a:gd name="connsiteX3" fmla="*/ 0 w 4563964"/>
                <a:gd name="connsiteY3" fmla="*/ 1458686 h 1458686"/>
                <a:gd name="connsiteX4" fmla="*/ 0 w 4563964"/>
                <a:gd name="connsiteY4" fmla="*/ 0 h 14586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63964" h="1458686">
                  <a:moveTo>
                    <a:pt x="0" y="0"/>
                  </a:moveTo>
                  <a:lnTo>
                    <a:pt x="4563964" y="0"/>
                  </a:lnTo>
                  <a:lnTo>
                    <a:pt x="4563964" y="1458686"/>
                  </a:lnTo>
                  <a:lnTo>
                    <a:pt x="0" y="1458686"/>
                  </a:lnTo>
                  <a:lnTo>
                    <a:pt x="0" y="0"/>
                  </a:lnTo>
                  <a:close/>
                </a:path>
              </a:pathLst>
            </a:custGeom>
          </p:spPr>
        </p:pic>
        <p:grpSp>
          <p:nvGrpSpPr>
            <p:cNvPr id="30" name="组合 29"/>
            <p:cNvGrpSpPr/>
            <p:nvPr/>
          </p:nvGrpSpPr>
          <p:grpSpPr>
            <a:xfrm>
              <a:off x="2982110" y="2600703"/>
              <a:ext cx="2558781" cy="923266"/>
              <a:chOff x="2003456" y="4936093"/>
              <a:chExt cx="2558781" cy="923266"/>
            </a:xfrm>
          </p:grpSpPr>
          <p:sp>
            <p:nvSpPr>
              <p:cNvPr id="31" name="文本框 30"/>
              <p:cNvSpPr txBox="1"/>
              <p:nvPr/>
            </p:nvSpPr>
            <p:spPr>
              <a:xfrm>
                <a:off x="2003456" y="5305425"/>
                <a:ext cx="2558781" cy="553934"/>
              </a:xfrm>
              <a:prstGeom prst="rect">
                <a:avLst/>
              </a:prstGeom>
              <a:noFill/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defTabSz="457200">
                  <a:lnSpc>
                    <a:spcPct val="114000"/>
                  </a:lnSpc>
                  <a:defRPr/>
                </a:pPr>
                <a:r>
                  <a:rPr lang="en-US" altLang="zh-CN" sz="900" dirty="0">
                    <a:solidFill>
                      <a:srgbClr val="FFFFFF"/>
                    </a:solidFill>
                    <a:latin typeface="Arial" panose="020B0604020202020204"/>
                    <a:ea typeface="微软雅黑" panose="020B0503020204020204" pitchFamily="34" charset="-122"/>
                    <a:cs typeface="+mn-ea"/>
                    <a:sym typeface="+mn-lt"/>
                  </a:rPr>
                  <a:t>This template is exclusively designed by 1PPTcreative, and copyrights belong to 1PPT internet</a:t>
                </a:r>
                <a:endParaRPr lang="en-US" altLang="zh-CN" sz="900" dirty="0">
                  <a:solidFill>
                    <a:srgbClr val="FFFFFF"/>
                  </a:solidFill>
                  <a:latin typeface="Arial" panose="020B0604020202020204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32" name="矩形 31"/>
              <p:cNvSpPr/>
              <p:nvPr/>
            </p:nvSpPr>
            <p:spPr>
              <a:xfrm>
                <a:off x="2003457" y="4936093"/>
                <a:ext cx="2065950" cy="369332"/>
              </a:xfrm>
              <a:prstGeom prst="rect">
                <a:avLst/>
              </a:prstGeom>
            </p:spPr>
            <p:txBody>
              <a:bodyPr wrap="non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defTabSz="457200">
                  <a:defRPr/>
                </a:pPr>
                <a:r>
                  <a:rPr lang="en-US" altLang="zh-CN" sz="1800" b="1" dirty="0">
                    <a:solidFill>
                      <a:srgbClr val="FFFFFF"/>
                    </a:solidFill>
                    <a:effectLst>
                      <a:outerShdw blurRad="266700" dist="38100" dir="2700000" algn="tl" rotWithShape="0">
                        <a:prstClr val="black">
                          <a:alpha val="29000"/>
                        </a:prstClr>
                      </a:outerShdw>
                    </a:effectLst>
                    <a:latin typeface="Arial" panose="020B0604020202020204"/>
                    <a:ea typeface="微软雅黑" panose="020B0503020204020204" pitchFamily="34" charset="-122"/>
                    <a:cs typeface="+mn-ea"/>
                    <a:sym typeface="+mn-lt"/>
                  </a:rPr>
                  <a:t>BUSINESS PLAN</a:t>
                </a:r>
                <a:endParaRPr lang="zh-CN" altLang="en-US" sz="1800" b="1" dirty="0">
                  <a:solidFill>
                    <a:srgbClr val="FFFFFF"/>
                  </a:solidFill>
                  <a:effectLst>
                    <a:outerShdw blurRad="266700" dist="38100" dir="2700000" algn="tl" rotWithShape="0">
                      <a:prstClr val="black">
                        <a:alpha val="29000"/>
                      </a:prstClr>
                    </a:outerShdw>
                  </a:effectLst>
                  <a:latin typeface="Arial" panose="020B0604020202020204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sp>
          <p:nvSpPr>
            <p:cNvPr id="5" name="矩形 4"/>
            <p:cNvSpPr/>
            <p:nvPr/>
          </p:nvSpPr>
          <p:spPr>
            <a:xfrm>
              <a:off x="1457349" y="2507609"/>
              <a:ext cx="1126644" cy="1126644"/>
            </a:xfrm>
            <a:prstGeom prst="rect">
              <a:avLst/>
            </a:prstGeom>
            <a:blipFill>
              <a:blip r:embed="rId2" cstate="screen"/>
              <a:stretch>
                <a:fillRect/>
              </a:stretch>
            </a:blip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endParaRPr lang="zh-CN" altLang="en-US" sz="1800">
                <a:solidFill>
                  <a:srgbClr val="FFFFFF"/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1291083" y="4209834"/>
            <a:ext cx="4563370" cy="1458496"/>
            <a:chOff x="1291252" y="4209142"/>
            <a:chExt cx="4563964" cy="1458686"/>
          </a:xfrm>
        </p:grpSpPr>
        <p:pic>
          <p:nvPicPr>
            <p:cNvPr id="27" name="图片 26"/>
            <p:cNvPicPr>
              <a:picLocks noChangeAspect="1"/>
            </p:cNvPicPr>
            <p:nvPr/>
          </p:nvPicPr>
          <p:blipFill>
            <a:blip r:embed="rId3" cstate="screen"/>
            <a:srcRect/>
            <a:stretch>
              <a:fillRect/>
            </a:stretch>
          </p:blipFill>
          <p:spPr>
            <a:xfrm>
              <a:off x="1291252" y="4209142"/>
              <a:ext cx="4563964" cy="1458686"/>
            </a:xfrm>
            <a:custGeom>
              <a:avLst/>
              <a:gdLst>
                <a:gd name="connsiteX0" fmla="*/ 0 w 4563964"/>
                <a:gd name="connsiteY0" fmla="*/ 0 h 1458686"/>
                <a:gd name="connsiteX1" fmla="*/ 4563964 w 4563964"/>
                <a:gd name="connsiteY1" fmla="*/ 0 h 1458686"/>
                <a:gd name="connsiteX2" fmla="*/ 4563964 w 4563964"/>
                <a:gd name="connsiteY2" fmla="*/ 1458686 h 1458686"/>
                <a:gd name="connsiteX3" fmla="*/ 0 w 4563964"/>
                <a:gd name="connsiteY3" fmla="*/ 1458686 h 1458686"/>
                <a:gd name="connsiteX4" fmla="*/ 0 w 4563964"/>
                <a:gd name="connsiteY4" fmla="*/ 0 h 14586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63964" h="1458686">
                  <a:moveTo>
                    <a:pt x="0" y="0"/>
                  </a:moveTo>
                  <a:lnTo>
                    <a:pt x="4563964" y="0"/>
                  </a:lnTo>
                  <a:lnTo>
                    <a:pt x="4563964" y="1458686"/>
                  </a:lnTo>
                  <a:lnTo>
                    <a:pt x="0" y="1458686"/>
                  </a:lnTo>
                  <a:lnTo>
                    <a:pt x="0" y="0"/>
                  </a:lnTo>
                  <a:close/>
                </a:path>
              </a:pathLst>
            </a:custGeom>
          </p:spPr>
        </p:pic>
        <p:grpSp>
          <p:nvGrpSpPr>
            <p:cNvPr id="33" name="组合 32"/>
            <p:cNvGrpSpPr/>
            <p:nvPr/>
          </p:nvGrpSpPr>
          <p:grpSpPr>
            <a:xfrm>
              <a:off x="2982110" y="4477782"/>
              <a:ext cx="2558781" cy="923266"/>
              <a:chOff x="2003456" y="4936093"/>
              <a:chExt cx="2558781" cy="923266"/>
            </a:xfrm>
          </p:grpSpPr>
          <p:sp>
            <p:nvSpPr>
              <p:cNvPr id="34" name="文本框 33"/>
              <p:cNvSpPr txBox="1"/>
              <p:nvPr/>
            </p:nvSpPr>
            <p:spPr>
              <a:xfrm>
                <a:off x="2003456" y="5305425"/>
                <a:ext cx="2558781" cy="553934"/>
              </a:xfrm>
              <a:prstGeom prst="rect">
                <a:avLst/>
              </a:prstGeom>
              <a:noFill/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defTabSz="457200">
                  <a:lnSpc>
                    <a:spcPct val="114000"/>
                  </a:lnSpc>
                  <a:defRPr/>
                </a:pPr>
                <a:r>
                  <a:rPr lang="en-US" altLang="zh-CN" sz="900" dirty="0">
                    <a:solidFill>
                      <a:srgbClr val="FFFFFF"/>
                    </a:solidFill>
                    <a:latin typeface="Arial" panose="020B0604020202020204"/>
                    <a:ea typeface="微软雅黑" panose="020B0503020204020204" pitchFamily="34" charset="-122"/>
                    <a:cs typeface="+mn-ea"/>
                    <a:sym typeface="+mn-lt"/>
                  </a:rPr>
                  <a:t>This template is exclusively designed by 1PPTcreative, and copyrights belong to 1PPT internet</a:t>
                </a:r>
                <a:endParaRPr lang="en-US" altLang="zh-CN" sz="900" dirty="0">
                  <a:solidFill>
                    <a:srgbClr val="FFFFFF"/>
                  </a:solidFill>
                  <a:latin typeface="Arial" panose="020B0604020202020204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35" name="矩形 34"/>
              <p:cNvSpPr/>
              <p:nvPr/>
            </p:nvSpPr>
            <p:spPr>
              <a:xfrm>
                <a:off x="2003457" y="4936093"/>
                <a:ext cx="2065950" cy="369332"/>
              </a:xfrm>
              <a:prstGeom prst="rect">
                <a:avLst/>
              </a:prstGeom>
            </p:spPr>
            <p:txBody>
              <a:bodyPr wrap="non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defTabSz="457200">
                  <a:defRPr/>
                </a:pPr>
                <a:r>
                  <a:rPr lang="en-US" altLang="zh-CN" sz="1800" b="1" dirty="0">
                    <a:solidFill>
                      <a:srgbClr val="FFFFFF"/>
                    </a:solidFill>
                    <a:effectLst>
                      <a:outerShdw blurRad="266700" dist="38100" dir="2700000" algn="tl" rotWithShape="0">
                        <a:prstClr val="black">
                          <a:alpha val="29000"/>
                        </a:prstClr>
                      </a:outerShdw>
                    </a:effectLst>
                    <a:latin typeface="Arial" panose="020B0604020202020204"/>
                    <a:ea typeface="微软雅黑" panose="020B0503020204020204" pitchFamily="34" charset="-122"/>
                    <a:cs typeface="+mn-ea"/>
                    <a:sym typeface="+mn-lt"/>
                  </a:rPr>
                  <a:t>BUSINESS PLAN</a:t>
                </a:r>
                <a:endParaRPr lang="zh-CN" altLang="en-US" sz="1800" b="1" dirty="0">
                  <a:solidFill>
                    <a:srgbClr val="FFFFFF"/>
                  </a:solidFill>
                  <a:effectLst>
                    <a:outerShdw blurRad="266700" dist="38100" dir="2700000" algn="tl" rotWithShape="0">
                      <a:prstClr val="black">
                        <a:alpha val="29000"/>
                      </a:prstClr>
                    </a:outerShdw>
                  </a:effectLst>
                  <a:latin typeface="Arial" panose="020B0604020202020204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sp>
          <p:nvSpPr>
            <p:cNvPr id="42" name="矩形 41"/>
            <p:cNvSpPr/>
            <p:nvPr/>
          </p:nvSpPr>
          <p:spPr>
            <a:xfrm>
              <a:off x="1457349" y="4375163"/>
              <a:ext cx="1126644" cy="1126644"/>
            </a:xfrm>
            <a:prstGeom prst="rect">
              <a:avLst/>
            </a:prstGeom>
            <a:blipFill>
              <a:blip r:embed="rId4" cstate="screen"/>
              <a:stretch>
                <a:fillRect/>
              </a:stretch>
            </a:blip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endParaRPr lang="zh-CN" altLang="en-US" sz="1800">
                <a:solidFill>
                  <a:srgbClr val="FFFFFF"/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6335959" y="2342524"/>
            <a:ext cx="4563370" cy="1458496"/>
            <a:chOff x="6336784" y="2341588"/>
            <a:chExt cx="4563964" cy="1458686"/>
          </a:xfrm>
        </p:grpSpPr>
        <p:pic>
          <p:nvPicPr>
            <p:cNvPr id="28" name="图片 27"/>
            <p:cNvPicPr>
              <a:picLocks noChangeAspect="1"/>
            </p:cNvPicPr>
            <p:nvPr/>
          </p:nvPicPr>
          <p:blipFill>
            <a:blip r:embed="rId5" cstate="screen"/>
            <a:srcRect/>
            <a:stretch>
              <a:fillRect/>
            </a:stretch>
          </p:blipFill>
          <p:spPr>
            <a:xfrm>
              <a:off x="6336784" y="2341588"/>
              <a:ext cx="4563964" cy="1458686"/>
            </a:xfrm>
            <a:custGeom>
              <a:avLst/>
              <a:gdLst>
                <a:gd name="connsiteX0" fmla="*/ 0 w 4563964"/>
                <a:gd name="connsiteY0" fmla="*/ 0 h 1458686"/>
                <a:gd name="connsiteX1" fmla="*/ 4563964 w 4563964"/>
                <a:gd name="connsiteY1" fmla="*/ 0 h 1458686"/>
                <a:gd name="connsiteX2" fmla="*/ 4563964 w 4563964"/>
                <a:gd name="connsiteY2" fmla="*/ 1458686 h 1458686"/>
                <a:gd name="connsiteX3" fmla="*/ 0 w 4563964"/>
                <a:gd name="connsiteY3" fmla="*/ 1458686 h 1458686"/>
                <a:gd name="connsiteX4" fmla="*/ 0 w 4563964"/>
                <a:gd name="connsiteY4" fmla="*/ 0 h 14586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63964" h="1458686">
                  <a:moveTo>
                    <a:pt x="0" y="0"/>
                  </a:moveTo>
                  <a:lnTo>
                    <a:pt x="4563964" y="0"/>
                  </a:lnTo>
                  <a:lnTo>
                    <a:pt x="4563964" y="1458686"/>
                  </a:lnTo>
                  <a:lnTo>
                    <a:pt x="0" y="1458686"/>
                  </a:lnTo>
                  <a:lnTo>
                    <a:pt x="0" y="0"/>
                  </a:lnTo>
                  <a:close/>
                </a:path>
              </a:pathLst>
            </a:custGeom>
          </p:spPr>
        </p:pic>
        <p:grpSp>
          <p:nvGrpSpPr>
            <p:cNvPr id="36" name="组合 35"/>
            <p:cNvGrpSpPr/>
            <p:nvPr/>
          </p:nvGrpSpPr>
          <p:grpSpPr>
            <a:xfrm>
              <a:off x="8020835" y="2600703"/>
              <a:ext cx="2558781" cy="923266"/>
              <a:chOff x="2003456" y="4936093"/>
              <a:chExt cx="2558781" cy="923266"/>
            </a:xfrm>
          </p:grpSpPr>
          <p:sp>
            <p:nvSpPr>
              <p:cNvPr id="37" name="文本框 36"/>
              <p:cNvSpPr txBox="1"/>
              <p:nvPr/>
            </p:nvSpPr>
            <p:spPr>
              <a:xfrm>
                <a:off x="2003456" y="5305425"/>
                <a:ext cx="2558781" cy="553934"/>
              </a:xfrm>
              <a:prstGeom prst="rect">
                <a:avLst/>
              </a:prstGeom>
              <a:noFill/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defTabSz="457200">
                  <a:lnSpc>
                    <a:spcPct val="114000"/>
                  </a:lnSpc>
                  <a:defRPr/>
                </a:pPr>
                <a:r>
                  <a:rPr lang="en-US" altLang="zh-CN" sz="900" dirty="0">
                    <a:solidFill>
                      <a:srgbClr val="FFFFFF"/>
                    </a:solidFill>
                    <a:latin typeface="Arial" panose="020B0604020202020204"/>
                    <a:ea typeface="微软雅黑" panose="020B0503020204020204" pitchFamily="34" charset="-122"/>
                    <a:cs typeface="+mn-ea"/>
                    <a:sym typeface="+mn-lt"/>
                  </a:rPr>
                  <a:t>This template is exclusively designed by 1PPTcreative, and copyrights belong to 1PPT internet</a:t>
                </a:r>
                <a:endParaRPr lang="en-US" altLang="zh-CN" sz="900" dirty="0">
                  <a:solidFill>
                    <a:srgbClr val="FFFFFF"/>
                  </a:solidFill>
                  <a:latin typeface="Arial" panose="020B0604020202020204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38" name="矩形 37"/>
              <p:cNvSpPr/>
              <p:nvPr/>
            </p:nvSpPr>
            <p:spPr>
              <a:xfrm>
                <a:off x="2003457" y="4936093"/>
                <a:ext cx="2065950" cy="369332"/>
              </a:xfrm>
              <a:prstGeom prst="rect">
                <a:avLst/>
              </a:prstGeom>
            </p:spPr>
            <p:txBody>
              <a:bodyPr wrap="non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defTabSz="457200">
                  <a:defRPr/>
                </a:pPr>
                <a:r>
                  <a:rPr lang="en-US" altLang="zh-CN" sz="1800" b="1" dirty="0">
                    <a:solidFill>
                      <a:srgbClr val="FFFFFF"/>
                    </a:solidFill>
                    <a:effectLst>
                      <a:outerShdw blurRad="266700" dist="38100" dir="2700000" algn="tl" rotWithShape="0">
                        <a:prstClr val="black">
                          <a:alpha val="29000"/>
                        </a:prstClr>
                      </a:outerShdw>
                    </a:effectLst>
                    <a:latin typeface="Arial" panose="020B0604020202020204"/>
                    <a:ea typeface="微软雅黑" panose="020B0503020204020204" pitchFamily="34" charset="-122"/>
                    <a:cs typeface="+mn-ea"/>
                    <a:sym typeface="+mn-lt"/>
                  </a:rPr>
                  <a:t>BUSINESS PLAN</a:t>
                </a:r>
                <a:endParaRPr lang="zh-CN" altLang="en-US" sz="1800" b="1" dirty="0">
                  <a:solidFill>
                    <a:srgbClr val="FFFFFF"/>
                  </a:solidFill>
                  <a:effectLst>
                    <a:outerShdw blurRad="266700" dist="38100" dir="2700000" algn="tl" rotWithShape="0">
                      <a:prstClr val="black">
                        <a:alpha val="29000"/>
                      </a:prstClr>
                    </a:outerShdw>
                  </a:effectLst>
                  <a:latin typeface="Arial" panose="020B0604020202020204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sp>
          <p:nvSpPr>
            <p:cNvPr id="43" name="矩形 42"/>
            <p:cNvSpPr/>
            <p:nvPr/>
          </p:nvSpPr>
          <p:spPr>
            <a:xfrm>
              <a:off x="6502881" y="2507609"/>
              <a:ext cx="1126644" cy="1126644"/>
            </a:xfrm>
            <a:prstGeom prst="rect">
              <a:avLst/>
            </a:prstGeom>
            <a:blipFill>
              <a:blip r:embed="rId6" cstate="screen"/>
              <a:stretch>
                <a:fillRect/>
              </a:stretch>
            </a:blip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endParaRPr lang="zh-CN" altLang="en-US" sz="1800">
                <a:solidFill>
                  <a:srgbClr val="FFFFFF"/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6335959" y="4209834"/>
            <a:ext cx="4563370" cy="1458496"/>
            <a:chOff x="6336784" y="4209142"/>
            <a:chExt cx="4563964" cy="1458686"/>
          </a:xfrm>
        </p:grpSpPr>
        <p:pic>
          <p:nvPicPr>
            <p:cNvPr id="26" name="图片 25"/>
            <p:cNvPicPr>
              <a:picLocks noChangeAspect="1"/>
            </p:cNvPicPr>
            <p:nvPr/>
          </p:nvPicPr>
          <p:blipFill>
            <a:blip r:embed="rId7" cstate="screen"/>
            <a:srcRect/>
            <a:stretch>
              <a:fillRect/>
            </a:stretch>
          </p:blipFill>
          <p:spPr>
            <a:xfrm>
              <a:off x="6336784" y="4209142"/>
              <a:ext cx="4563964" cy="1458686"/>
            </a:xfrm>
            <a:custGeom>
              <a:avLst/>
              <a:gdLst>
                <a:gd name="connsiteX0" fmla="*/ 0 w 4563964"/>
                <a:gd name="connsiteY0" fmla="*/ 0 h 1458686"/>
                <a:gd name="connsiteX1" fmla="*/ 4563964 w 4563964"/>
                <a:gd name="connsiteY1" fmla="*/ 0 h 1458686"/>
                <a:gd name="connsiteX2" fmla="*/ 4563964 w 4563964"/>
                <a:gd name="connsiteY2" fmla="*/ 1458686 h 1458686"/>
                <a:gd name="connsiteX3" fmla="*/ 0 w 4563964"/>
                <a:gd name="connsiteY3" fmla="*/ 1458686 h 1458686"/>
                <a:gd name="connsiteX4" fmla="*/ 0 w 4563964"/>
                <a:gd name="connsiteY4" fmla="*/ 0 h 14586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63964" h="1458686">
                  <a:moveTo>
                    <a:pt x="0" y="0"/>
                  </a:moveTo>
                  <a:lnTo>
                    <a:pt x="4563964" y="0"/>
                  </a:lnTo>
                  <a:lnTo>
                    <a:pt x="4563964" y="1458686"/>
                  </a:lnTo>
                  <a:lnTo>
                    <a:pt x="0" y="1458686"/>
                  </a:lnTo>
                  <a:lnTo>
                    <a:pt x="0" y="0"/>
                  </a:lnTo>
                  <a:close/>
                </a:path>
              </a:pathLst>
            </a:custGeom>
          </p:spPr>
        </p:pic>
        <p:grpSp>
          <p:nvGrpSpPr>
            <p:cNvPr id="39" name="组合 38"/>
            <p:cNvGrpSpPr/>
            <p:nvPr/>
          </p:nvGrpSpPr>
          <p:grpSpPr>
            <a:xfrm>
              <a:off x="8020835" y="4477782"/>
              <a:ext cx="2558781" cy="923266"/>
              <a:chOff x="2003456" y="4936093"/>
              <a:chExt cx="2558781" cy="923266"/>
            </a:xfrm>
          </p:grpSpPr>
          <p:sp>
            <p:nvSpPr>
              <p:cNvPr id="40" name="文本框 39"/>
              <p:cNvSpPr txBox="1"/>
              <p:nvPr/>
            </p:nvSpPr>
            <p:spPr>
              <a:xfrm>
                <a:off x="2003456" y="5305425"/>
                <a:ext cx="2558781" cy="553934"/>
              </a:xfrm>
              <a:prstGeom prst="rect">
                <a:avLst/>
              </a:prstGeom>
              <a:noFill/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defTabSz="457200">
                  <a:lnSpc>
                    <a:spcPct val="114000"/>
                  </a:lnSpc>
                  <a:defRPr/>
                </a:pPr>
                <a:r>
                  <a:rPr lang="en-US" altLang="zh-CN" sz="900" dirty="0">
                    <a:solidFill>
                      <a:srgbClr val="FFFFFF"/>
                    </a:solidFill>
                    <a:latin typeface="Arial" panose="020B0604020202020204"/>
                    <a:ea typeface="微软雅黑" panose="020B0503020204020204" pitchFamily="34" charset="-122"/>
                    <a:cs typeface="+mn-ea"/>
                    <a:sym typeface="+mn-lt"/>
                  </a:rPr>
                  <a:t>This template is exclusively designed by 1PPTcreative, and copyrights belong to 1PPT internet</a:t>
                </a:r>
                <a:endParaRPr lang="en-US" altLang="zh-CN" sz="900" dirty="0">
                  <a:solidFill>
                    <a:srgbClr val="FFFFFF"/>
                  </a:solidFill>
                  <a:latin typeface="Arial" panose="020B0604020202020204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41" name="矩形 40"/>
              <p:cNvSpPr/>
              <p:nvPr/>
            </p:nvSpPr>
            <p:spPr>
              <a:xfrm>
                <a:off x="2003457" y="4936093"/>
                <a:ext cx="2065950" cy="369332"/>
              </a:xfrm>
              <a:prstGeom prst="rect">
                <a:avLst/>
              </a:prstGeom>
            </p:spPr>
            <p:txBody>
              <a:bodyPr wrap="non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defTabSz="457200">
                  <a:defRPr/>
                </a:pPr>
                <a:r>
                  <a:rPr lang="en-US" altLang="zh-CN" sz="1800" b="1" dirty="0">
                    <a:solidFill>
                      <a:srgbClr val="FFFFFF"/>
                    </a:solidFill>
                    <a:effectLst>
                      <a:outerShdw blurRad="266700" dist="38100" dir="2700000" algn="tl" rotWithShape="0">
                        <a:prstClr val="black">
                          <a:alpha val="29000"/>
                        </a:prstClr>
                      </a:outerShdw>
                    </a:effectLst>
                    <a:latin typeface="Arial" panose="020B0604020202020204"/>
                    <a:ea typeface="微软雅黑" panose="020B0503020204020204" pitchFamily="34" charset="-122"/>
                    <a:cs typeface="+mn-ea"/>
                    <a:sym typeface="+mn-lt"/>
                  </a:rPr>
                  <a:t>BUSINESS PLAN</a:t>
                </a:r>
                <a:endParaRPr lang="zh-CN" altLang="en-US" sz="1800" b="1" dirty="0">
                  <a:solidFill>
                    <a:srgbClr val="FFFFFF"/>
                  </a:solidFill>
                  <a:effectLst>
                    <a:outerShdw blurRad="266700" dist="38100" dir="2700000" algn="tl" rotWithShape="0">
                      <a:prstClr val="black">
                        <a:alpha val="29000"/>
                      </a:prstClr>
                    </a:outerShdw>
                  </a:effectLst>
                  <a:latin typeface="Arial" panose="020B0604020202020204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sp>
          <p:nvSpPr>
            <p:cNvPr id="44" name="矩形 43"/>
            <p:cNvSpPr/>
            <p:nvPr/>
          </p:nvSpPr>
          <p:spPr>
            <a:xfrm>
              <a:off x="6502881" y="4375163"/>
              <a:ext cx="1126644" cy="1126644"/>
            </a:xfrm>
            <a:prstGeom prst="rect">
              <a:avLst/>
            </a:prstGeom>
            <a:blipFill>
              <a:blip r:embed="rId8" cstate="screen"/>
              <a:stretch>
                <a:fillRect/>
              </a:stretch>
            </a:blip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endParaRPr lang="zh-CN" altLang="en-US" sz="1800">
                <a:solidFill>
                  <a:srgbClr val="FFFFFF"/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sp>
        <p:nvSpPr>
          <p:cNvPr id="22" name="文本框 21"/>
          <p:cNvSpPr txBox="1"/>
          <p:nvPr/>
        </p:nvSpPr>
        <p:spPr>
          <a:xfrm>
            <a:off x="3479343" y="1013547"/>
            <a:ext cx="5231723" cy="211377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 defTabSz="457200">
              <a:lnSpc>
                <a:spcPct val="114000"/>
              </a:lnSpc>
              <a:defRPr/>
            </a:pPr>
            <a:r>
              <a:rPr lang="en-US" altLang="zh-CN" sz="700" dirty="0">
                <a:solidFill>
                  <a:srgbClr val="15171C"/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This template is exclusively designed by 1PPTcreative, and copyrights belong to 1PPT internet</a:t>
            </a:r>
            <a:endParaRPr lang="en-US" altLang="zh-CN" sz="700" dirty="0">
              <a:solidFill>
                <a:srgbClr val="15171C"/>
              </a:solidFill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3320133" y="436625"/>
            <a:ext cx="5550147" cy="646247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 defTabSz="457200">
              <a:defRPr/>
            </a:pPr>
            <a:r>
              <a:rPr lang="en-US" altLang="zh-CN" sz="3600" b="1" dirty="0">
                <a:solidFill>
                  <a:srgbClr val="15171C"/>
                </a:solidFill>
                <a:effectLst>
                  <a:outerShdw blurRad="266700" dist="38100" dir="2700000" algn="tl" rotWithShape="0">
                    <a:prstClr val="black">
                      <a:alpha val="29000"/>
                    </a:prstClr>
                  </a:outerShdw>
                </a:effectLst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YOU TEXT HERE</a:t>
            </a:r>
            <a:endParaRPr lang="zh-CN" altLang="en-US" sz="3600" b="1" dirty="0">
              <a:solidFill>
                <a:srgbClr val="15171C"/>
              </a:solidFill>
              <a:effectLst>
                <a:outerShdw blurRad="266700" dist="38100" dir="2700000" algn="tl" rotWithShape="0">
                  <a:prstClr val="black">
                    <a:alpha val="29000"/>
                  </a:prstClr>
                </a:outerShdw>
              </a:effectLst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cxnSp>
        <p:nvCxnSpPr>
          <p:cNvPr id="24" name="直接连接符 23"/>
          <p:cNvCxnSpPr/>
          <p:nvPr/>
        </p:nvCxnSpPr>
        <p:spPr>
          <a:xfrm>
            <a:off x="5968223" y="1319458"/>
            <a:ext cx="253967" cy="0"/>
          </a:xfrm>
          <a:prstGeom prst="line">
            <a:avLst/>
          </a:prstGeom>
          <a:ln w="28575">
            <a:solidFill>
              <a:srgbClr val="15171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0">
        <p14:switch dir="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-1" y="1241"/>
            <a:ext cx="12190413" cy="6857107"/>
          </a:xfrm>
          <a:prstGeom prst="rect">
            <a:avLst/>
          </a:prstGeom>
        </p:spPr>
      </p:pic>
      <p:sp>
        <p:nvSpPr>
          <p:cNvPr id="9" name="任意多边形: 形状 8"/>
          <p:cNvSpPr/>
          <p:nvPr/>
        </p:nvSpPr>
        <p:spPr>
          <a:xfrm>
            <a:off x="2774589" y="2191705"/>
            <a:ext cx="6641235" cy="2476178"/>
          </a:xfrm>
          <a:custGeom>
            <a:avLst/>
            <a:gdLst>
              <a:gd name="connsiteX0" fmla="*/ 0 w 6642100"/>
              <a:gd name="connsiteY0" fmla="*/ 0 h 2476500"/>
              <a:gd name="connsiteX1" fmla="*/ 1628775 w 6642100"/>
              <a:gd name="connsiteY1" fmla="*/ 0 h 2476500"/>
              <a:gd name="connsiteX2" fmla="*/ 1628775 w 6642100"/>
              <a:gd name="connsiteY2" fmla="*/ 144454 h 2476500"/>
              <a:gd name="connsiteX3" fmla="*/ 144454 w 6642100"/>
              <a:gd name="connsiteY3" fmla="*/ 144454 h 2476500"/>
              <a:gd name="connsiteX4" fmla="*/ 144454 w 6642100"/>
              <a:gd name="connsiteY4" fmla="*/ 2332046 h 2476500"/>
              <a:gd name="connsiteX5" fmla="*/ 6497646 w 6642100"/>
              <a:gd name="connsiteY5" fmla="*/ 2332046 h 2476500"/>
              <a:gd name="connsiteX6" fmla="*/ 6497646 w 6642100"/>
              <a:gd name="connsiteY6" fmla="*/ 144454 h 2476500"/>
              <a:gd name="connsiteX7" fmla="*/ 5013325 w 6642100"/>
              <a:gd name="connsiteY7" fmla="*/ 144454 h 2476500"/>
              <a:gd name="connsiteX8" fmla="*/ 5013325 w 6642100"/>
              <a:gd name="connsiteY8" fmla="*/ 0 h 2476500"/>
              <a:gd name="connsiteX9" fmla="*/ 6642100 w 6642100"/>
              <a:gd name="connsiteY9" fmla="*/ 0 h 2476500"/>
              <a:gd name="connsiteX10" fmla="*/ 6642100 w 6642100"/>
              <a:gd name="connsiteY10" fmla="*/ 2476500 h 2476500"/>
              <a:gd name="connsiteX11" fmla="*/ 0 w 6642100"/>
              <a:gd name="connsiteY11" fmla="*/ 2476500 h 2476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642100" h="2476500">
                <a:moveTo>
                  <a:pt x="0" y="0"/>
                </a:moveTo>
                <a:lnTo>
                  <a:pt x="1628775" y="0"/>
                </a:lnTo>
                <a:lnTo>
                  <a:pt x="1628775" y="144454"/>
                </a:lnTo>
                <a:lnTo>
                  <a:pt x="144454" y="144454"/>
                </a:lnTo>
                <a:lnTo>
                  <a:pt x="144454" y="2332046"/>
                </a:lnTo>
                <a:lnTo>
                  <a:pt x="6497646" y="2332046"/>
                </a:lnTo>
                <a:lnTo>
                  <a:pt x="6497646" y="144454"/>
                </a:lnTo>
                <a:lnTo>
                  <a:pt x="5013325" y="144454"/>
                </a:lnTo>
                <a:lnTo>
                  <a:pt x="5013325" y="0"/>
                </a:lnTo>
                <a:lnTo>
                  <a:pt x="6642100" y="0"/>
                </a:lnTo>
                <a:lnTo>
                  <a:pt x="6642100" y="2476500"/>
                </a:lnTo>
                <a:lnTo>
                  <a:pt x="0" y="24765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zh-CN" altLang="en-US" sz="1800">
              <a:solidFill>
                <a:srgbClr val="000000"/>
              </a:solidFill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082029" y="3697194"/>
            <a:ext cx="4026350" cy="403199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 defTabSz="457200">
              <a:lnSpc>
                <a:spcPct val="114000"/>
              </a:lnSpc>
              <a:defRPr/>
            </a:pPr>
            <a:r>
              <a:rPr lang="en-US" altLang="zh-CN" sz="900" dirty="0">
                <a:solidFill>
                  <a:srgbClr val="FFFFFF"/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This template is exclusively designed by 1PPTcreative, and copyrights belong to 1PPT internet</a:t>
            </a:r>
            <a:endParaRPr lang="en-US" altLang="zh-CN" sz="900" dirty="0">
              <a:solidFill>
                <a:srgbClr val="FFFFFF"/>
              </a:solidFill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320133" y="2802813"/>
            <a:ext cx="5550147" cy="1754098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 defTabSz="457200">
              <a:defRPr/>
            </a:pPr>
            <a:r>
              <a:rPr lang="en-US" altLang="zh-CN" sz="5400" b="1" dirty="0">
                <a:solidFill>
                  <a:srgbClr val="FFFFFF"/>
                </a:solidFill>
                <a:effectLst>
                  <a:outerShdw blurRad="266700" dist="38100" dir="2700000" algn="tl" rotWithShape="0">
                    <a:prstClr val="black">
                      <a:alpha val="29000"/>
                    </a:prstClr>
                  </a:outerShdw>
                </a:effectLst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BUSINESS PLAN</a:t>
            </a:r>
            <a:endParaRPr lang="zh-CN" altLang="en-US" sz="5400" b="1" dirty="0">
              <a:solidFill>
                <a:srgbClr val="FFFFFF"/>
              </a:solidFill>
              <a:effectLst>
                <a:outerShdw blurRad="266700" dist="38100" dir="2700000" algn="tl" rotWithShape="0">
                  <a:prstClr val="black">
                    <a:alpha val="29000"/>
                  </a:prstClr>
                </a:outerShdw>
              </a:effectLst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215851" y="1810839"/>
            <a:ext cx="3758711" cy="92321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 defTabSz="457200">
              <a:defRPr/>
            </a:pPr>
            <a:r>
              <a:rPr lang="en-US" altLang="zh-CN" sz="5400" dirty="0">
                <a:solidFill>
                  <a:srgbClr val="FFFFFF"/>
                </a:solidFill>
                <a:effectLst>
                  <a:outerShdw blurRad="266700" dist="38100" dir="2700000" algn="tl" rotWithShape="0">
                    <a:prstClr val="black">
                      <a:alpha val="29000"/>
                    </a:prstClr>
                  </a:outerShdw>
                </a:effectLst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rPr>
              <a:t>PART 02</a:t>
            </a:r>
            <a:endParaRPr lang="zh-CN" altLang="en-US" sz="5400" dirty="0">
              <a:solidFill>
                <a:srgbClr val="FFFFFF"/>
              </a:solidFill>
              <a:effectLst>
                <a:outerShdw blurRad="266700" dist="38100" dir="2700000" algn="tl" rotWithShape="0">
                  <a:prstClr val="black">
                    <a:alpha val="29000"/>
                  </a:prstClr>
                </a:outerShdw>
              </a:effectLst>
              <a:latin typeface="Arial" panose="020B0604020202020204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</p:cSld>
  <p:clrMapOvr>
    <a:masterClrMapping/>
  </p:clrMapOvr>
  <p:transition spd="slow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5" grpId="0"/>
      <p:bldP spid="6" grpId="0"/>
      <p:bldP spid="7" grpId="0"/>
    </p:bldLst>
  </p:timing>
</p:sld>
</file>

<file path=ppt/tags/tag1.xml><?xml version="1.0" encoding="utf-8"?>
<p:tagLst xmlns:p="http://schemas.openxmlformats.org/presentationml/2006/main">
  <p:tag name="KSO_WPP_MARK_KEY" val="4e751bfa-5fd1-4a02-8404-16ac9bb3b45c"/>
  <p:tag name="COMMONDATA" val="eyJoZGlkIjoiMDhmNWNhZDBjNTViNzU2ZTI5MGJjMWU2ODk1MDQ3MGMifQ=="/>
</p:tagLst>
</file>

<file path=ppt/theme/theme1.xml><?xml version="1.0" encoding="utf-8"?>
<a:theme xmlns:a="http://schemas.openxmlformats.org/drawingml/2006/main" name="PC6下载站 www.pc6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PC6下载站">
  <a:themeElements>
    <a:clrScheme name="自定义 277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E53238"/>
      </a:accent1>
      <a:accent2>
        <a:srgbClr val="0064D2"/>
      </a:accent2>
      <a:accent3>
        <a:srgbClr val="E53238"/>
      </a:accent3>
      <a:accent4>
        <a:srgbClr val="0064D2"/>
      </a:accent4>
      <a:accent5>
        <a:srgbClr val="E53238"/>
      </a:accent5>
      <a:accent6>
        <a:srgbClr val="0064D2"/>
      </a:accent6>
      <a:hlink>
        <a:srgbClr val="E53238"/>
      </a:hlink>
      <a:folHlink>
        <a:srgbClr val="BFBFBF"/>
      </a:folHlink>
    </a:clrScheme>
    <a:fontScheme name="cvttrtyx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10507</Words>
  <Application>WPS 演示</Application>
  <PresentationFormat>自定义</PresentationFormat>
  <Paragraphs>395</Paragraphs>
  <Slides>25</Slides>
  <Notes>25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25</vt:i4>
      </vt:variant>
    </vt:vector>
  </HeadingPairs>
  <TitlesOfParts>
    <vt:vector size="37" baseType="lpstr">
      <vt:lpstr>Arial</vt:lpstr>
      <vt:lpstr>宋体</vt:lpstr>
      <vt:lpstr>Wingdings</vt:lpstr>
      <vt:lpstr>微软雅黑</vt:lpstr>
      <vt:lpstr>Arial</vt:lpstr>
      <vt:lpstr>等线</vt:lpstr>
      <vt:lpstr>Arial Unicode MS</vt:lpstr>
      <vt:lpstr>汉仪中圆简</vt:lpstr>
      <vt:lpstr>Calibri</vt:lpstr>
      <vt:lpstr>PC6下载站 www.pc6.com</vt:lpstr>
      <vt:lpstr>PC6下载站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第一PPT，www.1ppt.com</Company>
  <LinksUpToDate>false</LinksUpToDate>
  <SharedDoc>false</SharedDoc>
  <HyperlinksChanged>false</HyperlinksChanged>
  <AppVersion>14.0000</AppVersion>
  <Manager>第一PPT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创意黄黑</dc:title>
  <dc:creator>第一PPT</dc:creator>
  <cp:keywords>www.1ppt.com</cp:keywords>
  <dc:description>www.1ppt.com</dc:description>
  <cp:lastModifiedBy>铭</cp:lastModifiedBy>
  <cp:revision>8</cp:revision>
  <dcterms:created xsi:type="dcterms:W3CDTF">2019-12-24T09:15:00Z</dcterms:created>
  <dcterms:modified xsi:type="dcterms:W3CDTF">2022-11-24T08:31:27Z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49AE740897954655A9705E51FBD64F62</vt:lpwstr>
  </property>
  <property fmtid="{D5CDD505-2E9C-101B-9397-08002B2CF9AE}" pid="3" name="KSOProductBuildVer">
    <vt:lpwstr>2052-11.1.0.12116</vt:lpwstr>
  </property>
</Properties>
</file>